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8" r:id="rId4"/>
    <p:sldMasterId id="2147483679"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Lst>
  <p:sldSz cy="5143500" cx="9144000"/>
  <p:notesSz cx="6858000" cy="9144000"/>
  <p:embeddedFontLst>
    <p:embeddedFont>
      <p:font typeface="Delius Swash Caps"/>
      <p:regular r:id="rId62"/>
    </p:embeddedFont>
    <p:embeddedFont>
      <p:font typeface="Proxima Nova"/>
      <p:regular r:id="rId63"/>
      <p:bold r:id="rId64"/>
      <p:italic r:id="rId65"/>
      <p:boldItalic r:id="rId66"/>
    </p:embeddedFont>
    <p:embeddedFont>
      <p:font typeface="Roboto Medium"/>
      <p:regular r:id="rId67"/>
      <p:bold r:id="rId68"/>
      <p:italic r:id="rId69"/>
      <p:boldItalic r:id="rId70"/>
    </p:embeddedFont>
    <p:embeddedFont>
      <p:font typeface="Nunito"/>
      <p:regular r:id="rId71"/>
      <p:bold r:id="rId72"/>
      <p:italic r:id="rId73"/>
      <p:boldItalic r:id="rId74"/>
    </p:embeddedFont>
    <p:embeddedFont>
      <p:font typeface="Proxima Nova Semibold"/>
      <p:regular r:id="rId75"/>
      <p:bold r:id="rId76"/>
      <p:boldItalic r:id="rId77"/>
    </p:embeddedFont>
    <p:embeddedFont>
      <p:font typeface="Calligraffitti"/>
      <p:regular r:id="rId78"/>
    </p:embeddedFont>
    <p:embeddedFont>
      <p:font typeface="Nunito SemiBold"/>
      <p:regular r:id="rId79"/>
      <p:bold r:id="rId80"/>
      <p:italic r:id="rId81"/>
      <p:boldItalic r:id="rId82"/>
    </p:embeddedFont>
    <p:embeddedFont>
      <p:font typeface="Amatic SC"/>
      <p:regular r:id="rId83"/>
      <p:bold r:id="rId84"/>
    </p:embeddedFont>
    <p:embeddedFont>
      <p:font typeface="Montserrat"/>
      <p:regular r:id="rId85"/>
      <p:bold r:id="rId86"/>
      <p:italic r:id="rId87"/>
      <p:boldItalic r:id="rId88"/>
    </p:embeddedFont>
    <p:embeddedFont>
      <p:font typeface="Coming Soon"/>
      <p:regular r:id="rId89"/>
    </p:embeddedFont>
    <p:embeddedFont>
      <p:font typeface="Didact Gothic"/>
      <p:regular r:id="rId90"/>
    </p:embeddedFont>
    <p:embeddedFont>
      <p:font typeface="Libre Baskerville"/>
      <p:regular r:id="rId91"/>
      <p:bold r:id="rId92"/>
      <p:italic r:id="rId93"/>
    </p:embeddedFont>
    <p:embeddedFont>
      <p:font typeface="Comfortaa"/>
      <p:regular r:id="rId94"/>
      <p:bold r:id="rId95"/>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F7EE7A10-4FFD-4868-BC86-DC19D09851B7}">
  <a:tblStyle styleId="{F7EE7A10-4FFD-4868-BC86-DC19D09851B7}"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AmaticSC-bold.fntdata"/><Relationship Id="rId83" Type="http://schemas.openxmlformats.org/officeDocument/2006/relationships/font" Target="fonts/AmaticSC-regular.fntdata"/><Relationship Id="rId42" Type="http://schemas.openxmlformats.org/officeDocument/2006/relationships/slide" Target="slides/slide36.xml"/><Relationship Id="rId86" Type="http://schemas.openxmlformats.org/officeDocument/2006/relationships/font" Target="fonts/Montserrat-bold.fntdata"/><Relationship Id="rId41" Type="http://schemas.openxmlformats.org/officeDocument/2006/relationships/slide" Target="slides/slide35.xml"/><Relationship Id="rId85" Type="http://schemas.openxmlformats.org/officeDocument/2006/relationships/font" Target="fonts/Montserrat-regular.fntdata"/><Relationship Id="rId44" Type="http://schemas.openxmlformats.org/officeDocument/2006/relationships/slide" Target="slides/slide38.xml"/><Relationship Id="rId88" Type="http://schemas.openxmlformats.org/officeDocument/2006/relationships/font" Target="fonts/Montserrat-boldItalic.fntdata"/><Relationship Id="rId43" Type="http://schemas.openxmlformats.org/officeDocument/2006/relationships/slide" Target="slides/slide37.xml"/><Relationship Id="rId87" Type="http://schemas.openxmlformats.org/officeDocument/2006/relationships/font" Target="fonts/Montserrat-italic.fntdata"/><Relationship Id="rId46" Type="http://schemas.openxmlformats.org/officeDocument/2006/relationships/slide" Target="slides/slide40.xml"/><Relationship Id="rId45" Type="http://schemas.openxmlformats.org/officeDocument/2006/relationships/slide" Target="slides/slide39.xml"/><Relationship Id="rId89" Type="http://schemas.openxmlformats.org/officeDocument/2006/relationships/font" Target="fonts/ComingSoon-regular.fntdata"/><Relationship Id="rId80" Type="http://schemas.openxmlformats.org/officeDocument/2006/relationships/font" Target="fonts/NunitoSemiBold-bold.fntdata"/><Relationship Id="rId82" Type="http://schemas.openxmlformats.org/officeDocument/2006/relationships/font" Target="fonts/NunitoSemiBold-boldItalic.fntdata"/><Relationship Id="rId81" Type="http://schemas.openxmlformats.org/officeDocument/2006/relationships/font" Target="fonts/NunitoSemiBold-italic.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Nunito-italic.fntdata"/><Relationship Id="rId72" Type="http://schemas.openxmlformats.org/officeDocument/2006/relationships/font" Target="fonts/Nunito-bold.fntdata"/><Relationship Id="rId31" Type="http://schemas.openxmlformats.org/officeDocument/2006/relationships/slide" Target="slides/slide25.xml"/><Relationship Id="rId75" Type="http://schemas.openxmlformats.org/officeDocument/2006/relationships/font" Target="fonts/ProximaNovaSemibold-regular.fntdata"/><Relationship Id="rId30" Type="http://schemas.openxmlformats.org/officeDocument/2006/relationships/slide" Target="slides/slide24.xml"/><Relationship Id="rId74" Type="http://schemas.openxmlformats.org/officeDocument/2006/relationships/font" Target="fonts/Nunito-boldItalic.fntdata"/><Relationship Id="rId33" Type="http://schemas.openxmlformats.org/officeDocument/2006/relationships/slide" Target="slides/slide27.xml"/><Relationship Id="rId77" Type="http://schemas.openxmlformats.org/officeDocument/2006/relationships/font" Target="fonts/ProximaNovaSemibold-boldItalic.fntdata"/><Relationship Id="rId32" Type="http://schemas.openxmlformats.org/officeDocument/2006/relationships/slide" Target="slides/slide26.xml"/><Relationship Id="rId76" Type="http://schemas.openxmlformats.org/officeDocument/2006/relationships/font" Target="fonts/ProximaNovaSemibold-bold.fntdata"/><Relationship Id="rId35" Type="http://schemas.openxmlformats.org/officeDocument/2006/relationships/slide" Target="slides/slide29.xml"/><Relationship Id="rId79" Type="http://schemas.openxmlformats.org/officeDocument/2006/relationships/font" Target="fonts/NunitoSemiBold-regular.fntdata"/><Relationship Id="rId34" Type="http://schemas.openxmlformats.org/officeDocument/2006/relationships/slide" Target="slides/slide28.xml"/><Relationship Id="rId78" Type="http://schemas.openxmlformats.org/officeDocument/2006/relationships/font" Target="fonts/Calligraffitti-regular.fntdata"/><Relationship Id="rId71" Type="http://schemas.openxmlformats.org/officeDocument/2006/relationships/font" Target="fonts/Nunito-regular.fntdata"/><Relationship Id="rId70" Type="http://schemas.openxmlformats.org/officeDocument/2006/relationships/font" Target="fonts/RobotoMedium-bold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DeliusSwashCaps-regular.fntdata"/><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font" Target="fonts/ProximaNova-bold.fntdata"/><Relationship Id="rId63" Type="http://schemas.openxmlformats.org/officeDocument/2006/relationships/font" Target="fonts/ProximaNova-regular.fntdata"/><Relationship Id="rId22" Type="http://schemas.openxmlformats.org/officeDocument/2006/relationships/slide" Target="slides/slide16.xml"/><Relationship Id="rId66" Type="http://schemas.openxmlformats.org/officeDocument/2006/relationships/font" Target="fonts/ProximaNova-boldItalic.fntdata"/><Relationship Id="rId21" Type="http://schemas.openxmlformats.org/officeDocument/2006/relationships/slide" Target="slides/slide15.xml"/><Relationship Id="rId65" Type="http://schemas.openxmlformats.org/officeDocument/2006/relationships/font" Target="fonts/ProximaNova-italic.fntdata"/><Relationship Id="rId24" Type="http://schemas.openxmlformats.org/officeDocument/2006/relationships/slide" Target="slides/slide18.xml"/><Relationship Id="rId68" Type="http://schemas.openxmlformats.org/officeDocument/2006/relationships/font" Target="fonts/RobotoMedium-bold.fntdata"/><Relationship Id="rId23" Type="http://schemas.openxmlformats.org/officeDocument/2006/relationships/slide" Target="slides/slide17.xml"/><Relationship Id="rId67" Type="http://schemas.openxmlformats.org/officeDocument/2006/relationships/font" Target="fonts/RobotoMedium-regular.fntdata"/><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RobotoMedium-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95" Type="http://schemas.openxmlformats.org/officeDocument/2006/relationships/font" Target="fonts/Comfortaa-bold.fntdata"/><Relationship Id="rId50" Type="http://schemas.openxmlformats.org/officeDocument/2006/relationships/slide" Target="slides/slide44.xml"/><Relationship Id="rId94" Type="http://schemas.openxmlformats.org/officeDocument/2006/relationships/font" Target="fonts/Comfortaa-regular.fntdata"/><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91" Type="http://schemas.openxmlformats.org/officeDocument/2006/relationships/font" Target="fonts/LibreBaskerville-regular.fntdata"/><Relationship Id="rId90" Type="http://schemas.openxmlformats.org/officeDocument/2006/relationships/font" Target="fonts/DidactGothic-regular.fntdata"/><Relationship Id="rId93" Type="http://schemas.openxmlformats.org/officeDocument/2006/relationships/font" Target="fonts/LibreBaskerville-italic.fntdata"/><Relationship Id="rId92" Type="http://schemas.openxmlformats.org/officeDocument/2006/relationships/font" Target="fonts/LibreBaskerville-bold.fntdata"/><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 name="Shape 162"/>
        <p:cNvGrpSpPr/>
        <p:nvPr/>
      </p:nvGrpSpPr>
      <p:grpSpPr>
        <a:xfrm>
          <a:off x="0" y="0"/>
          <a:ext cx="0" cy="0"/>
          <a:chOff x="0" y="0"/>
          <a:chExt cx="0" cy="0"/>
        </a:xfrm>
      </p:grpSpPr>
      <p:sp>
        <p:nvSpPr>
          <p:cNvPr id="163" name="Google Shape;163;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64" name="Google Shape;164;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2" name="Shape 662"/>
        <p:cNvGrpSpPr/>
        <p:nvPr/>
      </p:nvGrpSpPr>
      <p:grpSpPr>
        <a:xfrm>
          <a:off x="0" y="0"/>
          <a:ext cx="0" cy="0"/>
          <a:chOff x="0" y="0"/>
          <a:chExt cx="0" cy="0"/>
        </a:xfrm>
      </p:grpSpPr>
      <p:sp>
        <p:nvSpPr>
          <p:cNvPr id="663" name="Google Shape;663;ga80c9abe00_0_1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4" name="Google Shape;664;ga80c9abe00_0_1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8" name="Shape 738"/>
        <p:cNvGrpSpPr/>
        <p:nvPr/>
      </p:nvGrpSpPr>
      <p:grpSpPr>
        <a:xfrm>
          <a:off x="0" y="0"/>
          <a:ext cx="0" cy="0"/>
          <a:chOff x="0" y="0"/>
          <a:chExt cx="0" cy="0"/>
        </a:xfrm>
      </p:grpSpPr>
      <p:sp>
        <p:nvSpPr>
          <p:cNvPr id="739" name="Google Shape;739;ga80c9abe00_0_1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0" name="Google Shape;740;ga80c9abe00_0_1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9" name="Shape 849"/>
        <p:cNvGrpSpPr/>
        <p:nvPr/>
      </p:nvGrpSpPr>
      <p:grpSpPr>
        <a:xfrm>
          <a:off x="0" y="0"/>
          <a:ext cx="0" cy="0"/>
          <a:chOff x="0" y="0"/>
          <a:chExt cx="0" cy="0"/>
        </a:xfrm>
      </p:grpSpPr>
      <p:sp>
        <p:nvSpPr>
          <p:cNvPr id="850" name="Google Shape;850;ga80c9abe00_0_2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1" name="Google Shape;851;ga80c9abe00_0_2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1" name="Shape 891"/>
        <p:cNvGrpSpPr/>
        <p:nvPr/>
      </p:nvGrpSpPr>
      <p:grpSpPr>
        <a:xfrm>
          <a:off x="0" y="0"/>
          <a:ext cx="0" cy="0"/>
          <a:chOff x="0" y="0"/>
          <a:chExt cx="0" cy="0"/>
        </a:xfrm>
      </p:grpSpPr>
      <p:sp>
        <p:nvSpPr>
          <p:cNvPr id="892" name="Google Shape;892;ga80c9abe00_0_1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3" name="Google Shape;893;ga80c9abe00_0_1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1" name="Shape 921"/>
        <p:cNvGrpSpPr/>
        <p:nvPr/>
      </p:nvGrpSpPr>
      <p:grpSpPr>
        <a:xfrm>
          <a:off x="0" y="0"/>
          <a:ext cx="0" cy="0"/>
          <a:chOff x="0" y="0"/>
          <a:chExt cx="0" cy="0"/>
        </a:xfrm>
      </p:grpSpPr>
      <p:sp>
        <p:nvSpPr>
          <p:cNvPr id="922" name="Google Shape;922;ga80c9abe00_0_1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3" name="Google Shape;923;ga80c9abe00_0_1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4" name="Shape 934"/>
        <p:cNvGrpSpPr/>
        <p:nvPr/>
      </p:nvGrpSpPr>
      <p:grpSpPr>
        <a:xfrm>
          <a:off x="0" y="0"/>
          <a:ext cx="0" cy="0"/>
          <a:chOff x="0" y="0"/>
          <a:chExt cx="0" cy="0"/>
        </a:xfrm>
      </p:grpSpPr>
      <p:sp>
        <p:nvSpPr>
          <p:cNvPr id="935" name="Google Shape;935;ga80c9abe00_0_1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6" name="Google Shape;936;ga80c9abe00_0_1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5" name="Shape 965"/>
        <p:cNvGrpSpPr/>
        <p:nvPr/>
      </p:nvGrpSpPr>
      <p:grpSpPr>
        <a:xfrm>
          <a:off x="0" y="0"/>
          <a:ext cx="0" cy="0"/>
          <a:chOff x="0" y="0"/>
          <a:chExt cx="0" cy="0"/>
        </a:xfrm>
      </p:grpSpPr>
      <p:sp>
        <p:nvSpPr>
          <p:cNvPr id="966" name="Google Shape;966;ga80c9abe00_0_1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7" name="Google Shape;967;ga80c9abe00_0_1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0" name="Shape 1000"/>
        <p:cNvGrpSpPr/>
        <p:nvPr/>
      </p:nvGrpSpPr>
      <p:grpSpPr>
        <a:xfrm>
          <a:off x="0" y="0"/>
          <a:ext cx="0" cy="0"/>
          <a:chOff x="0" y="0"/>
          <a:chExt cx="0" cy="0"/>
        </a:xfrm>
      </p:grpSpPr>
      <p:sp>
        <p:nvSpPr>
          <p:cNvPr id="1001" name="Google Shape;1001;ga80c9abe00_0_1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2" name="Google Shape;1002;ga80c9abe00_0_1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6" name="Shape 1106"/>
        <p:cNvGrpSpPr/>
        <p:nvPr/>
      </p:nvGrpSpPr>
      <p:grpSpPr>
        <a:xfrm>
          <a:off x="0" y="0"/>
          <a:ext cx="0" cy="0"/>
          <a:chOff x="0" y="0"/>
          <a:chExt cx="0" cy="0"/>
        </a:xfrm>
      </p:grpSpPr>
      <p:sp>
        <p:nvSpPr>
          <p:cNvPr id="1107" name="Google Shape;1107;ga80c9abe00_0_2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8" name="Google Shape;1108;ga80c9abe00_0_2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0" name="Shape 1140"/>
        <p:cNvGrpSpPr/>
        <p:nvPr/>
      </p:nvGrpSpPr>
      <p:grpSpPr>
        <a:xfrm>
          <a:off x="0" y="0"/>
          <a:ext cx="0" cy="0"/>
          <a:chOff x="0" y="0"/>
          <a:chExt cx="0" cy="0"/>
        </a:xfrm>
      </p:grpSpPr>
      <p:sp>
        <p:nvSpPr>
          <p:cNvPr id="1141" name="Google Shape;1141;ga80c9abe00_0_2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2" name="Google Shape;1142;ga80c9abe00_0_2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 name="Shape 225"/>
        <p:cNvGrpSpPr/>
        <p:nvPr/>
      </p:nvGrpSpPr>
      <p:grpSpPr>
        <a:xfrm>
          <a:off x="0" y="0"/>
          <a:ext cx="0" cy="0"/>
          <a:chOff x="0" y="0"/>
          <a:chExt cx="0" cy="0"/>
        </a:xfrm>
      </p:grpSpPr>
      <p:sp>
        <p:nvSpPr>
          <p:cNvPr id="226" name="Google Shape;226;ga033d0b5f2_1_27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7" name="Google Shape;227;ga033d0b5f2_1_27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8" name="Shape 1178"/>
        <p:cNvGrpSpPr/>
        <p:nvPr/>
      </p:nvGrpSpPr>
      <p:grpSpPr>
        <a:xfrm>
          <a:off x="0" y="0"/>
          <a:ext cx="0" cy="0"/>
          <a:chOff x="0" y="0"/>
          <a:chExt cx="0" cy="0"/>
        </a:xfrm>
      </p:grpSpPr>
      <p:sp>
        <p:nvSpPr>
          <p:cNvPr id="1179" name="Google Shape;1179;ga80c9abe00_0_2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0" name="Google Shape;1180;ga80c9abe00_0_2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7" name="Shape 1217"/>
        <p:cNvGrpSpPr/>
        <p:nvPr/>
      </p:nvGrpSpPr>
      <p:grpSpPr>
        <a:xfrm>
          <a:off x="0" y="0"/>
          <a:ext cx="0" cy="0"/>
          <a:chOff x="0" y="0"/>
          <a:chExt cx="0" cy="0"/>
        </a:xfrm>
      </p:grpSpPr>
      <p:sp>
        <p:nvSpPr>
          <p:cNvPr id="1218" name="Google Shape;1218;ga80c9abe00_0_2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9" name="Google Shape;1219;ga80c9abe00_0_2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7" name="Shape 1317"/>
        <p:cNvGrpSpPr/>
        <p:nvPr/>
      </p:nvGrpSpPr>
      <p:grpSpPr>
        <a:xfrm>
          <a:off x="0" y="0"/>
          <a:ext cx="0" cy="0"/>
          <a:chOff x="0" y="0"/>
          <a:chExt cx="0" cy="0"/>
        </a:xfrm>
      </p:grpSpPr>
      <p:sp>
        <p:nvSpPr>
          <p:cNvPr id="1318" name="Google Shape;1318;ga80c9abe00_0_3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9" name="Google Shape;1319;ga80c9abe00_0_3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1" name="Shape 1341"/>
        <p:cNvGrpSpPr/>
        <p:nvPr/>
      </p:nvGrpSpPr>
      <p:grpSpPr>
        <a:xfrm>
          <a:off x="0" y="0"/>
          <a:ext cx="0" cy="0"/>
          <a:chOff x="0" y="0"/>
          <a:chExt cx="0" cy="0"/>
        </a:xfrm>
      </p:grpSpPr>
      <p:sp>
        <p:nvSpPr>
          <p:cNvPr id="1342" name="Google Shape;1342;ga80c9abe00_0_3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3" name="Google Shape;1343;ga80c9abe00_0_3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1" name="Shape 1401"/>
        <p:cNvGrpSpPr/>
        <p:nvPr/>
      </p:nvGrpSpPr>
      <p:grpSpPr>
        <a:xfrm>
          <a:off x="0" y="0"/>
          <a:ext cx="0" cy="0"/>
          <a:chOff x="0" y="0"/>
          <a:chExt cx="0" cy="0"/>
        </a:xfrm>
      </p:grpSpPr>
      <p:sp>
        <p:nvSpPr>
          <p:cNvPr id="1402" name="Google Shape;1402;ga80c9abe00_0_3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3" name="Google Shape;1403;ga80c9abe00_0_3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7" name="Shape 1537"/>
        <p:cNvGrpSpPr/>
        <p:nvPr/>
      </p:nvGrpSpPr>
      <p:grpSpPr>
        <a:xfrm>
          <a:off x="0" y="0"/>
          <a:ext cx="0" cy="0"/>
          <a:chOff x="0" y="0"/>
          <a:chExt cx="0" cy="0"/>
        </a:xfrm>
      </p:grpSpPr>
      <p:sp>
        <p:nvSpPr>
          <p:cNvPr id="1538" name="Google Shape;1538;ga80c9abe00_0_3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9" name="Google Shape;1539;ga80c9abe00_0_3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2" name="Shape 1572"/>
        <p:cNvGrpSpPr/>
        <p:nvPr/>
      </p:nvGrpSpPr>
      <p:grpSpPr>
        <a:xfrm>
          <a:off x="0" y="0"/>
          <a:ext cx="0" cy="0"/>
          <a:chOff x="0" y="0"/>
          <a:chExt cx="0" cy="0"/>
        </a:xfrm>
      </p:grpSpPr>
      <p:sp>
        <p:nvSpPr>
          <p:cNvPr id="1573" name="Google Shape;1573;ga80c9abe00_0_3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74" name="Google Shape;1574;ga80c9abe00_0_3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7" name="Shape 1617"/>
        <p:cNvGrpSpPr/>
        <p:nvPr/>
      </p:nvGrpSpPr>
      <p:grpSpPr>
        <a:xfrm>
          <a:off x="0" y="0"/>
          <a:ext cx="0" cy="0"/>
          <a:chOff x="0" y="0"/>
          <a:chExt cx="0" cy="0"/>
        </a:xfrm>
      </p:grpSpPr>
      <p:sp>
        <p:nvSpPr>
          <p:cNvPr id="1618" name="Google Shape;1618;ga80c9abe00_0_4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19" name="Google Shape;1619;ga80c9abe00_0_4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0" name="Shape 1650"/>
        <p:cNvGrpSpPr/>
        <p:nvPr/>
      </p:nvGrpSpPr>
      <p:grpSpPr>
        <a:xfrm>
          <a:off x="0" y="0"/>
          <a:ext cx="0" cy="0"/>
          <a:chOff x="0" y="0"/>
          <a:chExt cx="0" cy="0"/>
        </a:xfrm>
      </p:grpSpPr>
      <p:sp>
        <p:nvSpPr>
          <p:cNvPr id="1651" name="Google Shape;1651;ga80c9abe00_0_4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52" name="Google Shape;1652;ga80c9abe00_0_4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7" name="Shape 1727"/>
        <p:cNvGrpSpPr/>
        <p:nvPr/>
      </p:nvGrpSpPr>
      <p:grpSpPr>
        <a:xfrm>
          <a:off x="0" y="0"/>
          <a:ext cx="0" cy="0"/>
          <a:chOff x="0" y="0"/>
          <a:chExt cx="0" cy="0"/>
        </a:xfrm>
      </p:grpSpPr>
      <p:sp>
        <p:nvSpPr>
          <p:cNvPr id="1728" name="Google Shape;1728;ga80c9abe00_0_4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29" name="Google Shape;1729;ga80c9abe00_0_4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4" name="Shape 314"/>
        <p:cNvGrpSpPr/>
        <p:nvPr/>
      </p:nvGrpSpPr>
      <p:grpSpPr>
        <a:xfrm>
          <a:off x="0" y="0"/>
          <a:ext cx="0" cy="0"/>
          <a:chOff x="0" y="0"/>
          <a:chExt cx="0" cy="0"/>
        </a:xfrm>
      </p:grpSpPr>
      <p:sp>
        <p:nvSpPr>
          <p:cNvPr id="315" name="Google Shape;315;ga04d9405f5_0_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6" name="Google Shape;316;ga04d9405f5_0_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05" name="Shape 1805"/>
        <p:cNvGrpSpPr/>
        <p:nvPr/>
      </p:nvGrpSpPr>
      <p:grpSpPr>
        <a:xfrm>
          <a:off x="0" y="0"/>
          <a:ext cx="0" cy="0"/>
          <a:chOff x="0" y="0"/>
          <a:chExt cx="0" cy="0"/>
        </a:xfrm>
      </p:grpSpPr>
      <p:sp>
        <p:nvSpPr>
          <p:cNvPr id="1806" name="Google Shape;1806;ga80c9abe00_0_4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07" name="Google Shape;1807;ga80c9abe00_0_4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9" name="Shape 1829"/>
        <p:cNvGrpSpPr/>
        <p:nvPr/>
      </p:nvGrpSpPr>
      <p:grpSpPr>
        <a:xfrm>
          <a:off x="0" y="0"/>
          <a:ext cx="0" cy="0"/>
          <a:chOff x="0" y="0"/>
          <a:chExt cx="0" cy="0"/>
        </a:xfrm>
      </p:grpSpPr>
      <p:sp>
        <p:nvSpPr>
          <p:cNvPr id="1830" name="Google Shape;1830;ga80c9abe00_0_4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31" name="Google Shape;1831;ga80c9abe00_0_4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7" name="Shape 1877"/>
        <p:cNvGrpSpPr/>
        <p:nvPr/>
      </p:nvGrpSpPr>
      <p:grpSpPr>
        <a:xfrm>
          <a:off x="0" y="0"/>
          <a:ext cx="0" cy="0"/>
          <a:chOff x="0" y="0"/>
          <a:chExt cx="0" cy="0"/>
        </a:xfrm>
      </p:grpSpPr>
      <p:sp>
        <p:nvSpPr>
          <p:cNvPr id="1878" name="Google Shape;1878;ga80c9abe00_0_5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79" name="Google Shape;1879;ga80c9abe00_0_5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1" name="Shape 1891"/>
        <p:cNvGrpSpPr/>
        <p:nvPr/>
      </p:nvGrpSpPr>
      <p:grpSpPr>
        <a:xfrm>
          <a:off x="0" y="0"/>
          <a:ext cx="0" cy="0"/>
          <a:chOff x="0" y="0"/>
          <a:chExt cx="0" cy="0"/>
        </a:xfrm>
      </p:grpSpPr>
      <p:sp>
        <p:nvSpPr>
          <p:cNvPr id="1892" name="Google Shape;1892;ga80c9abe00_0_6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93" name="Google Shape;1893;ga80c9abe00_0_6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7" name="Shape 1917"/>
        <p:cNvGrpSpPr/>
        <p:nvPr/>
      </p:nvGrpSpPr>
      <p:grpSpPr>
        <a:xfrm>
          <a:off x="0" y="0"/>
          <a:ext cx="0" cy="0"/>
          <a:chOff x="0" y="0"/>
          <a:chExt cx="0" cy="0"/>
        </a:xfrm>
      </p:grpSpPr>
      <p:sp>
        <p:nvSpPr>
          <p:cNvPr id="1918" name="Google Shape;1918;gb2ba1ed856_1_6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19" name="Google Shape;1919;gb2ba1ed856_1_6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8" name="Shape 2058"/>
        <p:cNvGrpSpPr/>
        <p:nvPr/>
      </p:nvGrpSpPr>
      <p:grpSpPr>
        <a:xfrm>
          <a:off x="0" y="0"/>
          <a:ext cx="0" cy="0"/>
          <a:chOff x="0" y="0"/>
          <a:chExt cx="0" cy="0"/>
        </a:xfrm>
      </p:grpSpPr>
      <p:sp>
        <p:nvSpPr>
          <p:cNvPr id="2059" name="Google Shape;2059;g7875a9f49a_3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60" name="Google Shape;2060;g7875a9f49a_3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64" name="Shape 2064"/>
        <p:cNvGrpSpPr/>
        <p:nvPr/>
      </p:nvGrpSpPr>
      <p:grpSpPr>
        <a:xfrm>
          <a:off x="0" y="0"/>
          <a:ext cx="0" cy="0"/>
          <a:chOff x="0" y="0"/>
          <a:chExt cx="0" cy="0"/>
        </a:xfrm>
      </p:grpSpPr>
      <p:sp>
        <p:nvSpPr>
          <p:cNvPr id="2065" name="Google Shape;2065;g7875a9f49a_0_1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66" name="Google Shape;2066;g7875a9f49a_0_1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70" name="Shape 2070"/>
        <p:cNvGrpSpPr/>
        <p:nvPr/>
      </p:nvGrpSpPr>
      <p:grpSpPr>
        <a:xfrm>
          <a:off x="0" y="0"/>
          <a:ext cx="0" cy="0"/>
          <a:chOff x="0" y="0"/>
          <a:chExt cx="0" cy="0"/>
        </a:xfrm>
      </p:grpSpPr>
      <p:sp>
        <p:nvSpPr>
          <p:cNvPr id="2071" name="Google Shape;2071;gaa81e6ffd2_1_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72" name="Google Shape;2072;gaa81e6ffd2_1_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76" name="Shape 2076"/>
        <p:cNvGrpSpPr/>
        <p:nvPr/>
      </p:nvGrpSpPr>
      <p:grpSpPr>
        <a:xfrm>
          <a:off x="0" y="0"/>
          <a:ext cx="0" cy="0"/>
          <a:chOff x="0" y="0"/>
          <a:chExt cx="0" cy="0"/>
        </a:xfrm>
      </p:grpSpPr>
      <p:sp>
        <p:nvSpPr>
          <p:cNvPr id="2077" name="Google Shape;2077;SLIDES_API930616533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78" name="Google Shape;2078;SLIDES_API930616533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83" name="Shape 2083"/>
        <p:cNvGrpSpPr/>
        <p:nvPr/>
      </p:nvGrpSpPr>
      <p:grpSpPr>
        <a:xfrm>
          <a:off x="0" y="0"/>
          <a:ext cx="0" cy="0"/>
          <a:chOff x="0" y="0"/>
          <a:chExt cx="0" cy="0"/>
        </a:xfrm>
      </p:grpSpPr>
      <p:sp>
        <p:nvSpPr>
          <p:cNvPr id="2084" name="Google Shape;2084;SLIDES_API93061653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85" name="Google Shape;2085;SLIDES_API93061653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7" name="Shape 427"/>
        <p:cNvGrpSpPr/>
        <p:nvPr/>
      </p:nvGrpSpPr>
      <p:grpSpPr>
        <a:xfrm>
          <a:off x="0" y="0"/>
          <a:ext cx="0" cy="0"/>
          <a:chOff x="0" y="0"/>
          <a:chExt cx="0" cy="0"/>
        </a:xfrm>
      </p:grpSpPr>
      <p:sp>
        <p:nvSpPr>
          <p:cNvPr id="428" name="Google Shape;428;ga04d9405f5_0_21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9" name="Google Shape;429;ga04d9405f5_0_21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90" name="Shape 2090"/>
        <p:cNvGrpSpPr/>
        <p:nvPr/>
      </p:nvGrpSpPr>
      <p:grpSpPr>
        <a:xfrm>
          <a:off x="0" y="0"/>
          <a:ext cx="0" cy="0"/>
          <a:chOff x="0" y="0"/>
          <a:chExt cx="0" cy="0"/>
        </a:xfrm>
      </p:grpSpPr>
      <p:sp>
        <p:nvSpPr>
          <p:cNvPr id="2091" name="Google Shape;2091;g9bc9d41cbd_1_76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92" name="Google Shape;2092;g9bc9d41cbd_1_76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3" name="Shape 2103"/>
        <p:cNvGrpSpPr/>
        <p:nvPr/>
      </p:nvGrpSpPr>
      <p:grpSpPr>
        <a:xfrm>
          <a:off x="0" y="0"/>
          <a:ext cx="0" cy="0"/>
          <a:chOff x="0" y="0"/>
          <a:chExt cx="0" cy="0"/>
        </a:xfrm>
      </p:grpSpPr>
      <p:sp>
        <p:nvSpPr>
          <p:cNvPr id="2104" name="Google Shape;2104;gaa1af4470d_0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5" name="Google Shape;2105;gaa1af4470d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19" name="Shape 2119"/>
        <p:cNvGrpSpPr/>
        <p:nvPr/>
      </p:nvGrpSpPr>
      <p:grpSpPr>
        <a:xfrm>
          <a:off x="0" y="0"/>
          <a:ext cx="0" cy="0"/>
          <a:chOff x="0" y="0"/>
          <a:chExt cx="0" cy="0"/>
        </a:xfrm>
      </p:grpSpPr>
      <p:sp>
        <p:nvSpPr>
          <p:cNvPr id="2120" name="Google Shape;2120;gb2b303a98b_0_1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21" name="Google Shape;2121;gb2b303a98b_0_1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6" name="Shape 2456"/>
        <p:cNvGrpSpPr/>
        <p:nvPr/>
      </p:nvGrpSpPr>
      <p:grpSpPr>
        <a:xfrm>
          <a:off x="0" y="0"/>
          <a:ext cx="0" cy="0"/>
          <a:chOff x="0" y="0"/>
          <a:chExt cx="0" cy="0"/>
        </a:xfrm>
      </p:grpSpPr>
      <p:sp>
        <p:nvSpPr>
          <p:cNvPr id="2457" name="Google Shape;2457;gb2b303a98b_0_5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58" name="Google Shape;2458;gb2b303a98b_0_5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43" name="Shape 5243"/>
        <p:cNvGrpSpPr/>
        <p:nvPr/>
      </p:nvGrpSpPr>
      <p:grpSpPr>
        <a:xfrm>
          <a:off x="0" y="0"/>
          <a:ext cx="0" cy="0"/>
          <a:chOff x="0" y="0"/>
          <a:chExt cx="0" cy="0"/>
        </a:xfrm>
      </p:grpSpPr>
      <p:sp>
        <p:nvSpPr>
          <p:cNvPr id="5244" name="Google Shape;5244;gb2b303a98b_0_33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45" name="Google Shape;5245;gb2b303a98b_0_33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62" name="Shape 5662"/>
        <p:cNvGrpSpPr/>
        <p:nvPr/>
      </p:nvGrpSpPr>
      <p:grpSpPr>
        <a:xfrm>
          <a:off x="0" y="0"/>
          <a:ext cx="0" cy="0"/>
          <a:chOff x="0" y="0"/>
          <a:chExt cx="0" cy="0"/>
        </a:xfrm>
      </p:grpSpPr>
      <p:sp>
        <p:nvSpPr>
          <p:cNvPr id="5663" name="Google Shape;5663;gb2b303a98b_0_37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64" name="Google Shape;5664;gb2b303a98b_0_37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32" name="Shape 5832"/>
        <p:cNvGrpSpPr/>
        <p:nvPr/>
      </p:nvGrpSpPr>
      <p:grpSpPr>
        <a:xfrm>
          <a:off x="0" y="0"/>
          <a:ext cx="0" cy="0"/>
          <a:chOff x="0" y="0"/>
          <a:chExt cx="0" cy="0"/>
        </a:xfrm>
      </p:grpSpPr>
      <p:sp>
        <p:nvSpPr>
          <p:cNvPr id="5833" name="Google Shape;5833;gb2b303a98b_0_38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34" name="Google Shape;5834;gb2b303a98b_0_38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37" name="Shape 6237"/>
        <p:cNvGrpSpPr/>
        <p:nvPr/>
      </p:nvGrpSpPr>
      <p:grpSpPr>
        <a:xfrm>
          <a:off x="0" y="0"/>
          <a:ext cx="0" cy="0"/>
          <a:chOff x="0" y="0"/>
          <a:chExt cx="0" cy="0"/>
        </a:xfrm>
      </p:grpSpPr>
      <p:sp>
        <p:nvSpPr>
          <p:cNvPr id="6238" name="Google Shape;6238;gb2b303a98b_0_42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39" name="Google Shape;6239;gb2b303a98b_0_42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17" name="Shape 6617"/>
        <p:cNvGrpSpPr/>
        <p:nvPr/>
      </p:nvGrpSpPr>
      <p:grpSpPr>
        <a:xfrm>
          <a:off x="0" y="0"/>
          <a:ext cx="0" cy="0"/>
          <a:chOff x="0" y="0"/>
          <a:chExt cx="0" cy="0"/>
        </a:xfrm>
      </p:grpSpPr>
      <p:sp>
        <p:nvSpPr>
          <p:cNvPr id="6618" name="Google Shape;6618;gb2b303a98b_0_46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19" name="Google Shape;6619;gb2b303a98b_0_46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31" name="Shape 7031"/>
        <p:cNvGrpSpPr/>
        <p:nvPr/>
      </p:nvGrpSpPr>
      <p:grpSpPr>
        <a:xfrm>
          <a:off x="0" y="0"/>
          <a:ext cx="0" cy="0"/>
          <a:chOff x="0" y="0"/>
          <a:chExt cx="0" cy="0"/>
        </a:xfrm>
      </p:grpSpPr>
      <p:sp>
        <p:nvSpPr>
          <p:cNvPr id="7032" name="Google Shape;7032;gb2b303a98b_0_50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33" name="Google Shape;7033;gb2b303a98b_0_50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5" name="Shape 505"/>
        <p:cNvGrpSpPr/>
        <p:nvPr/>
      </p:nvGrpSpPr>
      <p:grpSpPr>
        <a:xfrm>
          <a:off x="0" y="0"/>
          <a:ext cx="0" cy="0"/>
          <a:chOff x="0" y="0"/>
          <a:chExt cx="0" cy="0"/>
        </a:xfrm>
      </p:grpSpPr>
      <p:sp>
        <p:nvSpPr>
          <p:cNvPr id="506" name="Google Shape;506;ga04d9405f5_0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7" name="Google Shape;507;ga04d9405f5_0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92" name="Shape 7392"/>
        <p:cNvGrpSpPr/>
        <p:nvPr/>
      </p:nvGrpSpPr>
      <p:grpSpPr>
        <a:xfrm>
          <a:off x="0" y="0"/>
          <a:ext cx="0" cy="0"/>
          <a:chOff x="0" y="0"/>
          <a:chExt cx="0" cy="0"/>
        </a:xfrm>
      </p:grpSpPr>
      <p:sp>
        <p:nvSpPr>
          <p:cNvPr id="7393" name="Google Shape;7393;gb2b303a98b_0_54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94" name="Google Shape;7394;gb2b303a98b_0_54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02" name="Shape 7902"/>
        <p:cNvGrpSpPr/>
        <p:nvPr/>
      </p:nvGrpSpPr>
      <p:grpSpPr>
        <a:xfrm>
          <a:off x="0" y="0"/>
          <a:ext cx="0" cy="0"/>
          <a:chOff x="0" y="0"/>
          <a:chExt cx="0" cy="0"/>
        </a:xfrm>
      </p:grpSpPr>
      <p:sp>
        <p:nvSpPr>
          <p:cNvPr id="7903" name="Google Shape;7903;gb2b303a98b_0_59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04" name="Google Shape;7904;gb2b303a98b_0_59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22" name="Shape 8522"/>
        <p:cNvGrpSpPr/>
        <p:nvPr/>
      </p:nvGrpSpPr>
      <p:grpSpPr>
        <a:xfrm>
          <a:off x="0" y="0"/>
          <a:ext cx="0" cy="0"/>
          <a:chOff x="0" y="0"/>
          <a:chExt cx="0" cy="0"/>
        </a:xfrm>
      </p:grpSpPr>
      <p:sp>
        <p:nvSpPr>
          <p:cNvPr id="8523" name="Google Shape;8523;gb2b303a98b_0_65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24" name="Google Shape;8524;gb2b303a98b_0_65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16" name="Shape 9116"/>
        <p:cNvGrpSpPr/>
        <p:nvPr/>
      </p:nvGrpSpPr>
      <p:grpSpPr>
        <a:xfrm>
          <a:off x="0" y="0"/>
          <a:ext cx="0" cy="0"/>
          <a:chOff x="0" y="0"/>
          <a:chExt cx="0" cy="0"/>
        </a:xfrm>
      </p:grpSpPr>
      <p:sp>
        <p:nvSpPr>
          <p:cNvPr id="9117" name="Google Shape;9117;gb2b303a98b_0_71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18" name="Google Shape;9118;gb2b303a98b_0_71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37" name="Shape 9437"/>
        <p:cNvGrpSpPr/>
        <p:nvPr/>
      </p:nvGrpSpPr>
      <p:grpSpPr>
        <a:xfrm>
          <a:off x="0" y="0"/>
          <a:ext cx="0" cy="0"/>
          <a:chOff x="0" y="0"/>
          <a:chExt cx="0" cy="0"/>
        </a:xfrm>
      </p:grpSpPr>
      <p:sp>
        <p:nvSpPr>
          <p:cNvPr id="9438" name="Google Shape;9438;gb2b303a98b_0_74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39" name="Google Shape;9439;gb2b303a98b_0_74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45" name="Shape 9745"/>
        <p:cNvGrpSpPr/>
        <p:nvPr/>
      </p:nvGrpSpPr>
      <p:grpSpPr>
        <a:xfrm>
          <a:off x="0" y="0"/>
          <a:ext cx="0" cy="0"/>
          <a:chOff x="0" y="0"/>
          <a:chExt cx="0" cy="0"/>
        </a:xfrm>
      </p:grpSpPr>
      <p:sp>
        <p:nvSpPr>
          <p:cNvPr id="9746" name="Google Shape;9746;gb2b303a98b_0_77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47" name="Google Shape;9747;gb2b303a98b_0_77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6" name="Shape 516"/>
        <p:cNvGrpSpPr/>
        <p:nvPr/>
      </p:nvGrpSpPr>
      <p:grpSpPr>
        <a:xfrm>
          <a:off x="0" y="0"/>
          <a:ext cx="0" cy="0"/>
          <a:chOff x="0" y="0"/>
          <a:chExt cx="0" cy="0"/>
        </a:xfrm>
      </p:grpSpPr>
      <p:sp>
        <p:nvSpPr>
          <p:cNvPr id="517" name="Google Shape;517;gb12865b1d9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8" name="Google Shape;518;gb12865b1d9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0" name="Shape 580"/>
        <p:cNvGrpSpPr/>
        <p:nvPr/>
      </p:nvGrpSpPr>
      <p:grpSpPr>
        <a:xfrm>
          <a:off x="0" y="0"/>
          <a:ext cx="0" cy="0"/>
          <a:chOff x="0" y="0"/>
          <a:chExt cx="0" cy="0"/>
        </a:xfrm>
      </p:grpSpPr>
      <p:sp>
        <p:nvSpPr>
          <p:cNvPr id="581" name="Google Shape;581;gaf111183c5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2" name="Google Shape;582;gaf111183c5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6" name="Shape 616"/>
        <p:cNvGrpSpPr/>
        <p:nvPr/>
      </p:nvGrpSpPr>
      <p:grpSpPr>
        <a:xfrm>
          <a:off x="0" y="0"/>
          <a:ext cx="0" cy="0"/>
          <a:chOff x="0" y="0"/>
          <a:chExt cx="0" cy="0"/>
        </a:xfrm>
      </p:grpSpPr>
      <p:sp>
        <p:nvSpPr>
          <p:cNvPr id="617" name="Google Shape;617;ga80c9abe00_0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8" name="Google Shape;618;ga80c9abe00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7" name="Shape 657"/>
        <p:cNvGrpSpPr/>
        <p:nvPr/>
      </p:nvGrpSpPr>
      <p:grpSpPr>
        <a:xfrm>
          <a:off x="0" y="0"/>
          <a:ext cx="0" cy="0"/>
          <a:chOff x="0" y="0"/>
          <a:chExt cx="0" cy="0"/>
        </a:xfrm>
      </p:grpSpPr>
      <p:sp>
        <p:nvSpPr>
          <p:cNvPr id="658" name="Google Shape;658;gb2b303a98b_0_77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9" name="Google Shape;659;gb2b303a98b_0_77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lt1"/>
        </a:solidFill>
      </p:bgPr>
    </p:bg>
    <p:spTree>
      <p:nvGrpSpPr>
        <p:cNvPr id="8" name="Shape 8"/>
        <p:cNvGrpSpPr/>
        <p:nvPr/>
      </p:nvGrpSpPr>
      <p:grpSpPr>
        <a:xfrm>
          <a:off x="0" y="0"/>
          <a:ext cx="0" cy="0"/>
          <a:chOff x="0" y="0"/>
          <a:chExt cx="0" cy="0"/>
        </a:xfrm>
      </p:grpSpPr>
      <p:sp>
        <p:nvSpPr>
          <p:cNvPr id="9" name="Google Shape;9;p2"/>
          <p:cNvSpPr txBox="1"/>
          <p:nvPr>
            <p:ph type="ctrTitle"/>
          </p:nvPr>
        </p:nvSpPr>
        <p:spPr>
          <a:xfrm rot="-13826">
            <a:off x="1526658" y="1137885"/>
            <a:ext cx="3207626" cy="2052917"/>
          </a:xfrm>
          <a:prstGeom prst="rect">
            <a:avLst/>
          </a:prstGeom>
        </p:spPr>
        <p:txBody>
          <a:bodyPr anchorCtr="0" anchor="b" bIns="91425" lIns="91425" spcFirstLastPara="1" rIns="91425" wrap="square" tIns="91425">
            <a:noAutofit/>
          </a:bodyPr>
          <a:lstStyle>
            <a:lvl1pPr lvl="0">
              <a:spcBef>
                <a:spcPts val="0"/>
              </a:spcBef>
              <a:spcAft>
                <a:spcPts val="0"/>
              </a:spcAft>
              <a:buSzPts val="3600"/>
              <a:buNone/>
              <a:defRPr b="0" sz="3600"/>
            </a:lvl1pPr>
            <a:lvl2pPr lvl="1">
              <a:spcBef>
                <a:spcPts val="0"/>
              </a:spcBef>
              <a:spcAft>
                <a:spcPts val="0"/>
              </a:spcAft>
              <a:buSzPts val="5200"/>
              <a:buNone/>
              <a:defRPr sz="5200"/>
            </a:lvl2pPr>
            <a:lvl3pPr lvl="2">
              <a:spcBef>
                <a:spcPts val="0"/>
              </a:spcBef>
              <a:spcAft>
                <a:spcPts val="0"/>
              </a:spcAft>
              <a:buSzPts val="5200"/>
              <a:buNone/>
              <a:defRPr sz="5200"/>
            </a:lvl3pPr>
            <a:lvl4pPr lvl="3">
              <a:spcBef>
                <a:spcPts val="0"/>
              </a:spcBef>
              <a:spcAft>
                <a:spcPts val="0"/>
              </a:spcAft>
              <a:buSzPts val="5200"/>
              <a:buNone/>
              <a:defRPr sz="5200"/>
            </a:lvl4pPr>
            <a:lvl5pPr lvl="4">
              <a:spcBef>
                <a:spcPts val="0"/>
              </a:spcBef>
              <a:spcAft>
                <a:spcPts val="0"/>
              </a:spcAft>
              <a:buSzPts val="5200"/>
              <a:buNone/>
              <a:defRPr sz="5200"/>
            </a:lvl5pPr>
            <a:lvl6pPr lvl="5">
              <a:spcBef>
                <a:spcPts val="0"/>
              </a:spcBef>
              <a:spcAft>
                <a:spcPts val="0"/>
              </a:spcAft>
              <a:buSzPts val="5200"/>
              <a:buNone/>
              <a:defRPr sz="5200"/>
            </a:lvl6pPr>
            <a:lvl7pPr lvl="6">
              <a:spcBef>
                <a:spcPts val="0"/>
              </a:spcBef>
              <a:spcAft>
                <a:spcPts val="0"/>
              </a:spcAft>
              <a:buSzPts val="5200"/>
              <a:buNone/>
              <a:defRPr sz="5200"/>
            </a:lvl7pPr>
            <a:lvl8pPr lvl="7">
              <a:spcBef>
                <a:spcPts val="0"/>
              </a:spcBef>
              <a:spcAft>
                <a:spcPts val="0"/>
              </a:spcAft>
              <a:buSzPts val="5200"/>
              <a:buNone/>
              <a:defRPr sz="5200"/>
            </a:lvl8pPr>
            <a:lvl9pPr lvl="8">
              <a:spcBef>
                <a:spcPts val="0"/>
              </a:spcBef>
              <a:spcAft>
                <a:spcPts val="0"/>
              </a:spcAft>
              <a:buSzPts val="5200"/>
              <a:buNone/>
              <a:defRPr sz="5200"/>
            </a:lvl9pPr>
          </a:lstStyle>
          <a:p/>
        </p:txBody>
      </p:sp>
      <p:sp>
        <p:nvSpPr>
          <p:cNvPr id="10" name="Google Shape;10;p2"/>
          <p:cNvSpPr txBox="1"/>
          <p:nvPr>
            <p:ph idx="1" type="subTitle"/>
          </p:nvPr>
        </p:nvSpPr>
        <p:spPr>
          <a:xfrm rot="-13894">
            <a:off x="1532168" y="3178851"/>
            <a:ext cx="2078417" cy="792606"/>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2000"/>
              <a:buNone/>
              <a:defRPr sz="1700">
                <a:solidFill>
                  <a:schemeClr val="dk1"/>
                </a:solidFill>
              </a:defRPr>
            </a:lvl1pPr>
            <a:lvl2pPr lvl="1" rtl="0">
              <a:lnSpc>
                <a:spcPct val="100000"/>
              </a:lnSpc>
              <a:spcBef>
                <a:spcPts val="0"/>
              </a:spcBef>
              <a:spcAft>
                <a:spcPts val="0"/>
              </a:spcAft>
              <a:buClr>
                <a:schemeClr val="dk1"/>
              </a:buClr>
              <a:buSzPts val="2300"/>
              <a:buNone/>
              <a:defRPr sz="2300">
                <a:solidFill>
                  <a:schemeClr val="dk1"/>
                </a:solidFill>
              </a:defRPr>
            </a:lvl2pPr>
            <a:lvl3pPr lvl="2" rtl="0">
              <a:lnSpc>
                <a:spcPct val="100000"/>
              </a:lnSpc>
              <a:spcBef>
                <a:spcPts val="0"/>
              </a:spcBef>
              <a:spcAft>
                <a:spcPts val="0"/>
              </a:spcAft>
              <a:buClr>
                <a:schemeClr val="dk1"/>
              </a:buClr>
              <a:buSzPts val="2300"/>
              <a:buNone/>
              <a:defRPr sz="2300">
                <a:solidFill>
                  <a:schemeClr val="dk1"/>
                </a:solidFill>
              </a:defRPr>
            </a:lvl3pPr>
            <a:lvl4pPr lvl="3" rtl="0">
              <a:lnSpc>
                <a:spcPct val="100000"/>
              </a:lnSpc>
              <a:spcBef>
                <a:spcPts val="0"/>
              </a:spcBef>
              <a:spcAft>
                <a:spcPts val="0"/>
              </a:spcAft>
              <a:buClr>
                <a:schemeClr val="dk1"/>
              </a:buClr>
              <a:buSzPts val="2300"/>
              <a:buNone/>
              <a:defRPr sz="2300">
                <a:solidFill>
                  <a:schemeClr val="dk1"/>
                </a:solidFill>
              </a:defRPr>
            </a:lvl4pPr>
            <a:lvl5pPr lvl="4" rtl="0">
              <a:lnSpc>
                <a:spcPct val="100000"/>
              </a:lnSpc>
              <a:spcBef>
                <a:spcPts val="0"/>
              </a:spcBef>
              <a:spcAft>
                <a:spcPts val="0"/>
              </a:spcAft>
              <a:buClr>
                <a:schemeClr val="dk1"/>
              </a:buClr>
              <a:buSzPts val="2300"/>
              <a:buNone/>
              <a:defRPr sz="2300">
                <a:solidFill>
                  <a:schemeClr val="dk1"/>
                </a:solidFill>
              </a:defRPr>
            </a:lvl5pPr>
            <a:lvl6pPr lvl="5" rtl="0">
              <a:lnSpc>
                <a:spcPct val="100000"/>
              </a:lnSpc>
              <a:spcBef>
                <a:spcPts val="0"/>
              </a:spcBef>
              <a:spcAft>
                <a:spcPts val="0"/>
              </a:spcAft>
              <a:buClr>
                <a:schemeClr val="dk1"/>
              </a:buClr>
              <a:buSzPts val="2300"/>
              <a:buNone/>
              <a:defRPr sz="2300">
                <a:solidFill>
                  <a:schemeClr val="dk1"/>
                </a:solidFill>
              </a:defRPr>
            </a:lvl6pPr>
            <a:lvl7pPr lvl="6" rtl="0">
              <a:lnSpc>
                <a:spcPct val="100000"/>
              </a:lnSpc>
              <a:spcBef>
                <a:spcPts val="0"/>
              </a:spcBef>
              <a:spcAft>
                <a:spcPts val="0"/>
              </a:spcAft>
              <a:buClr>
                <a:schemeClr val="dk1"/>
              </a:buClr>
              <a:buSzPts val="2300"/>
              <a:buNone/>
              <a:defRPr sz="2300">
                <a:solidFill>
                  <a:schemeClr val="dk1"/>
                </a:solidFill>
              </a:defRPr>
            </a:lvl7pPr>
            <a:lvl8pPr lvl="7" rtl="0">
              <a:lnSpc>
                <a:spcPct val="100000"/>
              </a:lnSpc>
              <a:spcBef>
                <a:spcPts val="0"/>
              </a:spcBef>
              <a:spcAft>
                <a:spcPts val="0"/>
              </a:spcAft>
              <a:buClr>
                <a:schemeClr val="dk1"/>
              </a:buClr>
              <a:buSzPts val="2300"/>
              <a:buNone/>
              <a:defRPr sz="2300">
                <a:solidFill>
                  <a:schemeClr val="dk1"/>
                </a:solidFill>
              </a:defRPr>
            </a:lvl8pPr>
            <a:lvl9pPr lvl="8" rtl="0">
              <a:lnSpc>
                <a:spcPct val="100000"/>
              </a:lnSpc>
              <a:spcBef>
                <a:spcPts val="0"/>
              </a:spcBef>
              <a:spcAft>
                <a:spcPts val="0"/>
              </a:spcAft>
              <a:buClr>
                <a:schemeClr val="dk1"/>
              </a:buClr>
              <a:buSzPts val="2300"/>
              <a:buNone/>
              <a:defRPr sz="2300">
                <a:solidFill>
                  <a:schemeClr val="dk1"/>
                </a:solidFill>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lt1"/>
        </a:solidFill>
      </p:bgPr>
    </p:bg>
    <p:spTree>
      <p:nvGrpSpPr>
        <p:cNvPr id="37" name="Shape 37"/>
        <p:cNvGrpSpPr/>
        <p:nvPr/>
      </p:nvGrpSpPr>
      <p:grpSpPr>
        <a:xfrm>
          <a:off x="0" y="0"/>
          <a:ext cx="0" cy="0"/>
          <a:chOff x="0" y="0"/>
          <a:chExt cx="0" cy="0"/>
        </a:xfrm>
      </p:grpSpPr>
      <p:sp>
        <p:nvSpPr>
          <p:cNvPr id="38" name="Google Shape;38;p11"/>
          <p:cNvSpPr txBox="1"/>
          <p:nvPr>
            <p:ph hasCustomPrompt="1" type="title"/>
          </p:nvPr>
        </p:nvSpPr>
        <p:spPr>
          <a:xfrm>
            <a:off x="1874850" y="1278625"/>
            <a:ext cx="5394300" cy="19635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8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39" name="Google Shape;39;p11"/>
          <p:cNvSpPr txBox="1"/>
          <p:nvPr>
            <p:ph idx="1" type="body"/>
          </p:nvPr>
        </p:nvSpPr>
        <p:spPr>
          <a:xfrm>
            <a:off x="2220000" y="3203450"/>
            <a:ext cx="4704000" cy="13008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Clr>
                <a:schemeClr val="dk1"/>
              </a:buClr>
              <a:buSzPts val="1400"/>
              <a:buChar char="●"/>
              <a:defRPr>
                <a:solidFill>
                  <a:schemeClr val="dk1"/>
                </a:solidFill>
              </a:defRPr>
            </a:lvl1pPr>
            <a:lvl2pPr indent="-317500" lvl="1" marL="914400" algn="ctr">
              <a:spcBef>
                <a:spcPts val="1600"/>
              </a:spcBef>
              <a:spcAft>
                <a:spcPts val="0"/>
              </a:spcAft>
              <a:buClr>
                <a:schemeClr val="dk1"/>
              </a:buClr>
              <a:buSzPts val="1400"/>
              <a:buChar char="○"/>
              <a:defRPr>
                <a:solidFill>
                  <a:schemeClr val="dk1"/>
                </a:solidFill>
              </a:defRPr>
            </a:lvl2pPr>
            <a:lvl3pPr indent="-317500" lvl="2" marL="1371600" algn="ctr">
              <a:spcBef>
                <a:spcPts val="1600"/>
              </a:spcBef>
              <a:spcAft>
                <a:spcPts val="0"/>
              </a:spcAft>
              <a:buClr>
                <a:schemeClr val="dk1"/>
              </a:buClr>
              <a:buSzPts val="1400"/>
              <a:buChar char="■"/>
              <a:defRPr>
                <a:solidFill>
                  <a:schemeClr val="dk1"/>
                </a:solidFill>
              </a:defRPr>
            </a:lvl3pPr>
            <a:lvl4pPr indent="-317500" lvl="3" marL="1828800" algn="ctr">
              <a:spcBef>
                <a:spcPts val="1600"/>
              </a:spcBef>
              <a:spcAft>
                <a:spcPts val="0"/>
              </a:spcAft>
              <a:buClr>
                <a:schemeClr val="dk1"/>
              </a:buClr>
              <a:buSzPts val="1400"/>
              <a:buChar char="●"/>
              <a:defRPr>
                <a:solidFill>
                  <a:schemeClr val="dk1"/>
                </a:solidFill>
              </a:defRPr>
            </a:lvl4pPr>
            <a:lvl5pPr indent="-317500" lvl="4" marL="2286000" algn="ctr">
              <a:spcBef>
                <a:spcPts val="1600"/>
              </a:spcBef>
              <a:spcAft>
                <a:spcPts val="0"/>
              </a:spcAft>
              <a:buClr>
                <a:schemeClr val="dk1"/>
              </a:buClr>
              <a:buSzPts val="1400"/>
              <a:buChar char="○"/>
              <a:defRPr>
                <a:solidFill>
                  <a:schemeClr val="dk1"/>
                </a:solidFill>
              </a:defRPr>
            </a:lvl5pPr>
            <a:lvl6pPr indent="-317500" lvl="5" marL="2743200" algn="ctr">
              <a:spcBef>
                <a:spcPts val="1600"/>
              </a:spcBef>
              <a:spcAft>
                <a:spcPts val="0"/>
              </a:spcAft>
              <a:buClr>
                <a:schemeClr val="dk1"/>
              </a:buClr>
              <a:buSzPts val="1400"/>
              <a:buChar char="■"/>
              <a:defRPr>
                <a:solidFill>
                  <a:schemeClr val="dk1"/>
                </a:solidFill>
              </a:defRPr>
            </a:lvl6pPr>
            <a:lvl7pPr indent="-317500" lvl="6" marL="3200400" algn="ctr">
              <a:spcBef>
                <a:spcPts val="1600"/>
              </a:spcBef>
              <a:spcAft>
                <a:spcPts val="0"/>
              </a:spcAft>
              <a:buClr>
                <a:schemeClr val="dk1"/>
              </a:buClr>
              <a:buSzPts val="1400"/>
              <a:buChar char="●"/>
              <a:defRPr>
                <a:solidFill>
                  <a:schemeClr val="dk1"/>
                </a:solidFill>
              </a:defRPr>
            </a:lvl7pPr>
            <a:lvl8pPr indent="-317500" lvl="7" marL="3657600" algn="ctr">
              <a:spcBef>
                <a:spcPts val="1600"/>
              </a:spcBef>
              <a:spcAft>
                <a:spcPts val="0"/>
              </a:spcAft>
              <a:buClr>
                <a:schemeClr val="dk1"/>
              </a:buClr>
              <a:buSzPts val="1400"/>
              <a:buChar char="○"/>
              <a:defRPr>
                <a:solidFill>
                  <a:schemeClr val="dk1"/>
                </a:solidFill>
              </a:defRPr>
            </a:lvl8pPr>
            <a:lvl9pPr indent="-317500" lvl="8" marL="4114800" algn="ctr">
              <a:spcBef>
                <a:spcPts val="1600"/>
              </a:spcBef>
              <a:spcAft>
                <a:spcPts val="1600"/>
              </a:spcAft>
              <a:buClr>
                <a:schemeClr val="dk1"/>
              </a:buClr>
              <a:buSzPts val="1400"/>
              <a:buChar char="■"/>
              <a:defRPr>
                <a:solidFill>
                  <a:schemeClr val="dk1"/>
                </a:solidFill>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40" name="Shape 40"/>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23">
    <p:bg>
      <p:bgPr>
        <a:solidFill>
          <a:schemeClr val="lt1"/>
        </a:solidFill>
      </p:bgPr>
    </p:bg>
    <p:spTree>
      <p:nvGrpSpPr>
        <p:cNvPr id="41" name="Shape 41"/>
        <p:cNvGrpSpPr/>
        <p:nvPr/>
      </p:nvGrpSpPr>
      <p:grpSpPr>
        <a:xfrm>
          <a:off x="0" y="0"/>
          <a:ext cx="0" cy="0"/>
          <a:chOff x="0" y="0"/>
          <a:chExt cx="0" cy="0"/>
        </a:xfrm>
      </p:grpSpPr>
      <p:sp>
        <p:nvSpPr>
          <p:cNvPr id="42" name="Google Shape;42;p13"/>
          <p:cNvSpPr txBox="1"/>
          <p:nvPr>
            <p:ph type="title"/>
          </p:nvPr>
        </p:nvSpPr>
        <p:spPr>
          <a:xfrm rot="-10061">
            <a:off x="1943406" y="1677044"/>
            <a:ext cx="2562611" cy="486303"/>
          </a:xfrm>
          <a:prstGeom prst="rect">
            <a:avLst/>
          </a:prstGeom>
        </p:spPr>
        <p:txBody>
          <a:bodyPr anchorCtr="0" anchor="b" bIns="91425" lIns="91425" spcFirstLastPara="1" rIns="91425" wrap="square" tIns="91425">
            <a:noAutofit/>
          </a:bodyPr>
          <a:lstStyle>
            <a:lvl1pPr lvl="0" rtl="0">
              <a:spcBef>
                <a:spcPts val="0"/>
              </a:spcBef>
              <a:spcAft>
                <a:spcPts val="0"/>
              </a:spcAft>
              <a:buSzPts val="1700"/>
              <a:buNone/>
              <a:defRPr sz="1700"/>
            </a:lvl1pPr>
            <a:lvl2pPr lvl="1" rtl="0">
              <a:spcBef>
                <a:spcPts val="0"/>
              </a:spcBef>
              <a:spcAft>
                <a:spcPts val="0"/>
              </a:spcAft>
              <a:buSzPts val="1700"/>
              <a:buNone/>
              <a:defRPr sz="1700"/>
            </a:lvl2pPr>
            <a:lvl3pPr lvl="2" rtl="0">
              <a:spcBef>
                <a:spcPts val="0"/>
              </a:spcBef>
              <a:spcAft>
                <a:spcPts val="0"/>
              </a:spcAft>
              <a:buSzPts val="1700"/>
              <a:buNone/>
              <a:defRPr sz="1700"/>
            </a:lvl3pPr>
            <a:lvl4pPr lvl="3" rtl="0">
              <a:spcBef>
                <a:spcPts val="0"/>
              </a:spcBef>
              <a:spcAft>
                <a:spcPts val="0"/>
              </a:spcAft>
              <a:buSzPts val="1700"/>
              <a:buNone/>
              <a:defRPr sz="1700"/>
            </a:lvl4pPr>
            <a:lvl5pPr lvl="4" rtl="0">
              <a:spcBef>
                <a:spcPts val="0"/>
              </a:spcBef>
              <a:spcAft>
                <a:spcPts val="0"/>
              </a:spcAft>
              <a:buSzPts val="1700"/>
              <a:buNone/>
              <a:defRPr sz="1700"/>
            </a:lvl5pPr>
            <a:lvl6pPr lvl="5" rtl="0">
              <a:spcBef>
                <a:spcPts val="0"/>
              </a:spcBef>
              <a:spcAft>
                <a:spcPts val="0"/>
              </a:spcAft>
              <a:buSzPts val="1700"/>
              <a:buNone/>
              <a:defRPr sz="1700"/>
            </a:lvl6pPr>
            <a:lvl7pPr lvl="6" rtl="0">
              <a:spcBef>
                <a:spcPts val="0"/>
              </a:spcBef>
              <a:spcAft>
                <a:spcPts val="0"/>
              </a:spcAft>
              <a:buSzPts val="1700"/>
              <a:buNone/>
              <a:defRPr sz="1700"/>
            </a:lvl7pPr>
            <a:lvl8pPr lvl="7" rtl="0">
              <a:spcBef>
                <a:spcPts val="0"/>
              </a:spcBef>
              <a:spcAft>
                <a:spcPts val="0"/>
              </a:spcAft>
              <a:buSzPts val="1700"/>
              <a:buNone/>
              <a:defRPr sz="1700"/>
            </a:lvl8pPr>
            <a:lvl9pPr lvl="8" rtl="0">
              <a:spcBef>
                <a:spcPts val="0"/>
              </a:spcBef>
              <a:spcAft>
                <a:spcPts val="0"/>
              </a:spcAft>
              <a:buSzPts val="1700"/>
              <a:buNone/>
              <a:defRPr sz="1700"/>
            </a:lvl9pPr>
          </a:lstStyle>
          <a:p/>
        </p:txBody>
      </p:sp>
      <p:sp>
        <p:nvSpPr>
          <p:cNvPr id="43" name="Google Shape;43;p13"/>
          <p:cNvSpPr txBox="1"/>
          <p:nvPr>
            <p:ph idx="1" type="subTitle"/>
          </p:nvPr>
        </p:nvSpPr>
        <p:spPr>
          <a:xfrm rot="-10329">
            <a:off x="1526295" y="2156246"/>
            <a:ext cx="2096709" cy="692405"/>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1400"/>
              <a:buNone/>
              <a:defRPr sz="1400">
                <a:solidFill>
                  <a:schemeClr val="dk1"/>
                </a:solidFill>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p:txBody>
      </p:sp>
      <p:sp>
        <p:nvSpPr>
          <p:cNvPr id="44" name="Google Shape;44;p13"/>
          <p:cNvSpPr txBox="1"/>
          <p:nvPr>
            <p:ph idx="2" type="title"/>
          </p:nvPr>
        </p:nvSpPr>
        <p:spPr>
          <a:xfrm rot="-9483">
            <a:off x="5574058" y="1634538"/>
            <a:ext cx="2175008" cy="486303"/>
          </a:xfrm>
          <a:prstGeom prst="rect">
            <a:avLst/>
          </a:prstGeom>
        </p:spPr>
        <p:txBody>
          <a:bodyPr anchorCtr="0" anchor="b" bIns="91425" lIns="91425" spcFirstLastPara="1" rIns="91425" wrap="square" tIns="91425">
            <a:noAutofit/>
          </a:bodyPr>
          <a:lstStyle>
            <a:lvl1pPr lvl="0" rtl="0">
              <a:spcBef>
                <a:spcPts val="0"/>
              </a:spcBef>
              <a:spcAft>
                <a:spcPts val="0"/>
              </a:spcAft>
              <a:buSzPts val="1700"/>
              <a:buNone/>
              <a:defRPr sz="1700"/>
            </a:lvl1pPr>
            <a:lvl2pPr lvl="1" rtl="0">
              <a:spcBef>
                <a:spcPts val="0"/>
              </a:spcBef>
              <a:spcAft>
                <a:spcPts val="0"/>
              </a:spcAft>
              <a:buSzPts val="1700"/>
              <a:buNone/>
              <a:defRPr sz="1700"/>
            </a:lvl2pPr>
            <a:lvl3pPr lvl="2" rtl="0">
              <a:spcBef>
                <a:spcPts val="0"/>
              </a:spcBef>
              <a:spcAft>
                <a:spcPts val="0"/>
              </a:spcAft>
              <a:buSzPts val="1700"/>
              <a:buNone/>
              <a:defRPr sz="1700"/>
            </a:lvl3pPr>
            <a:lvl4pPr lvl="3" rtl="0">
              <a:spcBef>
                <a:spcPts val="0"/>
              </a:spcBef>
              <a:spcAft>
                <a:spcPts val="0"/>
              </a:spcAft>
              <a:buSzPts val="1700"/>
              <a:buNone/>
              <a:defRPr sz="1700"/>
            </a:lvl4pPr>
            <a:lvl5pPr lvl="4" rtl="0">
              <a:spcBef>
                <a:spcPts val="0"/>
              </a:spcBef>
              <a:spcAft>
                <a:spcPts val="0"/>
              </a:spcAft>
              <a:buSzPts val="1700"/>
              <a:buNone/>
              <a:defRPr sz="1700"/>
            </a:lvl5pPr>
            <a:lvl6pPr lvl="5" rtl="0">
              <a:spcBef>
                <a:spcPts val="0"/>
              </a:spcBef>
              <a:spcAft>
                <a:spcPts val="0"/>
              </a:spcAft>
              <a:buSzPts val="1700"/>
              <a:buNone/>
              <a:defRPr sz="1700"/>
            </a:lvl6pPr>
            <a:lvl7pPr lvl="6" rtl="0">
              <a:spcBef>
                <a:spcPts val="0"/>
              </a:spcBef>
              <a:spcAft>
                <a:spcPts val="0"/>
              </a:spcAft>
              <a:buSzPts val="1700"/>
              <a:buNone/>
              <a:defRPr sz="1700"/>
            </a:lvl7pPr>
            <a:lvl8pPr lvl="7" rtl="0">
              <a:spcBef>
                <a:spcPts val="0"/>
              </a:spcBef>
              <a:spcAft>
                <a:spcPts val="0"/>
              </a:spcAft>
              <a:buSzPts val="1700"/>
              <a:buNone/>
              <a:defRPr sz="1700"/>
            </a:lvl8pPr>
            <a:lvl9pPr lvl="8" rtl="0">
              <a:spcBef>
                <a:spcPts val="0"/>
              </a:spcBef>
              <a:spcAft>
                <a:spcPts val="0"/>
              </a:spcAft>
              <a:buSzPts val="1700"/>
              <a:buNone/>
              <a:defRPr sz="1700"/>
            </a:lvl9pPr>
          </a:lstStyle>
          <a:p/>
        </p:txBody>
      </p:sp>
      <p:sp>
        <p:nvSpPr>
          <p:cNvPr id="45" name="Google Shape;45;p13"/>
          <p:cNvSpPr txBox="1"/>
          <p:nvPr>
            <p:ph idx="3" type="subTitle"/>
          </p:nvPr>
        </p:nvSpPr>
        <p:spPr>
          <a:xfrm rot="-10329">
            <a:off x="5191381" y="2126275"/>
            <a:ext cx="2096709" cy="692405"/>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1400"/>
              <a:buNone/>
              <a:defRPr sz="1400">
                <a:solidFill>
                  <a:schemeClr val="dk1"/>
                </a:solidFill>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p:txBody>
      </p:sp>
      <p:sp>
        <p:nvSpPr>
          <p:cNvPr id="46" name="Google Shape;46;p13"/>
          <p:cNvSpPr txBox="1"/>
          <p:nvPr>
            <p:ph idx="4" type="title"/>
          </p:nvPr>
        </p:nvSpPr>
        <p:spPr>
          <a:xfrm rot="-10061">
            <a:off x="1947419" y="2923490"/>
            <a:ext cx="2562611" cy="486303"/>
          </a:xfrm>
          <a:prstGeom prst="rect">
            <a:avLst/>
          </a:prstGeom>
        </p:spPr>
        <p:txBody>
          <a:bodyPr anchorCtr="0" anchor="b" bIns="91425" lIns="91425" spcFirstLastPara="1" rIns="91425" wrap="square" tIns="91425">
            <a:noAutofit/>
          </a:bodyPr>
          <a:lstStyle>
            <a:lvl1pPr lvl="0" rtl="0">
              <a:spcBef>
                <a:spcPts val="0"/>
              </a:spcBef>
              <a:spcAft>
                <a:spcPts val="0"/>
              </a:spcAft>
              <a:buSzPts val="1700"/>
              <a:buNone/>
              <a:defRPr sz="1700"/>
            </a:lvl1pPr>
            <a:lvl2pPr lvl="1" rtl="0">
              <a:spcBef>
                <a:spcPts val="0"/>
              </a:spcBef>
              <a:spcAft>
                <a:spcPts val="0"/>
              </a:spcAft>
              <a:buSzPts val="1700"/>
              <a:buNone/>
              <a:defRPr sz="1700"/>
            </a:lvl2pPr>
            <a:lvl3pPr lvl="2" rtl="0">
              <a:spcBef>
                <a:spcPts val="0"/>
              </a:spcBef>
              <a:spcAft>
                <a:spcPts val="0"/>
              </a:spcAft>
              <a:buSzPts val="1700"/>
              <a:buNone/>
              <a:defRPr sz="1700"/>
            </a:lvl3pPr>
            <a:lvl4pPr lvl="3" rtl="0">
              <a:spcBef>
                <a:spcPts val="0"/>
              </a:spcBef>
              <a:spcAft>
                <a:spcPts val="0"/>
              </a:spcAft>
              <a:buSzPts val="1700"/>
              <a:buNone/>
              <a:defRPr sz="1700"/>
            </a:lvl4pPr>
            <a:lvl5pPr lvl="4" rtl="0">
              <a:spcBef>
                <a:spcPts val="0"/>
              </a:spcBef>
              <a:spcAft>
                <a:spcPts val="0"/>
              </a:spcAft>
              <a:buSzPts val="1700"/>
              <a:buNone/>
              <a:defRPr sz="1700"/>
            </a:lvl5pPr>
            <a:lvl6pPr lvl="5" rtl="0">
              <a:spcBef>
                <a:spcPts val="0"/>
              </a:spcBef>
              <a:spcAft>
                <a:spcPts val="0"/>
              </a:spcAft>
              <a:buSzPts val="1700"/>
              <a:buNone/>
              <a:defRPr sz="1700"/>
            </a:lvl6pPr>
            <a:lvl7pPr lvl="6" rtl="0">
              <a:spcBef>
                <a:spcPts val="0"/>
              </a:spcBef>
              <a:spcAft>
                <a:spcPts val="0"/>
              </a:spcAft>
              <a:buSzPts val="1700"/>
              <a:buNone/>
              <a:defRPr sz="1700"/>
            </a:lvl7pPr>
            <a:lvl8pPr lvl="7" rtl="0">
              <a:spcBef>
                <a:spcPts val="0"/>
              </a:spcBef>
              <a:spcAft>
                <a:spcPts val="0"/>
              </a:spcAft>
              <a:buSzPts val="1700"/>
              <a:buNone/>
              <a:defRPr sz="1700"/>
            </a:lvl8pPr>
            <a:lvl9pPr lvl="8" rtl="0">
              <a:spcBef>
                <a:spcPts val="0"/>
              </a:spcBef>
              <a:spcAft>
                <a:spcPts val="0"/>
              </a:spcAft>
              <a:buSzPts val="1700"/>
              <a:buNone/>
              <a:defRPr sz="1700"/>
            </a:lvl9pPr>
          </a:lstStyle>
          <a:p/>
        </p:txBody>
      </p:sp>
      <p:sp>
        <p:nvSpPr>
          <p:cNvPr id="47" name="Google Shape;47;p13"/>
          <p:cNvSpPr txBox="1"/>
          <p:nvPr>
            <p:ph idx="5" type="subTitle"/>
          </p:nvPr>
        </p:nvSpPr>
        <p:spPr>
          <a:xfrm rot="-10329">
            <a:off x="1510038" y="3451704"/>
            <a:ext cx="2096709" cy="692405"/>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1400"/>
              <a:buNone/>
              <a:defRPr sz="1400">
                <a:solidFill>
                  <a:schemeClr val="dk1"/>
                </a:solidFill>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p:txBody>
      </p:sp>
      <p:sp>
        <p:nvSpPr>
          <p:cNvPr id="48" name="Google Shape;48;p13"/>
          <p:cNvSpPr txBox="1"/>
          <p:nvPr>
            <p:ph hasCustomPrompt="1" idx="6" type="title"/>
          </p:nvPr>
        </p:nvSpPr>
        <p:spPr>
          <a:xfrm rot="-9798">
            <a:off x="1523685" y="1672097"/>
            <a:ext cx="1368306" cy="502500"/>
          </a:xfrm>
          <a:prstGeom prst="rect">
            <a:avLst/>
          </a:prstGeom>
        </p:spPr>
        <p:txBody>
          <a:bodyPr anchorCtr="0" anchor="b" bIns="91425" lIns="91425" spcFirstLastPara="1" rIns="91425" wrap="square" tIns="91425">
            <a:noAutofit/>
          </a:bodyPr>
          <a:lstStyle>
            <a:lvl1pPr lvl="0" rtl="0">
              <a:spcBef>
                <a:spcPts val="0"/>
              </a:spcBef>
              <a:spcAft>
                <a:spcPts val="0"/>
              </a:spcAft>
              <a:buSzPts val="3500"/>
              <a:buNone/>
              <a:defRPr b="0" sz="3500"/>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r>
              <a:t>xx%</a:t>
            </a:r>
          </a:p>
        </p:txBody>
      </p:sp>
      <p:sp>
        <p:nvSpPr>
          <p:cNvPr id="49" name="Google Shape;49;p13"/>
          <p:cNvSpPr txBox="1"/>
          <p:nvPr>
            <p:ph hasCustomPrompt="1" idx="7" type="title"/>
          </p:nvPr>
        </p:nvSpPr>
        <p:spPr>
          <a:xfrm rot="-9798">
            <a:off x="1507299" y="2926709"/>
            <a:ext cx="1368306" cy="502500"/>
          </a:xfrm>
          <a:prstGeom prst="rect">
            <a:avLst/>
          </a:prstGeom>
        </p:spPr>
        <p:txBody>
          <a:bodyPr anchorCtr="0" anchor="b" bIns="91425" lIns="91425" spcFirstLastPara="1" rIns="91425" wrap="square" tIns="91425">
            <a:noAutofit/>
          </a:bodyPr>
          <a:lstStyle>
            <a:lvl1pPr lvl="0" rtl="0">
              <a:spcBef>
                <a:spcPts val="0"/>
              </a:spcBef>
              <a:spcAft>
                <a:spcPts val="0"/>
              </a:spcAft>
              <a:buSzPts val="3500"/>
              <a:buNone/>
              <a:defRPr b="0" sz="3500"/>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r>
              <a:t>xx%</a:t>
            </a:r>
          </a:p>
        </p:txBody>
      </p:sp>
      <p:sp>
        <p:nvSpPr>
          <p:cNvPr id="50" name="Google Shape;50;p13"/>
          <p:cNvSpPr txBox="1"/>
          <p:nvPr>
            <p:ph hasCustomPrompt="1" idx="8" type="title"/>
          </p:nvPr>
        </p:nvSpPr>
        <p:spPr>
          <a:xfrm rot="-11554">
            <a:off x="5188735" y="1628730"/>
            <a:ext cx="1160407" cy="502500"/>
          </a:xfrm>
          <a:prstGeom prst="rect">
            <a:avLst/>
          </a:prstGeom>
        </p:spPr>
        <p:txBody>
          <a:bodyPr anchorCtr="0" anchor="b" bIns="91425" lIns="91425" spcFirstLastPara="1" rIns="91425" wrap="square" tIns="91425">
            <a:noAutofit/>
          </a:bodyPr>
          <a:lstStyle>
            <a:lvl1pPr lvl="0" rtl="0">
              <a:spcBef>
                <a:spcPts val="0"/>
              </a:spcBef>
              <a:spcAft>
                <a:spcPts val="0"/>
              </a:spcAft>
              <a:buSzPts val="3500"/>
              <a:buNone/>
              <a:defRPr b="0" sz="3500"/>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r>
              <a:t>xx%</a:t>
            </a:r>
          </a:p>
        </p:txBody>
      </p:sp>
      <p:sp>
        <p:nvSpPr>
          <p:cNvPr id="51" name="Google Shape;51;p13"/>
          <p:cNvSpPr txBox="1"/>
          <p:nvPr>
            <p:ph idx="9" type="title"/>
          </p:nvPr>
        </p:nvSpPr>
        <p:spPr>
          <a:xfrm rot="-9483">
            <a:off x="5578180" y="2912532"/>
            <a:ext cx="2175008" cy="486303"/>
          </a:xfrm>
          <a:prstGeom prst="rect">
            <a:avLst/>
          </a:prstGeom>
        </p:spPr>
        <p:txBody>
          <a:bodyPr anchorCtr="0" anchor="b" bIns="91425" lIns="91425" spcFirstLastPara="1" rIns="91425" wrap="square" tIns="91425">
            <a:noAutofit/>
          </a:bodyPr>
          <a:lstStyle>
            <a:lvl1pPr lvl="0" rtl="0">
              <a:spcBef>
                <a:spcPts val="0"/>
              </a:spcBef>
              <a:spcAft>
                <a:spcPts val="0"/>
              </a:spcAft>
              <a:buSzPts val="1700"/>
              <a:buNone/>
              <a:defRPr sz="1700"/>
            </a:lvl1pPr>
            <a:lvl2pPr lvl="1" rtl="0">
              <a:spcBef>
                <a:spcPts val="0"/>
              </a:spcBef>
              <a:spcAft>
                <a:spcPts val="0"/>
              </a:spcAft>
              <a:buSzPts val="1700"/>
              <a:buNone/>
              <a:defRPr sz="1700"/>
            </a:lvl2pPr>
            <a:lvl3pPr lvl="2" rtl="0">
              <a:spcBef>
                <a:spcPts val="0"/>
              </a:spcBef>
              <a:spcAft>
                <a:spcPts val="0"/>
              </a:spcAft>
              <a:buSzPts val="1700"/>
              <a:buNone/>
              <a:defRPr sz="1700"/>
            </a:lvl3pPr>
            <a:lvl4pPr lvl="3" rtl="0">
              <a:spcBef>
                <a:spcPts val="0"/>
              </a:spcBef>
              <a:spcAft>
                <a:spcPts val="0"/>
              </a:spcAft>
              <a:buSzPts val="1700"/>
              <a:buNone/>
              <a:defRPr sz="1700"/>
            </a:lvl4pPr>
            <a:lvl5pPr lvl="4" rtl="0">
              <a:spcBef>
                <a:spcPts val="0"/>
              </a:spcBef>
              <a:spcAft>
                <a:spcPts val="0"/>
              </a:spcAft>
              <a:buSzPts val="1700"/>
              <a:buNone/>
              <a:defRPr sz="1700"/>
            </a:lvl5pPr>
            <a:lvl6pPr lvl="5" rtl="0">
              <a:spcBef>
                <a:spcPts val="0"/>
              </a:spcBef>
              <a:spcAft>
                <a:spcPts val="0"/>
              </a:spcAft>
              <a:buSzPts val="1700"/>
              <a:buNone/>
              <a:defRPr sz="1700"/>
            </a:lvl6pPr>
            <a:lvl7pPr lvl="6" rtl="0">
              <a:spcBef>
                <a:spcPts val="0"/>
              </a:spcBef>
              <a:spcAft>
                <a:spcPts val="0"/>
              </a:spcAft>
              <a:buSzPts val="1700"/>
              <a:buNone/>
              <a:defRPr sz="1700"/>
            </a:lvl7pPr>
            <a:lvl8pPr lvl="7" rtl="0">
              <a:spcBef>
                <a:spcPts val="0"/>
              </a:spcBef>
              <a:spcAft>
                <a:spcPts val="0"/>
              </a:spcAft>
              <a:buSzPts val="1700"/>
              <a:buNone/>
              <a:defRPr sz="1700"/>
            </a:lvl8pPr>
            <a:lvl9pPr lvl="8" rtl="0">
              <a:spcBef>
                <a:spcPts val="0"/>
              </a:spcBef>
              <a:spcAft>
                <a:spcPts val="0"/>
              </a:spcAft>
              <a:buSzPts val="1700"/>
              <a:buNone/>
              <a:defRPr sz="1700"/>
            </a:lvl9pPr>
          </a:lstStyle>
          <a:p/>
        </p:txBody>
      </p:sp>
      <p:sp>
        <p:nvSpPr>
          <p:cNvPr id="52" name="Google Shape;52;p13"/>
          <p:cNvSpPr txBox="1"/>
          <p:nvPr>
            <p:ph idx="13" type="subTitle"/>
          </p:nvPr>
        </p:nvSpPr>
        <p:spPr>
          <a:xfrm rot="-10329">
            <a:off x="5195529" y="3412369"/>
            <a:ext cx="2096709" cy="692405"/>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1400"/>
              <a:buNone/>
              <a:defRPr sz="1400">
                <a:solidFill>
                  <a:schemeClr val="dk1"/>
                </a:solidFill>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p:txBody>
      </p:sp>
      <p:sp>
        <p:nvSpPr>
          <p:cNvPr id="53" name="Google Shape;53;p13"/>
          <p:cNvSpPr txBox="1"/>
          <p:nvPr>
            <p:ph hasCustomPrompt="1" idx="14" type="title"/>
          </p:nvPr>
        </p:nvSpPr>
        <p:spPr>
          <a:xfrm rot="-11554">
            <a:off x="5192882" y="2914824"/>
            <a:ext cx="1160407" cy="502500"/>
          </a:xfrm>
          <a:prstGeom prst="rect">
            <a:avLst/>
          </a:prstGeom>
        </p:spPr>
        <p:txBody>
          <a:bodyPr anchorCtr="0" anchor="b" bIns="91425" lIns="91425" spcFirstLastPara="1" rIns="91425" wrap="square" tIns="91425">
            <a:noAutofit/>
          </a:bodyPr>
          <a:lstStyle>
            <a:lvl1pPr lvl="0" rtl="0">
              <a:spcBef>
                <a:spcPts val="0"/>
              </a:spcBef>
              <a:spcAft>
                <a:spcPts val="0"/>
              </a:spcAft>
              <a:buSzPts val="3500"/>
              <a:buNone/>
              <a:defRPr b="0" sz="3500"/>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r>
              <a:t>xx%</a:t>
            </a:r>
          </a:p>
        </p:txBody>
      </p:sp>
      <p:sp>
        <p:nvSpPr>
          <p:cNvPr id="54" name="Google Shape;54;p13"/>
          <p:cNvSpPr txBox="1"/>
          <p:nvPr>
            <p:ph idx="15" type="title"/>
          </p:nvPr>
        </p:nvSpPr>
        <p:spPr>
          <a:xfrm>
            <a:off x="930200" y="627400"/>
            <a:ext cx="6472800" cy="5025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bg>
      <p:bgPr>
        <a:solidFill>
          <a:schemeClr val="lt1"/>
        </a:solidFill>
      </p:bgPr>
    </p:bg>
    <p:spTree>
      <p:nvGrpSpPr>
        <p:cNvPr id="55" name="Shape 55"/>
        <p:cNvGrpSpPr/>
        <p:nvPr/>
      </p:nvGrpSpPr>
      <p:grpSpPr>
        <a:xfrm>
          <a:off x="0" y="0"/>
          <a:ext cx="0" cy="0"/>
          <a:chOff x="0" y="0"/>
          <a:chExt cx="0" cy="0"/>
        </a:xfrm>
      </p:grpSpPr>
      <p:sp>
        <p:nvSpPr>
          <p:cNvPr id="56" name="Google Shape;56;p14"/>
          <p:cNvSpPr txBox="1"/>
          <p:nvPr>
            <p:ph type="title"/>
          </p:nvPr>
        </p:nvSpPr>
        <p:spPr>
          <a:xfrm>
            <a:off x="838200" y="1821840"/>
            <a:ext cx="7738200" cy="8418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500"/>
              <a:buNone/>
              <a:defRPr sz="6500"/>
            </a:lvl1pPr>
            <a:lvl2pPr lvl="1" rtl="0" algn="r">
              <a:spcBef>
                <a:spcPts val="0"/>
              </a:spcBef>
              <a:spcAft>
                <a:spcPts val="0"/>
              </a:spcAft>
              <a:buSzPts val="5300"/>
              <a:buNone/>
              <a:defRPr sz="5300"/>
            </a:lvl2pPr>
            <a:lvl3pPr lvl="2" rtl="0" algn="r">
              <a:spcBef>
                <a:spcPts val="0"/>
              </a:spcBef>
              <a:spcAft>
                <a:spcPts val="0"/>
              </a:spcAft>
              <a:buSzPts val="5300"/>
              <a:buNone/>
              <a:defRPr sz="5300"/>
            </a:lvl3pPr>
            <a:lvl4pPr lvl="3" rtl="0" algn="r">
              <a:spcBef>
                <a:spcPts val="0"/>
              </a:spcBef>
              <a:spcAft>
                <a:spcPts val="0"/>
              </a:spcAft>
              <a:buSzPts val="5300"/>
              <a:buNone/>
              <a:defRPr sz="5300"/>
            </a:lvl4pPr>
            <a:lvl5pPr lvl="4" rtl="0" algn="r">
              <a:spcBef>
                <a:spcPts val="0"/>
              </a:spcBef>
              <a:spcAft>
                <a:spcPts val="0"/>
              </a:spcAft>
              <a:buSzPts val="5300"/>
              <a:buNone/>
              <a:defRPr sz="5300"/>
            </a:lvl5pPr>
            <a:lvl6pPr lvl="5" rtl="0" algn="r">
              <a:spcBef>
                <a:spcPts val="0"/>
              </a:spcBef>
              <a:spcAft>
                <a:spcPts val="0"/>
              </a:spcAft>
              <a:buSzPts val="5300"/>
              <a:buNone/>
              <a:defRPr sz="5300"/>
            </a:lvl6pPr>
            <a:lvl7pPr lvl="6" rtl="0" algn="r">
              <a:spcBef>
                <a:spcPts val="0"/>
              </a:spcBef>
              <a:spcAft>
                <a:spcPts val="0"/>
              </a:spcAft>
              <a:buSzPts val="5300"/>
              <a:buNone/>
              <a:defRPr sz="5300"/>
            </a:lvl7pPr>
            <a:lvl8pPr lvl="7" rtl="0" algn="r">
              <a:spcBef>
                <a:spcPts val="0"/>
              </a:spcBef>
              <a:spcAft>
                <a:spcPts val="0"/>
              </a:spcAft>
              <a:buSzPts val="5300"/>
              <a:buNone/>
              <a:defRPr sz="5300"/>
            </a:lvl8pPr>
            <a:lvl9pPr lvl="8" rtl="0" algn="r">
              <a:spcBef>
                <a:spcPts val="0"/>
              </a:spcBef>
              <a:spcAft>
                <a:spcPts val="0"/>
              </a:spcAft>
              <a:buSzPts val="5300"/>
              <a:buNone/>
              <a:defRPr sz="5300"/>
            </a:lvl9pPr>
          </a:lstStyle>
          <a:p/>
        </p:txBody>
      </p:sp>
      <p:sp>
        <p:nvSpPr>
          <p:cNvPr id="57" name="Google Shape;57;p14"/>
          <p:cNvSpPr txBox="1"/>
          <p:nvPr>
            <p:ph idx="1" type="subTitle"/>
          </p:nvPr>
        </p:nvSpPr>
        <p:spPr>
          <a:xfrm>
            <a:off x="5053800" y="2960605"/>
            <a:ext cx="3522600" cy="1283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None/>
              <a:defRPr sz="1400">
                <a:solidFill>
                  <a:schemeClr val="dk1"/>
                </a:solidFill>
              </a:defRPr>
            </a:lvl1pPr>
            <a:lvl2pPr lvl="1" rtl="0" algn="r">
              <a:lnSpc>
                <a:spcPct val="100000"/>
              </a:lnSpc>
              <a:spcBef>
                <a:spcPts val="1600"/>
              </a:spcBef>
              <a:spcAft>
                <a:spcPts val="0"/>
              </a:spcAft>
              <a:buNone/>
              <a:defRPr>
                <a:solidFill>
                  <a:schemeClr val="dk1"/>
                </a:solidFill>
              </a:defRPr>
            </a:lvl2pPr>
            <a:lvl3pPr lvl="2" rtl="0" algn="r">
              <a:lnSpc>
                <a:spcPct val="100000"/>
              </a:lnSpc>
              <a:spcBef>
                <a:spcPts val="1600"/>
              </a:spcBef>
              <a:spcAft>
                <a:spcPts val="0"/>
              </a:spcAft>
              <a:buNone/>
              <a:defRPr>
                <a:solidFill>
                  <a:schemeClr val="dk1"/>
                </a:solidFill>
              </a:defRPr>
            </a:lvl3pPr>
            <a:lvl4pPr lvl="3" rtl="0" algn="r">
              <a:lnSpc>
                <a:spcPct val="100000"/>
              </a:lnSpc>
              <a:spcBef>
                <a:spcPts val="1600"/>
              </a:spcBef>
              <a:spcAft>
                <a:spcPts val="0"/>
              </a:spcAft>
              <a:buNone/>
              <a:defRPr>
                <a:solidFill>
                  <a:schemeClr val="dk1"/>
                </a:solidFill>
              </a:defRPr>
            </a:lvl4pPr>
            <a:lvl5pPr lvl="4" rtl="0" algn="r">
              <a:lnSpc>
                <a:spcPct val="100000"/>
              </a:lnSpc>
              <a:spcBef>
                <a:spcPts val="1600"/>
              </a:spcBef>
              <a:spcAft>
                <a:spcPts val="0"/>
              </a:spcAft>
              <a:buNone/>
              <a:defRPr>
                <a:solidFill>
                  <a:schemeClr val="dk1"/>
                </a:solidFill>
              </a:defRPr>
            </a:lvl5pPr>
            <a:lvl6pPr lvl="5" rtl="0" algn="r">
              <a:lnSpc>
                <a:spcPct val="100000"/>
              </a:lnSpc>
              <a:spcBef>
                <a:spcPts val="1600"/>
              </a:spcBef>
              <a:spcAft>
                <a:spcPts val="0"/>
              </a:spcAft>
              <a:buNone/>
              <a:defRPr>
                <a:solidFill>
                  <a:schemeClr val="dk1"/>
                </a:solidFill>
              </a:defRPr>
            </a:lvl6pPr>
            <a:lvl7pPr lvl="6" rtl="0" algn="r">
              <a:lnSpc>
                <a:spcPct val="100000"/>
              </a:lnSpc>
              <a:spcBef>
                <a:spcPts val="1600"/>
              </a:spcBef>
              <a:spcAft>
                <a:spcPts val="0"/>
              </a:spcAft>
              <a:buNone/>
              <a:defRPr>
                <a:solidFill>
                  <a:schemeClr val="dk1"/>
                </a:solidFill>
              </a:defRPr>
            </a:lvl7pPr>
            <a:lvl8pPr lvl="7" rtl="0" algn="r">
              <a:lnSpc>
                <a:spcPct val="100000"/>
              </a:lnSpc>
              <a:spcBef>
                <a:spcPts val="1600"/>
              </a:spcBef>
              <a:spcAft>
                <a:spcPts val="0"/>
              </a:spcAft>
              <a:buNone/>
              <a:defRPr>
                <a:solidFill>
                  <a:schemeClr val="dk1"/>
                </a:solidFill>
              </a:defRPr>
            </a:lvl8pPr>
            <a:lvl9pPr lvl="8" rtl="0" algn="r">
              <a:lnSpc>
                <a:spcPct val="100000"/>
              </a:lnSpc>
              <a:spcBef>
                <a:spcPts val="1600"/>
              </a:spcBef>
              <a:spcAft>
                <a:spcPts val="1600"/>
              </a:spcAft>
              <a:buNone/>
              <a:defRPr>
                <a:solidFill>
                  <a:schemeClr val="dk1"/>
                </a:solidFill>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
    <p:bg>
      <p:bgPr>
        <a:solidFill>
          <a:schemeClr val="lt1"/>
        </a:solidFill>
      </p:bgPr>
    </p:bg>
    <p:spTree>
      <p:nvGrpSpPr>
        <p:cNvPr id="58" name="Shape 58"/>
        <p:cNvGrpSpPr/>
        <p:nvPr/>
      </p:nvGrpSpPr>
      <p:grpSpPr>
        <a:xfrm>
          <a:off x="0" y="0"/>
          <a:ext cx="0" cy="0"/>
          <a:chOff x="0" y="0"/>
          <a:chExt cx="0" cy="0"/>
        </a:xfrm>
      </p:grpSpPr>
      <p:sp>
        <p:nvSpPr>
          <p:cNvPr id="59" name="Google Shape;59;p15"/>
          <p:cNvSpPr txBox="1"/>
          <p:nvPr>
            <p:ph type="title"/>
          </p:nvPr>
        </p:nvSpPr>
        <p:spPr>
          <a:xfrm>
            <a:off x="3096900" y="3436605"/>
            <a:ext cx="2950200" cy="1249200"/>
          </a:xfrm>
          <a:prstGeom prst="rect">
            <a:avLst/>
          </a:prstGeom>
        </p:spPr>
        <p:txBody>
          <a:bodyPr anchorCtr="0" anchor="t" bIns="91425" lIns="91425" spcFirstLastPara="1" rIns="91425" wrap="square" tIns="91425">
            <a:noAutofit/>
          </a:bodyPr>
          <a:lstStyle>
            <a:lvl1pPr lvl="0" algn="ctr">
              <a:spcBef>
                <a:spcPts val="0"/>
              </a:spcBef>
              <a:spcAft>
                <a:spcPts val="0"/>
              </a:spcAft>
              <a:buSzPts val="2000"/>
              <a:buNone/>
              <a:defRPr sz="2000"/>
            </a:lvl1pPr>
            <a:lvl2pPr lvl="1" algn="ctr">
              <a:spcBef>
                <a:spcPts val="0"/>
              </a:spcBef>
              <a:spcAft>
                <a:spcPts val="0"/>
              </a:spcAft>
              <a:buSzPts val="2000"/>
              <a:buNone/>
              <a:defRPr b="1" sz="2000"/>
            </a:lvl2pPr>
            <a:lvl3pPr lvl="2" algn="ctr">
              <a:spcBef>
                <a:spcPts val="0"/>
              </a:spcBef>
              <a:spcAft>
                <a:spcPts val="0"/>
              </a:spcAft>
              <a:buSzPts val="2000"/>
              <a:buNone/>
              <a:defRPr b="1" sz="2000"/>
            </a:lvl3pPr>
            <a:lvl4pPr lvl="3" algn="ctr">
              <a:spcBef>
                <a:spcPts val="0"/>
              </a:spcBef>
              <a:spcAft>
                <a:spcPts val="0"/>
              </a:spcAft>
              <a:buSzPts val="2000"/>
              <a:buNone/>
              <a:defRPr b="1" sz="2000"/>
            </a:lvl4pPr>
            <a:lvl5pPr lvl="4" algn="ctr">
              <a:spcBef>
                <a:spcPts val="0"/>
              </a:spcBef>
              <a:spcAft>
                <a:spcPts val="0"/>
              </a:spcAft>
              <a:buSzPts val="2000"/>
              <a:buNone/>
              <a:defRPr b="1" sz="2000"/>
            </a:lvl5pPr>
            <a:lvl6pPr lvl="5" algn="ctr">
              <a:spcBef>
                <a:spcPts val="0"/>
              </a:spcBef>
              <a:spcAft>
                <a:spcPts val="0"/>
              </a:spcAft>
              <a:buSzPts val="2000"/>
              <a:buNone/>
              <a:defRPr b="1" sz="2000"/>
            </a:lvl6pPr>
            <a:lvl7pPr lvl="6" algn="ctr">
              <a:spcBef>
                <a:spcPts val="0"/>
              </a:spcBef>
              <a:spcAft>
                <a:spcPts val="0"/>
              </a:spcAft>
              <a:buSzPts val="2000"/>
              <a:buNone/>
              <a:defRPr b="1" sz="2000"/>
            </a:lvl7pPr>
            <a:lvl8pPr lvl="7" algn="ctr">
              <a:spcBef>
                <a:spcPts val="0"/>
              </a:spcBef>
              <a:spcAft>
                <a:spcPts val="0"/>
              </a:spcAft>
              <a:buSzPts val="2000"/>
              <a:buNone/>
              <a:defRPr b="1" sz="2000"/>
            </a:lvl8pPr>
            <a:lvl9pPr lvl="8" algn="ctr">
              <a:spcBef>
                <a:spcPts val="0"/>
              </a:spcBef>
              <a:spcAft>
                <a:spcPts val="0"/>
              </a:spcAft>
              <a:buSzPts val="2000"/>
              <a:buNone/>
              <a:defRPr b="1" sz="2000"/>
            </a:lvl9pPr>
          </a:lstStyle>
          <a:p/>
        </p:txBody>
      </p:sp>
      <p:sp>
        <p:nvSpPr>
          <p:cNvPr id="60" name="Google Shape;60;p15"/>
          <p:cNvSpPr txBox="1"/>
          <p:nvPr>
            <p:ph idx="1" type="subTitle"/>
          </p:nvPr>
        </p:nvSpPr>
        <p:spPr>
          <a:xfrm>
            <a:off x="1538400" y="1464650"/>
            <a:ext cx="6067200" cy="21606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1"/>
              </a:buClr>
              <a:buSzPts val="2400"/>
              <a:buNone/>
              <a:defRPr b="1" sz="2400">
                <a:solidFill>
                  <a:schemeClr val="dk1"/>
                </a:solidFill>
              </a:defRPr>
            </a:lvl1pPr>
            <a:lvl2pPr lvl="1" rtl="0" algn="ctr">
              <a:spcBef>
                <a:spcPts val="1600"/>
              </a:spcBef>
              <a:spcAft>
                <a:spcPts val="0"/>
              </a:spcAft>
              <a:buClr>
                <a:schemeClr val="dk1"/>
              </a:buClr>
              <a:buSzPts val="2500"/>
              <a:buNone/>
              <a:defRPr b="1" sz="2500">
                <a:solidFill>
                  <a:schemeClr val="dk1"/>
                </a:solidFill>
              </a:defRPr>
            </a:lvl2pPr>
            <a:lvl3pPr lvl="2" rtl="0" algn="ctr">
              <a:spcBef>
                <a:spcPts val="1600"/>
              </a:spcBef>
              <a:spcAft>
                <a:spcPts val="0"/>
              </a:spcAft>
              <a:buClr>
                <a:schemeClr val="dk1"/>
              </a:buClr>
              <a:buSzPts val="2500"/>
              <a:buNone/>
              <a:defRPr b="1" sz="2500">
                <a:solidFill>
                  <a:schemeClr val="dk1"/>
                </a:solidFill>
              </a:defRPr>
            </a:lvl3pPr>
            <a:lvl4pPr lvl="3" rtl="0" algn="ctr">
              <a:spcBef>
                <a:spcPts val="1600"/>
              </a:spcBef>
              <a:spcAft>
                <a:spcPts val="0"/>
              </a:spcAft>
              <a:buClr>
                <a:schemeClr val="dk1"/>
              </a:buClr>
              <a:buSzPts val="2500"/>
              <a:buNone/>
              <a:defRPr b="1" sz="2500">
                <a:solidFill>
                  <a:schemeClr val="dk1"/>
                </a:solidFill>
              </a:defRPr>
            </a:lvl4pPr>
            <a:lvl5pPr lvl="4" rtl="0" algn="ctr">
              <a:spcBef>
                <a:spcPts val="1600"/>
              </a:spcBef>
              <a:spcAft>
                <a:spcPts val="0"/>
              </a:spcAft>
              <a:buClr>
                <a:schemeClr val="dk1"/>
              </a:buClr>
              <a:buSzPts val="2500"/>
              <a:buNone/>
              <a:defRPr b="1" sz="2500">
                <a:solidFill>
                  <a:schemeClr val="dk1"/>
                </a:solidFill>
              </a:defRPr>
            </a:lvl5pPr>
            <a:lvl6pPr lvl="5" rtl="0" algn="ctr">
              <a:spcBef>
                <a:spcPts val="1600"/>
              </a:spcBef>
              <a:spcAft>
                <a:spcPts val="0"/>
              </a:spcAft>
              <a:buClr>
                <a:schemeClr val="dk1"/>
              </a:buClr>
              <a:buSzPts val="2500"/>
              <a:buNone/>
              <a:defRPr b="1" sz="2500">
                <a:solidFill>
                  <a:schemeClr val="dk1"/>
                </a:solidFill>
              </a:defRPr>
            </a:lvl6pPr>
            <a:lvl7pPr lvl="6" rtl="0" algn="ctr">
              <a:spcBef>
                <a:spcPts val="1600"/>
              </a:spcBef>
              <a:spcAft>
                <a:spcPts val="0"/>
              </a:spcAft>
              <a:buClr>
                <a:schemeClr val="dk1"/>
              </a:buClr>
              <a:buSzPts val="2500"/>
              <a:buNone/>
              <a:defRPr b="1" sz="2500">
                <a:solidFill>
                  <a:schemeClr val="dk1"/>
                </a:solidFill>
              </a:defRPr>
            </a:lvl7pPr>
            <a:lvl8pPr lvl="7" rtl="0" algn="ctr">
              <a:spcBef>
                <a:spcPts val="1600"/>
              </a:spcBef>
              <a:spcAft>
                <a:spcPts val="0"/>
              </a:spcAft>
              <a:buClr>
                <a:schemeClr val="dk1"/>
              </a:buClr>
              <a:buSzPts val="2500"/>
              <a:buNone/>
              <a:defRPr b="1" sz="2500">
                <a:solidFill>
                  <a:schemeClr val="dk1"/>
                </a:solidFill>
              </a:defRPr>
            </a:lvl8pPr>
            <a:lvl9pPr lvl="8" rtl="0" algn="ctr">
              <a:spcBef>
                <a:spcPts val="1600"/>
              </a:spcBef>
              <a:spcAft>
                <a:spcPts val="1600"/>
              </a:spcAft>
              <a:buClr>
                <a:schemeClr val="dk1"/>
              </a:buClr>
              <a:buSzPts val="2500"/>
              <a:buNone/>
              <a:defRPr b="1" sz="2500">
                <a:solidFill>
                  <a:schemeClr val="dk1"/>
                </a:solidFill>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3">
    <p:bg>
      <p:bgPr>
        <a:solidFill>
          <a:schemeClr val="lt1"/>
        </a:solidFill>
      </p:bgPr>
    </p:bg>
    <p:spTree>
      <p:nvGrpSpPr>
        <p:cNvPr id="61" name="Shape 61"/>
        <p:cNvGrpSpPr/>
        <p:nvPr/>
      </p:nvGrpSpPr>
      <p:grpSpPr>
        <a:xfrm>
          <a:off x="0" y="0"/>
          <a:ext cx="0" cy="0"/>
          <a:chOff x="0" y="0"/>
          <a:chExt cx="0" cy="0"/>
        </a:xfrm>
      </p:grpSpPr>
      <p:sp>
        <p:nvSpPr>
          <p:cNvPr id="62" name="Google Shape;62;p16"/>
          <p:cNvSpPr txBox="1"/>
          <p:nvPr>
            <p:ph type="title"/>
          </p:nvPr>
        </p:nvSpPr>
        <p:spPr>
          <a:xfrm>
            <a:off x="759940" y="2874025"/>
            <a:ext cx="2326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63" name="Google Shape;63;p16"/>
          <p:cNvSpPr txBox="1"/>
          <p:nvPr>
            <p:ph idx="1" type="subTitle"/>
          </p:nvPr>
        </p:nvSpPr>
        <p:spPr>
          <a:xfrm>
            <a:off x="893080" y="3486937"/>
            <a:ext cx="20601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64" name="Google Shape;64;p16"/>
          <p:cNvSpPr txBox="1"/>
          <p:nvPr>
            <p:ph idx="2" type="title"/>
          </p:nvPr>
        </p:nvSpPr>
        <p:spPr>
          <a:xfrm>
            <a:off x="3408900" y="2873900"/>
            <a:ext cx="2326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65" name="Google Shape;65;p16"/>
          <p:cNvSpPr txBox="1"/>
          <p:nvPr>
            <p:ph idx="3" type="subTitle"/>
          </p:nvPr>
        </p:nvSpPr>
        <p:spPr>
          <a:xfrm>
            <a:off x="3542039" y="3486937"/>
            <a:ext cx="20601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66" name="Google Shape;66;p16"/>
          <p:cNvSpPr txBox="1"/>
          <p:nvPr>
            <p:ph idx="4" type="title"/>
          </p:nvPr>
        </p:nvSpPr>
        <p:spPr>
          <a:xfrm>
            <a:off x="6076910" y="2873900"/>
            <a:ext cx="2326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67" name="Google Shape;67;p16"/>
          <p:cNvSpPr txBox="1"/>
          <p:nvPr>
            <p:ph idx="5" type="subTitle"/>
          </p:nvPr>
        </p:nvSpPr>
        <p:spPr>
          <a:xfrm>
            <a:off x="6210049" y="3486937"/>
            <a:ext cx="20601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68" name="Google Shape;68;p16"/>
          <p:cNvSpPr txBox="1"/>
          <p:nvPr>
            <p:ph idx="6" type="title"/>
          </p:nvPr>
        </p:nvSpPr>
        <p:spPr>
          <a:xfrm>
            <a:off x="930200" y="627400"/>
            <a:ext cx="6472800" cy="5025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4">
    <p:bg>
      <p:bgPr>
        <a:solidFill>
          <a:schemeClr val="lt1"/>
        </a:solidFill>
      </p:bgPr>
    </p:bg>
    <p:spTree>
      <p:nvGrpSpPr>
        <p:cNvPr id="69" name="Shape 69"/>
        <p:cNvGrpSpPr/>
        <p:nvPr/>
      </p:nvGrpSpPr>
      <p:grpSpPr>
        <a:xfrm>
          <a:off x="0" y="0"/>
          <a:ext cx="0" cy="0"/>
          <a:chOff x="0" y="0"/>
          <a:chExt cx="0" cy="0"/>
        </a:xfrm>
      </p:grpSpPr>
      <p:sp>
        <p:nvSpPr>
          <p:cNvPr id="70" name="Google Shape;70;p17"/>
          <p:cNvSpPr txBox="1"/>
          <p:nvPr>
            <p:ph type="title"/>
          </p:nvPr>
        </p:nvSpPr>
        <p:spPr>
          <a:xfrm>
            <a:off x="1512415" y="2950225"/>
            <a:ext cx="2326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71" name="Google Shape;71;p17"/>
          <p:cNvSpPr txBox="1"/>
          <p:nvPr>
            <p:ph idx="1" type="subTitle"/>
          </p:nvPr>
        </p:nvSpPr>
        <p:spPr>
          <a:xfrm>
            <a:off x="1645465" y="3563249"/>
            <a:ext cx="20601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72" name="Google Shape;72;p17"/>
          <p:cNvSpPr txBox="1"/>
          <p:nvPr>
            <p:ph idx="2" type="title"/>
          </p:nvPr>
        </p:nvSpPr>
        <p:spPr>
          <a:xfrm>
            <a:off x="5305385" y="2950100"/>
            <a:ext cx="2326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73" name="Google Shape;73;p17"/>
          <p:cNvSpPr txBox="1"/>
          <p:nvPr>
            <p:ph idx="3" type="subTitle"/>
          </p:nvPr>
        </p:nvSpPr>
        <p:spPr>
          <a:xfrm>
            <a:off x="5438435" y="3563249"/>
            <a:ext cx="20601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74" name="Google Shape;74;p17"/>
          <p:cNvSpPr txBox="1"/>
          <p:nvPr>
            <p:ph idx="4" type="title"/>
          </p:nvPr>
        </p:nvSpPr>
        <p:spPr>
          <a:xfrm>
            <a:off x="1512415" y="1502425"/>
            <a:ext cx="2326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75" name="Google Shape;75;p17"/>
          <p:cNvSpPr txBox="1"/>
          <p:nvPr>
            <p:ph idx="5" type="subTitle"/>
          </p:nvPr>
        </p:nvSpPr>
        <p:spPr>
          <a:xfrm>
            <a:off x="1645465" y="2115449"/>
            <a:ext cx="20601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76" name="Google Shape;76;p17"/>
          <p:cNvSpPr txBox="1"/>
          <p:nvPr>
            <p:ph idx="6" type="title"/>
          </p:nvPr>
        </p:nvSpPr>
        <p:spPr>
          <a:xfrm>
            <a:off x="5305385" y="1502300"/>
            <a:ext cx="2326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77" name="Google Shape;77;p17"/>
          <p:cNvSpPr txBox="1"/>
          <p:nvPr>
            <p:ph idx="7" type="subTitle"/>
          </p:nvPr>
        </p:nvSpPr>
        <p:spPr>
          <a:xfrm>
            <a:off x="5438435" y="2115449"/>
            <a:ext cx="20601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78" name="Google Shape;78;p17"/>
          <p:cNvSpPr txBox="1"/>
          <p:nvPr>
            <p:ph idx="8" type="title"/>
          </p:nvPr>
        </p:nvSpPr>
        <p:spPr>
          <a:xfrm>
            <a:off x="930200" y="627400"/>
            <a:ext cx="6472800" cy="5025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solidFill>
          <a:schemeClr val="lt1"/>
        </a:solidFill>
      </p:bgPr>
    </p:bg>
    <p:spTree>
      <p:nvGrpSpPr>
        <p:cNvPr id="79" name="Shape 79"/>
        <p:cNvGrpSpPr/>
        <p:nvPr/>
      </p:nvGrpSpPr>
      <p:grpSpPr>
        <a:xfrm>
          <a:off x="0" y="0"/>
          <a:ext cx="0" cy="0"/>
          <a:chOff x="0" y="0"/>
          <a:chExt cx="0" cy="0"/>
        </a:xfrm>
      </p:grpSpPr>
      <p:sp>
        <p:nvSpPr>
          <p:cNvPr id="80" name="Google Shape;80;p18"/>
          <p:cNvSpPr txBox="1"/>
          <p:nvPr>
            <p:ph type="ctrTitle"/>
          </p:nvPr>
        </p:nvSpPr>
        <p:spPr>
          <a:xfrm>
            <a:off x="1131100" y="1002979"/>
            <a:ext cx="2966100" cy="636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700"/>
              <a:buNone/>
              <a:defRPr sz="2700"/>
            </a:lvl1pPr>
            <a:lvl2pPr lvl="1" rtl="0" algn="ctr">
              <a:spcBef>
                <a:spcPts val="0"/>
              </a:spcBef>
              <a:spcAft>
                <a:spcPts val="0"/>
              </a:spcAft>
              <a:buSzPts val="2700"/>
              <a:buNone/>
              <a:defRPr sz="2700"/>
            </a:lvl2pPr>
            <a:lvl3pPr lvl="2" rtl="0" algn="ctr">
              <a:spcBef>
                <a:spcPts val="0"/>
              </a:spcBef>
              <a:spcAft>
                <a:spcPts val="0"/>
              </a:spcAft>
              <a:buSzPts val="2700"/>
              <a:buNone/>
              <a:defRPr sz="2700"/>
            </a:lvl3pPr>
            <a:lvl4pPr lvl="3" rtl="0" algn="ctr">
              <a:spcBef>
                <a:spcPts val="0"/>
              </a:spcBef>
              <a:spcAft>
                <a:spcPts val="0"/>
              </a:spcAft>
              <a:buSzPts val="2700"/>
              <a:buNone/>
              <a:defRPr sz="2700"/>
            </a:lvl4pPr>
            <a:lvl5pPr lvl="4" rtl="0" algn="ctr">
              <a:spcBef>
                <a:spcPts val="0"/>
              </a:spcBef>
              <a:spcAft>
                <a:spcPts val="0"/>
              </a:spcAft>
              <a:buSzPts val="2700"/>
              <a:buNone/>
              <a:defRPr sz="2700"/>
            </a:lvl5pPr>
            <a:lvl6pPr lvl="5" rtl="0" algn="ctr">
              <a:spcBef>
                <a:spcPts val="0"/>
              </a:spcBef>
              <a:spcAft>
                <a:spcPts val="0"/>
              </a:spcAft>
              <a:buSzPts val="2700"/>
              <a:buNone/>
              <a:defRPr sz="2700"/>
            </a:lvl6pPr>
            <a:lvl7pPr lvl="6" rtl="0" algn="ctr">
              <a:spcBef>
                <a:spcPts val="0"/>
              </a:spcBef>
              <a:spcAft>
                <a:spcPts val="0"/>
              </a:spcAft>
              <a:buSzPts val="2700"/>
              <a:buNone/>
              <a:defRPr sz="2700"/>
            </a:lvl7pPr>
            <a:lvl8pPr lvl="7" rtl="0" algn="ctr">
              <a:spcBef>
                <a:spcPts val="0"/>
              </a:spcBef>
              <a:spcAft>
                <a:spcPts val="0"/>
              </a:spcAft>
              <a:buSzPts val="2700"/>
              <a:buNone/>
              <a:defRPr sz="2700"/>
            </a:lvl8pPr>
            <a:lvl9pPr lvl="8" rtl="0" algn="ctr">
              <a:spcBef>
                <a:spcPts val="0"/>
              </a:spcBef>
              <a:spcAft>
                <a:spcPts val="0"/>
              </a:spcAft>
              <a:buSzPts val="2700"/>
              <a:buNone/>
              <a:defRPr sz="2700"/>
            </a:lvl9pPr>
          </a:lstStyle>
          <a:p/>
        </p:txBody>
      </p:sp>
      <p:sp>
        <p:nvSpPr>
          <p:cNvPr id="81" name="Google Shape;81;p18"/>
          <p:cNvSpPr txBox="1"/>
          <p:nvPr>
            <p:ph idx="1" type="subTitle"/>
          </p:nvPr>
        </p:nvSpPr>
        <p:spPr>
          <a:xfrm>
            <a:off x="1143850" y="3248425"/>
            <a:ext cx="2558700" cy="12810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1"/>
              </a:buClr>
              <a:buSzPts val="1400"/>
              <a:buNone/>
              <a:defRPr sz="1400">
                <a:solidFill>
                  <a:schemeClr val="dk1"/>
                </a:solidFill>
              </a:defRPr>
            </a:lvl1pPr>
            <a:lvl2pPr lvl="1" rtl="0">
              <a:spcBef>
                <a:spcPts val="1600"/>
              </a:spcBef>
              <a:spcAft>
                <a:spcPts val="0"/>
              </a:spcAft>
              <a:buClr>
                <a:schemeClr val="dk1"/>
              </a:buClr>
              <a:buSzPts val="1400"/>
              <a:buNone/>
              <a:defRPr>
                <a:solidFill>
                  <a:schemeClr val="dk1"/>
                </a:solidFill>
              </a:defRPr>
            </a:lvl2pPr>
            <a:lvl3pPr lvl="2" rtl="0">
              <a:spcBef>
                <a:spcPts val="1600"/>
              </a:spcBef>
              <a:spcAft>
                <a:spcPts val="0"/>
              </a:spcAft>
              <a:buClr>
                <a:schemeClr val="dk1"/>
              </a:buClr>
              <a:buSzPts val="1400"/>
              <a:buNone/>
              <a:defRPr>
                <a:solidFill>
                  <a:schemeClr val="dk1"/>
                </a:solidFill>
              </a:defRPr>
            </a:lvl3pPr>
            <a:lvl4pPr lvl="3" rtl="0">
              <a:spcBef>
                <a:spcPts val="1600"/>
              </a:spcBef>
              <a:spcAft>
                <a:spcPts val="0"/>
              </a:spcAft>
              <a:buClr>
                <a:schemeClr val="dk1"/>
              </a:buClr>
              <a:buSzPts val="1400"/>
              <a:buNone/>
              <a:defRPr>
                <a:solidFill>
                  <a:schemeClr val="dk1"/>
                </a:solidFill>
              </a:defRPr>
            </a:lvl4pPr>
            <a:lvl5pPr lvl="4" rtl="0">
              <a:spcBef>
                <a:spcPts val="1600"/>
              </a:spcBef>
              <a:spcAft>
                <a:spcPts val="0"/>
              </a:spcAft>
              <a:buClr>
                <a:schemeClr val="dk1"/>
              </a:buClr>
              <a:buSzPts val="1400"/>
              <a:buNone/>
              <a:defRPr>
                <a:solidFill>
                  <a:schemeClr val="dk1"/>
                </a:solidFill>
              </a:defRPr>
            </a:lvl5pPr>
            <a:lvl6pPr lvl="5" rtl="0">
              <a:spcBef>
                <a:spcPts val="1600"/>
              </a:spcBef>
              <a:spcAft>
                <a:spcPts val="0"/>
              </a:spcAft>
              <a:buClr>
                <a:schemeClr val="dk1"/>
              </a:buClr>
              <a:buSzPts val="1400"/>
              <a:buNone/>
              <a:defRPr>
                <a:solidFill>
                  <a:schemeClr val="dk1"/>
                </a:solidFill>
              </a:defRPr>
            </a:lvl6pPr>
            <a:lvl7pPr lvl="6" rtl="0">
              <a:spcBef>
                <a:spcPts val="1600"/>
              </a:spcBef>
              <a:spcAft>
                <a:spcPts val="0"/>
              </a:spcAft>
              <a:buClr>
                <a:schemeClr val="dk1"/>
              </a:buClr>
              <a:buSzPts val="1400"/>
              <a:buNone/>
              <a:defRPr>
                <a:solidFill>
                  <a:schemeClr val="dk1"/>
                </a:solidFill>
              </a:defRPr>
            </a:lvl7pPr>
            <a:lvl8pPr lvl="7" rtl="0">
              <a:spcBef>
                <a:spcPts val="1600"/>
              </a:spcBef>
              <a:spcAft>
                <a:spcPts val="0"/>
              </a:spcAft>
              <a:buClr>
                <a:schemeClr val="dk1"/>
              </a:buClr>
              <a:buSzPts val="1400"/>
              <a:buNone/>
              <a:defRPr>
                <a:solidFill>
                  <a:schemeClr val="dk1"/>
                </a:solidFill>
              </a:defRPr>
            </a:lvl8pPr>
            <a:lvl9pPr lvl="8" rtl="0">
              <a:spcBef>
                <a:spcPts val="1600"/>
              </a:spcBef>
              <a:spcAft>
                <a:spcPts val="1600"/>
              </a:spcAft>
              <a:buClr>
                <a:schemeClr val="dk1"/>
              </a:buClr>
              <a:buSzPts val="1400"/>
              <a:buNone/>
              <a:defRPr>
                <a:solidFill>
                  <a:schemeClr val="dk1"/>
                </a:solidFill>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6">
    <p:bg>
      <p:bgPr>
        <a:solidFill>
          <a:schemeClr val="lt1"/>
        </a:solidFill>
      </p:bgPr>
    </p:bg>
    <p:spTree>
      <p:nvGrpSpPr>
        <p:cNvPr id="82" name="Shape 82"/>
        <p:cNvGrpSpPr/>
        <p:nvPr/>
      </p:nvGrpSpPr>
      <p:grpSpPr>
        <a:xfrm>
          <a:off x="0" y="0"/>
          <a:ext cx="0" cy="0"/>
          <a:chOff x="0" y="0"/>
          <a:chExt cx="0" cy="0"/>
        </a:xfrm>
      </p:grpSpPr>
      <p:sp>
        <p:nvSpPr>
          <p:cNvPr id="83" name="Google Shape;83;p19"/>
          <p:cNvSpPr txBox="1"/>
          <p:nvPr>
            <p:ph type="title"/>
          </p:nvPr>
        </p:nvSpPr>
        <p:spPr>
          <a:xfrm>
            <a:off x="987564" y="2950225"/>
            <a:ext cx="2326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84" name="Google Shape;84;p19"/>
          <p:cNvSpPr txBox="1"/>
          <p:nvPr>
            <p:ph idx="1" type="subTitle"/>
          </p:nvPr>
        </p:nvSpPr>
        <p:spPr>
          <a:xfrm>
            <a:off x="1120614" y="3563249"/>
            <a:ext cx="20601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85" name="Google Shape;85;p19"/>
          <p:cNvSpPr txBox="1"/>
          <p:nvPr>
            <p:ph idx="2" type="title"/>
          </p:nvPr>
        </p:nvSpPr>
        <p:spPr>
          <a:xfrm>
            <a:off x="3408933" y="2950100"/>
            <a:ext cx="2326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86" name="Google Shape;86;p19"/>
          <p:cNvSpPr txBox="1"/>
          <p:nvPr>
            <p:ph idx="3" type="subTitle"/>
          </p:nvPr>
        </p:nvSpPr>
        <p:spPr>
          <a:xfrm>
            <a:off x="3541983" y="3563249"/>
            <a:ext cx="20601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87" name="Google Shape;87;p19"/>
          <p:cNvSpPr txBox="1"/>
          <p:nvPr>
            <p:ph idx="4" type="title"/>
          </p:nvPr>
        </p:nvSpPr>
        <p:spPr>
          <a:xfrm>
            <a:off x="987564" y="1502425"/>
            <a:ext cx="2326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88" name="Google Shape;88;p19"/>
          <p:cNvSpPr txBox="1"/>
          <p:nvPr>
            <p:ph idx="5" type="subTitle"/>
          </p:nvPr>
        </p:nvSpPr>
        <p:spPr>
          <a:xfrm>
            <a:off x="1120614" y="2123562"/>
            <a:ext cx="20601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89" name="Google Shape;89;p19"/>
          <p:cNvSpPr txBox="1"/>
          <p:nvPr>
            <p:ph idx="6" type="title"/>
          </p:nvPr>
        </p:nvSpPr>
        <p:spPr>
          <a:xfrm>
            <a:off x="3408933" y="1502300"/>
            <a:ext cx="2326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90" name="Google Shape;90;p19"/>
          <p:cNvSpPr txBox="1"/>
          <p:nvPr>
            <p:ph idx="7" type="subTitle"/>
          </p:nvPr>
        </p:nvSpPr>
        <p:spPr>
          <a:xfrm>
            <a:off x="3541983" y="2123562"/>
            <a:ext cx="20601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91" name="Google Shape;91;p19"/>
          <p:cNvSpPr txBox="1"/>
          <p:nvPr>
            <p:ph idx="8" type="title"/>
          </p:nvPr>
        </p:nvSpPr>
        <p:spPr>
          <a:xfrm>
            <a:off x="5830236" y="2950225"/>
            <a:ext cx="2326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92" name="Google Shape;92;p19"/>
          <p:cNvSpPr txBox="1"/>
          <p:nvPr>
            <p:ph idx="9" type="subTitle"/>
          </p:nvPr>
        </p:nvSpPr>
        <p:spPr>
          <a:xfrm>
            <a:off x="5963286" y="3563374"/>
            <a:ext cx="20601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93" name="Google Shape;93;p19"/>
          <p:cNvSpPr txBox="1"/>
          <p:nvPr>
            <p:ph idx="13" type="title"/>
          </p:nvPr>
        </p:nvSpPr>
        <p:spPr>
          <a:xfrm>
            <a:off x="5830236" y="1502425"/>
            <a:ext cx="2326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94" name="Google Shape;94;p19"/>
          <p:cNvSpPr txBox="1"/>
          <p:nvPr>
            <p:ph idx="14" type="subTitle"/>
          </p:nvPr>
        </p:nvSpPr>
        <p:spPr>
          <a:xfrm>
            <a:off x="5963286" y="2123687"/>
            <a:ext cx="20601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95" name="Google Shape;95;p19"/>
          <p:cNvSpPr txBox="1"/>
          <p:nvPr>
            <p:ph idx="15" type="title"/>
          </p:nvPr>
        </p:nvSpPr>
        <p:spPr>
          <a:xfrm>
            <a:off x="930200" y="627400"/>
            <a:ext cx="6472800" cy="5025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19">
    <p:bg>
      <p:bgPr>
        <a:solidFill>
          <a:schemeClr val="lt1"/>
        </a:solidFill>
      </p:bgPr>
    </p:bg>
    <p:spTree>
      <p:nvGrpSpPr>
        <p:cNvPr id="96" name="Shape 96"/>
        <p:cNvGrpSpPr/>
        <p:nvPr/>
      </p:nvGrpSpPr>
      <p:grpSpPr>
        <a:xfrm>
          <a:off x="0" y="0"/>
          <a:ext cx="0" cy="0"/>
          <a:chOff x="0" y="0"/>
          <a:chExt cx="0" cy="0"/>
        </a:xfrm>
      </p:grpSpPr>
      <p:sp>
        <p:nvSpPr>
          <p:cNvPr id="97" name="Google Shape;97;p20"/>
          <p:cNvSpPr txBox="1"/>
          <p:nvPr>
            <p:ph type="title"/>
          </p:nvPr>
        </p:nvSpPr>
        <p:spPr>
          <a:xfrm>
            <a:off x="952562" y="2959750"/>
            <a:ext cx="30783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98" name="Google Shape;98;p20"/>
          <p:cNvSpPr txBox="1"/>
          <p:nvPr>
            <p:ph idx="1" type="subTitle"/>
          </p:nvPr>
        </p:nvSpPr>
        <p:spPr>
          <a:xfrm>
            <a:off x="1061162" y="3591825"/>
            <a:ext cx="28611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99" name="Google Shape;99;p20"/>
          <p:cNvSpPr txBox="1"/>
          <p:nvPr>
            <p:ph idx="2" type="title"/>
          </p:nvPr>
        </p:nvSpPr>
        <p:spPr>
          <a:xfrm>
            <a:off x="5113138" y="2959625"/>
            <a:ext cx="30783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100" name="Google Shape;100;p20"/>
          <p:cNvSpPr txBox="1"/>
          <p:nvPr>
            <p:ph idx="3" type="subTitle"/>
          </p:nvPr>
        </p:nvSpPr>
        <p:spPr>
          <a:xfrm>
            <a:off x="5385388" y="3591825"/>
            <a:ext cx="25338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101" name="Google Shape;101;p20"/>
          <p:cNvSpPr txBox="1"/>
          <p:nvPr>
            <p:ph idx="4" type="title"/>
          </p:nvPr>
        </p:nvSpPr>
        <p:spPr>
          <a:xfrm>
            <a:off x="930200" y="627400"/>
            <a:ext cx="6472800" cy="5025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lt1"/>
        </a:solidFill>
      </p:bgPr>
    </p:bg>
    <p:spTree>
      <p:nvGrpSpPr>
        <p:cNvPr id="11" name="Shape 11"/>
        <p:cNvGrpSpPr/>
        <p:nvPr/>
      </p:nvGrpSpPr>
      <p:grpSpPr>
        <a:xfrm>
          <a:off x="0" y="0"/>
          <a:ext cx="0" cy="0"/>
          <a:chOff x="0" y="0"/>
          <a:chExt cx="0" cy="0"/>
        </a:xfrm>
      </p:grpSpPr>
      <p:sp>
        <p:nvSpPr>
          <p:cNvPr id="12" name="Google Shape;12;p3"/>
          <p:cNvSpPr txBox="1"/>
          <p:nvPr>
            <p:ph type="title"/>
          </p:nvPr>
        </p:nvSpPr>
        <p:spPr>
          <a:xfrm rot="-20828">
            <a:off x="1651141" y="2117894"/>
            <a:ext cx="2921454" cy="741314"/>
          </a:xfrm>
          <a:prstGeom prst="rect">
            <a:avLst/>
          </a:prstGeom>
        </p:spPr>
        <p:txBody>
          <a:bodyPr anchorCtr="0" anchor="ctr" bIns="91425" lIns="91425" spcFirstLastPara="1" rIns="91425" wrap="square" tIns="91425">
            <a:noAutofit/>
          </a:bodyPr>
          <a:lstStyle>
            <a:lvl1pPr lvl="0" rtl="0">
              <a:spcBef>
                <a:spcPts val="0"/>
              </a:spcBef>
              <a:spcAft>
                <a:spcPts val="0"/>
              </a:spcAft>
              <a:buSzPts val="4300"/>
              <a:buNone/>
              <a:defRPr sz="4300"/>
            </a:lvl1pPr>
            <a:lvl2pPr lvl="1" rtl="0">
              <a:spcBef>
                <a:spcPts val="0"/>
              </a:spcBef>
              <a:spcAft>
                <a:spcPts val="0"/>
              </a:spcAft>
              <a:buSzPts val="3700"/>
              <a:buNone/>
              <a:defRPr sz="3700"/>
            </a:lvl2pPr>
            <a:lvl3pPr lvl="2" rtl="0">
              <a:spcBef>
                <a:spcPts val="0"/>
              </a:spcBef>
              <a:spcAft>
                <a:spcPts val="0"/>
              </a:spcAft>
              <a:buSzPts val="3700"/>
              <a:buNone/>
              <a:defRPr sz="3700"/>
            </a:lvl3pPr>
            <a:lvl4pPr lvl="3" rtl="0">
              <a:spcBef>
                <a:spcPts val="0"/>
              </a:spcBef>
              <a:spcAft>
                <a:spcPts val="0"/>
              </a:spcAft>
              <a:buSzPts val="3700"/>
              <a:buNone/>
              <a:defRPr sz="3700"/>
            </a:lvl4pPr>
            <a:lvl5pPr lvl="4" rtl="0">
              <a:spcBef>
                <a:spcPts val="0"/>
              </a:spcBef>
              <a:spcAft>
                <a:spcPts val="0"/>
              </a:spcAft>
              <a:buSzPts val="3700"/>
              <a:buNone/>
              <a:defRPr sz="3700"/>
            </a:lvl5pPr>
            <a:lvl6pPr lvl="5" rtl="0">
              <a:spcBef>
                <a:spcPts val="0"/>
              </a:spcBef>
              <a:spcAft>
                <a:spcPts val="0"/>
              </a:spcAft>
              <a:buSzPts val="3700"/>
              <a:buNone/>
              <a:defRPr sz="3700"/>
            </a:lvl6pPr>
            <a:lvl7pPr lvl="6" rtl="0">
              <a:spcBef>
                <a:spcPts val="0"/>
              </a:spcBef>
              <a:spcAft>
                <a:spcPts val="0"/>
              </a:spcAft>
              <a:buSzPts val="3700"/>
              <a:buNone/>
              <a:defRPr sz="3700"/>
            </a:lvl7pPr>
            <a:lvl8pPr lvl="7" rtl="0">
              <a:spcBef>
                <a:spcPts val="0"/>
              </a:spcBef>
              <a:spcAft>
                <a:spcPts val="0"/>
              </a:spcAft>
              <a:buSzPts val="3700"/>
              <a:buNone/>
              <a:defRPr sz="3700"/>
            </a:lvl8pPr>
            <a:lvl9pPr lvl="8" rtl="0">
              <a:spcBef>
                <a:spcPts val="0"/>
              </a:spcBef>
              <a:spcAft>
                <a:spcPts val="0"/>
              </a:spcAft>
              <a:buSzPts val="3700"/>
              <a:buNone/>
              <a:defRPr sz="3700"/>
            </a:lvl9pPr>
          </a:lstStyle>
          <a:p/>
        </p:txBody>
      </p:sp>
      <p:sp>
        <p:nvSpPr>
          <p:cNvPr id="13" name="Google Shape;13;p3"/>
          <p:cNvSpPr txBox="1"/>
          <p:nvPr>
            <p:ph hasCustomPrompt="1" idx="2" type="title"/>
          </p:nvPr>
        </p:nvSpPr>
        <p:spPr>
          <a:xfrm rot="-20862">
            <a:off x="1651385" y="1374690"/>
            <a:ext cx="2076338" cy="741314"/>
          </a:xfrm>
          <a:prstGeom prst="rect">
            <a:avLst/>
          </a:prstGeom>
        </p:spPr>
        <p:txBody>
          <a:bodyPr anchorCtr="0" anchor="ctr" bIns="91425" lIns="91425" spcFirstLastPara="1" rIns="91425" wrap="square" tIns="91425">
            <a:noAutofit/>
          </a:bodyPr>
          <a:lstStyle>
            <a:lvl1pPr lvl="0" rtl="0">
              <a:spcBef>
                <a:spcPts val="0"/>
              </a:spcBef>
              <a:spcAft>
                <a:spcPts val="0"/>
              </a:spcAft>
              <a:buSzPts val="6000"/>
              <a:buNone/>
              <a:defRPr sz="6000"/>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a:r>
              <a:t>xx%</a:t>
            </a:r>
          </a:p>
        </p:txBody>
      </p:sp>
      <p:sp>
        <p:nvSpPr>
          <p:cNvPr id="14" name="Google Shape;14;p3"/>
          <p:cNvSpPr txBox="1"/>
          <p:nvPr>
            <p:ph idx="1" type="subTitle"/>
          </p:nvPr>
        </p:nvSpPr>
        <p:spPr>
          <a:xfrm rot="-21016">
            <a:off x="1650909" y="2854842"/>
            <a:ext cx="2797252" cy="741314"/>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1800"/>
              <a:buNone/>
              <a:defRPr sz="1800">
                <a:solidFill>
                  <a:schemeClr val="dk1"/>
                </a:solidFill>
              </a:defRPr>
            </a:lvl1pPr>
            <a:lvl2pPr lvl="1" rtl="0">
              <a:lnSpc>
                <a:spcPct val="100000"/>
              </a:lnSpc>
              <a:spcBef>
                <a:spcPts val="0"/>
              </a:spcBef>
              <a:spcAft>
                <a:spcPts val="0"/>
              </a:spcAft>
              <a:buClr>
                <a:schemeClr val="dk1"/>
              </a:buClr>
              <a:buSzPts val="1400"/>
              <a:buFont typeface="Coming Soon"/>
              <a:buNone/>
              <a:defRPr>
                <a:solidFill>
                  <a:schemeClr val="dk1"/>
                </a:solidFill>
                <a:latin typeface="Coming Soon"/>
                <a:ea typeface="Coming Soon"/>
                <a:cs typeface="Coming Soon"/>
                <a:sym typeface="Coming Soon"/>
              </a:defRPr>
            </a:lvl2pPr>
            <a:lvl3pPr lvl="2" rtl="0">
              <a:lnSpc>
                <a:spcPct val="100000"/>
              </a:lnSpc>
              <a:spcBef>
                <a:spcPts val="0"/>
              </a:spcBef>
              <a:spcAft>
                <a:spcPts val="0"/>
              </a:spcAft>
              <a:buClr>
                <a:schemeClr val="dk1"/>
              </a:buClr>
              <a:buSzPts val="1400"/>
              <a:buFont typeface="Coming Soon"/>
              <a:buNone/>
              <a:defRPr>
                <a:solidFill>
                  <a:schemeClr val="dk1"/>
                </a:solidFill>
                <a:latin typeface="Coming Soon"/>
                <a:ea typeface="Coming Soon"/>
                <a:cs typeface="Coming Soon"/>
                <a:sym typeface="Coming Soon"/>
              </a:defRPr>
            </a:lvl3pPr>
            <a:lvl4pPr lvl="3" rtl="0">
              <a:lnSpc>
                <a:spcPct val="100000"/>
              </a:lnSpc>
              <a:spcBef>
                <a:spcPts val="0"/>
              </a:spcBef>
              <a:spcAft>
                <a:spcPts val="0"/>
              </a:spcAft>
              <a:buClr>
                <a:schemeClr val="dk1"/>
              </a:buClr>
              <a:buSzPts val="1400"/>
              <a:buFont typeface="Coming Soon"/>
              <a:buNone/>
              <a:defRPr>
                <a:solidFill>
                  <a:schemeClr val="dk1"/>
                </a:solidFill>
                <a:latin typeface="Coming Soon"/>
                <a:ea typeface="Coming Soon"/>
                <a:cs typeface="Coming Soon"/>
                <a:sym typeface="Coming Soon"/>
              </a:defRPr>
            </a:lvl4pPr>
            <a:lvl5pPr lvl="4" rtl="0">
              <a:lnSpc>
                <a:spcPct val="100000"/>
              </a:lnSpc>
              <a:spcBef>
                <a:spcPts val="0"/>
              </a:spcBef>
              <a:spcAft>
                <a:spcPts val="0"/>
              </a:spcAft>
              <a:buClr>
                <a:schemeClr val="dk1"/>
              </a:buClr>
              <a:buSzPts val="1400"/>
              <a:buFont typeface="Coming Soon"/>
              <a:buNone/>
              <a:defRPr>
                <a:solidFill>
                  <a:schemeClr val="dk1"/>
                </a:solidFill>
                <a:latin typeface="Coming Soon"/>
                <a:ea typeface="Coming Soon"/>
                <a:cs typeface="Coming Soon"/>
                <a:sym typeface="Coming Soon"/>
              </a:defRPr>
            </a:lvl5pPr>
            <a:lvl6pPr lvl="5" rtl="0">
              <a:lnSpc>
                <a:spcPct val="100000"/>
              </a:lnSpc>
              <a:spcBef>
                <a:spcPts val="0"/>
              </a:spcBef>
              <a:spcAft>
                <a:spcPts val="0"/>
              </a:spcAft>
              <a:buClr>
                <a:schemeClr val="dk1"/>
              </a:buClr>
              <a:buSzPts val="1400"/>
              <a:buFont typeface="Coming Soon"/>
              <a:buNone/>
              <a:defRPr>
                <a:solidFill>
                  <a:schemeClr val="dk1"/>
                </a:solidFill>
                <a:latin typeface="Coming Soon"/>
                <a:ea typeface="Coming Soon"/>
                <a:cs typeface="Coming Soon"/>
                <a:sym typeface="Coming Soon"/>
              </a:defRPr>
            </a:lvl6pPr>
            <a:lvl7pPr lvl="6" rtl="0">
              <a:lnSpc>
                <a:spcPct val="100000"/>
              </a:lnSpc>
              <a:spcBef>
                <a:spcPts val="0"/>
              </a:spcBef>
              <a:spcAft>
                <a:spcPts val="0"/>
              </a:spcAft>
              <a:buClr>
                <a:schemeClr val="dk1"/>
              </a:buClr>
              <a:buSzPts val="1400"/>
              <a:buFont typeface="Coming Soon"/>
              <a:buNone/>
              <a:defRPr>
                <a:solidFill>
                  <a:schemeClr val="dk1"/>
                </a:solidFill>
                <a:latin typeface="Coming Soon"/>
                <a:ea typeface="Coming Soon"/>
                <a:cs typeface="Coming Soon"/>
                <a:sym typeface="Coming Soon"/>
              </a:defRPr>
            </a:lvl7pPr>
            <a:lvl8pPr lvl="7" rtl="0">
              <a:lnSpc>
                <a:spcPct val="100000"/>
              </a:lnSpc>
              <a:spcBef>
                <a:spcPts val="0"/>
              </a:spcBef>
              <a:spcAft>
                <a:spcPts val="0"/>
              </a:spcAft>
              <a:buClr>
                <a:schemeClr val="dk1"/>
              </a:buClr>
              <a:buSzPts val="1400"/>
              <a:buFont typeface="Coming Soon"/>
              <a:buNone/>
              <a:defRPr>
                <a:solidFill>
                  <a:schemeClr val="dk1"/>
                </a:solidFill>
                <a:latin typeface="Coming Soon"/>
                <a:ea typeface="Coming Soon"/>
                <a:cs typeface="Coming Soon"/>
                <a:sym typeface="Coming Soon"/>
              </a:defRPr>
            </a:lvl8pPr>
            <a:lvl9pPr lvl="8" rtl="0">
              <a:lnSpc>
                <a:spcPct val="100000"/>
              </a:lnSpc>
              <a:spcBef>
                <a:spcPts val="0"/>
              </a:spcBef>
              <a:spcAft>
                <a:spcPts val="0"/>
              </a:spcAft>
              <a:buClr>
                <a:schemeClr val="dk1"/>
              </a:buClr>
              <a:buSzPts val="1400"/>
              <a:buFont typeface="Coming Soon"/>
              <a:buNone/>
              <a:defRPr>
                <a:solidFill>
                  <a:schemeClr val="dk1"/>
                </a:solidFill>
                <a:latin typeface="Coming Soon"/>
                <a:ea typeface="Coming Soon"/>
                <a:cs typeface="Coming Soon"/>
                <a:sym typeface="Coming Soon"/>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CUSTOM_20">
    <p:bg>
      <p:bgPr>
        <a:solidFill>
          <a:schemeClr val="lt1"/>
        </a:solidFill>
      </p:bgPr>
    </p:bg>
    <p:spTree>
      <p:nvGrpSpPr>
        <p:cNvPr id="102" name="Shape 102"/>
        <p:cNvGrpSpPr/>
        <p:nvPr/>
      </p:nvGrpSpPr>
      <p:grpSpPr>
        <a:xfrm>
          <a:off x="0" y="0"/>
          <a:ext cx="0" cy="0"/>
          <a:chOff x="0" y="0"/>
          <a:chExt cx="0" cy="0"/>
        </a:xfrm>
      </p:grpSpPr>
      <p:sp>
        <p:nvSpPr>
          <p:cNvPr id="103" name="Google Shape;103;p21"/>
          <p:cNvSpPr txBox="1"/>
          <p:nvPr>
            <p:ph type="title"/>
          </p:nvPr>
        </p:nvSpPr>
        <p:spPr>
          <a:xfrm>
            <a:off x="226540" y="2492963"/>
            <a:ext cx="2326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104" name="Google Shape;104;p21"/>
          <p:cNvSpPr txBox="1"/>
          <p:nvPr>
            <p:ph idx="1" type="subTitle"/>
          </p:nvPr>
        </p:nvSpPr>
        <p:spPr>
          <a:xfrm>
            <a:off x="359590" y="3110812"/>
            <a:ext cx="20601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105" name="Google Shape;105;p21"/>
          <p:cNvSpPr txBox="1"/>
          <p:nvPr>
            <p:ph idx="2" type="title"/>
          </p:nvPr>
        </p:nvSpPr>
        <p:spPr>
          <a:xfrm>
            <a:off x="2343110" y="2492963"/>
            <a:ext cx="2326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106" name="Google Shape;106;p21"/>
          <p:cNvSpPr txBox="1"/>
          <p:nvPr>
            <p:ph idx="3" type="subTitle"/>
          </p:nvPr>
        </p:nvSpPr>
        <p:spPr>
          <a:xfrm>
            <a:off x="2476160" y="3110812"/>
            <a:ext cx="20601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107" name="Google Shape;107;p21"/>
          <p:cNvSpPr txBox="1"/>
          <p:nvPr>
            <p:ph idx="4" type="title"/>
          </p:nvPr>
        </p:nvSpPr>
        <p:spPr>
          <a:xfrm>
            <a:off x="4474690" y="2492963"/>
            <a:ext cx="2326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108" name="Google Shape;108;p21"/>
          <p:cNvSpPr txBox="1"/>
          <p:nvPr>
            <p:ph idx="5" type="subTitle"/>
          </p:nvPr>
        </p:nvSpPr>
        <p:spPr>
          <a:xfrm>
            <a:off x="4607740" y="3110812"/>
            <a:ext cx="20601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109" name="Google Shape;109;p21"/>
          <p:cNvSpPr txBox="1"/>
          <p:nvPr>
            <p:ph idx="6" type="title"/>
          </p:nvPr>
        </p:nvSpPr>
        <p:spPr>
          <a:xfrm>
            <a:off x="6591260" y="2492963"/>
            <a:ext cx="2326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110" name="Google Shape;110;p21"/>
          <p:cNvSpPr txBox="1"/>
          <p:nvPr>
            <p:ph idx="7" type="subTitle"/>
          </p:nvPr>
        </p:nvSpPr>
        <p:spPr>
          <a:xfrm>
            <a:off x="6724310" y="3110812"/>
            <a:ext cx="20601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111" name="Google Shape;111;p21"/>
          <p:cNvSpPr txBox="1"/>
          <p:nvPr>
            <p:ph idx="8" type="title"/>
          </p:nvPr>
        </p:nvSpPr>
        <p:spPr>
          <a:xfrm>
            <a:off x="930200" y="627400"/>
            <a:ext cx="6472800" cy="5025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22">
    <p:bg>
      <p:bgPr>
        <a:solidFill>
          <a:schemeClr val="lt1"/>
        </a:solidFill>
      </p:bgPr>
    </p:bg>
    <p:spTree>
      <p:nvGrpSpPr>
        <p:cNvPr id="112" name="Shape 112"/>
        <p:cNvGrpSpPr/>
        <p:nvPr/>
      </p:nvGrpSpPr>
      <p:grpSpPr>
        <a:xfrm>
          <a:off x="0" y="0"/>
          <a:ext cx="0" cy="0"/>
          <a:chOff x="0" y="0"/>
          <a:chExt cx="0" cy="0"/>
        </a:xfrm>
      </p:grpSpPr>
      <p:sp>
        <p:nvSpPr>
          <p:cNvPr id="113" name="Google Shape;113;p22"/>
          <p:cNvSpPr txBox="1"/>
          <p:nvPr>
            <p:ph hasCustomPrompt="1" type="title"/>
          </p:nvPr>
        </p:nvSpPr>
        <p:spPr>
          <a:xfrm>
            <a:off x="1788450" y="877525"/>
            <a:ext cx="2363700" cy="1963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000"/>
              <a:buNone/>
              <a:defRPr sz="5000"/>
            </a:lvl1pPr>
            <a:lvl2pPr lvl="1"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2pPr>
            <a:lvl3pPr lvl="2"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3pPr>
            <a:lvl4pPr lvl="3"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4pPr>
            <a:lvl5pPr lvl="4"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5pPr>
            <a:lvl6pPr lvl="5"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6pPr>
            <a:lvl7pPr lvl="6"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7pPr>
            <a:lvl8pPr lvl="7"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8pPr>
            <a:lvl9pPr lvl="8"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9pPr>
          </a:lstStyle>
          <a:p>
            <a:r>
              <a:t>xx%</a:t>
            </a:r>
          </a:p>
        </p:txBody>
      </p:sp>
      <p:sp>
        <p:nvSpPr>
          <p:cNvPr id="114" name="Google Shape;114;p22"/>
          <p:cNvSpPr txBox="1"/>
          <p:nvPr>
            <p:ph idx="1" type="body"/>
          </p:nvPr>
        </p:nvSpPr>
        <p:spPr>
          <a:xfrm>
            <a:off x="1788450" y="2723600"/>
            <a:ext cx="2363700" cy="8727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Clr>
                <a:schemeClr val="dk1"/>
              </a:buClr>
              <a:buSzPts val="1400"/>
              <a:buChar char="●"/>
              <a:defRPr>
                <a:solidFill>
                  <a:schemeClr val="dk1"/>
                </a:solidFill>
              </a:defRPr>
            </a:lvl1pPr>
            <a:lvl2pPr indent="-317500" lvl="1" marL="914400" rtl="0" algn="ctr">
              <a:spcBef>
                <a:spcPts val="1600"/>
              </a:spcBef>
              <a:spcAft>
                <a:spcPts val="0"/>
              </a:spcAft>
              <a:buClr>
                <a:schemeClr val="dk1"/>
              </a:buClr>
              <a:buSzPts val="1400"/>
              <a:buChar char="○"/>
              <a:defRPr>
                <a:solidFill>
                  <a:schemeClr val="dk1"/>
                </a:solidFill>
              </a:defRPr>
            </a:lvl2pPr>
            <a:lvl3pPr indent="-317500" lvl="2" marL="1371600" rtl="0" algn="ctr">
              <a:spcBef>
                <a:spcPts val="1600"/>
              </a:spcBef>
              <a:spcAft>
                <a:spcPts val="0"/>
              </a:spcAft>
              <a:buClr>
                <a:schemeClr val="dk1"/>
              </a:buClr>
              <a:buSzPts val="1400"/>
              <a:buChar char="■"/>
              <a:defRPr>
                <a:solidFill>
                  <a:schemeClr val="dk1"/>
                </a:solidFill>
              </a:defRPr>
            </a:lvl3pPr>
            <a:lvl4pPr indent="-317500" lvl="3" marL="1828800" rtl="0" algn="ctr">
              <a:spcBef>
                <a:spcPts val="1600"/>
              </a:spcBef>
              <a:spcAft>
                <a:spcPts val="0"/>
              </a:spcAft>
              <a:buClr>
                <a:schemeClr val="dk1"/>
              </a:buClr>
              <a:buSzPts val="1400"/>
              <a:buChar char="●"/>
              <a:defRPr>
                <a:solidFill>
                  <a:schemeClr val="dk1"/>
                </a:solidFill>
              </a:defRPr>
            </a:lvl4pPr>
            <a:lvl5pPr indent="-317500" lvl="4" marL="2286000" rtl="0" algn="ctr">
              <a:spcBef>
                <a:spcPts val="1600"/>
              </a:spcBef>
              <a:spcAft>
                <a:spcPts val="0"/>
              </a:spcAft>
              <a:buClr>
                <a:schemeClr val="dk1"/>
              </a:buClr>
              <a:buSzPts val="1400"/>
              <a:buChar char="○"/>
              <a:defRPr>
                <a:solidFill>
                  <a:schemeClr val="dk1"/>
                </a:solidFill>
              </a:defRPr>
            </a:lvl5pPr>
            <a:lvl6pPr indent="-317500" lvl="5" marL="2743200" rtl="0" algn="ctr">
              <a:spcBef>
                <a:spcPts val="1600"/>
              </a:spcBef>
              <a:spcAft>
                <a:spcPts val="0"/>
              </a:spcAft>
              <a:buClr>
                <a:schemeClr val="dk1"/>
              </a:buClr>
              <a:buSzPts val="1400"/>
              <a:buChar char="■"/>
              <a:defRPr>
                <a:solidFill>
                  <a:schemeClr val="dk1"/>
                </a:solidFill>
              </a:defRPr>
            </a:lvl6pPr>
            <a:lvl7pPr indent="-317500" lvl="6" marL="3200400" rtl="0" algn="ctr">
              <a:spcBef>
                <a:spcPts val="1600"/>
              </a:spcBef>
              <a:spcAft>
                <a:spcPts val="0"/>
              </a:spcAft>
              <a:buClr>
                <a:schemeClr val="dk1"/>
              </a:buClr>
              <a:buSzPts val="1400"/>
              <a:buChar char="●"/>
              <a:defRPr>
                <a:solidFill>
                  <a:schemeClr val="dk1"/>
                </a:solidFill>
              </a:defRPr>
            </a:lvl7pPr>
            <a:lvl8pPr indent="-317500" lvl="7" marL="3657600" rtl="0" algn="ctr">
              <a:spcBef>
                <a:spcPts val="1600"/>
              </a:spcBef>
              <a:spcAft>
                <a:spcPts val="0"/>
              </a:spcAft>
              <a:buClr>
                <a:schemeClr val="dk1"/>
              </a:buClr>
              <a:buSzPts val="1400"/>
              <a:buChar char="○"/>
              <a:defRPr>
                <a:solidFill>
                  <a:schemeClr val="dk1"/>
                </a:solidFill>
              </a:defRPr>
            </a:lvl8pPr>
            <a:lvl9pPr indent="-317500" lvl="8" marL="4114800" rtl="0" algn="ctr">
              <a:spcBef>
                <a:spcPts val="1600"/>
              </a:spcBef>
              <a:spcAft>
                <a:spcPts val="1600"/>
              </a:spcAft>
              <a:buClr>
                <a:schemeClr val="dk1"/>
              </a:buClr>
              <a:buSzPts val="1400"/>
              <a:buChar char="■"/>
              <a:defRPr>
                <a:solidFill>
                  <a:schemeClr val="dk1"/>
                </a:solidFill>
              </a:defRPr>
            </a:lvl9pPr>
          </a:lstStyle>
          <a:p/>
        </p:txBody>
      </p:sp>
      <p:sp>
        <p:nvSpPr>
          <p:cNvPr id="115" name="Google Shape;115;p22"/>
          <p:cNvSpPr txBox="1"/>
          <p:nvPr>
            <p:ph hasCustomPrompt="1" idx="2" type="title"/>
          </p:nvPr>
        </p:nvSpPr>
        <p:spPr>
          <a:xfrm>
            <a:off x="4075950" y="877525"/>
            <a:ext cx="2363700" cy="1963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000"/>
              <a:buNone/>
              <a:defRPr sz="5000"/>
            </a:lvl1pPr>
            <a:lvl2pPr lvl="1"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2pPr>
            <a:lvl3pPr lvl="2"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3pPr>
            <a:lvl4pPr lvl="3"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4pPr>
            <a:lvl5pPr lvl="4"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5pPr>
            <a:lvl6pPr lvl="5"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6pPr>
            <a:lvl7pPr lvl="6"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7pPr>
            <a:lvl8pPr lvl="7"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8pPr>
            <a:lvl9pPr lvl="8"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9pPr>
          </a:lstStyle>
          <a:p>
            <a:r>
              <a:t>xx%</a:t>
            </a:r>
          </a:p>
        </p:txBody>
      </p:sp>
      <p:sp>
        <p:nvSpPr>
          <p:cNvPr id="116" name="Google Shape;116;p22"/>
          <p:cNvSpPr txBox="1"/>
          <p:nvPr>
            <p:ph idx="3" type="body"/>
          </p:nvPr>
        </p:nvSpPr>
        <p:spPr>
          <a:xfrm>
            <a:off x="4075950" y="2723600"/>
            <a:ext cx="2363700" cy="8727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Clr>
                <a:schemeClr val="dk1"/>
              </a:buClr>
              <a:buSzPts val="1400"/>
              <a:buChar char="●"/>
              <a:defRPr>
                <a:solidFill>
                  <a:schemeClr val="dk1"/>
                </a:solidFill>
              </a:defRPr>
            </a:lvl1pPr>
            <a:lvl2pPr indent="-317500" lvl="1" marL="914400" rtl="0" algn="ctr">
              <a:spcBef>
                <a:spcPts val="1600"/>
              </a:spcBef>
              <a:spcAft>
                <a:spcPts val="0"/>
              </a:spcAft>
              <a:buClr>
                <a:schemeClr val="dk1"/>
              </a:buClr>
              <a:buSzPts val="1400"/>
              <a:buChar char="○"/>
              <a:defRPr>
                <a:solidFill>
                  <a:schemeClr val="dk1"/>
                </a:solidFill>
              </a:defRPr>
            </a:lvl2pPr>
            <a:lvl3pPr indent="-317500" lvl="2" marL="1371600" rtl="0" algn="ctr">
              <a:spcBef>
                <a:spcPts val="1600"/>
              </a:spcBef>
              <a:spcAft>
                <a:spcPts val="0"/>
              </a:spcAft>
              <a:buClr>
                <a:schemeClr val="dk1"/>
              </a:buClr>
              <a:buSzPts val="1400"/>
              <a:buChar char="■"/>
              <a:defRPr>
                <a:solidFill>
                  <a:schemeClr val="dk1"/>
                </a:solidFill>
              </a:defRPr>
            </a:lvl3pPr>
            <a:lvl4pPr indent="-317500" lvl="3" marL="1828800" rtl="0" algn="ctr">
              <a:spcBef>
                <a:spcPts val="1600"/>
              </a:spcBef>
              <a:spcAft>
                <a:spcPts val="0"/>
              </a:spcAft>
              <a:buClr>
                <a:schemeClr val="dk1"/>
              </a:buClr>
              <a:buSzPts val="1400"/>
              <a:buChar char="●"/>
              <a:defRPr>
                <a:solidFill>
                  <a:schemeClr val="dk1"/>
                </a:solidFill>
              </a:defRPr>
            </a:lvl4pPr>
            <a:lvl5pPr indent="-317500" lvl="4" marL="2286000" rtl="0" algn="ctr">
              <a:spcBef>
                <a:spcPts val="1600"/>
              </a:spcBef>
              <a:spcAft>
                <a:spcPts val="0"/>
              </a:spcAft>
              <a:buClr>
                <a:schemeClr val="dk1"/>
              </a:buClr>
              <a:buSzPts val="1400"/>
              <a:buChar char="○"/>
              <a:defRPr>
                <a:solidFill>
                  <a:schemeClr val="dk1"/>
                </a:solidFill>
              </a:defRPr>
            </a:lvl5pPr>
            <a:lvl6pPr indent="-317500" lvl="5" marL="2743200" rtl="0" algn="ctr">
              <a:spcBef>
                <a:spcPts val="1600"/>
              </a:spcBef>
              <a:spcAft>
                <a:spcPts val="0"/>
              </a:spcAft>
              <a:buClr>
                <a:schemeClr val="dk1"/>
              </a:buClr>
              <a:buSzPts val="1400"/>
              <a:buChar char="■"/>
              <a:defRPr>
                <a:solidFill>
                  <a:schemeClr val="dk1"/>
                </a:solidFill>
              </a:defRPr>
            </a:lvl6pPr>
            <a:lvl7pPr indent="-317500" lvl="6" marL="3200400" rtl="0" algn="ctr">
              <a:spcBef>
                <a:spcPts val="1600"/>
              </a:spcBef>
              <a:spcAft>
                <a:spcPts val="0"/>
              </a:spcAft>
              <a:buClr>
                <a:schemeClr val="dk1"/>
              </a:buClr>
              <a:buSzPts val="1400"/>
              <a:buChar char="●"/>
              <a:defRPr>
                <a:solidFill>
                  <a:schemeClr val="dk1"/>
                </a:solidFill>
              </a:defRPr>
            </a:lvl7pPr>
            <a:lvl8pPr indent="-317500" lvl="7" marL="3657600" rtl="0" algn="ctr">
              <a:spcBef>
                <a:spcPts val="1600"/>
              </a:spcBef>
              <a:spcAft>
                <a:spcPts val="0"/>
              </a:spcAft>
              <a:buClr>
                <a:schemeClr val="dk1"/>
              </a:buClr>
              <a:buSzPts val="1400"/>
              <a:buChar char="○"/>
              <a:defRPr>
                <a:solidFill>
                  <a:schemeClr val="dk1"/>
                </a:solidFill>
              </a:defRPr>
            </a:lvl8pPr>
            <a:lvl9pPr indent="-317500" lvl="8" marL="4114800" rtl="0" algn="ctr">
              <a:spcBef>
                <a:spcPts val="1600"/>
              </a:spcBef>
              <a:spcAft>
                <a:spcPts val="1600"/>
              </a:spcAft>
              <a:buClr>
                <a:schemeClr val="dk1"/>
              </a:buClr>
              <a:buSzPts val="1400"/>
              <a:buChar char="■"/>
              <a:defRPr>
                <a:solidFill>
                  <a:schemeClr val="dk1"/>
                </a:solidFill>
              </a:defRPr>
            </a:lvl9pPr>
          </a:lstStyle>
          <a:p/>
        </p:txBody>
      </p:sp>
      <p:sp>
        <p:nvSpPr>
          <p:cNvPr id="117" name="Google Shape;117;p22"/>
          <p:cNvSpPr txBox="1"/>
          <p:nvPr>
            <p:ph hasCustomPrompt="1" idx="4" type="title"/>
          </p:nvPr>
        </p:nvSpPr>
        <p:spPr>
          <a:xfrm>
            <a:off x="6287250" y="877525"/>
            <a:ext cx="2363700" cy="1963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000"/>
              <a:buNone/>
              <a:defRPr sz="5000"/>
            </a:lvl1pPr>
            <a:lvl2pPr lvl="1"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2pPr>
            <a:lvl3pPr lvl="2"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3pPr>
            <a:lvl4pPr lvl="3"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4pPr>
            <a:lvl5pPr lvl="4"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5pPr>
            <a:lvl6pPr lvl="5"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6pPr>
            <a:lvl7pPr lvl="6"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7pPr>
            <a:lvl8pPr lvl="7"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8pPr>
            <a:lvl9pPr lvl="8"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9pPr>
          </a:lstStyle>
          <a:p>
            <a:r>
              <a:t>xx%</a:t>
            </a:r>
          </a:p>
        </p:txBody>
      </p:sp>
      <p:sp>
        <p:nvSpPr>
          <p:cNvPr id="118" name="Google Shape;118;p22"/>
          <p:cNvSpPr txBox="1"/>
          <p:nvPr>
            <p:ph idx="5" type="body"/>
          </p:nvPr>
        </p:nvSpPr>
        <p:spPr>
          <a:xfrm>
            <a:off x="6287250" y="2723600"/>
            <a:ext cx="2363700" cy="8727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Clr>
                <a:schemeClr val="dk1"/>
              </a:buClr>
              <a:buSzPts val="1400"/>
              <a:buChar char="●"/>
              <a:defRPr>
                <a:solidFill>
                  <a:schemeClr val="dk1"/>
                </a:solidFill>
              </a:defRPr>
            </a:lvl1pPr>
            <a:lvl2pPr indent="-317500" lvl="1" marL="914400" rtl="0" algn="ctr">
              <a:spcBef>
                <a:spcPts val="1600"/>
              </a:spcBef>
              <a:spcAft>
                <a:spcPts val="0"/>
              </a:spcAft>
              <a:buClr>
                <a:schemeClr val="dk1"/>
              </a:buClr>
              <a:buSzPts val="1400"/>
              <a:buChar char="○"/>
              <a:defRPr>
                <a:solidFill>
                  <a:schemeClr val="dk1"/>
                </a:solidFill>
              </a:defRPr>
            </a:lvl2pPr>
            <a:lvl3pPr indent="-317500" lvl="2" marL="1371600" rtl="0" algn="ctr">
              <a:spcBef>
                <a:spcPts val="1600"/>
              </a:spcBef>
              <a:spcAft>
                <a:spcPts val="0"/>
              </a:spcAft>
              <a:buClr>
                <a:schemeClr val="dk1"/>
              </a:buClr>
              <a:buSzPts val="1400"/>
              <a:buChar char="■"/>
              <a:defRPr>
                <a:solidFill>
                  <a:schemeClr val="dk1"/>
                </a:solidFill>
              </a:defRPr>
            </a:lvl3pPr>
            <a:lvl4pPr indent="-317500" lvl="3" marL="1828800" rtl="0" algn="ctr">
              <a:spcBef>
                <a:spcPts val="1600"/>
              </a:spcBef>
              <a:spcAft>
                <a:spcPts val="0"/>
              </a:spcAft>
              <a:buClr>
                <a:schemeClr val="dk1"/>
              </a:buClr>
              <a:buSzPts val="1400"/>
              <a:buChar char="●"/>
              <a:defRPr>
                <a:solidFill>
                  <a:schemeClr val="dk1"/>
                </a:solidFill>
              </a:defRPr>
            </a:lvl4pPr>
            <a:lvl5pPr indent="-317500" lvl="4" marL="2286000" rtl="0" algn="ctr">
              <a:spcBef>
                <a:spcPts val="1600"/>
              </a:spcBef>
              <a:spcAft>
                <a:spcPts val="0"/>
              </a:spcAft>
              <a:buClr>
                <a:schemeClr val="dk1"/>
              </a:buClr>
              <a:buSzPts val="1400"/>
              <a:buChar char="○"/>
              <a:defRPr>
                <a:solidFill>
                  <a:schemeClr val="dk1"/>
                </a:solidFill>
              </a:defRPr>
            </a:lvl5pPr>
            <a:lvl6pPr indent="-317500" lvl="5" marL="2743200" rtl="0" algn="ctr">
              <a:spcBef>
                <a:spcPts val="1600"/>
              </a:spcBef>
              <a:spcAft>
                <a:spcPts val="0"/>
              </a:spcAft>
              <a:buClr>
                <a:schemeClr val="dk1"/>
              </a:buClr>
              <a:buSzPts val="1400"/>
              <a:buChar char="■"/>
              <a:defRPr>
                <a:solidFill>
                  <a:schemeClr val="dk1"/>
                </a:solidFill>
              </a:defRPr>
            </a:lvl6pPr>
            <a:lvl7pPr indent="-317500" lvl="6" marL="3200400" rtl="0" algn="ctr">
              <a:spcBef>
                <a:spcPts val="1600"/>
              </a:spcBef>
              <a:spcAft>
                <a:spcPts val="0"/>
              </a:spcAft>
              <a:buClr>
                <a:schemeClr val="dk1"/>
              </a:buClr>
              <a:buSzPts val="1400"/>
              <a:buChar char="●"/>
              <a:defRPr>
                <a:solidFill>
                  <a:schemeClr val="dk1"/>
                </a:solidFill>
              </a:defRPr>
            </a:lvl7pPr>
            <a:lvl8pPr indent="-317500" lvl="7" marL="3657600" rtl="0" algn="ctr">
              <a:spcBef>
                <a:spcPts val="1600"/>
              </a:spcBef>
              <a:spcAft>
                <a:spcPts val="0"/>
              </a:spcAft>
              <a:buClr>
                <a:schemeClr val="dk1"/>
              </a:buClr>
              <a:buSzPts val="1400"/>
              <a:buChar char="○"/>
              <a:defRPr>
                <a:solidFill>
                  <a:schemeClr val="dk1"/>
                </a:solidFill>
              </a:defRPr>
            </a:lvl8pPr>
            <a:lvl9pPr indent="-317500" lvl="8" marL="4114800" rtl="0" algn="ctr">
              <a:spcBef>
                <a:spcPts val="1600"/>
              </a:spcBef>
              <a:spcAft>
                <a:spcPts val="1600"/>
              </a:spcAft>
              <a:buClr>
                <a:schemeClr val="dk1"/>
              </a:buClr>
              <a:buSzPts val="1400"/>
              <a:buChar char="■"/>
              <a:defRPr>
                <a:solidFill>
                  <a:schemeClr val="dk1"/>
                </a:solidFill>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7">
    <p:bg>
      <p:bgPr>
        <a:solidFill>
          <a:schemeClr val="lt1"/>
        </a:solidFill>
      </p:bgPr>
    </p:bg>
    <p:spTree>
      <p:nvGrpSpPr>
        <p:cNvPr id="119" name="Shape 119"/>
        <p:cNvGrpSpPr/>
        <p:nvPr/>
      </p:nvGrpSpPr>
      <p:grpSpPr>
        <a:xfrm>
          <a:off x="0" y="0"/>
          <a:ext cx="0" cy="0"/>
          <a:chOff x="0" y="0"/>
          <a:chExt cx="0" cy="0"/>
        </a:xfrm>
      </p:grpSpPr>
      <p:sp>
        <p:nvSpPr>
          <p:cNvPr id="120" name="Google Shape;120;p23"/>
          <p:cNvSpPr txBox="1"/>
          <p:nvPr>
            <p:ph type="title"/>
          </p:nvPr>
        </p:nvSpPr>
        <p:spPr>
          <a:xfrm>
            <a:off x="5352002" y="1032490"/>
            <a:ext cx="2326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8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121" name="Google Shape;121;p23"/>
          <p:cNvSpPr txBox="1"/>
          <p:nvPr>
            <p:ph idx="1" type="subTitle"/>
          </p:nvPr>
        </p:nvSpPr>
        <p:spPr>
          <a:xfrm>
            <a:off x="5341802" y="1622773"/>
            <a:ext cx="23466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r">
              <a:lnSpc>
                <a:spcPct val="100000"/>
              </a:lnSpc>
              <a:spcBef>
                <a:spcPts val="0"/>
              </a:spcBef>
              <a:spcAft>
                <a:spcPts val="0"/>
              </a:spcAft>
              <a:buClr>
                <a:schemeClr val="dk1"/>
              </a:buClr>
              <a:buSzPts val="1400"/>
              <a:buNone/>
              <a:defRPr>
                <a:solidFill>
                  <a:schemeClr val="dk1"/>
                </a:solidFill>
              </a:defRPr>
            </a:lvl2pPr>
            <a:lvl3pPr lvl="2" rtl="0" algn="r">
              <a:lnSpc>
                <a:spcPct val="100000"/>
              </a:lnSpc>
              <a:spcBef>
                <a:spcPts val="0"/>
              </a:spcBef>
              <a:spcAft>
                <a:spcPts val="0"/>
              </a:spcAft>
              <a:buClr>
                <a:schemeClr val="dk1"/>
              </a:buClr>
              <a:buSzPts val="1400"/>
              <a:buNone/>
              <a:defRPr>
                <a:solidFill>
                  <a:schemeClr val="dk1"/>
                </a:solidFill>
              </a:defRPr>
            </a:lvl3pPr>
            <a:lvl4pPr lvl="3" rtl="0" algn="r">
              <a:lnSpc>
                <a:spcPct val="100000"/>
              </a:lnSpc>
              <a:spcBef>
                <a:spcPts val="0"/>
              </a:spcBef>
              <a:spcAft>
                <a:spcPts val="0"/>
              </a:spcAft>
              <a:buClr>
                <a:schemeClr val="dk1"/>
              </a:buClr>
              <a:buSzPts val="1400"/>
              <a:buNone/>
              <a:defRPr>
                <a:solidFill>
                  <a:schemeClr val="dk1"/>
                </a:solidFill>
              </a:defRPr>
            </a:lvl4pPr>
            <a:lvl5pPr lvl="4" rtl="0" algn="r">
              <a:lnSpc>
                <a:spcPct val="100000"/>
              </a:lnSpc>
              <a:spcBef>
                <a:spcPts val="0"/>
              </a:spcBef>
              <a:spcAft>
                <a:spcPts val="0"/>
              </a:spcAft>
              <a:buClr>
                <a:schemeClr val="dk1"/>
              </a:buClr>
              <a:buSzPts val="1400"/>
              <a:buNone/>
              <a:defRPr>
                <a:solidFill>
                  <a:schemeClr val="dk1"/>
                </a:solidFill>
              </a:defRPr>
            </a:lvl5pPr>
            <a:lvl6pPr lvl="5" rtl="0" algn="r">
              <a:lnSpc>
                <a:spcPct val="100000"/>
              </a:lnSpc>
              <a:spcBef>
                <a:spcPts val="0"/>
              </a:spcBef>
              <a:spcAft>
                <a:spcPts val="0"/>
              </a:spcAft>
              <a:buClr>
                <a:schemeClr val="dk1"/>
              </a:buClr>
              <a:buSzPts val="1400"/>
              <a:buNone/>
              <a:defRPr>
                <a:solidFill>
                  <a:schemeClr val="dk1"/>
                </a:solidFill>
              </a:defRPr>
            </a:lvl6pPr>
            <a:lvl7pPr lvl="6" rtl="0" algn="r">
              <a:lnSpc>
                <a:spcPct val="100000"/>
              </a:lnSpc>
              <a:spcBef>
                <a:spcPts val="0"/>
              </a:spcBef>
              <a:spcAft>
                <a:spcPts val="0"/>
              </a:spcAft>
              <a:buClr>
                <a:schemeClr val="dk1"/>
              </a:buClr>
              <a:buSzPts val="1400"/>
              <a:buNone/>
              <a:defRPr>
                <a:solidFill>
                  <a:schemeClr val="dk1"/>
                </a:solidFill>
              </a:defRPr>
            </a:lvl7pPr>
            <a:lvl8pPr lvl="7" rtl="0" algn="r">
              <a:lnSpc>
                <a:spcPct val="100000"/>
              </a:lnSpc>
              <a:spcBef>
                <a:spcPts val="0"/>
              </a:spcBef>
              <a:spcAft>
                <a:spcPts val="0"/>
              </a:spcAft>
              <a:buClr>
                <a:schemeClr val="dk1"/>
              </a:buClr>
              <a:buSzPts val="1400"/>
              <a:buNone/>
              <a:defRPr>
                <a:solidFill>
                  <a:schemeClr val="dk1"/>
                </a:solidFill>
              </a:defRPr>
            </a:lvl8pPr>
            <a:lvl9pPr lvl="8" rtl="0" algn="r">
              <a:lnSpc>
                <a:spcPct val="100000"/>
              </a:lnSpc>
              <a:spcBef>
                <a:spcPts val="0"/>
              </a:spcBef>
              <a:spcAft>
                <a:spcPts val="0"/>
              </a:spcAft>
              <a:buClr>
                <a:schemeClr val="dk1"/>
              </a:buClr>
              <a:buSzPts val="1400"/>
              <a:buNone/>
              <a:defRPr>
                <a:solidFill>
                  <a:schemeClr val="dk1"/>
                </a:solidFill>
              </a:defRPr>
            </a:lvl9pPr>
          </a:lstStyle>
          <a:p/>
        </p:txBody>
      </p:sp>
      <p:sp>
        <p:nvSpPr>
          <p:cNvPr id="122" name="Google Shape;122;p23"/>
          <p:cNvSpPr txBox="1"/>
          <p:nvPr>
            <p:ph idx="2" type="title"/>
          </p:nvPr>
        </p:nvSpPr>
        <p:spPr>
          <a:xfrm>
            <a:off x="5352002" y="2937490"/>
            <a:ext cx="2326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8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123" name="Google Shape;123;p23"/>
          <p:cNvSpPr txBox="1"/>
          <p:nvPr>
            <p:ph idx="3" type="subTitle"/>
          </p:nvPr>
        </p:nvSpPr>
        <p:spPr>
          <a:xfrm>
            <a:off x="5341802" y="3527773"/>
            <a:ext cx="23466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r">
              <a:lnSpc>
                <a:spcPct val="100000"/>
              </a:lnSpc>
              <a:spcBef>
                <a:spcPts val="0"/>
              </a:spcBef>
              <a:spcAft>
                <a:spcPts val="0"/>
              </a:spcAft>
              <a:buClr>
                <a:schemeClr val="dk1"/>
              </a:buClr>
              <a:buSzPts val="1400"/>
              <a:buNone/>
              <a:defRPr>
                <a:solidFill>
                  <a:schemeClr val="dk1"/>
                </a:solidFill>
              </a:defRPr>
            </a:lvl2pPr>
            <a:lvl3pPr lvl="2" rtl="0" algn="r">
              <a:lnSpc>
                <a:spcPct val="100000"/>
              </a:lnSpc>
              <a:spcBef>
                <a:spcPts val="0"/>
              </a:spcBef>
              <a:spcAft>
                <a:spcPts val="0"/>
              </a:spcAft>
              <a:buClr>
                <a:schemeClr val="dk1"/>
              </a:buClr>
              <a:buSzPts val="1400"/>
              <a:buNone/>
              <a:defRPr>
                <a:solidFill>
                  <a:schemeClr val="dk1"/>
                </a:solidFill>
              </a:defRPr>
            </a:lvl3pPr>
            <a:lvl4pPr lvl="3" rtl="0" algn="r">
              <a:lnSpc>
                <a:spcPct val="100000"/>
              </a:lnSpc>
              <a:spcBef>
                <a:spcPts val="0"/>
              </a:spcBef>
              <a:spcAft>
                <a:spcPts val="0"/>
              </a:spcAft>
              <a:buClr>
                <a:schemeClr val="dk1"/>
              </a:buClr>
              <a:buSzPts val="1400"/>
              <a:buNone/>
              <a:defRPr>
                <a:solidFill>
                  <a:schemeClr val="dk1"/>
                </a:solidFill>
              </a:defRPr>
            </a:lvl4pPr>
            <a:lvl5pPr lvl="4" rtl="0" algn="r">
              <a:lnSpc>
                <a:spcPct val="100000"/>
              </a:lnSpc>
              <a:spcBef>
                <a:spcPts val="0"/>
              </a:spcBef>
              <a:spcAft>
                <a:spcPts val="0"/>
              </a:spcAft>
              <a:buClr>
                <a:schemeClr val="dk1"/>
              </a:buClr>
              <a:buSzPts val="1400"/>
              <a:buNone/>
              <a:defRPr>
                <a:solidFill>
                  <a:schemeClr val="dk1"/>
                </a:solidFill>
              </a:defRPr>
            </a:lvl5pPr>
            <a:lvl6pPr lvl="5" rtl="0" algn="r">
              <a:lnSpc>
                <a:spcPct val="100000"/>
              </a:lnSpc>
              <a:spcBef>
                <a:spcPts val="0"/>
              </a:spcBef>
              <a:spcAft>
                <a:spcPts val="0"/>
              </a:spcAft>
              <a:buClr>
                <a:schemeClr val="dk1"/>
              </a:buClr>
              <a:buSzPts val="1400"/>
              <a:buNone/>
              <a:defRPr>
                <a:solidFill>
                  <a:schemeClr val="dk1"/>
                </a:solidFill>
              </a:defRPr>
            </a:lvl6pPr>
            <a:lvl7pPr lvl="6" rtl="0" algn="r">
              <a:lnSpc>
                <a:spcPct val="100000"/>
              </a:lnSpc>
              <a:spcBef>
                <a:spcPts val="0"/>
              </a:spcBef>
              <a:spcAft>
                <a:spcPts val="0"/>
              </a:spcAft>
              <a:buClr>
                <a:schemeClr val="dk1"/>
              </a:buClr>
              <a:buSzPts val="1400"/>
              <a:buNone/>
              <a:defRPr>
                <a:solidFill>
                  <a:schemeClr val="dk1"/>
                </a:solidFill>
              </a:defRPr>
            </a:lvl7pPr>
            <a:lvl8pPr lvl="7" rtl="0" algn="r">
              <a:lnSpc>
                <a:spcPct val="100000"/>
              </a:lnSpc>
              <a:spcBef>
                <a:spcPts val="0"/>
              </a:spcBef>
              <a:spcAft>
                <a:spcPts val="0"/>
              </a:spcAft>
              <a:buClr>
                <a:schemeClr val="dk1"/>
              </a:buClr>
              <a:buSzPts val="1400"/>
              <a:buNone/>
              <a:defRPr>
                <a:solidFill>
                  <a:schemeClr val="dk1"/>
                </a:solidFill>
              </a:defRPr>
            </a:lvl8pPr>
            <a:lvl9pPr lvl="8" rtl="0" algn="r">
              <a:lnSpc>
                <a:spcPct val="100000"/>
              </a:lnSpc>
              <a:spcBef>
                <a:spcPts val="0"/>
              </a:spcBef>
              <a:spcAft>
                <a:spcPts val="0"/>
              </a:spcAft>
              <a:buClr>
                <a:schemeClr val="dk1"/>
              </a:buClr>
              <a:buSzPts val="1400"/>
              <a:buNone/>
              <a:defRPr>
                <a:solidFill>
                  <a:schemeClr val="dk1"/>
                </a:solidFill>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8">
    <p:bg>
      <p:bgPr>
        <a:solidFill>
          <a:schemeClr val="lt1"/>
        </a:solidFill>
      </p:bgPr>
    </p:bg>
    <p:spTree>
      <p:nvGrpSpPr>
        <p:cNvPr id="124" name="Shape 124"/>
        <p:cNvGrpSpPr/>
        <p:nvPr/>
      </p:nvGrpSpPr>
      <p:grpSpPr>
        <a:xfrm>
          <a:off x="0" y="0"/>
          <a:ext cx="0" cy="0"/>
          <a:chOff x="0" y="0"/>
          <a:chExt cx="0" cy="0"/>
        </a:xfrm>
      </p:grpSpPr>
      <p:sp>
        <p:nvSpPr>
          <p:cNvPr id="125" name="Google Shape;125;p24"/>
          <p:cNvSpPr txBox="1"/>
          <p:nvPr>
            <p:ph type="title"/>
          </p:nvPr>
        </p:nvSpPr>
        <p:spPr>
          <a:xfrm>
            <a:off x="930200" y="627400"/>
            <a:ext cx="6472800" cy="5025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3">
  <p:cSld name="CUSTOM_14">
    <p:bg>
      <p:bgPr>
        <a:solidFill>
          <a:schemeClr val="lt1"/>
        </a:solidFill>
      </p:bgPr>
    </p:bg>
    <p:spTree>
      <p:nvGrpSpPr>
        <p:cNvPr id="126" name="Shape 126"/>
        <p:cNvGrpSpPr/>
        <p:nvPr/>
      </p:nvGrpSpPr>
      <p:grpSpPr>
        <a:xfrm>
          <a:off x="0" y="0"/>
          <a:ext cx="0" cy="0"/>
          <a:chOff x="0" y="0"/>
          <a:chExt cx="0" cy="0"/>
        </a:xfrm>
      </p:grpSpPr>
      <p:sp>
        <p:nvSpPr>
          <p:cNvPr id="127" name="Google Shape;127;p25"/>
          <p:cNvSpPr txBox="1"/>
          <p:nvPr>
            <p:ph idx="1" type="body"/>
          </p:nvPr>
        </p:nvSpPr>
        <p:spPr>
          <a:xfrm>
            <a:off x="3564722" y="1879675"/>
            <a:ext cx="2310900" cy="25068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1pPr>
            <a:lvl2pPr indent="-317500" lvl="1" marL="914400" rtl="0">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2pPr>
            <a:lvl3pPr indent="-317500" lvl="2" marL="1371600" rtl="0">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3pPr>
            <a:lvl4pPr indent="-317500" lvl="3" marL="1828800" rtl="0">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4pPr>
            <a:lvl5pPr indent="-317500" lvl="4" marL="2286000" rtl="0">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5pPr>
            <a:lvl6pPr indent="-317500" lvl="5" marL="2743200" rtl="0">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6pPr>
            <a:lvl7pPr indent="-317500" lvl="6" marL="3200400" rtl="0">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7pPr>
            <a:lvl8pPr indent="-317500" lvl="7" marL="3657600" rtl="0">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8pPr>
            <a:lvl9pPr indent="-317500" lvl="8" marL="4114800" rtl="0">
              <a:spcBef>
                <a:spcPts val="1600"/>
              </a:spcBef>
              <a:spcAft>
                <a:spcPts val="1600"/>
              </a:spcAft>
              <a:buClr>
                <a:schemeClr val="dk1"/>
              </a:buClr>
              <a:buSzPts val="1400"/>
              <a:buFont typeface="Didact Gothic"/>
              <a:buChar char="■"/>
              <a:defRPr>
                <a:solidFill>
                  <a:schemeClr val="dk1"/>
                </a:solidFill>
                <a:latin typeface="Didact Gothic"/>
                <a:ea typeface="Didact Gothic"/>
                <a:cs typeface="Didact Gothic"/>
                <a:sym typeface="Didact Gothic"/>
              </a:defRPr>
            </a:lvl9pPr>
          </a:lstStyle>
          <a:p/>
        </p:txBody>
      </p:sp>
      <p:sp>
        <p:nvSpPr>
          <p:cNvPr id="128" name="Google Shape;128;p25"/>
          <p:cNvSpPr txBox="1"/>
          <p:nvPr>
            <p:ph idx="2" type="body"/>
          </p:nvPr>
        </p:nvSpPr>
        <p:spPr>
          <a:xfrm>
            <a:off x="5894045" y="1879675"/>
            <a:ext cx="2310900" cy="25068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1pPr>
            <a:lvl2pPr indent="-317500" lvl="1" marL="914400" rtl="0">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2pPr>
            <a:lvl3pPr indent="-317500" lvl="2" marL="1371600" rtl="0">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3pPr>
            <a:lvl4pPr indent="-317500" lvl="3" marL="1828800" rtl="0">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4pPr>
            <a:lvl5pPr indent="-317500" lvl="4" marL="2286000" rtl="0">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5pPr>
            <a:lvl6pPr indent="-317500" lvl="5" marL="2743200" rtl="0">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6pPr>
            <a:lvl7pPr indent="-317500" lvl="6" marL="3200400" rtl="0">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7pPr>
            <a:lvl8pPr indent="-317500" lvl="7" marL="3657600" rtl="0">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8pPr>
            <a:lvl9pPr indent="-317500" lvl="8" marL="4114800" rtl="0">
              <a:spcBef>
                <a:spcPts val="1600"/>
              </a:spcBef>
              <a:spcAft>
                <a:spcPts val="1600"/>
              </a:spcAft>
              <a:buClr>
                <a:schemeClr val="dk1"/>
              </a:buClr>
              <a:buSzPts val="1400"/>
              <a:buFont typeface="Didact Gothic"/>
              <a:buChar char="■"/>
              <a:defRPr>
                <a:solidFill>
                  <a:schemeClr val="dk1"/>
                </a:solidFill>
                <a:latin typeface="Didact Gothic"/>
                <a:ea typeface="Didact Gothic"/>
                <a:cs typeface="Didact Gothic"/>
                <a:sym typeface="Didact Gothic"/>
              </a:defRPr>
            </a:lvl9pPr>
          </a:lstStyle>
          <a:p/>
        </p:txBody>
      </p:sp>
      <p:sp>
        <p:nvSpPr>
          <p:cNvPr id="129" name="Google Shape;129;p25"/>
          <p:cNvSpPr txBox="1"/>
          <p:nvPr>
            <p:ph idx="3" type="subTitle"/>
          </p:nvPr>
        </p:nvSpPr>
        <p:spPr>
          <a:xfrm>
            <a:off x="3706358" y="1594775"/>
            <a:ext cx="2250900" cy="608400"/>
          </a:xfrm>
          <a:prstGeom prst="rect">
            <a:avLst/>
          </a:prstGeom>
        </p:spPr>
        <p:txBody>
          <a:bodyPr anchorCtr="0" anchor="t" bIns="91425" lIns="91425" spcFirstLastPara="1" rIns="91425" wrap="square" tIns="91425">
            <a:noAutofit/>
          </a:bodyPr>
          <a:lstStyle>
            <a:lvl1pPr lvl="0">
              <a:spcBef>
                <a:spcPts val="0"/>
              </a:spcBef>
              <a:spcAft>
                <a:spcPts val="0"/>
              </a:spcAft>
              <a:buClr>
                <a:schemeClr val="dk1"/>
              </a:buClr>
              <a:buSzPts val="1800"/>
              <a:buFont typeface="Calligraffitti"/>
              <a:buNone/>
              <a:defRPr b="1" sz="1800">
                <a:solidFill>
                  <a:schemeClr val="dk1"/>
                </a:solidFill>
                <a:latin typeface="Calligraffitti"/>
                <a:ea typeface="Calligraffitti"/>
                <a:cs typeface="Calligraffitti"/>
                <a:sym typeface="Calligraffitti"/>
              </a:defRPr>
            </a:lvl1pPr>
            <a:lvl2pPr lvl="1">
              <a:spcBef>
                <a:spcPts val="1600"/>
              </a:spcBef>
              <a:spcAft>
                <a:spcPts val="0"/>
              </a:spcAft>
              <a:buClr>
                <a:schemeClr val="dk1"/>
              </a:buClr>
              <a:buSzPts val="1800"/>
              <a:buFont typeface="Calligraffitti"/>
              <a:buNone/>
              <a:defRPr sz="1800">
                <a:solidFill>
                  <a:schemeClr val="dk1"/>
                </a:solidFill>
                <a:latin typeface="Calligraffitti"/>
                <a:ea typeface="Calligraffitti"/>
                <a:cs typeface="Calligraffitti"/>
                <a:sym typeface="Calligraffitti"/>
              </a:defRPr>
            </a:lvl2pPr>
            <a:lvl3pPr lvl="2">
              <a:spcBef>
                <a:spcPts val="1600"/>
              </a:spcBef>
              <a:spcAft>
                <a:spcPts val="0"/>
              </a:spcAft>
              <a:buClr>
                <a:schemeClr val="dk1"/>
              </a:buClr>
              <a:buSzPts val="1800"/>
              <a:buFont typeface="Calligraffitti"/>
              <a:buNone/>
              <a:defRPr sz="1800">
                <a:solidFill>
                  <a:schemeClr val="dk1"/>
                </a:solidFill>
                <a:latin typeface="Calligraffitti"/>
                <a:ea typeface="Calligraffitti"/>
                <a:cs typeface="Calligraffitti"/>
                <a:sym typeface="Calligraffitti"/>
              </a:defRPr>
            </a:lvl3pPr>
            <a:lvl4pPr lvl="3">
              <a:spcBef>
                <a:spcPts val="1600"/>
              </a:spcBef>
              <a:spcAft>
                <a:spcPts val="0"/>
              </a:spcAft>
              <a:buClr>
                <a:schemeClr val="dk1"/>
              </a:buClr>
              <a:buSzPts val="1800"/>
              <a:buFont typeface="Calligraffitti"/>
              <a:buNone/>
              <a:defRPr sz="1800">
                <a:solidFill>
                  <a:schemeClr val="dk1"/>
                </a:solidFill>
                <a:latin typeface="Calligraffitti"/>
                <a:ea typeface="Calligraffitti"/>
                <a:cs typeface="Calligraffitti"/>
                <a:sym typeface="Calligraffitti"/>
              </a:defRPr>
            </a:lvl4pPr>
            <a:lvl5pPr lvl="4">
              <a:spcBef>
                <a:spcPts val="1600"/>
              </a:spcBef>
              <a:spcAft>
                <a:spcPts val="0"/>
              </a:spcAft>
              <a:buClr>
                <a:schemeClr val="dk1"/>
              </a:buClr>
              <a:buSzPts val="1800"/>
              <a:buFont typeface="Calligraffitti"/>
              <a:buNone/>
              <a:defRPr sz="1800">
                <a:solidFill>
                  <a:schemeClr val="dk1"/>
                </a:solidFill>
                <a:latin typeface="Calligraffitti"/>
                <a:ea typeface="Calligraffitti"/>
                <a:cs typeface="Calligraffitti"/>
                <a:sym typeface="Calligraffitti"/>
              </a:defRPr>
            </a:lvl5pPr>
            <a:lvl6pPr lvl="5">
              <a:spcBef>
                <a:spcPts val="1600"/>
              </a:spcBef>
              <a:spcAft>
                <a:spcPts val="0"/>
              </a:spcAft>
              <a:buClr>
                <a:schemeClr val="dk1"/>
              </a:buClr>
              <a:buSzPts val="1800"/>
              <a:buFont typeface="Calligraffitti"/>
              <a:buNone/>
              <a:defRPr sz="1800">
                <a:solidFill>
                  <a:schemeClr val="dk1"/>
                </a:solidFill>
                <a:latin typeface="Calligraffitti"/>
                <a:ea typeface="Calligraffitti"/>
                <a:cs typeface="Calligraffitti"/>
                <a:sym typeface="Calligraffitti"/>
              </a:defRPr>
            </a:lvl6pPr>
            <a:lvl7pPr lvl="6">
              <a:spcBef>
                <a:spcPts val="1600"/>
              </a:spcBef>
              <a:spcAft>
                <a:spcPts val="0"/>
              </a:spcAft>
              <a:buClr>
                <a:schemeClr val="dk1"/>
              </a:buClr>
              <a:buSzPts val="1800"/>
              <a:buFont typeface="Calligraffitti"/>
              <a:buNone/>
              <a:defRPr sz="1800">
                <a:solidFill>
                  <a:schemeClr val="dk1"/>
                </a:solidFill>
                <a:latin typeface="Calligraffitti"/>
                <a:ea typeface="Calligraffitti"/>
                <a:cs typeface="Calligraffitti"/>
                <a:sym typeface="Calligraffitti"/>
              </a:defRPr>
            </a:lvl7pPr>
            <a:lvl8pPr lvl="7">
              <a:spcBef>
                <a:spcPts val="1600"/>
              </a:spcBef>
              <a:spcAft>
                <a:spcPts val="0"/>
              </a:spcAft>
              <a:buClr>
                <a:schemeClr val="dk1"/>
              </a:buClr>
              <a:buSzPts val="1800"/>
              <a:buFont typeface="Calligraffitti"/>
              <a:buNone/>
              <a:defRPr sz="1800">
                <a:solidFill>
                  <a:schemeClr val="dk1"/>
                </a:solidFill>
                <a:latin typeface="Calligraffitti"/>
                <a:ea typeface="Calligraffitti"/>
                <a:cs typeface="Calligraffitti"/>
                <a:sym typeface="Calligraffitti"/>
              </a:defRPr>
            </a:lvl8pPr>
            <a:lvl9pPr lvl="8">
              <a:spcBef>
                <a:spcPts val="1600"/>
              </a:spcBef>
              <a:spcAft>
                <a:spcPts val="1600"/>
              </a:spcAft>
              <a:buClr>
                <a:schemeClr val="dk1"/>
              </a:buClr>
              <a:buSzPts val="1800"/>
              <a:buFont typeface="Calligraffitti"/>
              <a:buNone/>
              <a:defRPr sz="1800">
                <a:solidFill>
                  <a:schemeClr val="dk1"/>
                </a:solidFill>
                <a:latin typeface="Calligraffitti"/>
                <a:ea typeface="Calligraffitti"/>
                <a:cs typeface="Calligraffitti"/>
                <a:sym typeface="Calligraffitti"/>
              </a:defRPr>
            </a:lvl9pPr>
          </a:lstStyle>
          <a:p/>
        </p:txBody>
      </p:sp>
      <p:sp>
        <p:nvSpPr>
          <p:cNvPr id="130" name="Google Shape;130;p25"/>
          <p:cNvSpPr txBox="1"/>
          <p:nvPr>
            <p:ph idx="4" type="subTitle"/>
          </p:nvPr>
        </p:nvSpPr>
        <p:spPr>
          <a:xfrm>
            <a:off x="5995378" y="1594775"/>
            <a:ext cx="2250900" cy="608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1"/>
              </a:buClr>
              <a:buSzPts val="1800"/>
              <a:buFont typeface="Calligraffitti"/>
              <a:buNone/>
              <a:defRPr b="1" sz="1800">
                <a:solidFill>
                  <a:schemeClr val="dk1"/>
                </a:solidFill>
                <a:latin typeface="Calligraffitti"/>
                <a:ea typeface="Calligraffitti"/>
                <a:cs typeface="Calligraffitti"/>
                <a:sym typeface="Calligraffitti"/>
              </a:defRPr>
            </a:lvl1pPr>
            <a:lvl2pPr lvl="1" rtl="0">
              <a:spcBef>
                <a:spcPts val="1600"/>
              </a:spcBef>
              <a:spcAft>
                <a:spcPts val="0"/>
              </a:spcAft>
              <a:buClr>
                <a:schemeClr val="dk1"/>
              </a:buClr>
              <a:buSzPts val="1800"/>
              <a:buFont typeface="Calligraffitti"/>
              <a:buNone/>
              <a:defRPr sz="1800">
                <a:solidFill>
                  <a:schemeClr val="dk1"/>
                </a:solidFill>
                <a:latin typeface="Calligraffitti"/>
                <a:ea typeface="Calligraffitti"/>
                <a:cs typeface="Calligraffitti"/>
                <a:sym typeface="Calligraffitti"/>
              </a:defRPr>
            </a:lvl2pPr>
            <a:lvl3pPr lvl="2" rtl="0">
              <a:spcBef>
                <a:spcPts val="1600"/>
              </a:spcBef>
              <a:spcAft>
                <a:spcPts val="0"/>
              </a:spcAft>
              <a:buClr>
                <a:schemeClr val="dk1"/>
              </a:buClr>
              <a:buSzPts val="1800"/>
              <a:buFont typeface="Calligraffitti"/>
              <a:buNone/>
              <a:defRPr sz="1800">
                <a:solidFill>
                  <a:schemeClr val="dk1"/>
                </a:solidFill>
                <a:latin typeface="Calligraffitti"/>
                <a:ea typeface="Calligraffitti"/>
                <a:cs typeface="Calligraffitti"/>
                <a:sym typeface="Calligraffitti"/>
              </a:defRPr>
            </a:lvl3pPr>
            <a:lvl4pPr lvl="3" rtl="0">
              <a:spcBef>
                <a:spcPts val="1600"/>
              </a:spcBef>
              <a:spcAft>
                <a:spcPts val="0"/>
              </a:spcAft>
              <a:buClr>
                <a:schemeClr val="dk1"/>
              </a:buClr>
              <a:buSzPts val="1800"/>
              <a:buFont typeface="Calligraffitti"/>
              <a:buNone/>
              <a:defRPr sz="1800">
                <a:solidFill>
                  <a:schemeClr val="dk1"/>
                </a:solidFill>
                <a:latin typeface="Calligraffitti"/>
                <a:ea typeface="Calligraffitti"/>
                <a:cs typeface="Calligraffitti"/>
                <a:sym typeface="Calligraffitti"/>
              </a:defRPr>
            </a:lvl4pPr>
            <a:lvl5pPr lvl="4" rtl="0">
              <a:spcBef>
                <a:spcPts val="1600"/>
              </a:spcBef>
              <a:spcAft>
                <a:spcPts val="0"/>
              </a:spcAft>
              <a:buClr>
                <a:schemeClr val="dk1"/>
              </a:buClr>
              <a:buSzPts val="1800"/>
              <a:buFont typeface="Calligraffitti"/>
              <a:buNone/>
              <a:defRPr sz="1800">
                <a:solidFill>
                  <a:schemeClr val="dk1"/>
                </a:solidFill>
                <a:latin typeface="Calligraffitti"/>
                <a:ea typeface="Calligraffitti"/>
                <a:cs typeface="Calligraffitti"/>
                <a:sym typeface="Calligraffitti"/>
              </a:defRPr>
            </a:lvl5pPr>
            <a:lvl6pPr lvl="5" rtl="0">
              <a:spcBef>
                <a:spcPts val="1600"/>
              </a:spcBef>
              <a:spcAft>
                <a:spcPts val="0"/>
              </a:spcAft>
              <a:buClr>
                <a:schemeClr val="dk1"/>
              </a:buClr>
              <a:buSzPts val="1800"/>
              <a:buFont typeface="Calligraffitti"/>
              <a:buNone/>
              <a:defRPr sz="1800">
                <a:solidFill>
                  <a:schemeClr val="dk1"/>
                </a:solidFill>
                <a:latin typeface="Calligraffitti"/>
                <a:ea typeface="Calligraffitti"/>
                <a:cs typeface="Calligraffitti"/>
                <a:sym typeface="Calligraffitti"/>
              </a:defRPr>
            </a:lvl6pPr>
            <a:lvl7pPr lvl="6" rtl="0">
              <a:spcBef>
                <a:spcPts val="1600"/>
              </a:spcBef>
              <a:spcAft>
                <a:spcPts val="0"/>
              </a:spcAft>
              <a:buClr>
                <a:schemeClr val="dk1"/>
              </a:buClr>
              <a:buSzPts val="1800"/>
              <a:buFont typeface="Calligraffitti"/>
              <a:buNone/>
              <a:defRPr sz="1800">
                <a:solidFill>
                  <a:schemeClr val="dk1"/>
                </a:solidFill>
                <a:latin typeface="Calligraffitti"/>
                <a:ea typeface="Calligraffitti"/>
                <a:cs typeface="Calligraffitti"/>
                <a:sym typeface="Calligraffitti"/>
              </a:defRPr>
            </a:lvl7pPr>
            <a:lvl8pPr lvl="7" rtl="0">
              <a:spcBef>
                <a:spcPts val="1600"/>
              </a:spcBef>
              <a:spcAft>
                <a:spcPts val="0"/>
              </a:spcAft>
              <a:buClr>
                <a:schemeClr val="dk1"/>
              </a:buClr>
              <a:buSzPts val="1800"/>
              <a:buFont typeface="Calligraffitti"/>
              <a:buNone/>
              <a:defRPr sz="1800">
                <a:solidFill>
                  <a:schemeClr val="dk1"/>
                </a:solidFill>
                <a:latin typeface="Calligraffitti"/>
                <a:ea typeface="Calligraffitti"/>
                <a:cs typeface="Calligraffitti"/>
                <a:sym typeface="Calligraffitti"/>
              </a:defRPr>
            </a:lvl8pPr>
            <a:lvl9pPr lvl="8" rtl="0">
              <a:spcBef>
                <a:spcPts val="1600"/>
              </a:spcBef>
              <a:spcAft>
                <a:spcPts val="1600"/>
              </a:spcAft>
              <a:buClr>
                <a:schemeClr val="dk1"/>
              </a:buClr>
              <a:buSzPts val="1800"/>
              <a:buFont typeface="Calligraffitti"/>
              <a:buNone/>
              <a:defRPr sz="1800">
                <a:solidFill>
                  <a:schemeClr val="dk1"/>
                </a:solidFill>
                <a:latin typeface="Calligraffitti"/>
                <a:ea typeface="Calligraffitti"/>
                <a:cs typeface="Calligraffitti"/>
                <a:sym typeface="Calligraffitti"/>
              </a:defRPr>
            </a:lvl9pPr>
          </a:lstStyle>
          <a:p/>
        </p:txBody>
      </p:sp>
      <p:sp>
        <p:nvSpPr>
          <p:cNvPr id="131" name="Google Shape;131;p25"/>
          <p:cNvSpPr txBox="1"/>
          <p:nvPr>
            <p:ph type="title"/>
          </p:nvPr>
        </p:nvSpPr>
        <p:spPr>
          <a:xfrm>
            <a:off x="930200" y="627400"/>
            <a:ext cx="6472800" cy="5025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15">
    <p:bg>
      <p:bgPr>
        <a:solidFill>
          <a:schemeClr val="lt1"/>
        </a:solidFill>
      </p:bgPr>
    </p:bg>
    <p:spTree>
      <p:nvGrpSpPr>
        <p:cNvPr id="132" name="Shape 132"/>
        <p:cNvGrpSpPr/>
        <p:nvPr/>
      </p:nvGrpSpPr>
      <p:grpSpPr>
        <a:xfrm>
          <a:off x="0" y="0"/>
          <a:ext cx="0" cy="0"/>
          <a:chOff x="0" y="0"/>
          <a:chExt cx="0" cy="0"/>
        </a:xfrm>
      </p:grpSpPr>
      <p:sp>
        <p:nvSpPr>
          <p:cNvPr id="133" name="Google Shape;133;p26"/>
          <p:cNvSpPr txBox="1"/>
          <p:nvPr>
            <p:ph hasCustomPrompt="1" type="title"/>
          </p:nvPr>
        </p:nvSpPr>
        <p:spPr>
          <a:xfrm>
            <a:off x="1026450" y="1791925"/>
            <a:ext cx="2363700" cy="1963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000"/>
              <a:buNone/>
              <a:defRPr sz="5000"/>
            </a:lvl1pPr>
            <a:lvl2pPr lvl="1"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2pPr>
            <a:lvl3pPr lvl="2"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3pPr>
            <a:lvl4pPr lvl="3"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4pPr>
            <a:lvl5pPr lvl="4"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5pPr>
            <a:lvl6pPr lvl="5"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6pPr>
            <a:lvl7pPr lvl="6"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7pPr>
            <a:lvl8pPr lvl="7"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8pPr>
            <a:lvl9pPr lvl="8"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9pPr>
          </a:lstStyle>
          <a:p>
            <a:r>
              <a:t>xx%</a:t>
            </a:r>
          </a:p>
        </p:txBody>
      </p:sp>
      <p:sp>
        <p:nvSpPr>
          <p:cNvPr id="134" name="Google Shape;134;p26"/>
          <p:cNvSpPr txBox="1"/>
          <p:nvPr>
            <p:ph idx="1" type="body"/>
          </p:nvPr>
        </p:nvSpPr>
        <p:spPr>
          <a:xfrm>
            <a:off x="1026450" y="3638000"/>
            <a:ext cx="2363700" cy="8727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Clr>
                <a:schemeClr val="dk1"/>
              </a:buClr>
              <a:buSzPts val="1400"/>
              <a:buChar char="●"/>
              <a:defRPr>
                <a:solidFill>
                  <a:schemeClr val="dk1"/>
                </a:solidFill>
              </a:defRPr>
            </a:lvl1pPr>
            <a:lvl2pPr indent="-317500" lvl="1" marL="914400" rtl="0" algn="ctr">
              <a:spcBef>
                <a:spcPts val="1600"/>
              </a:spcBef>
              <a:spcAft>
                <a:spcPts val="0"/>
              </a:spcAft>
              <a:buClr>
                <a:schemeClr val="dk1"/>
              </a:buClr>
              <a:buSzPts val="1400"/>
              <a:buChar char="○"/>
              <a:defRPr>
                <a:solidFill>
                  <a:schemeClr val="dk1"/>
                </a:solidFill>
              </a:defRPr>
            </a:lvl2pPr>
            <a:lvl3pPr indent="-317500" lvl="2" marL="1371600" rtl="0" algn="ctr">
              <a:spcBef>
                <a:spcPts val="1600"/>
              </a:spcBef>
              <a:spcAft>
                <a:spcPts val="0"/>
              </a:spcAft>
              <a:buClr>
                <a:schemeClr val="dk1"/>
              </a:buClr>
              <a:buSzPts val="1400"/>
              <a:buChar char="■"/>
              <a:defRPr>
                <a:solidFill>
                  <a:schemeClr val="dk1"/>
                </a:solidFill>
              </a:defRPr>
            </a:lvl3pPr>
            <a:lvl4pPr indent="-317500" lvl="3" marL="1828800" rtl="0" algn="ctr">
              <a:spcBef>
                <a:spcPts val="1600"/>
              </a:spcBef>
              <a:spcAft>
                <a:spcPts val="0"/>
              </a:spcAft>
              <a:buClr>
                <a:schemeClr val="dk1"/>
              </a:buClr>
              <a:buSzPts val="1400"/>
              <a:buChar char="●"/>
              <a:defRPr>
                <a:solidFill>
                  <a:schemeClr val="dk1"/>
                </a:solidFill>
              </a:defRPr>
            </a:lvl4pPr>
            <a:lvl5pPr indent="-317500" lvl="4" marL="2286000" rtl="0" algn="ctr">
              <a:spcBef>
                <a:spcPts val="1600"/>
              </a:spcBef>
              <a:spcAft>
                <a:spcPts val="0"/>
              </a:spcAft>
              <a:buClr>
                <a:schemeClr val="dk1"/>
              </a:buClr>
              <a:buSzPts val="1400"/>
              <a:buChar char="○"/>
              <a:defRPr>
                <a:solidFill>
                  <a:schemeClr val="dk1"/>
                </a:solidFill>
              </a:defRPr>
            </a:lvl5pPr>
            <a:lvl6pPr indent="-317500" lvl="5" marL="2743200" rtl="0" algn="ctr">
              <a:spcBef>
                <a:spcPts val="1600"/>
              </a:spcBef>
              <a:spcAft>
                <a:spcPts val="0"/>
              </a:spcAft>
              <a:buClr>
                <a:schemeClr val="dk1"/>
              </a:buClr>
              <a:buSzPts val="1400"/>
              <a:buChar char="■"/>
              <a:defRPr>
                <a:solidFill>
                  <a:schemeClr val="dk1"/>
                </a:solidFill>
              </a:defRPr>
            </a:lvl6pPr>
            <a:lvl7pPr indent="-317500" lvl="6" marL="3200400" rtl="0" algn="ctr">
              <a:spcBef>
                <a:spcPts val="1600"/>
              </a:spcBef>
              <a:spcAft>
                <a:spcPts val="0"/>
              </a:spcAft>
              <a:buClr>
                <a:schemeClr val="dk1"/>
              </a:buClr>
              <a:buSzPts val="1400"/>
              <a:buChar char="●"/>
              <a:defRPr>
                <a:solidFill>
                  <a:schemeClr val="dk1"/>
                </a:solidFill>
              </a:defRPr>
            </a:lvl7pPr>
            <a:lvl8pPr indent="-317500" lvl="7" marL="3657600" rtl="0" algn="ctr">
              <a:spcBef>
                <a:spcPts val="1600"/>
              </a:spcBef>
              <a:spcAft>
                <a:spcPts val="0"/>
              </a:spcAft>
              <a:buClr>
                <a:schemeClr val="dk1"/>
              </a:buClr>
              <a:buSzPts val="1400"/>
              <a:buChar char="○"/>
              <a:defRPr>
                <a:solidFill>
                  <a:schemeClr val="dk1"/>
                </a:solidFill>
              </a:defRPr>
            </a:lvl8pPr>
            <a:lvl9pPr indent="-317500" lvl="8" marL="4114800" rtl="0" algn="ctr">
              <a:spcBef>
                <a:spcPts val="1600"/>
              </a:spcBef>
              <a:spcAft>
                <a:spcPts val="1600"/>
              </a:spcAft>
              <a:buClr>
                <a:schemeClr val="dk1"/>
              </a:buClr>
              <a:buSzPts val="1400"/>
              <a:buChar char="■"/>
              <a:defRPr>
                <a:solidFill>
                  <a:schemeClr val="dk1"/>
                </a:solidFill>
              </a:defRPr>
            </a:lvl9pPr>
          </a:lstStyle>
          <a:p/>
        </p:txBody>
      </p:sp>
      <p:sp>
        <p:nvSpPr>
          <p:cNvPr id="135" name="Google Shape;135;p26"/>
          <p:cNvSpPr txBox="1"/>
          <p:nvPr>
            <p:ph hasCustomPrompt="1" idx="2" type="title"/>
          </p:nvPr>
        </p:nvSpPr>
        <p:spPr>
          <a:xfrm>
            <a:off x="3390150" y="877525"/>
            <a:ext cx="2363700" cy="1963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000"/>
              <a:buNone/>
              <a:defRPr sz="5000"/>
            </a:lvl1pPr>
            <a:lvl2pPr lvl="1"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2pPr>
            <a:lvl3pPr lvl="2"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3pPr>
            <a:lvl4pPr lvl="3"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4pPr>
            <a:lvl5pPr lvl="4"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5pPr>
            <a:lvl6pPr lvl="5"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6pPr>
            <a:lvl7pPr lvl="6"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7pPr>
            <a:lvl8pPr lvl="7"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8pPr>
            <a:lvl9pPr lvl="8"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9pPr>
          </a:lstStyle>
          <a:p>
            <a:r>
              <a:t>xx%</a:t>
            </a:r>
          </a:p>
        </p:txBody>
      </p:sp>
      <p:sp>
        <p:nvSpPr>
          <p:cNvPr id="136" name="Google Shape;136;p26"/>
          <p:cNvSpPr txBox="1"/>
          <p:nvPr>
            <p:ph idx="3" type="body"/>
          </p:nvPr>
        </p:nvSpPr>
        <p:spPr>
          <a:xfrm>
            <a:off x="3390150" y="2723600"/>
            <a:ext cx="2363700" cy="8727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Clr>
                <a:schemeClr val="dk1"/>
              </a:buClr>
              <a:buSzPts val="1400"/>
              <a:buChar char="●"/>
              <a:defRPr>
                <a:solidFill>
                  <a:schemeClr val="dk1"/>
                </a:solidFill>
              </a:defRPr>
            </a:lvl1pPr>
            <a:lvl2pPr indent="-317500" lvl="1" marL="914400" rtl="0" algn="ctr">
              <a:spcBef>
                <a:spcPts val="1600"/>
              </a:spcBef>
              <a:spcAft>
                <a:spcPts val="0"/>
              </a:spcAft>
              <a:buClr>
                <a:schemeClr val="dk1"/>
              </a:buClr>
              <a:buSzPts val="1400"/>
              <a:buChar char="○"/>
              <a:defRPr>
                <a:solidFill>
                  <a:schemeClr val="dk1"/>
                </a:solidFill>
              </a:defRPr>
            </a:lvl2pPr>
            <a:lvl3pPr indent="-317500" lvl="2" marL="1371600" rtl="0" algn="ctr">
              <a:spcBef>
                <a:spcPts val="1600"/>
              </a:spcBef>
              <a:spcAft>
                <a:spcPts val="0"/>
              </a:spcAft>
              <a:buClr>
                <a:schemeClr val="dk1"/>
              </a:buClr>
              <a:buSzPts val="1400"/>
              <a:buChar char="■"/>
              <a:defRPr>
                <a:solidFill>
                  <a:schemeClr val="dk1"/>
                </a:solidFill>
              </a:defRPr>
            </a:lvl3pPr>
            <a:lvl4pPr indent="-317500" lvl="3" marL="1828800" rtl="0" algn="ctr">
              <a:spcBef>
                <a:spcPts val="1600"/>
              </a:spcBef>
              <a:spcAft>
                <a:spcPts val="0"/>
              </a:spcAft>
              <a:buClr>
                <a:schemeClr val="dk1"/>
              </a:buClr>
              <a:buSzPts val="1400"/>
              <a:buChar char="●"/>
              <a:defRPr>
                <a:solidFill>
                  <a:schemeClr val="dk1"/>
                </a:solidFill>
              </a:defRPr>
            </a:lvl4pPr>
            <a:lvl5pPr indent="-317500" lvl="4" marL="2286000" rtl="0" algn="ctr">
              <a:spcBef>
                <a:spcPts val="1600"/>
              </a:spcBef>
              <a:spcAft>
                <a:spcPts val="0"/>
              </a:spcAft>
              <a:buClr>
                <a:schemeClr val="dk1"/>
              </a:buClr>
              <a:buSzPts val="1400"/>
              <a:buChar char="○"/>
              <a:defRPr>
                <a:solidFill>
                  <a:schemeClr val="dk1"/>
                </a:solidFill>
              </a:defRPr>
            </a:lvl5pPr>
            <a:lvl6pPr indent="-317500" lvl="5" marL="2743200" rtl="0" algn="ctr">
              <a:spcBef>
                <a:spcPts val="1600"/>
              </a:spcBef>
              <a:spcAft>
                <a:spcPts val="0"/>
              </a:spcAft>
              <a:buClr>
                <a:schemeClr val="dk1"/>
              </a:buClr>
              <a:buSzPts val="1400"/>
              <a:buChar char="■"/>
              <a:defRPr>
                <a:solidFill>
                  <a:schemeClr val="dk1"/>
                </a:solidFill>
              </a:defRPr>
            </a:lvl6pPr>
            <a:lvl7pPr indent="-317500" lvl="6" marL="3200400" rtl="0" algn="ctr">
              <a:spcBef>
                <a:spcPts val="1600"/>
              </a:spcBef>
              <a:spcAft>
                <a:spcPts val="0"/>
              </a:spcAft>
              <a:buClr>
                <a:schemeClr val="dk1"/>
              </a:buClr>
              <a:buSzPts val="1400"/>
              <a:buChar char="●"/>
              <a:defRPr>
                <a:solidFill>
                  <a:schemeClr val="dk1"/>
                </a:solidFill>
              </a:defRPr>
            </a:lvl7pPr>
            <a:lvl8pPr indent="-317500" lvl="7" marL="3657600" rtl="0" algn="ctr">
              <a:spcBef>
                <a:spcPts val="1600"/>
              </a:spcBef>
              <a:spcAft>
                <a:spcPts val="0"/>
              </a:spcAft>
              <a:buClr>
                <a:schemeClr val="dk1"/>
              </a:buClr>
              <a:buSzPts val="1400"/>
              <a:buChar char="○"/>
              <a:defRPr>
                <a:solidFill>
                  <a:schemeClr val="dk1"/>
                </a:solidFill>
              </a:defRPr>
            </a:lvl8pPr>
            <a:lvl9pPr indent="-317500" lvl="8" marL="4114800" rtl="0" algn="ctr">
              <a:spcBef>
                <a:spcPts val="1600"/>
              </a:spcBef>
              <a:spcAft>
                <a:spcPts val="1600"/>
              </a:spcAft>
              <a:buClr>
                <a:schemeClr val="dk1"/>
              </a:buClr>
              <a:buSzPts val="1400"/>
              <a:buChar char="■"/>
              <a:defRPr>
                <a:solidFill>
                  <a:schemeClr val="dk1"/>
                </a:solidFill>
              </a:defRPr>
            </a:lvl9pPr>
          </a:lstStyle>
          <a:p/>
        </p:txBody>
      </p:sp>
      <p:sp>
        <p:nvSpPr>
          <p:cNvPr id="137" name="Google Shape;137;p26"/>
          <p:cNvSpPr txBox="1"/>
          <p:nvPr>
            <p:ph hasCustomPrompt="1" idx="4" type="title"/>
          </p:nvPr>
        </p:nvSpPr>
        <p:spPr>
          <a:xfrm>
            <a:off x="5753850" y="39325"/>
            <a:ext cx="2363700" cy="1963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000"/>
              <a:buNone/>
              <a:defRPr sz="5000"/>
            </a:lvl1pPr>
            <a:lvl2pPr lvl="1"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2pPr>
            <a:lvl3pPr lvl="2"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3pPr>
            <a:lvl4pPr lvl="3"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4pPr>
            <a:lvl5pPr lvl="4"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5pPr>
            <a:lvl6pPr lvl="5"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6pPr>
            <a:lvl7pPr lvl="6"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7pPr>
            <a:lvl8pPr lvl="7"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8pPr>
            <a:lvl9pPr lvl="8" rtl="0" algn="ctr">
              <a:spcBef>
                <a:spcPts val="0"/>
              </a:spcBef>
              <a:spcAft>
                <a:spcPts val="0"/>
              </a:spcAft>
              <a:buSzPts val="5000"/>
              <a:buFont typeface="Delius Swash Caps"/>
              <a:buNone/>
              <a:defRPr sz="5000">
                <a:latin typeface="Delius Swash Caps"/>
                <a:ea typeface="Delius Swash Caps"/>
                <a:cs typeface="Delius Swash Caps"/>
                <a:sym typeface="Delius Swash Caps"/>
              </a:defRPr>
            </a:lvl9pPr>
          </a:lstStyle>
          <a:p>
            <a:r>
              <a:t>xx%</a:t>
            </a:r>
          </a:p>
        </p:txBody>
      </p:sp>
      <p:sp>
        <p:nvSpPr>
          <p:cNvPr id="138" name="Google Shape;138;p26"/>
          <p:cNvSpPr txBox="1"/>
          <p:nvPr>
            <p:ph idx="5" type="body"/>
          </p:nvPr>
        </p:nvSpPr>
        <p:spPr>
          <a:xfrm>
            <a:off x="5753850" y="1885400"/>
            <a:ext cx="2363700" cy="8727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Clr>
                <a:schemeClr val="dk1"/>
              </a:buClr>
              <a:buSzPts val="1400"/>
              <a:buChar char="●"/>
              <a:defRPr>
                <a:solidFill>
                  <a:schemeClr val="dk1"/>
                </a:solidFill>
              </a:defRPr>
            </a:lvl1pPr>
            <a:lvl2pPr indent="-317500" lvl="1" marL="914400" rtl="0" algn="ctr">
              <a:spcBef>
                <a:spcPts val="1600"/>
              </a:spcBef>
              <a:spcAft>
                <a:spcPts val="0"/>
              </a:spcAft>
              <a:buClr>
                <a:schemeClr val="dk1"/>
              </a:buClr>
              <a:buSzPts val="1400"/>
              <a:buChar char="○"/>
              <a:defRPr>
                <a:solidFill>
                  <a:schemeClr val="dk1"/>
                </a:solidFill>
              </a:defRPr>
            </a:lvl2pPr>
            <a:lvl3pPr indent="-317500" lvl="2" marL="1371600" rtl="0" algn="ctr">
              <a:spcBef>
                <a:spcPts val="1600"/>
              </a:spcBef>
              <a:spcAft>
                <a:spcPts val="0"/>
              </a:spcAft>
              <a:buClr>
                <a:schemeClr val="dk1"/>
              </a:buClr>
              <a:buSzPts val="1400"/>
              <a:buChar char="■"/>
              <a:defRPr>
                <a:solidFill>
                  <a:schemeClr val="dk1"/>
                </a:solidFill>
              </a:defRPr>
            </a:lvl3pPr>
            <a:lvl4pPr indent="-317500" lvl="3" marL="1828800" rtl="0" algn="ctr">
              <a:spcBef>
                <a:spcPts val="1600"/>
              </a:spcBef>
              <a:spcAft>
                <a:spcPts val="0"/>
              </a:spcAft>
              <a:buClr>
                <a:schemeClr val="dk1"/>
              </a:buClr>
              <a:buSzPts val="1400"/>
              <a:buChar char="●"/>
              <a:defRPr>
                <a:solidFill>
                  <a:schemeClr val="dk1"/>
                </a:solidFill>
              </a:defRPr>
            </a:lvl4pPr>
            <a:lvl5pPr indent="-317500" lvl="4" marL="2286000" rtl="0" algn="ctr">
              <a:spcBef>
                <a:spcPts val="1600"/>
              </a:spcBef>
              <a:spcAft>
                <a:spcPts val="0"/>
              </a:spcAft>
              <a:buClr>
                <a:schemeClr val="dk1"/>
              </a:buClr>
              <a:buSzPts val="1400"/>
              <a:buChar char="○"/>
              <a:defRPr>
                <a:solidFill>
                  <a:schemeClr val="dk1"/>
                </a:solidFill>
              </a:defRPr>
            </a:lvl5pPr>
            <a:lvl6pPr indent="-317500" lvl="5" marL="2743200" rtl="0" algn="ctr">
              <a:spcBef>
                <a:spcPts val="1600"/>
              </a:spcBef>
              <a:spcAft>
                <a:spcPts val="0"/>
              </a:spcAft>
              <a:buClr>
                <a:schemeClr val="dk1"/>
              </a:buClr>
              <a:buSzPts val="1400"/>
              <a:buChar char="■"/>
              <a:defRPr>
                <a:solidFill>
                  <a:schemeClr val="dk1"/>
                </a:solidFill>
              </a:defRPr>
            </a:lvl6pPr>
            <a:lvl7pPr indent="-317500" lvl="6" marL="3200400" rtl="0" algn="ctr">
              <a:spcBef>
                <a:spcPts val="1600"/>
              </a:spcBef>
              <a:spcAft>
                <a:spcPts val="0"/>
              </a:spcAft>
              <a:buClr>
                <a:schemeClr val="dk1"/>
              </a:buClr>
              <a:buSzPts val="1400"/>
              <a:buChar char="●"/>
              <a:defRPr>
                <a:solidFill>
                  <a:schemeClr val="dk1"/>
                </a:solidFill>
              </a:defRPr>
            </a:lvl7pPr>
            <a:lvl8pPr indent="-317500" lvl="7" marL="3657600" rtl="0" algn="ctr">
              <a:spcBef>
                <a:spcPts val="1600"/>
              </a:spcBef>
              <a:spcAft>
                <a:spcPts val="0"/>
              </a:spcAft>
              <a:buClr>
                <a:schemeClr val="dk1"/>
              </a:buClr>
              <a:buSzPts val="1400"/>
              <a:buChar char="○"/>
              <a:defRPr>
                <a:solidFill>
                  <a:schemeClr val="dk1"/>
                </a:solidFill>
              </a:defRPr>
            </a:lvl8pPr>
            <a:lvl9pPr indent="-317500" lvl="8" marL="4114800" rtl="0" algn="ctr">
              <a:spcBef>
                <a:spcPts val="1600"/>
              </a:spcBef>
              <a:spcAft>
                <a:spcPts val="1600"/>
              </a:spcAft>
              <a:buClr>
                <a:schemeClr val="dk1"/>
              </a:buClr>
              <a:buSzPts val="1400"/>
              <a:buChar char="■"/>
              <a:defRPr>
                <a:solidFill>
                  <a:schemeClr val="dk1"/>
                </a:solidFill>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24">
    <p:bg>
      <p:bgPr>
        <a:solidFill>
          <a:schemeClr val="lt1"/>
        </a:solidFill>
      </p:bgPr>
    </p:bg>
    <p:spTree>
      <p:nvGrpSpPr>
        <p:cNvPr id="139" name="Shape 139"/>
        <p:cNvGrpSpPr/>
        <p:nvPr/>
      </p:nvGrpSpPr>
      <p:grpSpPr>
        <a:xfrm>
          <a:off x="0" y="0"/>
          <a:ext cx="0" cy="0"/>
          <a:chOff x="0" y="0"/>
          <a:chExt cx="0" cy="0"/>
        </a:xfrm>
      </p:grpSpPr>
      <p:sp>
        <p:nvSpPr>
          <p:cNvPr id="140" name="Google Shape;140;p27"/>
          <p:cNvSpPr txBox="1"/>
          <p:nvPr>
            <p:ph idx="1" type="subTitle"/>
          </p:nvPr>
        </p:nvSpPr>
        <p:spPr>
          <a:xfrm>
            <a:off x="1020150" y="1626925"/>
            <a:ext cx="2740200" cy="1600200"/>
          </a:xfrm>
          <a:prstGeom prst="rect">
            <a:avLst/>
          </a:prstGeom>
        </p:spPr>
        <p:txBody>
          <a:bodyPr anchorCtr="0" anchor="t" bIns="91425" lIns="91425" spcFirstLastPara="1" rIns="91425" wrap="square" tIns="91425">
            <a:noAutofit/>
          </a:bodyPr>
          <a:lstStyle>
            <a:lvl1pPr lvl="0">
              <a:spcBef>
                <a:spcPts val="0"/>
              </a:spcBef>
              <a:spcAft>
                <a:spcPts val="0"/>
              </a:spcAft>
              <a:buClr>
                <a:schemeClr val="dk1"/>
              </a:buClr>
              <a:buSzPts val="1400"/>
              <a:buFont typeface="Didact Gothic"/>
              <a:buNone/>
              <a:defRPr sz="1600">
                <a:solidFill>
                  <a:srgbClr val="43403D"/>
                </a:solidFill>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141" name="Google Shape;141;p27"/>
          <p:cNvSpPr txBox="1"/>
          <p:nvPr>
            <p:ph type="title"/>
          </p:nvPr>
        </p:nvSpPr>
        <p:spPr>
          <a:xfrm>
            <a:off x="930200" y="627400"/>
            <a:ext cx="6472800" cy="5025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16">
    <p:bg>
      <p:bgPr>
        <a:solidFill>
          <a:schemeClr val="lt1"/>
        </a:solidFill>
      </p:bgPr>
    </p:bg>
    <p:spTree>
      <p:nvGrpSpPr>
        <p:cNvPr id="142" name="Shape 142"/>
        <p:cNvGrpSpPr/>
        <p:nvPr/>
      </p:nvGrpSpPr>
      <p:grpSpPr>
        <a:xfrm>
          <a:off x="0" y="0"/>
          <a:ext cx="0" cy="0"/>
          <a:chOff x="0" y="0"/>
          <a:chExt cx="0" cy="0"/>
        </a:xfrm>
      </p:grpSpPr>
      <p:sp>
        <p:nvSpPr>
          <p:cNvPr id="143" name="Google Shape;143;p28"/>
          <p:cNvSpPr txBox="1"/>
          <p:nvPr>
            <p:ph type="title"/>
          </p:nvPr>
        </p:nvSpPr>
        <p:spPr>
          <a:xfrm>
            <a:off x="649174" y="3093100"/>
            <a:ext cx="2554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144" name="Google Shape;144;p28"/>
          <p:cNvSpPr txBox="1"/>
          <p:nvPr>
            <p:ph idx="1" type="subTitle"/>
          </p:nvPr>
        </p:nvSpPr>
        <p:spPr>
          <a:xfrm>
            <a:off x="795360" y="3706125"/>
            <a:ext cx="22620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145" name="Google Shape;145;p28"/>
          <p:cNvSpPr txBox="1"/>
          <p:nvPr>
            <p:ph idx="2" type="title"/>
          </p:nvPr>
        </p:nvSpPr>
        <p:spPr>
          <a:xfrm>
            <a:off x="3294900" y="3092975"/>
            <a:ext cx="2554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146" name="Google Shape;146;p28"/>
          <p:cNvSpPr txBox="1"/>
          <p:nvPr>
            <p:ph idx="3" type="subTitle"/>
          </p:nvPr>
        </p:nvSpPr>
        <p:spPr>
          <a:xfrm>
            <a:off x="3441086" y="3706125"/>
            <a:ext cx="22620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147" name="Google Shape;147;p28"/>
          <p:cNvSpPr txBox="1"/>
          <p:nvPr>
            <p:ph idx="4" type="title"/>
          </p:nvPr>
        </p:nvSpPr>
        <p:spPr>
          <a:xfrm>
            <a:off x="5927201" y="3093100"/>
            <a:ext cx="2554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148" name="Google Shape;148;p28"/>
          <p:cNvSpPr txBox="1"/>
          <p:nvPr>
            <p:ph idx="5" type="subTitle"/>
          </p:nvPr>
        </p:nvSpPr>
        <p:spPr>
          <a:xfrm>
            <a:off x="6073387" y="3706250"/>
            <a:ext cx="22620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149" name="Google Shape;149;p28"/>
          <p:cNvSpPr txBox="1"/>
          <p:nvPr>
            <p:ph idx="6" type="title"/>
          </p:nvPr>
        </p:nvSpPr>
        <p:spPr>
          <a:xfrm>
            <a:off x="930200" y="627400"/>
            <a:ext cx="6472800" cy="5025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17">
    <p:bg>
      <p:bgPr>
        <a:solidFill>
          <a:schemeClr val="lt1"/>
        </a:solidFill>
      </p:bgPr>
    </p:bg>
    <p:spTree>
      <p:nvGrpSpPr>
        <p:cNvPr id="150" name="Shape 150"/>
        <p:cNvGrpSpPr/>
        <p:nvPr/>
      </p:nvGrpSpPr>
      <p:grpSpPr>
        <a:xfrm>
          <a:off x="0" y="0"/>
          <a:ext cx="0" cy="0"/>
          <a:chOff x="0" y="0"/>
          <a:chExt cx="0" cy="0"/>
        </a:xfrm>
      </p:grpSpPr>
      <p:sp>
        <p:nvSpPr>
          <p:cNvPr id="151" name="Google Shape;151;p29"/>
          <p:cNvSpPr txBox="1"/>
          <p:nvPr>
            <p:ph idx="1" type="body"/>
          </p:nvPr>
        </p:nvSpPr>
        <p:spPr>
          <a:xfrm>
            <a:off x="5014075" y="1591500"/>
            <a:ext cx="2879700" cy="3285000"/>
          </a:xfrm>
          <a:prstGeom prst="rect">
            <a:avLst/>
          </a:prstGeom>
        </p:spPr>
        <p:txBody>
          <a:bodyPr anchorCtr="0" anchor="ctr" bIns="91425" lIns="91425" spcFirstLastPara="1" rIns="91425" wrap="square" tIns="91425">
            <a:noAutofit/>
          </a:bodyPr>
          <a:lstStyle>
            <a:lvl1pPr indent="-317500" lvl="0" marL="457200" rtl="0">
              <a:lnSpc>
                <a:spcPct val="100000"/>
              </a:lnSpc>
              <a:spcBef>
                <a:spcPts val="0"/>
              </a:spcBef>
              <a:spcAft>
                <a:spcPts val="0"/>
              </a:spcAft>
              <a:buClr>
                <a:schemeClr val="dk1"/>
              </a:buClr>
              <a:buSzPts val="1400"/>
              <a:buFont typeface="Didact Gothic"/>
              <a:buChar char="●"/>
              <a:defRPr>
                <a:solidFill>
                  <a:schemeClr val="dk1"/>
                </a:solidFill>
              </a:defRPr>
            </a:lvl1pPr>
            <a:lvl2pPr indent="-317500" lvl="1" marL="914400" rtl="0">
              <a:spcBef>
                <a:spcPts val="10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2pPr>
            <a:lvl3pPr indent="-317500" lvl="2" marL="1371600" rtl="0">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3pPr>
            <a:lvl4pPr indent="-317500" lvl="3" marL="1828800" rtl="0">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4pPr>
            <a:lvl5pPr indent="-317500" lvl="4" marL="2286000" rtl="0">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5pPr>
            <a:lvl6pPr indent="-317500" lvl="5" marL="2743200" rtl="0">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6pPr>
            <a:lvl7pPr indent="-317500" lvl="6" marL="3200400" rtl="0">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7pPr>
            <a:lvl8pPr indent="-317500" lvl="7" marL="3657600" rtl="0">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8pPr>
            <a:lvl9pPr indent="-317500" lvl="8" marL="4114800" rtl="0">
              <a:spcBef>
                <a:spcPts val="1600"/>
              </a:spcBef>
              <a:spcAft>
                <a:spcPts val="1600"/>
              </a:spcAft>
              <a:buClr>
                <a:schemeClr val="dk1"/>
              </a:buClr>
              <a:buSzPts val="1400"/>
              <a:buFont typeface="Didact Gothic"/>
              <a:buChar char="■"/>
              <a:defRPr>
                <a:solidFill>
                  <a:schemeClr val="dk1"/>
                </a:solidFill>
                <a:latin typeface="Didact Gothic"/>
                <a:ea typeface="Didact Gothic"/>
                <a:cs typeface="Didact Gothic"/>
                <a:sym typeface="Didact Gothic"/>
              </a:defRPr>
            </a:lvl9pPr>
          </a:lstStyle>
          <a:p/>
        </p:txBody>
      </p:sp>
      <p:sp>
        <p:nvSpPr>
          <p:cNvPr id="152" name="Google Shape;152;p29"/>
          <p:cNvSpPr txBox="1"/>
          <p:nvPr>
            <p:ph type="title"/>
          </p:nvPr>
        </p:nvSpPr>
        <p:spPr>
          <a:xfrm>
            <a:off x="930200" y="627400"/>
            <a:ext cx="6472800" cy="5025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8">
    <p:bg>
      <p:bgPr>
        <a:solidFill>
          <a:schemeClr val="lt1"/>
        </a:solidFill>
      </p:bgPr>
    </p:bg>
    <p:spTree>
      <p:nvGrpSpPr>
        <p:cNvPr id="153" name="Shape 153"/>
        <p:cNvGrpSpPr/>
        <p:nvPr/>
      </p:nvGrpSpPr>
      <p:grpSpPr>
        <a:xfrm>
          <a:off x="0" y="0"/>
          <a:ext cx="0" cy="0"/>
          <a:chOff x="0" y="0"/>
          <a:chExt cx="0" cy="0"/>
        </a:xfrm>
      </p:grpSpPr>
      <p:sp>
        <p:nvSpPr>
          <p:cNvPr id="154" name="Google Shape;154;p30"/>
          <p:cNvSpPr txBox="1"/>
          <p:nvPr>
            <p:ph idx="1" type="body"/>
          </p:nvPr>
        </p:nvSpPr>
        <p:spPr>
          <a:xfrm>
            <a:off x="777800" y="2057225"/>
            <a:ext cx="4093200" cy="13731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dk1"/>
              </a:buClr>
              <a:buSzPts val="1400"/>
              <a:buChar char="●"/>
              <a:defRPr>
                <a:solidFill>
                  <a:schemeClr val="dk1"/>
                </a:solidFill>
              </a:defRPr>
            </a:lvl1pPr>
            <a:lvl2pPr indent="-317500" lvl="1" marL="914400" rtl="0">
              <a:spcBef>
                <a:spcPts val="1600"/>
              </a:spcBef>
              <a:spcAft>
                <a:spcPts val="0"/>
              </a:spcAft>
              <a:buClr>
                <a:schemeClr val="dk1"/>
              </a:buClr>
              <a:buSzPts val="1400"/>
              <a:buChar char="○"/>
              <a:defRPr>
                <a:solidFill>
                  <a:schemeClr val="dk1"/>
                </a:solidFill>
              </a:defRPr>
            </a:lvl2pPr>
            <a:lvl3pPr indent="-317500" lvl="2" marL="1371600" rtl="0">
              <a:spcBef>
                <a:spcPts val="1600"/>
              </a:spcBef>
              <a:spcAft>
                <a:spcPts val="0"/>
              </a:spcAft>
              <a:buClr>
                <a:schemeClr val="dk1"/>
              </a:buClr>
              <a:buSzPts val="1400"/>
              <a:buChar char="■"/>
              <a:defRPr>
                <a:solidFill>
                  <a:schemeClr val="dk1"/>
                </a:solidFill>
              </a:defRPr>
            </a:lvl3pPr>
            <a:lvl4pPr indent="-317500" lvl="3" marL="1828800" rtl="0">
              <a:spcBef>
                <a:spcPts val="1600"/>
              </a:spcBef>
              <a:spcAft>
                <a:spcPts val="0"/>
              </a:spcAft>
              <a:buClr>
                <a:schemeClr val="dk1"/>
              </a:buClr>
              <a:buSzPts val="1400"/>
              <a:buChar char="●"/>
              <a:defRPr>
                <a:solidFill>
                  <a:schemeClr val="dk1"/>
                </a:solidFill>
              </a:defRPr>
            </a:lvl4pPr>
            <a:lvl5pPr indent="-317500" lvl="4" marL="2286000" rtl="0">
              <a:spcBef>
                <a:spcPts val="1600"/>
              </a:spcBef>
              <a:spcAft>
                <a:spcPts val="0"/>
              </a:spcAft>
              <a:buClr>
                <a:schemeClr val="dk1"/>
              </a:buClr>
              <a:buSzPts val="1400"/>
              <a:buChar char="○"/>
              <a:defRPr>
                <a:solidFill>
                  <a:schemeClr val="dk1"/>
                </a:solidFill>
              </a:defRPr>
            </a:lvl5pPr>
            <a:lvl6pPr indent="-317500" lvl="5" marL="2743200" rtl="0">
              <a:spcBef>
                <a:spcPts val="1600"/>
              </a:spcBef>
              <a:spcAft>
                <a:spcPts val="0"/>
              </a:spcAft>
              <a:buClr>
                <a:schemeClr val="dk1"/>
              </a:buClr>
              <a:buSzPts val="1400"/>
              <a:buChar char="■"/>
              <a:defRPr>
                <a:solidFill>
                  <a:schemeClr val="dk1"/>
                </a:solidFill>
              </a:defRPr>
            </a:lvl6pPr>
            <a:lvl7pPr indent="-317500" lvl="6" marL="3200400" rtl="0">
              <a:spcBef>
                <a:spcPts val="1600"/>
              </a:spcBef>
              <a:spcAft>
                <a:spcPts val="0"/>
              </a:spcAft>
              <a:buClr>
                <a:schemeClr val="dk1"/>
              </a:buClr>
              <a:buSzPts val="1400"/>
              <a:buChar char="●"/>
              <a:defRPr>
                <a:solidFill>
                  <a:schemeClr val="dk1"/>
                </a:solidFill>
              </a:defRPr>
            </a:lvl7pPr>
            <a:lvl8pPr indent="-317500" lvl="7" marL="3657600" rtl="0">
              <a:spcBef>
                <a:spcPts val="1600"/>
              </a:spcBef>
              <a:spcAft>
                <a:spcPts val="0"/>
              </a:spcAft>
              <a:buClr>
                <a:schemeClr val="dk1"/>
              </a:buClr>
              <a:buSzPts val="1400"/>
              <a:buChar char="○"/>
              <a:defRPr>
                <a:solidFill>
                  <a:schemeClr val="dk1"/>
                </a:solidFill>
              </a:defRPr>
            </a:lvl8pPr>
            <a:lvl9pPr indent="-317500" lvl="8" marL="4114800" rtl="0">
              <a:spcBef>
                <a:spcPts val="1600"/>
              </a:spcBef>
              <a:spcAft>
                <a:spcPts val="1600"/>
              </a:spcAft>
              <a:buClr>
                <a:schemeClr val="dk1"/>
              </a:buClr>
              <a:buSzPts val="1400"/>
              <a:buChar char="■"/>
              <a:defRPr>
                <a:solidFill>
                  <a:schemeClr val="dk1"/>
                </a:solidFill>
              </a:defRPr>
            </a:lvl9pPr>
          </a:lstStyle>
          <a:p/>
        </p:txBody>
      </p:sp>
      <p:sp>
        <p:nvSpPr>
          <p:cNvPr id="155" name="Google Shape;155;p30"/>
          <p:cNvSpPr txBox="1"/>
          <p:nvPr>
            <p:ph type="title"/>
          </p:nvPr>
        </p:nvSpPr>
        <p:spPr>
          <a:xfrm>
            <a:off x="777800" y="823818"/>
            <a:ext cx="3468000" cy="5025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000"/>
              <a:buNone/>
              <a:defRPr sz="50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156" name="Google Shape;156;p30"/>
          <p:cNvSpPr txBox="1"/>
          <p:nvPr/>
        </p:nvSpPr>
        <p:spPr>
          <a:xfrm>
            <a:off x="777800" y="3474650"/>
            <a:ext cx="3349500" cy="9498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lang="en" sz="900">
                <a:solidFill>
                  <a:schemeClr val="dk1"/>
                </a:solidFill>
                <a:latin typeface="Comfortaa"/>
                <a:ea typeface="Comfortaa"/>
                <a:cs typeface="Comfortaa"/>
                <a:sym typeface="Comfortaa"/>
              </a:rPr>
              <a:t>CREDITS: This presentation template was created by </a:t>
            </a:r>
            <a:r>
              <a:rPr b="1" lang="en" sz="900">
                <a:solidFill>
                  <a:schemeClr val="dk1"/>
                </a:solidFill>
                <a:uFill>
                  <a:noFill/>
                </a:uFill>
                <a:latin typeface="Comfortaa"/>
                <a:ea typeface="Comfortaa"/>
                <a:cs typeface="Comfortaa"/>
                <a:sym typeface="Comfortaa"/>
                <a:hlinkClick r:id="rId2">
                  <a:extLst>
                    <a:ext uri="{A12FA001-AC4F-418D-AE19-62706E023703}">
                      <ahyp:hlinkClr val="tx"/>
                    </a:ext>
                  </a:extLst>
                </a:hlinkClick>
              </a:rPr>
              <a:t>Slidesgo</a:t>
            </a:r>
            <a:r>
              <a:rPr lang="en" sz="900">
                <a:solidFill>
                  <a:schemeClr val="dk1"/>
                </a:solidFill>
                <a:latin typeface="Comfortaa"/>
                <a:ea typeface="Comfortaa"/>
                <a:cs typeface="Comfortaa"/>
                <a:sym typeface="Comfortaa"/>
              </a:rPr>
              <a:t>, including icons by </a:t>
            </a:r>
            <a:r>
              <a:rPr b="1" lang="en" sz="900">
                <a:solidFill>
                  <a:schemeClr val="dk1"/>
                </a:solidFill>
                <a:uFill>
                  <a:noFill/>
                </a:uFill>
                <a:latin typeface="Comfortaa"/>
                <a:ea typeface="Comfortaa"/>
                <a:cs typeface="Comfortaa"/>
                <a:sym typeface="Comfortaa"/>
                <a:hlinkClick r:id="rId3">
                  <a:extLst>
                    <a:ext uri="{A12FA001-AC4F-418D-AE19-62706E023703}">
                      <ahyp:hlinkClr val="tx"/>
                    </a:ext>
                  </a:extLst>
                </a:hlinkClick>
              </a:rPr>
              <a:t>Flaticon</a:t>
            </a:r>
            <a:r>
              <a:rPr lang="en" sz="900">
                <a:solidFill>
                  <a:schemeClr val="dk1"/>
                </a:solidFill>
                <a:latin typeface="Comfortaa"/>
                <a:ea typeface="Comfortaa"/>
                <a:cs typeface="Comfortaa"/>
                <a:sym typeface="Comfortaa"/>
              </a:rPr>
              <a:t>, and infographics &amp; images by </a:t>
            </a:r>
            <a:r>
              <a:rPr b="1" lang="en" sz="900">
                <a:solidFill>
                  <a:schemeClr val="dk1"/>
                </a:solidFill>
                <a:uFill>
                  <a:noFill/>
                </a:uFill>
                <a:latin typeface="Comfortaa"/>
                <a:ea typeface="Comfortaa"/>
                <a:cs typeface="Comfortaa"/>
                <a:sym typeface="Comfortaa"/>
                <a:hlinkClick r:id="rId4">
                  <a:extLst>
                    <a:ext uri="{A12FA001-AC4F-418D-AE19-62706E023703}">
                      <ahyp:hlinkClr val="tx"/>
                    </a:ext>
                  </a:extLst>
                </a:hlinkClick>
              </a:rPr>
              <a:t>Freepik</a:t>
            </a:r>
            <a:endParaRPr sz="900">
              <a:solidFill>
                <a:schemeClr val="dk1"/>
              </a:solidFill>
              <a:latin typeface="Comfortaa"/>
              <a:ea typeface="Comfortaa"/>
              <a:cs typeface="Comfortaa"/>
              <a:sym typeface="Comfortaa"/>
            </a:endParaRPr>
          </a:p>
        </p:txBody>
      </p:sp>
      <p:sp>
        <p:nvSpPr>
          <p:cNvPr id="157" name="Google Shape;157;p30"/>
          <p:cNvSpPr txBox="1"/>
          <p:nvPr>
            <p:ph idx="2" type="subTitle"/>
          </p:nvPr>
        </p:nvSpPr>
        <p:spPr>
          <a:xfrm>
            <a:off x="777800" y="1715400"/>
            <a:ext cx="3080400" cy="502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1400"/>
              <a:buNone/>
              <a:defRPr>
                <a:solidFill>
                  <a:schemeClr val="dk1"/>
                </a:solidFill>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lt1"/>
        </a:solidFill>
      </p:bgPr>
    </p:bg>
    <p:spTree>
      <p:nvGrpSpPr>
        <p:cNvPr id="15" name="Shape 15"/>
        <p:cNvGrpSpPr/>
        <p:nvPr/>
      </p:nvGrpSpPr>
      <p:grpSpPr>
        <a:xfrm>
          <a:off x="0" y="0"/>
          <a:ext cx="0" cy="0"/>
          <a:chOff x="0" y="0"/>
          <a:chExt cx="0" cy="0"/>
        </a:xfrm>
      </p:grpSpPr>
      <p:sp>
        <p:nvSpPr>
          <p:cNvPr id="16" name="Google Shape;16;p4"/>
          <p:cNvSpPr txBox="1"/>
          <p:nvPr>
            <p:ph idx="1" type="body"/>
          </p:nvPr>
        </p:nvSpPr>
        <p:spPr>
          <a:xfrm>
            <a:off x="1006400" y="1053700"/>
            <a:ext cx="5900100" cy="3025500"/>
          </a:xfrm>
          <a:prstGeom prst="rect">
            <a:avLst/>
          </a:prstGeom>
        </p:spPr>
        <p:txBody>
          <a:bodyPr anchorCtr="0" anchor="ctr" bIns="0" lIns="0" spcFirstLastPara="1" rIns="0" wrap="square" tIns="182875">
            <a:noAutofit/>
          </a:bodyPr>
          <a:lstStyle>
            <a:lvl1pPr indent="-317500" lvl="0" marL="457200" rtl="0">
              <a:lnSpc>
                <a:spcPct val="80000"/>
              </a:lnSpc>
              <a:spcBef>
                <a:spcPts val="0"/>
              </a:spcBef>
              <a:spcAft>
                <a:spcPts val="0"/>
              </a:spcAft>
              <a:buClr>
                <a:schemeClr val="dk1"/>
              </a:buClr>
              <a:buSzPts val="1400"/>
              <a:buFont typeface="Montserrat"/>
              <a:buAutoNum type="arabicPeriod"/>
              <a:defRPr>
                <a:solidFill>
                  <a:schemeClr val="dk1"/>
                </a:solidFill>
              </a:defRPr>
            </a:lvl1pPr>
            <a:lvl2pPr indent="-317500" lvl="1" marL="914400" rtl="0">
              <a:lnSpc>
                <a:spcPct val="80000"/>
              </a:lnSpc>
              <a:spcBef>
                <a:spcPts val="0"/>
              </a:spcBef>
              <a:spcAft>
                <a:spcPts val="0"/>
              </a:spcAft>
              <a:buClr>
                <a:schemeClr val="dk1"/>
              </a:buClr>
              <a:buSzPts val="1400"/>
              <a:buFont typeface="Montserrat"/>
              <a:buAutoNum type="alphaLcPeriod"/>
              <a:defRPr>
                <a:solidFill>
                  <a:schemeClr val="dk1"/>
                </a:solidFill>
              </a:defRPr>
            </a:lvl2pPr>
            <a:lvl3pPr indent="-317500" lvl="2" marL="1371600" rtl="0">
              <a:spcBef>
                <a:spcPts val="0"/>
              </a:spcBef>
              <a:spcAft>
                <a:spcPts val="0"/>
              </a:spcAft>
              <a:buClr>
                <a:schemeClr val="dk1"/>
              </a:buClr>
              <a:buSzPts val="1400"/>
              <a:buFont typeface="Muli"/>
              <a:buAutoNum type="romanLcPeriod"/>
              <a:defRPr>
                <a:solidFill>
                  <a:schemeClr val="dk1"/>
                </a:solidFill>
              </a:defRPr>
            </a:lvl3pPr>
            <a:lvl4pPr indent="-317500" lvl="3" marL="1828800" rtl="0">
              <a:spcBef>
                <a:spcPts val="1600"/>
              </a:spcBef>
              <a:spcAft>
                <a:spcPts val="0"/>
              </a:spcAft>
              <a:buClr>
                <a:schemeClr val="dk1"/>
              </a:buClr>
              <a:buSzPts val="1400"/>
              <a:buFont typeface="Muli"/>
              <a:buAutoNum type="arabicPeriod"/>
              <a:defRPr>
                <a:solidFill>
                  <a:schemeClr val="dk1"/>
                </a:solidFill>
              </a:defRPr>
            </a:lvl4pPr>
            <a:lvl5pPr indent="-317500" lvl="4" marL="2286000" rtl="0">
              <a:spcBef>
                <a:spcPts val="1600"/>
              </a:spcBef>
              <a:spcAft>
                <a:spcPts val="0"/>
              </a:spcAft>
              <a:buClr>
                <a:schemeClr val="dk1"/>
              </a:buClr>
              <a:buSzPts val="1400"/>
              <a:buFont typeface="Muli"/>
              <a:buAutoNum type="alphaLcPeriod"/>
              <a:defRPr>
                <a:solidFill>
                  <a:schemeClr val="dk1"/>
                </a:solidFill>
              </a:defRPr>
            </a:lvl5pPr>
            <a:lvl6pPr indent="-317500" lvl="5" marL="2743200" rtl="0">
              <a:spcBef>
                <a:spcPts val="1600"/>
              </a:spcBef>
              <a:spcAft>
                <a:spcPts val="0"/>
              </a:spcAft>
              <a:buClr>
                <a:schemeClr val="dk1"/>
              </a:buClr>
              <a:buSzPts val="1400"/>
              <a:buFont typeface="Muli"/>
              <a:buAutoNum type="romanLcPeriod"/>
              <a:defRPr>
                <a:solidFill>
                  <a:schemeClr val="dk1"/>
                </a:solidFill>
              </a:defRPr>
            </a:lvl6pPr>
            <a:lvl7pPr indent="-317500" lvl="6" marL="3200400" rtl="0">
              <a:spcBef>
                <a:spcPts val="1600"/>
              </a:spcBef>
              <a:spcAft>
                <a:spcPts val="0"/>
              </a:spcAft>
              <a:buClr>
                <a:schemeClr val="dk1"/>
              </a:buClr>
              <a:buSzPts val="1400"/>
              <a:buFont typeface="Muli"/>
              <a:buAutoNum type="arabicPeriod"/>
              <a:defRPr>
                <a:solidFill>
                  <a:schemeClr val="dk1"/>
                </a:solidFill>
              </a:defRPr>
            </a:lvl7pPr>
            <a:lvl8pPr indent="-317500" lvl="7" marL="3657600" rtl="0">
              <a:spcBef>
                <a:spcPts val="1600"/>
              </a:spcBef>
              <a:spcAft>
                <a:spcPts val="0"/>
              </a:spcAft>
              <a:buClr>
                <a:schemeClr val="dk1"/>
              </a:buClr>
              <a:buSzPts val="1400"/>
              <a:buFont typeface="Muli"/>
              <a:buAutoNum type="alphaLcPeriod"/>
              <a:defRPr>
                <a:solidFill>
                  <a:schemeClr val="dk1"/>
                </a:solidFill>
              </a:defRPr>
            </a:lvl8pPr>
            <a:lvl9pPr indent="-317500" lvl="8" marL="4114800" rtl="0">
              <a:spcBef>
                <a:spcPts val="1600"/>
              </a:spcBef>
              <a:spcAft>
                <a:spcPts val="1600"/>
              </a:spcAft>
              <a:buClr>
                <a:schemeClr val="dk1"/>
              </a:buClr>
              <a:buSzPts val="1400"/>
              <a:buFont typeface="Muli"/>
              <a:buAutoNum type="romanLcPeriod"/>
              <a:defRPr>
                <a:solidFill>
                  <a:schemeClr val="dk1"/>
                </a:solidFill>
              </a:defRPr>
            </a:lvl9pPr>
          </a:lstStyle>
          <a:p/>
        </p:txBody>
      </p:sp>
      <p:sp>
        <p:nvSpPr>
          <p:cNvPr id="17" name="Google Shape;17;p4"/>
          <p:cNvSpPr txBox="1"/>
          <p:nvPr>
            <p:ph type="title"/>
          </p:nvPr>
        </p:nvSpPr>
        <p:spPr>
          <a:xfrm>
            <a:off x="930200" y="627400"/>
            <a:ext cx="7729200" cy="5025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61" name="Shape 161"/>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lt1"/>
        </a:solidFill>
      </p:bgPr>
    </p:bg>
    <p:spTree>
      <p:nvGrpSpPr>
        <p:cNvPr id="18" name="Shape 18"/>
        <p:cNvGrpSpPr/>
        <p:nvPr/>
      </p:nvGrpSpPr>
      <p:grpSpPr>
        <a:xfrm>
          <a:off x="0" y="0"/>
          <a:ext cx="0" cy="0"/>
          <a:chOff x="0" y="0"/>
          <a:chExt cx="0" cy="0"/>
        </a:xfrm>
      </p:grpSpPr>
      <p:sp>
        <p:nvSpPr>
          <p:cNvPr id="19" name="Google Shape;19;p5"/>
          <p:cNvSpPr txBox="1"/>
          <p:nvPr>
            <p:ph type="title"/>
          </p:nvPr>
        </p:nvSpPr>
        <p:spPr>
          <a:xfrm>
            <a:off x="1207615" y="3169940"/>
            <a:ext cx="2326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20" name="Google Shape;20;p5"/>
          <p:cNvSpPr txBox="1"/>
          <p:nvPr>
            <p:ph idx="1" type="subTitle"/>
          </p:nvPr>
        </p:nvSpPr>
        <p:spPr>
          <a:xfrm>
            <a:off x="1340755" y="3793130"/>
            <a:ext cx="20601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21" name="Google Shape;21;p5"/>
          <p:cNvSpPr txBox="1"/>
          <p:nvPr>
            <p:ph idx="2" type="title"/>
          </p:nvPr>
        </p:nvSpPr>
        <p:spPr>
          <a:xfrm>
            <a:off x="5610185" y="3169815"/>
            <a:ext cx="2326200" cy="691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22" name="Google Shape;22;p5"/>
          <p:cNvSpPr txBox="1"/>
          <p:nvPr>
            <p:ph idx="3" type="subTitle"/>
          </p:nvPr>
        </p:nvSpPr>
        <p:spPr>
          <a:xfrm>
            <a:off x="5743324" y="3793130"/>
            <a:ext cx="2060100" cy="9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23" name="Google Shape;23;p5"/>
          <p:cNvSpPr txBox="1"/>
          <p:nvPr>
            <p:ph idx="4" type="title"/>
          </p:nvPr>
        </p:nvSpPr>
        <p:spPr>
          <a:xfrm>
            <a:off x="930200" y="627400"/>
            <a:ext cx="3508500" cy="5025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lt1"/>
        </a:solidFill>
      </p:bgPr>
    </p:bg>
    <p:spTree>
      <p:nvGrpSpPr>
        <p:cNvPr id="24" name="Shape 24"/>
        <p:cNvGrpSpPr/>
        <p:nvPr/>
      </p:nvGrpSpPr>
      <p:grpSpPr>
        <a:xfrm>
          <a:off x="0" y="0"/>
          <a:ext cx="0" cy="0"/>
          <a:chOff x="0" y="0"/>
          <a:chExt cx="0" cy="0"/>
        </a:xfrm>
      </p:grpSpPr>
      <p:sp>
        <p:nvSpPr>
          <p:cNvPr id="25" name="Google Shape;25;p6"/>
          <p:cNvSpPr txBox="1"/>
          <p:nvPr>
            <p:ph type="title"/>
          </p:nvPr>
        </p:nvSpPr>
        <p:spPr>
          <a:xfrm>
            <a:off x="930200" y="627400"/>
            <a:ext cx="6472800" cy="5025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chemeClr val="lt1"/>
        </a:solidFill>
      </p:bgPr>
    </p:bg>
    <p:spTree>
      <p:nvGrpSpPr>
        <p:cNvPr id="26" name="Shape 26"/>
        <p:cNvGrpSpPr/>
        <p:nvPr/>
      </p:nvGrpSpPr>
      <p:grpSpPr>
        <a:xfrm>
          <a:off x="0" y="0"/>
          <a:ext cx="0" cy="0"/>
          <a:chOff x="0" y="0"/>
          <a:chExt cx="0" cy="0"/>
        </a:xfrm>
      </p:grpSpPr>
      <p:sp>
        <p:nvSpPr>
          <p:cNvPr id="27" name="Google Shape;27;p7"/>
          <p:cNvSpPr txBox="1"/>
          <p:nvPr>
            <p:ph idx="1" type="body"/>
          </p:nvPr>
        </p:nvSpPr>
        <p:spPr>
          <a:xfrm rot="-45610">
            <a:off x="938266" y="1212165"/>
            <a:ext cx="3437103" cy="3043166"/>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dk1"/>
              </a:buClr>
              <a:buSzPts val="1400"/>
              <a:buChar char="●"/>
              <a:defRPr>
                <a:solidFill>
                  <a:schemeClr val="dk1"/>
                </a:solidFill>
              </a:defRPr>
            </a:lvl1pPr>
            <a:lvl2pPr indent="-317500" lvl="1" marL="914400" rtl="0">
              <a:spcBef>
                <a:spcPts val="1600"/>
              </a:spcBef>
              <a:spcAft>
                <a:spcPts val="0"/>
              </a:spcAft>
              <a:buClr>
                <a:schemeClr val="dk1"/>
              </a:buClr>
              <a:buSzPts val="1400"/>
              <a:buChar char="○"/>
              <a:defRPr>
                <a:solidFill>
                  <a:schemeClr val="dk1"/>
                </a:solidFill>
              </a:defRPr>
            </a:lvl2pPr>
            <a:lvl3pPr indent="-317500" lvl="2" marL="1371600" rtl="0">
              <a:spcBef>
                <a:spcPts val="1600"/>
              </a:spcBef>
              <a:spcAft>
                <a:spcPts val="0"/>
              </a:spcAft>
              <a:buClr>
                <a:schemeClr val="dk1"/>
              </a:buClr>
              <a:buSzPts val="1400"/>
              <a:buChar char="■"/>
              <a:defRPr>
                <a:solidFill>
                  <a:schemeClr val="dk1"/>
                </a:solidFill>
              </a:defRPr>
            </a:lvl3pPr>
            <a:lvl4pPr indent="-317500" lvl="3" marL="1828800" rtl="0">
              <a:spcBef>
                <a:spcPts val="1600"/>
              </a:spcBef>
              <a:spcAft>
                <a:spcPts val="0"/>
              </a:spcAft>
              <a:buClr>
                <a:schemeClr val="dk1"/>
              </a:buClr>
              <a:buSzPts val="1400"/>
              <a:buChar char="●"/>
              <a:defRPr>
                <a:solidFill>
                  <a:schemeClr val="dk1"/>
                </a:solidFill>
              </a:defRPr>
            </a:lvl4pPr>
            <a:lvl5pPr indent="-317500" lvl="4" marL="2286000" rtl="0">
              <a:spcBef>
                <a:spcPts val="1600"/>
              </a:spcBef>
              <a:spcAft>
                <a:spcPts val="0"/>
              </a:spcAft>
              <a:buClr>
                <a:schemeClr val="dk1"/>
              </a:buClr>
              <a:buSzPts val="1400"/>
              <a:buChar char="○"/>
              <a:defRPr>
                <a:solidFill>
                  <a:schemeClr val="dk1"/>
                </a:solidFill>
              </a:defRPr>
            </a:lvl5pPr>
            <a:lvl6pPr indent="-317500" lvl="5" marL="2743200" rtl="0">
              <a:spcBef>
                <a:spcPts val="1600"/>
              </a:spcBef>
              <a:spcAft>
                <a:spcPts val="0"/>
              </a:spcAft>
              <a:buClr>
                <a:schemeClr val="dk1"/>
              </a:buClr>
              <a:buSzPts val="1400"/>
              <a:buChar char="■"/>
              <a:defRPr>
                <a:solidFill>
                  <a:schemeClr val="dk1"/>
                </a:solidFill>
              </a:defRPr>
            </a:lvl6pPr>
            <a:lvl7pPr indent="-317500" lvl="6" marL="3200400" rtl="0">
              <a:spcBef>
                <a:spcPts val="1600"/>
              </a:spcBef>
              <a:spcAft>
                <a:spcPts val="0"/>
              </a:spcAft>
              <a:buClr>
                <a:schemeClr val="dk1"/>
              </a:buClr>
              <a:buSzPts val="1400"/>
              <a:buChar char="●"/>
              <a:defRPr>
                <a:solidFill>
                  <a:schemeClr val="dk1"/>
                </a:solidFill>
              </a:defRPr>
            </a:lvl7pPr>
            <a:lvl8pPr indent="-317500" lvl="7" marL="3657600" rtl="0">
              <a:spcBef>
                <a:spcPts val="1600"/>
              </a:spcBef>
              <a:spcAft>
                <a:spcPts val="0"/>
              </a:spcAft>
              <a:buClr>
                <a:schemeClr val="dk1"/>
              </a:buClr>
              <a:buSzPts val="1400"/>
              <a:buChar char="○"/>
              <a:defRPr>
                <a:solidFill>
                  <a:schemeClr val="dk1"/>
                </a:solidFill>
              </a:defRPr>
            </a:lvl8pPr>
            <a:lvl9pPr indent="-317500" lvl="8" marL="4114800" rtl="0">
              <a:spcBef>
                <a:spcPts val="1600"/>
              </a:spcBef>
              <a:spcAft>
                <a:spcPts val="1600"/>
              </a:spcAft>
              <a:buClr>
                <a:schemeClr val="dk1"/>
              </a:buClr>
              <a:buSzPts val="1400"/>
              <a:buChar char="■"/>
              <a:defRPr>
                <a:solidFill>
                  <a:schemeClr val="dk1"/>
                </a:solidFill>
              </a:defRPr>
            </a:lvl9pPr>
          </a:lstStyle>
          <a:p/>
        </p:txBody>
      </p:sp>
      <p:sp>
        <p:nvSpPr>
          <p:cNvPr id="28" name="Google Shape;28;p7"/>
          <p:cNvSpPr txBox="1"/>
          <p:nvPr>
            <p:ph type="title"/>
          </p:nvPr>
        </p:nvSpPr>
        <p:spPr>
          <a:xfrm>
            <a:off x="930200" y="627400"/>
            <a:ext cx="3622800" cy="5025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lt1"/>
        </a:solidFill>
      </p:bgPr>
    </p:bg>
    <p:spTree>
      <p:nvGrpSpPr>
        <p:cNvPr id="29" name="Shape 29"/>
        <p:cNvGrpSpPr/>
        <p:nvPr/>
      </p:nvGrpSpPr>
      <p:grpSpPr>
        <a:xfrm>
          <a:off x="0" y="0"/>
          <a:ext cx="0" cy="0"/>
          <a:chOff x="0" y="0"/>
          <a:chExt cx="0" cy="0"/>
        </a:xfrm>
      </p:grpSpPr>
      <p:sp>
        <p:nvSpPr>
          <p:cNvPr id="30" name="Google Shape;30;p8"/>
          <p:cNvSpPr txBox="1"/>
          <p:nvPr>
            <p:ph type="title"/>
          </p:nvPr>
        </p:nvSpPr>
        <p:spPr>
          <a:xfrm>
            <a:off x="4369825" y="450150"/>
            <a:ext cx="4006800" cy="40908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7000"/>
              <a:buNone/>
              <a:defRPr sz="7000"/>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lt1"/>
        </a:solidFill>
      </p:bgPr>
    </p:bg>
    <p:spTree>
      <p:nvGrpSpPr>
        <p:cNvPr id="31" name="Shape 31"/>
        <p:cNvGrpSpPr/>
        <p:nvPr/>
      </p:nvGrpSpPr>
      <p:grpSpPr>
        <a:xfrm>
          <a:off x="0" y="0"/>
          <a:ext cx="0" cy="0"/>
          <a:chOff x="0" y="0"/>
          <a:chExt cx="0" cy="0"/>
        </a:xfrm>
      </p:grpSpPr>
      <p:sp>
        <p:nvSpPr>
          <p:cNvPr id="32" name="Google Shape;32;p9"/>
          <p:cNvSpPr txBox="1"/>
          <p:nvPr>
            <p:ph type="title"/>
          </p:nvPr>
        </p:nvSpPr>
        <p:spPr>
          <a:xfrm rot="-20828">
            <a:off x="4927741" y="2422694"/>
            <a:ext cx="2921454" cy="741314"/>
          </a:xfrm>
          <a:prstGeom prst="rect">
            <a:avLst/>
          </a:prstGeom>
        </p:spPr>
        <p:txBody>
          <a:bodyPr anchorCtr="0" anchor="ctr" bIns="91425" lIns="91425" spcFirstLastPara="1" rIns="91425" wrap="square" tIns="91425">
            <a:noAutofit/>
          </a:bodyPr>
          <a:lstStyle>
            <a:lvl1pPr lvl="0" rtl="0" algn="r">
              <a:spcBef>
                <a:spcPts val="0"/>
              </a:spcBef>
              <a:spcAft>
                <a:spcPts val="0"/>
              </a:spcAft>
              <a:buSzPts val="4300"/>
              <a:buNone/>
              <a:defRPr sz="4300"/>
            </a:lvl1pPr>
            <a:lvl2pPr lvl="1" rtl="0" algn="r">
              <a:spcBef>
                <a:spcPts val="0"/>
              </a:spcBef>
              <a:spcAft>
                <a:spcPts val="0"/>
              </a:spcAft>
              <a:buSzPts val="3700"/>
              <a:buNone/>
              <a:defRPr sz="3700"/>
            </a:lvl2pPr>
            <a:lvl3pPr lvl="2" rtl="0" algn="r">
              <a:spcBef>
                <a:spcPts val="0"/>
              </a:spcBef>
              <a:spcAft>
                <a:spcPts val="0"/>
              </a:spcAft>
              <a:buSzPts val="3700"/>
              <a:buNone/>
              <a:defRPr sz="3700"/>
            </a:lvl3pPr>
            <a:lvl4pPr lvl="3" rtl="0" algn="r">
              <a:spcBef>
                <a:spcPts val="0"/>
              </a:spcBef>
              <a:spcAft>
                <a:spcPts val="0"/>
              </a:spcAft>
              <a:buSzPts val="3700"/>
              <a:buNone/>
              <a:defRPr sz="3700"/>
            </a:lvl4pPr>
            <a:lvl5pPr lvl="4" rtl="0" algn="r">
              <a:spcBef>
                <a:spcPts val="0"/>
              </a:spcBef>
              <a:spcAft>
                <a:spcPts val="0"/>
              </a:spcAft>
              <a:buSzPts val="3700"/>
              <a:buNone/>
              <a:defRPr sz="3700"/>
            </a:lvl5pPr>
            <a:lvl6pPr lvl="5" rtl="0" algn="r">
              <a:spcBef>
                <a:spcPts val="0"/>
              </a:spcBef>
              <a:spcAft>
                <a:spcPts val="0"/>
              </a:spcAft>
              <a:buSzPts val="3700"/>
              <a:buNone/>
              <a:defRPr sz="3700"/>
            </a:lvl6pPr>
            <a:lvl7pPr lvl="6" rtl="0" algn="r">
              <a:spcBef>
                <a:spcPts val="0"/>
              </a:spcBef>
              <a:spcAft>
                <a:spcPts val="0"/>
              </a:spcAft>
              <a:buSzPts val="3700"/>
              <a:buNone/>
              <a:defRPr sz="3700"/>
            </a:lvl7pPr>
            <a:lvl8pPr lvl="7" rtl="0" algn="r">
              <a:spcBef>
                <a:spcPts val="0"/>
              </a:spcBef>
              <a:spcAft>
                <a:spcPts val="0"/>
              </a:spcAft>
              <a:buSzPts val="3700"/>
              <a:buNone/>
              <a:defRPr sz="3700"/>
            </a:lvl8pPr>
            <a:lvl9pPr lvl="8" rtl="0" algn="r">
              <a:spcBef>
                <a:spcPts val="0"/>
              </a:spcBef>
              <a:spcAft>
                <a:spcPts val="0"/>
              </a:spcAft>
              <a:buSzPts val="3700"/>
              <a:buNone/>
              <a:defRPr sz="3700"/>
            </a:lvl9pPr>
          </a:lstStyle>
          <a:p/>
        </p:txBody>
      </p:sp>
      <p:sp>
        <p:nvSpPr>
          <p:cNvPr id="33" name="Google Shape;33;p9"/>
          <p:cNvSpPr txBox="1"/>
          <p:nvPr>
            <p:ph hasCustomPrompt="1" idx="2" type="title"/>
          </p:nvPr>
        </p:nvSpPr>
        <p:spPr>
          <a:xfrm rot="-20862">
            <a:off x="5772849" y="1679490"/>
            <a:ext cx="2076338" cy="741314"/>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000"/>
              <a:buNone/>
              <a:defRPr sz="6000"/>
            </a:lvl1pPr>
            <a:lvl2pPr lvl="1" rtl="0" algn="r">
              <a:spcBef>
                <a:spcPts val="0"/>
              </a:spcBef>
              <a:spcAft>
                <a:spcPts val="0"/>
              </a:spcAft>
              <a:buSzPts val="6000"/>
              <a:buNone/>
              <a:defRPr sz="6000"/>
            </a:lvl2pPr>
            <a:lvl3pPr lvl="2" rtl="0" algn="r">
              <a:spcBef>
                <a:spcPts val="0"/>
              </a:spcBef>
              <a:spcAft>
                <a:spcPts val="0"/>
              </a:spcAft>
              <a:buSzPts val="6000"/>
              <a:buNone/>
              <a:defRPr sz="6000"/>
            </a:lvl3pPr>
            <a:lvl4pPr lvl="3" rtl="0" algn="r">
              <a:spcBef>
                <a:spcPts val="0"/>
              </a:spcBef>
              <a:spcAft>
                <a:spcPts val="0"/>
              </a:spcAft>
              <a:buSzPts val="6000"/>
              <a:buNone/>
              <a:defRPr sz="6000"/>
            </a:lvl4pPr>
            <a:lvl5pPr lvl="4" rtl="0" algn="r">
              <a:spcBef>
                <a:spcPts val="0"/>
              </a:spcBef>
              <a:spcAft>
                <a:spcPts val="0"/>
              </a:spcAft>
              <a:buSzPts val="6000"/>
              <a:buNone/>
              <a:defRPr sz="6000"/>
            </a:lvl5pPr>
            <a:lvl6pPr lvl="5" rtl="0" algn="r">
              <a:spcBef>
                <a:spcPts val="0"/>
              </a:spcBef>
              <a:spcAft>
                <a:spcPts val="0"/>
              </a:spcAft>
              <a:buSzPts val="6000"/>
              <a:buNone/>
              <a:defRPr sz="6000"/>
            </a:lvl6pPr>
            <a:lvl7pPr lvl="6" rtl="0" algn="r">
              <a:spcBef>
                <a:spcPts val="0"/>
              </a:spcBef>
              <a:spcAft>
                <a:spcPts val="0"/>
              </a:spcAft>
              <a:buSzPts val="6000"/>
              <a:buNone/>
              <a:defRPr sz="6000"/>
            </a:lvl7pPr>
            <a:lvl8pPr lvl="7" rtl="0" algn="r">
              <a:spcBef>
                <a:spcPts val="0"/>
              </a:spcBef>
              <a:spcAft>
                <a:spcPts val="0"/>
              </a:spcAft>
              <a:buSzPts val="6000"/>
              <a:buNone/>
              <a:defRPr sz="6000"/>
            </a:lvl8pPr>
            <a:lvl9pPr lvl="8" rtl="0" algn="r">
              <a:spcBef>
                <a:spcPts val="0"/>
              </a:spcBef>
              <a:spcAft>
                <a:spcPts val="0"/>
              </a:spcAft>
              <a:buSzPts val="6000"/>
              <a:buNone/>
              <a:defRPr sz="6000"/>
            </a:lvl9pPr>
          </a:lstStyle>
          <a:p>
            <a:r>
              <a:t>xx%</a:t>
            </a:r>
          </a:p>
        </p:txBody>
      </p:sp>
      <p:sp>
        <p:nvSpPr>
          <p:cNvPr id="34" name="Google Shape;34;p9"/>
          <p:cNvSpPr txBox="1"/>
          <p:nvPr>
            <p:ph idx="1" type="subTitle"/>
          </p:nvPr>
        </p:nvSpPr>
        <p:spPr>
          <a:xfrm rot="-21016">
            <a:off x="5051942" y="3159642"/>
            <a:ext cx="2797252" cy="741314"/>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dk1"/>
              </a:buClr>
              <a:buSzPts val="1800"/>
              <a:buNone/>
              <a:defRPr sz="1800">
                <a:solidFill>
                  <a:schemeClr val="dk1"/>
                </a:solidFill>
              </a:defRPr>
            </a:lvl1pPr>
            <a:lvl2pPr lvl="1" rtl="0" algn="r">
              <a:lnSpc>
                <a:spcPct val="100000"/>
              </a:lnSpc>
              <a:spcBef>
                <a:spcPts val="0"/>
              </a:spcBef>
              <a:spcAft>
                <a:spcPts val="0"/>
              </a:spcAft>
              <a:buClr>
                <a:schemeClr val="dk1"/>
              </a:buClr>
              <a:buSzPts val="1400"/>
              <a:buFont typeface="Coming Soon"/>
              <a:buNone/>
              <a:defRPr>
                <a:solidFill>
                  <a:schemeClr val="dk1"/>
                </a:solidFill>
                <a:latin typeface="Coming Soon"/>
                <a:ea typeface="Coming Soon"/>
                <a:cs typeface="Coming Soon"/>
                <a:sym typeface="Coming Soon"/>
              </a:defRPr>
            </a:lvl2pPr>
            <a:lvl3pPr lvl="2" rtl="0" algn="r">
              <a:lnSpc>
                <a:spcPct val="100000"/>
              </a:lnSpc>
              <a:spcBef>
                <a:spcPts val="0"/>
              </a:spcBef>
              <a:spcAft>
                <a:spcPts val="0"/>
              </a:spcAft>
              <a:buClr>
                <a:schemeClr val="dk1"/>
              </a:buClr>
              <a:buSzPts val="1400"/>
              <a:buFont typeface="Coming Soon"/>
              <a:buNone/>
              <a:defRPr>
                <a:solidFill>
                  <a:schemeClr val="dk1"/>
                </a:solidFill>
                <a:latin typeface="Coming Soon"/>
                <a:ea typeface="Coming Soon"/>
                <a:cs typeface="Coming Soon"/>
                <a:sym typeface="Coming Soon"/>
              </a:defRPr>
            </a:lvl3pPr>
            <a:lvl4pPr lvl="3" rtl="0" algn="r">
              <a:lnSpc>
                <a:spcPct val="100000"/>
              </a:lnSpc>
              <a:spcBef>
                <a:spcPts val="0"/>
              </a:spcBef>
              <a:spcAft>
                <a:spcPts val="0"/>
              </a:spcAft>
              <a:buClr>
                <a:schemeClr val="dk1"/>
              </a:buClr>
              <a:buSzPts val="1400"/>
              <a:buFont typeface="Coming Soon"/>
              <a:buNone/>
              <a:defRPr>
                <a:solidFill>
                  <a:schemeClr val="dk1"/>
                </a:solidFill>
                <a:latin typeface="Coming Soon"/>
                <a:ea typeface="Coming Soon"/>
                <a:cs typeface="Coming Soon"/>
                <a:sym typeface="Coming Soon"/>
              </a:defRPr>
            </a:lvl4pPr>
            <a:lvl5pPr lvl="4" rtl="0" algn="r">
              <a:lnSpc>
                <a:spcPct val="100000"/>
              </a:lnSpc>
              <a:spcBef>
                <a:spcPts val="0"/>
              </a:spcBef>
              <a:spcAft>
                <a:spcPts val="0"/>
              </a:spcAft>
              <a:buClr>
                <a:schemeClr val="dk1"/>
              </a:buClr>
              <a:buSzPts val="1400"/>
              <a:buFont typeface="Coming Soon"/>
              <a:buNone/>
              <a:defRPr>
                <a:solidFill>
                  <a:schemeClr val="dk1"/>
                </a:solidFill>
                <a:latin typeface="Coming Soon"/>
                <a:ea typeface="Coming Soon"/>
                <a:cs typeface="Coming Soon"/>
                <a:sym typeface="Coming Soon"/>
              </a:defRPr>
            </a:lvl5pPr>
            <a:lvl6pPr lvl="5" rtl="0" algn="r">
              <a:lnSpc>
                <a:spcPct val="100000"/>
              </a:lnSpc>
              <a:spcBef>
                <a:spcPts val="0"/>
              </a:spcBef>
              <a:spcAft>
                <a:spcPts val="0"/>
              </a:spcAft>
              <a:buClr>
                <a:schemeClr val="dk1"/>
              </a:buClr>
              <a:buSzPts val="1400"/>
              <a:buFont typeface="Coming Soon"/>
              <a:buNone/>
              <a:defRPr>
                <a:solidFill>
                  <a:schemeClr val="dk1"/>
                </a:solidFill>
                <a:latin typeface="Coming Soon"/>
                <a:ea typeface="Coming Soon"/>
                <a:cs typeface="Coming Soon"/>
                <a:sym typeface="Coming Soon"/>
              </a:defRPr>
            </a:lvl6pPr>
            <a:lvl7pPr lvl="6" rtl="0" algn="r">
              <a:lnSpc>
                <a:spcPct val="100000"/>
              </a:lnSpc>
              <a:spcBef>
                <a:spcPts val="0"/>
              </a:spcBef>
              <a:spcAft>
                <a:spcPts val="0"/>
              </a:spcAft>
              <a:buClr>
                <a:schemeClr val="dk1"/>
              </a:buClr>
              <a:buSzPts val="1400"/>
              <a:buFont typeface="Coming Soon"/>
              <a:buNone/>
              <a:defRPr>
                <a:solidFill>
                  <a:schemeClr val="dk1"/>
                </a:solidFill>
                <a:latin typeface="Coming Soon"/>
                <a:ea typeface="Coming Soon"/>
                <a:cs typeface="Coming Soon"/>
                <a:sym typeface="Coming Soon"/>
              </a:defRPr>
            </a:lvl7pPr>
            <a:lvl8pPr lvl="7" rtl="0" algn="r">
              <a:lnSpc>
                <a:spcPct val="100000"/>
              </a:lnSpc>
              <a:spcBef>
                <a:spcPts val="0"/>
              </a:spcBef>
              <a:spcAft>
                <a:spcPts val="0"/>
              </a:spcAft>
              <a:buClr>
                <a:schemeClr val="dk1"/>
              </a:buClr>
              <a:buSzPts val="1400"/>
              <a:buFont typeface="Coming Soon"/>
              <a:buNone/>
              <a:defRPr>
                <a:solidFill>
                  <a:schemeClr val="dk1"/>
                </a:solidFill>
                <a:latin typeface="Coming Soon"/>
                <a:ea typeface="Coming Soon"/>
                <a:cs typeface="Coming Soon"/>
                <a:sym typeface="Coming Soon"/>
              </a:defRPr>
            </a:lvl8pPr>
            <a:lvl9pPr lvl="8" rtl="0" algn="r">
              <a:lnSpc>
                <a:spcPct val="100000"/>
              </a:lnSpc>
              <a:spcBef>
                <a:spcPts val="0"/>
              </a:spcBef>
              <a:spcAft>
                <a:spcPts val="0"/>
              </a:spcAft>
              <a:buClr>
                <a:schemeClr val="dk1"/>
              </a:buClr>
              <a:buSzPts val="1400"/>
              <a:buFont typeface="Coming Soon"/>
              <a:buNone/>
              <a:defRPr>
                <a:solidFill>
                  <a:schemeClr val="dk1"/>
                </a:solidFill>
                <a:latin typeface="Coming Soon"/>
                <a:ea typeface="Coming Soon"/>
                <a:cs typeface="Coming Soon"/>
                <a:sym typeface="Coming Soon"/>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lt1"/>
        </a:solidFill>
      </p:bgPr>
    </p:bg>
    <p:spTree>
      <p:nvGrpSpPr>
        <p:cNvPr id="35" name="Shape 35"/>
        <p:cNvGrpSpPr/>
        <p:nvPr/>
      </p:nvGrpSpPr>
      <p:grpSpPr>
        <a:xfrm>
          <a:off x="0" y="0"/>
          <a:ext cx="0" cy="0"/>
          <a:chOff x="0" y="0"/>
          <a:chExt cx="0" cy="0"/>
        </a:xfrm>
      </p:grpSpPr>
      <p:sp>
        <p:nvSpPr>
          <p:cNvPr id="36" name="Google Shape;36;p10"/>
          <p:cNvSpPr txBox="1"/>
          <p:nvPr>
            <p:ph idx="1" type="body"/>
          </p:nvPr>
        </p:nvSpPr>
        <p:spPr>
          <a:xfrm>
            <a:off x="920425" y="1532800"/>
            <a:ext cx="4280100" cy="567000"/>
          </a:xfrm>
          <a:prstGeom prst="rect">
            <a:avLst/>
          </a:prstGeom>
        </p:spPr>
        <p:txBody>
          <a:bodyPr anchorCtr="0" anchor="ctr" bIns="91425" lIns="91425" spcFirstLastPara="1" rIns="91425" wrap="square" tIns="91425">
            <a:noAutofit/>
          </a:bodyPr>
          <a:lstStyle>
            <a:lvl1pPr indent="-228600" lvl="0" marL="457200">
              <a:lnSpc>
                <a:spcPct val="100000"/>
              </a:lnSpc>
              <a:spcBef>
                <a:spcPts val="0"/>
              </a:spcBef>
              <a:spcAft>
                <a:spcPts val="0"/>
              </a:spcAft>
              <a:buClr>
                <a:schemeClr val="dk1"/>
              </a:buClr>
              <a:buSzPts val="3600"/>
              <a:buFont typeface="Calligraffitti"/>
              <a:buNone/>
              <a:defRPr sz="3600">
                <a:solidFill>
                  <a:schemeClr val="dk1"/>
                </a:solidFill>
                <a:latin typeface="Calligraffitti"/>
                <a:ea typeface="Calligraffitti"/>
                <a:cs typeface="Calligraffitti"/>
                <a:sym typeface="Calligraffitti"/>
              </a:defRPr>
            </a:lvl1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0"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2800"/>
              <a:buFont typeface="Calligraffitti"/>
              <a:buNone/>
              <a:defRPr sz="2800">
                <a:solidFill>
                  <a:schemeClr val="dk1"/>
                </a:solidFill>
                <a:latin typeface="Calligraffitti"/>
                <a:ea typeface="Calligraffitti"/>
                <a:cs typeface="Calligraffitti"/>
                <a:sym typeface="Calligraffitti"/>
              </a:defRPr>
            </a:lvl1pPr>
            <a:lvl2pPr lvl="1">
              <a:spcBef>
                <a:spcPts val="0"/>
              </a:spcBef>
              <a:spcAft>
                <a:spcPts val="0"/>
              </a:spcAft>
              <a:buClr>
                <a:schemeClr val="dk1"/>
              </a:buClr>
              <a:buSzPts val="2800"/>
              <a:buFont typeface="Calligraffitti"/>
              <a:buNone/>
              <a:defRPr sz="2800">
                <a:solidFill>
                  <a:schemeClr val="dk1"/>
                </a:solidFill>
                <a:latin typeface="Calligraffitti"/>
                <a:ea typeface="Calligraffitti"/>
                <a:cs typeface="Calligraffitti"/>
                <a:sym typeface="Calligraffitti"/>
              </a:defRPr>
            </a:lvl2pPr>
            <a:lvl3pPr lvl="2">
              <a:spcBef>
                <a:spcPts val="0"/>
              </a:spcBef>
              <a:spcAft>
                <a:spcPts val="0"/>
              </a:spcAft>
              <a:buClr>
                <a:schemeClr val="dk1"/>
              </a:buClr>
              <a:buSzPts val="2800"/>
              <a:buFont typeface="Calligraffitti"/>
              <a:buNone/>
              <a:defRPr sz="2800">
                <a:solidFill>
                  <a:schemeClr val="dk1"/>
                </a:solidFill>
                <a:latin typeface="Calligraffitti"/>
                <a:ea typeface="Calligraffitti"/>
                <a:cs typeface="Calligraffitti"/>
                <a:sym typeface="Calligraffitti"/>
              </a:defRPr>
            </a:lvl3pPr>
            <a:lvl4pPr lvl="3">
              <a:spcBef>
                <a:spcPts val="0"/>
              </a:spcBef>
              <a:spcAft>
                <a:spcPts val="0"/>
              </a:spcAft>
              <a:buClr>
                <a:schemeClr val="dk1"/>
              </a:buClr>
              <a:buSzPts val="2800"/>
              <a:buFont typeface="Calligraffitti"/>
              <a:buNone/>
              <a:defRPr sz="2800">
                <a:solidFill>
                  <a:schemeClr val="dk1"/>
                </a:solidFill>
                <a:latin typeface="Calligraffitti"/>
                <a:ea typeface="Calligraffitti"/>
                <a:cs typeface="Calligraffitti"/>
                <a:sym typeface="Calligraffitti"/>
              </a:defRPr>
            </a:lvl4pPr>
            <a:lvl5pPr lvl="4">
              <a:spcBef>
                <a:spcPts val="0"/>
              </a:spcBef>
              <a:spcAft>
                <a:spcPts val="0"/>
              </a:spcAft>
              <a:buClr>
                <a:schemeClr val="dk1"/>
              </a:buClr>
              <a:buSzPts val="2800"/>
              <a:buFont typeface="Calligraffitti"/>
              <a:buNone/>
              <a:defRPr sz="2800">
                <a:solidFill>
                  <a:schemeClr val="dk1"/>
                </a:solidFill>
                <a:latin typeface="Calligraffitti"/>
                <a:ea typeface="Calligraffitti"/>
                <a:cs typeface="Calligraffitti"/>
                <a:sym typeface="Calligraffitti"/>
              </a:defRPr>
            </a:lvl5pPr>
            <a:lvl6pPr lvl="5">
              <a:spcBef>
                <a:spcPts val="0"/>
              </a:spcBef>
              <a:spcAft>
                <a:spcPts val="0"/>
              </a:spcAft>
              <a:buClr>
                <a:schemeClr val="dk1"/>
              </a:buClr>
              <a:buSzPts val="2800"/>
              <a:buFont typeface="Calligraffitti"/>
              <a:buNone/>
              <a:defRPr sz="2800">
                <a:solidFill>
                  <a:schemeClr val="dk1"/>
                </a:solidFill>
                <a:latin typeface="Calligraffitti"/>
                <a:ea typeface="Calligraffitti"/>
                <a:cs typeface="Calligraffitti"/>
                <a:sym typeface="Calligraffitti"/>
              </a:defRPr>
            </a:lvl6pPr>
            <a:lvl7pPr lvl="6">
              <a:spcBef>
                <a:spcPts val="0"/>
              </a:spcBef>
              <a:spcAft>
                <a:spcPts val="0"/>
              </a:spcAft>
              <a:buClr>
                <a:schemeClr val="dk1"/>
              </a:buClr>
              <a:buSzPts val="2800"/>
              <a:buFont typeface="Calligraffitti"/>
              <a:buNone/>
              <a:defRPr sz="2800">
                <a:solidFill>
                  <a:schemeClr val="dk1"/>
                </a:solidFill>
                <a:latin typeface="Calligraffitti"/>
                <a:ea typeface="Calligraffitti"/>
                <a:cs typeface="Calligraffitti"/>
                <a:sym typeface="Calligraffitti"/>
              </a:defRPr>
            </a:lvl7pPr>
            <a:lvl8pPr lvl="7">
              <a:spcBef>
                <a:spcPts val="0"/>
              </a:spcBef>
              <a:spcAft>
                <a:spcPts val="0"/>
              </a:spcAft>
              <a:buClr>
                <a:schemeClr val="dk1"/>
              </a:buClr>
              <a:buSzPts val="2800"/>
              <a:buFont typeface="Calligraffitti"/>
              <a:buNone/>
              <a:defRPr sz="2800">
                <a:solidFill>
                  <a:schemeClr val="dk1"/>
                </a:solidFill>
                <a:latin typeface="Calligraffitti"/>
                <a:ea typeface="Calligraffitti"/>
                <a:cs typeface="Calligraffitti"/>
                <a:sym typeface="Calligraffitti"/>
              </a:defRPr>
            </a:lvl8pPr>
            <a:lvl9pPr lvl="8">
              <a:spcBef>
                <a:spcPts val="0"/>
              </a:spcBef>
              <a:spcAft>
                <a:spcPts val="0"/>
              </a:spcAft>
              <a:buClr>
                <a:schemeClr val="dk1"/>
              </a:buClr>
              <a:buSzPts val="2800"/>
              <a:buFont typeface="Calligraffitti"/>
              <a:buNone/>
              <a:defRPr sz="2800">
                <a:solidFill>
                  <a:schemeClr val="dk1"/>
                </a:solidFill>
                <a:latin typeface="Calligraffitti"/>
                <a:ea typeface="Calligraffitti"/>
                <a:cs typeface="Calligraffitti"/>
                <a:sym typeface="Calligraffitti"/>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dk1"/>
              </a:buClr>
              <a:buSzPts val="1400"/>
              <a:buFont typeface="Nunito"/>
              <a:buChar char="●"/>
              <a:defRPr>
                <a:solidFill>
                  <a:schemeClr val="dk1"/>
                </a:solidFill>
                <a:latin typeface="Nunito"/>
                <a:ea typeface="Nunito"/>
                <a:cs typeface="Nunito"/>
                <a:sym typeface="Nunito"/>
              </a:defRPr>
            </a:lvl1pPr>
            <a:lvl2pPr indent="-317500" lvl="1" marL="914400">
              <a:lnSpc>
                <a:spcPct val="115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2pPr>
            <a:lvl3pPr indent="-317500" lvl="2" marL="1371600">
              <a:lnSpc>
                <a:spcPct val="115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3pPr>
            <a:lvl4pPr indent="-317500" lvl="3" marL="1828800">
              <a:lnSpc>
                <a:spcPct val="115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4pPr>
            <a:lvl5pPr indent="-317500" lvl="4" marL="2286000">
              <a:lnSpc>
                <a:spcPct val="115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5pPr>
            <a:lvl6pPr indent="-317500" lvl="5" marL="2743200">
              <a:lnSpc>
                <a:spcPct val="115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6pPr>
            <a:lvl7pPr indent="-317500" lvl="6" marL="3200400">
              <a:lnSpc>
                <a:spcPct val="115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7pPr>
            <a:lvl8pPr indent="-317500" lvl="7" marL="3657600">
              <a:lnSpc>
                <a:spcPct val="115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8pPr>
            <a:lvl9pPr indent="-317500" lvl="8" marL="4114800">
              <a:lnSpc>
                <a:spcPct val="115000"/>
              </a:lnSpc>
              <a:spcBef>
                <a:spcPts val="1600"/>
              </a:spcBef>
              <a:spcAft>
                <a:spcPts val="1600"/>
              </a:spcAft>
              <a:buClr>
                <a:schemeClr val="dk1"/>
              </a:buClr>
              <a:buSzPts val="1400"/>
              <a:buFont typeface="Nunito"/>
              <a:buChar char="■"/>
              <a:defRPr>
                <a:solidFill>
                  <a:schemeClr val="dk1"/>
                </a:solidFill>
                <a:latin typeface="Nunito"/>
                <a:ea typeface="Nunito"/>
                <a:cs typeface="Nunito"/>
                <a:sym typeface="Nunit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58" name="Shape 158"/>
        <p:cNvGrpSpPr/>
        <p:nvPr/>
      </p:nvGrpSpPr>
      <p:grpSpPr>
        <a:xfrm>
          <a:off x="0" y="0"/>
          <a:ext cx="0" cy="0"/>
          <a:chOff x="0" y="0"/>
          <a:chExt cx="0" cy="0"/>
        </a:xfrm>
      </p:grpSpPr>
      <p:sp>
        <p:nvSpPr>
          <p:cNvPr id="159" name="Google Shape;159;p31"/>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60" name="Google Shape;160;p31"/>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7"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4.xml"/><Relationship Id="rId3" Type="http://schemas.openxmlformats.org/officeDocument/2006/relationships/image" Target="../media/image27.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6.xml"/><Relationship Id="rId3" Type="http://schemas.openxmlformats.org/officeDocument/2006/relationships/image" Target="../media/image2.png"/><Relationship Id="rId4" Type="http://schemas.openxmlformats.org/officeDocument/2006/relationships/image" Target="../media/image3.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8.xml"/><Relationship Id="rId3" Type="http://schemas.openxmlformats.org/officeDocument/2006/relationships/image" Target="../media/image20.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9.xml"/><Relationship Id="rId3" Type="http://schemas.openxmlformats.org/officeDocument/2006/relationships/image" Target="../media/image25.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6.xml"/><Relationship Id="rId5" Type="http://schemas.openxmlformats.org/officeDocument/2006/relationships/hyperlink" Target="http://bit.ly/33VAFh3" TargetMode="External"/><Relationship Id="rId6" Type="http://schemas.openxmlformats.org/officeDocument/2006/relationships/slide" Target="/ppt/slides/slide35.xml"/><Relationship Id="rId7" Type="http://schemas.openxmlformats.org/officeDocument/2006/relationships/slide" Target="/ppt/slides/slide35.xml"/><Relationship Id="rId8" Type="http://schemas.openxmlformats.org/officeDocument/2006/relationships/slide" Target="/ppt/slides/slide33.xml"/><Relationship Id="rId11" Type="http://schemas.openxmlformats.org/officeDocument/2006/relationships/slide" Target="/ppt/slides/slide41.xml"/><Relationship Id="rId10" Type="http://schemas.openxmlformats.org/officeDocument/2006/relationships/slide" Target="/ppt/slides/slide40.xml"/><Relationship Id="rId13" Type="http://schemas.openxmlformats.org/officeDocument/2006/relationships/slide" Target="/ppt/slides/slide42.xml"/><Relationship Id="rId12" Type="http://schemas.openxmlformats.org/officeDocument/2006/relationships/hyperlink" Target="https://storyset.com/?utm_source=slidesgo_template&amp;utm_medium=referral-link&amp;utm_campaign=slidesgo_contents_of_this_template&amp;utm_term=storyset&amp;utm_content=storyset" TargetMode="External"/><Relationship Id="rId15" Type="http://schemas.openxmlformats.org/officeDocument/2006/relationships/slide" Target="/ppt/slides/slide48.xml"/><Relationship Id="rId14" Type="http://schemas.openxmlformats.org/officeDocument/2006/relationships/slide" Target="/ppt/slides/slide4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 Id="rId3" Type="http://schemas.openxmlformats.org/officeDocument/2006/relationships/hyperlink" Target="https://docs.google.com/spreadsheets/d/1afVlJ_dM5pU1fMlKZD3QTgx2k6sSoTwa2-R1BGHlIDI/copy" TargetMode="External"/><Relationship Id="rId4" Type="http://schemas.openxmlformats.org/officeDocument/2006/relationships/image" Target="../media/image4.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6.xml"/><Relationship Id="rId3" Type="http://schemas.openxmlformats.org/officeDocument/2006/relationships/image" Target="../media/image6.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7.xml"/><Relationship Id="rId3" Type="http://schemas.openxmlformats.org/officeDocument/2006/relationships/image" Target="../media/image5.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9.xml"/><Relationship Id="rId3" Type="http://schemas.openxmlformats.org/officeDocument/2006/relationships/image" Target="../media/image12.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0.xml"/><Relationship Id="rId3" Type="http://schemas.openxmlformats.org/officeDocument/2006/relationships/image" Target="../media/image8.jpg"/><Relationship Id="rId4" Type="http://schemas.openxmlformats.org/officeDocument/2006/relationships/image" Target="../media/image10.jpg"/><Relationship Id="rId5" Type="http://schemas.openxmlformats.org/officeDocument/2006/relationships/image" Target="../media/image7.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2.xml"/><Relationship Id="rId3" Type="http://schemas.openxmlformats.org/officeDocument/2006/relationships/image" Target="../media/image11.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3.xml"/><Relationship Id="rId3" Type="http://schemas.openxmlformats.org/officeDocument/2006/relationships/hyperlink" Target="mailto:youremail@freepik.com" TargetMode="External"/><Relationship Id="rId4" Type="http://schemas.openxmlformats.org/officeDocument/2006/relationships/image" Target="../media/image9.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5.xml"/><Relationship Id="rId3" Type="http://schemas.openxmlformats.org/officeDocument/2006/relationships/hyperlink" Target="https://www.freepik.com/free-photo/flat-lay-sweet-bakery-arrangement_9906786.htm/?utm_source=slidesgo_template&amp;utm_medium=referral-link&amp;utm_campaign=sg_resources&amp;utm_content=freepik" TargetMode="External"/><Relationship Id="rId4" Type="http://schemas.openxmlformats.org/officeDocument/2006/relationships/hyperlink" Target="https://www.freepik.com/free-photo/high-angle-chocolate-cookies-arrangement_9906863.htm/?utm_source=slidesgo_template&amp;utm_medium=referral-link&amp;utm_campaign=sg_resources&amp;utm_content=freepik" TargetMode="External"/><Relationship Id="rId9" Type="http://schemas.openxmlformats.org/officeDocument/2006/relationships/hyperlink" Target="https://www.freepik.com/free-vector/variety-great-hand-drawn-chef-items_1141306.htm/?utm_source=slidesgo_template&amp;utm_medium=referral-link&amp;utm_campaign=sg_resources&amp;utm_content=freepik" TargetMode="External"/><Relationship Id="rId5" Type="http://schemas.openxmlformats.org/officeDocument/2006/relationships/hyperlink" Target="https://www.freepik.com/free-photo/hand-taking-dripping-pan-from-oven_3279749.htm/?utm_source=slidesgo_template&amp;utm_medium=referral-link&amp;utm_campaign=sg_resources&amp;utm_content=freepik" TargetMode="External"/><Relationship Id="rId6" Type="http://schemas.openxmlformats.org/officeDocument/2006/relationships/hyperlink" Target="https://www.freepik.com/free-photo/top-view-hands-holding-bowl-with-flour_9300753.htm/?utm_source=slidesgo_template&amp;utm_medium=referral-link&amp;utm_campaign=sg_resources&amp;utm_content=freepik" TargetMode="External"/><Relationship Id="rId7" Type="http://schemas.openxmlformats.org/officeDocument/2006/relationships/hyperlink" Target="https://www.freepik.com/free-photo/pastry-chef-cutting-into-chocolate-cake_10360896.htm/?utm_source=slidesgo_template&amp;utm_medium=referral-link&amp;utm_campaign=sg_resources&amp;utm_content=freepik" TargetMode="External"/><Relationship Id="rId8" Type="http://schemas.openxmlformats.org/officeDocument/2006/relationships/hyperlink" Target="https://www.freepik.com/free-vector/chef-hat-other-cook-items_1141296.htm/?utm_source=slidesgo_template&amp;utm_medium=referral-link&amp;utm_campaign=sg_resources&amp;utm_content=freepik" TargetMode="External"/><Relationship Id="rId11" Type="http://schemas.openxmlformats.org/officeDocument/2006/relationships/hyperlink" Target="https://www.freepik.com/free-vector/delcicious-empanada-recipe_8514717.htm/?utm_source=slidesgo_template&amp;utm_medium=referral-link&amp;utm_campaign=sg_resources&amp;utm_content=freepik" TargetMode="External"/><Relationship Id="rId10" Type="http://schemas.openxmlformats.org/officeDocument/2006/relationships/hyperlink" Target="https://www.freepik.com/free-vector/homemade-bread-recipe-illustration_8416868.htm/?utm_source=slidesgo_template&amp;utm_medium=referral-link&amp;utm_campaign=sg_resources&amp;utm_content=freepik" TargetMode="External"/><Relationship Id="rId12" Type="http://schemas.openxmlformats.org/officeDocument/2006/relationships/hyperlink" Target="https://www.freepik.com/free-vector/buddha-bowl-recipe_8514756.htm/?utm_source=slidesgo_template&amp;utm_medium=referral-link&amp;utm_campaign=sg_resources&amp;utm_content=freepik"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6.xml"/><Relationship Id="rId3" Type="http://schemas.openxmlformats.org/officeDocument/2006/relationships/hyperlink" Target="https://www.freepik.com/free-photo/homemade-cake-chestnuts-close-up_6441050.htm/?utm_source=slidesgo_template&amp;utm_medium=referral-link&amp;utm_campaign=sg_resources&amp;utm_content=freepik" TargetMode="External"/><Relationship Id="rId4" Type="http://schemas.openxmlformats.org/officeDocument/2006/relationships/hyperlink" Target="https://www.freepik.com/free-photo/high-angle-chocolate-cookies-arrangement_9906863.htm/?utm_source=slidesgo_template&amp;utm_medium=referral-link&amp;utm_campaign=sg_resources&amp;utm_content=freepik" TargetMode="External"/><Relationship Id="rId9" Type="http://schemas.openxmlformats.org/officeDocument/2006/relationships/hyperlink" Target="https://www.freepik.com/free-photo/delicious-cake-with-copy-space_6441059.htm/?utm_source=slidesgo_template&amp;utm_medium=referral-link&amp;utm_campaign=sg_resources&amp;utm_content=freepik" TargetMode="External"/><Relationship Id="rId5" Type="http://schemas.openxmlformats.org/officeDocument/2006/relationships/hyperlink" Target="https://www.freepik.com/free-photo/front-view-chocolate-cake-arrangement_9906982.htm/?utm_source=slidesgo_template&amp;utm_medium=referral-link&amp;utm_campaign=sg_resources&amp;utm_content=freepik" TargetMode="External"/><Relationship Id="rId6" Type="http://schemas.openxmlformats.org/officeDocument/2006/relationships/hyperlink" Target="https://www.freepik.com/free-photo/high-angle-sweet-bakery-goodies-with-copy-space_9906991.htm/?utm_source=slidesgo_template&amp;utm_medium=referral-link&amp;utm_campaign=sg_resources&amp;utm_content=freepik" TargetMode="External"/><Relationship Id="rId7" Type="http://schemas.openxmlformats.org/officeDocument/2006/relationships/hyperlink" Target="https://www.freepik.com/free-photo/lemon-cinnamon-sticks-close-up_6441056.htm/?utm_source=slidesgo_template&amp;utm_medium=referral-link&amp;utm_campaign=sg_resources&amp;utm_content=freepik" TargetMode="External"/><Relationship Id="rId8" Type="http://schemas.openxmlformats.org/officeDocument/2006/relationships/hyperlink" Target="https://www.freepik.com/free-photo/pastry-chef-using-whisk-cake-ingredients_10360925.htm/?utm_source=slidesgo_template&amp;utm_medium=referral-link&amp;utm_campaign=sg_resources&amp;utm_content=freepik" TargetMode="External"/><Relationship Id="rId11" Type="http://schemas.openxmlformats.org/officeDocument/2006/relationships/hyperlink" Target="https://www.freepik.com/premium-photo/medium-shot-man-holding-box-apples_10299142.htm/?utm_source=slidesgo_template&amp;utm_medium=referral-link&amp;utm_campaign=sg_resources&amp;utm_content=freepik" TargetMode="External"/><Relationship Id="rId10" Type="http://schemas.openxmlformats.org/officeDocument/2006/relationships/hyperlink" Target="https://www.freepik.com/free-photo/top-view-chocolate-cake-slices-plate-with-spatula_10342663.htm/?utm_source=slidesgo_template&amp;utm_medium=referral-link&amp;utm_campaign=sg_resources&amp;utm_content=freepik" TargetMode="External"/><Relationship Id="rId12" Type="http://schemas.openxmlformats.org/officeDocument/2006/relationships/hyperlink" Target="https://www.freepik.com/premium-photo/portrait-grandmother-home_9149050.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7.xml"/><Relationship Id="rId3" Type="http://schemas.openxmlformats.org/officeDocument/2006/relationships/hyperlink" Target="https://www.freepik.com/free-photo/high-angle-kitchen-pots-bowls-with-chestnuts-wheat_7369286.htm/?utm_source=slidesgo_template&amp;utm_medium=referral-link&amp;utm_campaign=sg_resources&amp;utm_content=freepik" TargetMode="External"/><Relationship Id="rId4" Type="http://schemas.openxmlformats.org/officeDocument/2006/relationships/hyperlink" Target="https://www.freepik.com/free-photo/pastry-chef-adding-lemon-slices-cake-topping_10360940.htm/?utm_source=slidesgo_template&amp;utm_medium=referral-link&amp;utm_campaign=sg_resources&amp;utm_content=freepik" TargetMode="External"/><Relationship Id="rId9" Type="http://schemas.openxmlformats.org/officeDocument/2006/relationships/hyperlink" Target="https://www.freepik.com/free-photo/delicious-cake-with-forest-fruits_6441039.htm/?utm_source=slidesgo_template&amp;utm_medium=referral-link&amp;utm_campaign=sg_resources&amp;utm_content=freepik" TargetMode="External"/><Relationship Id="rId5" Type="http://schemas.openxmlformats.org/officeDocument/2006/relationships/hyperlink" Target="https://www.freepik.com/free-photo/smiley-old-woman-holding-tray-with-croissants_5926399.htm/?utm_source=slidesgo_template&amp;utm_medium=referral-link&amp;utm_campaign=sg_resources&amp;utm_content=freepik" TargetMode="External"/><Relationship Id="rId6" Type="http://schemas.openxmlformats.org/officeDocument/2006/relationships/hyperlink" Target="https://www.freepik.com/free-photo/front-view-pastry-chef-preparing-cake-with-chocolate_10360909.htm/?utm_source=slidesgo_template&amp;utm_medium=referral-link&amp;utm_campaign=sg_resources&amp;utm_content=freepik" TargetMode="External"/><Relationship Id="rId7" Type="http://schemas.openxmlformats.org/officeDocument/2006/relationships/hyperlink" Target="https://www.freepik.com/free-photo/slice-delicious-cake-close-up_6441042.htm/?utm_source=slidesgo_template&amp;utm_medium=referral-link&amp;utm_campaign=sg_resources&amp;utm_content=freepik" TargetMode="External"/><Relationship Id="rId8" Type="http://schemas.openxmlformats.org/officeDocument/2006/relationships/hyperlink" Target="https://www.freepik.com/free-photo/homemade-cake-with-lemon-front-view_6441063.htm/?utm_source=slidesgo_template&amp;utm_medium=referral-link&amp;utm_campaign=sg_resources&amp;utm_content=freepik" TargetMode="External"/><Relationship Id="rId11" Type="http://schemas.openxmlformats.org/officeDocument/2006/relationships/hyperlink" Target="https://www.freepik.com/premium-vector/kitchen-elements-collection_1218263.htm/?utm_source=slidesgo_template&amp;utm_medium=referral-link&amp;utm_campaign=sg_resources&amp;utm_content=freepik" TargetMode="External"/><Relationship Id="rId10" Type="http://schemas.openxmlformats.org/officeDocument/2006/relationships/hyperlink" Target="https://www.freepik.com/free-vector/several-hand-drawn-chef-items_1141298.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8.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 Id="rId3" Type="http://schemas.openxmlformats.org/officeDocument/2006/relationships/image" Target="../media/image22.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0.xml"/><Relationship Id="rId3" Type="http://schemas.openxmlformats.org/officeDocument/2006/relationships/hyperlink" Target="https://fonts.google.com/specimen/Calligraffitti" TargetMode="External"/><Relationship Id="rId4" Type="http://schemas.openxmlformats.org/officeDocument/2006/relationships/hyperlink" Target="https://fonts.google.com/specimen/Nunito"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13.gif"/><Relationship Id="rId9" Type="http://schemas.openxmlformats.org/officeDocument/2006/relationships/image" Target="../media/image14.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1" Type="http://schemas.openxmlformats.org/officeDocument/2006/relationships/image" Target="../media/image17.gif"/><Relationship Id="rId10" Type="http://schemas.openxmlformats.org/officeDocument/2006/relationships/image" Target="../media/image15.gif"/><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12" Type="http://schemas.openxmlformats.org/officeDocument/2006/relationships/image" Target="../media/image16.gi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2.xml"/><Relationship Id="rId3" Type="http://schemas.openxmlformats.org/officeDocument/2006/relationships/hyperlink" Target="https://bit.ly/2ZjL1pd"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8.xml"/><Relationship Id="rId3" Type="http://schemas.openxmlformats.org/officeDocument/2006/relationships/hyperlink" Target="https://chrome.google.com/webstore/detail/flaticon-for-gsuit-gslide/haekgjfnhhdkgfgmldhfokhmfkgmciba" TargetMode="Externa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xml"/><Relationship Id="rId3" Type="http://schemas.openxmlformats.org/officeDocument/2006/relationships/image" Target="../media/image23.jp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5.xml"/><Relationship Id="rId3" Type="http://schemas.openxmlformats.org/officeDocument/2006/relationships/hyperlink" Target="http://bit.ly/2PfT4lq" TargetMode="External"/><Relationship Id="rId4" Type="http://schemas.openxmlformats.org/officeDocument/2006/relationships/image" Target="../media/image21.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xml"/><Relationship Id="rId3" Type="http://schemas.openxmlformats.org/officeDocument/2006/relationships/image" Target="../media/image18.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xml"/><Relationship Id="rId3" Type="http://schemas.openxmlformats.org/officeDocument/2006/relationships/image" Target="../media/image24.jpg"/><Relationship Id="rId4" Type="http://schemas.openxmlformats.org/officeDocument/2006/relationships/image" Target="../media/image19.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xml"/><Relationship Id="rId3" Type="http://schemas.openxmlformats.org/officeDocument/2006/relationships/image" Target="../media/image26.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65" name="Shape 165"/>
        <p:cNvGrpSpPr/>
        <p:nvPr/>
      </p:nvGrpSpPr>
      <p:grpSpPr>
        <a:xfrm>
          <a:off x="0" y="0"/>
          <a:ext cx="0" cy="0"/>
          <a:chOff x="0" y="0"/>
          <a:chExt cx="0" cy="0"/>
        </a:xfrm>
      </p:grpSpPr>
      <p:grpSp>
        <p:nvGrpSpPr>
          <p:cNvPr id="166" name="Google Shape;166;p33"/>
          <p:cNvGrpSpPr/>
          <p:nvPr/>
        </p:nvGrpSpPr>
        <p:grpSpPr>
          <a:xfrm rot="134293">
            <a:off x="109412" y="145797"/>
            <a:ext cx="8820721" cy="5003978"/>
            <a:chOff x="577150" y="371675"/>
            <a:chExt cx="2899721" cy="1958151"/>
          </a:xfrm>
        </p:grpSpPr>
        <p:sp>
          <p:nvSpPr>
            <p:cNvPr id="167" name="Google Shape;167;p33"/>
            <p:cNvSpPr/>
            <p:nvPr/>
          </p:nvSpPr>
          <p:spPr>
            <a:xfrm>
              <a:off x="702678" y="411388"/>
              <a:ext cx="1319736" cy="66413"/>
            </a:xfrm>
            <a:custGeom>
              <a:rect b="b" l="l" r="r" t="t"/>
              <a:pathLst>
                <a:path extrusionOk="0" h="1684" w="33464">
                  <a:moveTo>
                    <a:pt x="22724" y="1"/>
                  </a:moveTo>
                  <a:cubicBezTo>
                    <a:pt x="22094" y="1"/>
                    <a:pt x="21465" y="8"/>
                    <a:pt x="20832" y="25"/>
                  </a:cubicBezTo>
                  <a:cubicBezTo>
                    <a:pt x="20488" y="38"/>
                    <a:pt x="20132" y="38"/>
                    <a:pt x="19788" y="50"/>
                  </a:cubicBezTo>
                  <a:cubicBezTo>
                    <a:pt x="19432" y="63"/>
                    <a:pt x="19088" y="127"/>
                    <a:pt x="18731" y="127"/>
                  </a:cubicBezTo>
                  <a:cubicBezTo>
                    <a:pt x="18625" y="135"/>
                    <a:pt x="18517" y="138"/>
                    <a:pt x="18408" y="138"/>
                  </a:cubicBezTo>
                  <a:cubicBezTo>
                    <a:pt x="18168" y="138"/>
                    <a:pt x="17924" y="123"/>
                    <a:pt x="17687" y="114"/>
                  </a:cubicBezTo>
                  <a:cubicBezTo>
                    <a:pt x="17616" y="111"/>
                    <a:pt x="17545" y="110"/>
                    <a:pt x="17474" y="110"/>
                  </a:cubicBezTo>
                  <a:cubicBezTo>
                    <a:pt x="17193" y="110"/>
                    <a:pt x="16915" y="127"/>
                    <a:pt x="16630" y="127"/>
                  </a:cubicBezTo>
                  <a:cubicBezTo>
                    <a:pt x="13854" y="190"/>
                    <a:pt x="11066" y="305"/>
                    <a:pt x="8277" y="471"/>
                  </a:cubicBezTo>
                  <a:cubicBezTo>
                    <a:pt x="6889" y="534"/>
                    <a:pt x="5488" y="623"/>
                    <a:pt x="4113" y="725"/>
                  </a:cubicBezTo>
                  <a:lnTo>
                    <a:pt x="2025" y="878"/>
                  </a:lnTo>
                  <a:cubicBezTo>
                    <a:pt x="1668" y="891"/>
                    <a:pt x="1325" y="929"/>
                    <a:pt x="968" y="1018"/>
                  </a:cubicBezTo>
                  <a:cubicBezTo>
                    <a:pt x="624" y="1120"/>
                    <a:pt x="293" y="1298"/>
                    <a:pt x="39" y="1553"/>
                  </a:cubicBezTo>
                  <a:cubicBezTo>
                    <a:pt x="0" y="1578"/>
                    <a:pt x="0" y="1629"/>
                    <a:pt x="39" y="1655"/>
                  </a:cubicBezTo>
                  <a:cubicBezTo>
                    <a:pt x="51" y="1674"/>
                    <a:pt x="70" y="1683"/>
                    <a:pt x="90" y="1683"/>
                  </a:cubicBezTo>
                  <a:cubicBezTo>
                    <a:pt x="109" y="1683"/>
                    <a:pt x="128" y="1674"/>
                    <a:pt x="140" y="1655"/>
                  </a:cubicBezTo>
                  <a:cubicBezTo>
                    <a:pt x="382" y="1426"/>
                    <a:pt x="701" y="1260"/>
                    <a:pt x="1019" y="1184"/>
                  </a:cubicBezTo>
                  <a:cubicBezTo>
                    <a:pt x="1350" y="1082"/>
                    <a:pt x="1694" y="1069"/>
                    <a:pt x="2038" y="1056"/>
                  </a:cubicBezTo>
                  <a:lnTo>
                    <a:pt x="4126" y="916"/>
                  </a:lnTo>
                  <a:cubicBezTo>
                    <a:pt x="5514" y="814"/>
                    <a:pt x="6915" y="738"/>
                    <a:pt x="8290" y="662"/>
                  </a:cubicBezTo>
                  <a:cubicBezTo>
                    <a:pt x="11066" y="509"/>
                    <a:pt x="13854" y="407"/>
                    <a:pt x="16630" y="343"/>
                  </a:cubicBezTo>
                  <a:cubicBezTo>
                    <a:pt x="16987" y="343"/>
                    <a:pt x="17331" y="343"/>
                    <a:pt x="17687" y="305"/>
                  </a:cubicBezTo>
                  <a:cubicBezTo>
                    <a:pt x="18031" y="280"/>
                    <a:pt x="18387" y="241"/>
                    <a:pt x="18731" y="241"/>
                  </a:cubicBezTo>
                  <a:cubicBezTo>
                    <a:pt x="19088" y="241"/>
                    <a:pt x="19432" y="280"/>
                    <a:pt x="19788" y="292"/>
                  </a:cubicBezTo>
                  <a:lnTo>
                    <a:pt x="20832" y="292"/>
                  </a:lnTo>
                  <a:lnTo>
                    <a:pt x="25009" y="280"/>
                  </a:lnTo>
                  <a:cubicBezTo>
                    <a:pt x="25511" y="275"/>
                    <a:pt x="26013" y="273"/>
                    <a:pt x="26515" y="273"/>
                  </a:cubicBezTo>
                  <a:cubicBezTo>
                    <a:pt x="28798" y="273"/>
                    <a:pt x="31076" y="316"/>
                    <a:pt x="33362" y="369"/>
                  </a:cubicBezTo>
                  <a:cubicBezTo>
                    <a:pt x="33413" y="369"/>
                    <a:pt x="33438" y="343"/>
                    <a:pt x="33464" y="305"/>
                  </a:cubicBezTo>
                  <a:cubicBezTo>
                    <a:pt x="33464" y="254"/>
                    <a:pt x="33426" y="229"/>
                    <a:pt x="33375" y="229"/>
                  </a:cubicBezTo>
                  <a:cubicBezTo>
                    <a:pt x="30599" y="101"/>
                    <a:pt x="27810" y="50"/>
                    <a:pt x="25022" y="25"/>
                  </a:cubicBezTo>
                  <a:cubicBezTo>
                    <a:pt x="24253" y="11"/>
                    <a:pt x="23489" y="1"/>
                    <a:pt x="22724"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33"/>
            <p:cNvSpPr/>
            <p:nvPr/>
          </p:nvSpPr>
          <p:spPr>
            <a:xfrm>
              <a:off x="584682" y="394272"/>
              <a:ext cx="2892189" cy="1929835"/>
            </a:xfrm>
            <a:custGeom>
              <a:rect b="b" l="l" r="r" t="t"/>
              <a:pathLst>
                <a:path extrusionOk="0" h="48934" w="73336">
                  <a:moveTo>
                    <a:pt x="1990" y="48070"/>
                  </a:moveTo>
                  <a:cubicBezTo>
                    <a:pt x="2241" y="48320"/>
                    <a:pt x="2617" y="48440"/>
                    <a:pt x="3124" y="48440"/>
                  </a:cubicBezTo>
                  <a:cubicBezTo>
                    <a:pt x="3228" y="48440"/>
                    <a:pt x="3337" y="48435"/>
                    <a:pt x="3451" y="48425"/>
                  </a:cubicBezTo>
                  <a:lnTo>
                    <a:pt x="3451" y="48425"/>
                  </a:lnTo>
                  <a:cubicBezTo>
                    <a:pt x="3329" y="48438"/>
                    <a:pt x="3213" y="48444"/>
                    <a:pt x="3103" y="48444"/>
                  </a:cubicBezTo>
                  <a:cubicBezTo>
                    <a:pt x="2613" y="48444"/>
                    <a:pt x="2238" y="48318"/>
                    <a:pt x="1990" y="48070"/>
                  </a:cubicBezTo>
                  <a:close/>
                  <a:moveTo>
                    <a:pt x="63375" y="1"/>
                  </a:moveTo>
                  <a:cubicBezTo>
                    <a:pt x="61914" y="1"/>
                    <a:pt x="60437" y="14"/>
                    <a:pt x="58943" y="39"/>
                  </a:cubicBezTo>
                  <a:cubicBezTo>
                    <a:pt x="52054" y="128"/>
                    <a:pt x="44809" y="472"/>
                    <a:pt x="37220" y="1070"/>
                  </a:cubicBezTo>
                  <a:cubicBezTo>
                    <a:pt x="35104" y="1004"/>
                    <a:pt x="32626" y="966"/>
                    <a:pt x="29798" y="966"/>
                  </a:cubicBezTo>
                  <a:cubicBezTo>
                    <a:pt x="28797" y="966"/>
                    <a:pt x="27752" y="971"/>
                    <a:pt x="26664" y="981"/>
                  </a:cubicBezTo>
                  <a:cubicBezTo>
                    <a:pt x="23111" y="994"/>
                    <a:pt x="19559" y="1070"/>
                    <a:pt x="16031" y="1185"/>
                  </a:cubicBezTo>
                  <a:cubicBezTo>
                    <a:pt x="11256" y="1350"/>
                    <a:pt x="6660" y="1579"/>
                    <a:pt x="2267" y="1910"/>
                  </a:cubicBezTo>
                  <a:cubicBezTo>
                    <a:pt x="1566" y="1987"/>
                    <a:pt x="1019" y="2191"/>
                    <a:pt x="649" y="2560"/>
                  </a:cubicBezTo>
                  <a:cubicBezTo>
                    <a:pt x="242" y="2942"/>
                    <a:pt x="13" y="3515"/>
                    <a:pt x="0" y="4292"/>
                  </a:cubicBezTo>
                  <a:cubicBezTo>
                    <a:pt x="0" y="4508"/>
                    <a:pt x="0" y="4737"/>
                    <a:pt x="38" y="4979"/>
                  </a:cubicBezTo>
                  <a:lnTo>
                    <a:pt x="1121" y="46808"/>
                  </a:lnTo>
                  <a:cubicBezTo>
                    <a:pt x="1061" y="48229"/>
                    <a:pt x="1674" y="48934"/>
                    <a:pt x="2988" y="48934"/>
                  </a:cubicBezTo>
                  <a:cubicBezTo>
                    <a:pt x="3087" y="48934"/>
                    <a:pt x="3191" y="48930"/>
                    <a:pt x="3298" y="48922"/>
                  </a:cubicBezTo>
                  <a:cubicBezTo>
                    <a:pt x="7067" y="48629"/>
                    <a:pt x="10811" y="48425"/>
                    <a:pt x="14529" y="48298"/>
                  </a:cubicBezTo>
                  <a:lnTo>
                    <a:pt x="16031" y="48247"/>
                  </a:lnTo>
                  <a:cubicBezTo>
                    <a:pt x="18782" y="48158"/>
                    <a:pt x="25963" y="47967"/>
                    <a:pt x="37564" y="47699"/>
                  </a:cubicBezTo>
                  <a:cubicBezTo>
                    <a:pt x="46146" y="47483"/>
                    <a:pt x="53277" y="47317"/>
                    <a:pt x="58943" y="47190"/>
                  </a:cubicBezTo>
                  <a:cubicBezTo>
                    <a:pt x="62538" y="47104"/>
                    <a:pt x="65933" y="47073"/>
                    <a:pt x="69166" y="47073"/>
                  </a:cubicBezTo>
                  <a:cubicBezTo>
                    <a:pt x="69758" y="47073"/>
                    <a:pt x="70344" y="47074"/>
                    <a:pt x="70925" y="47076"/>
                  </a:cubicBezTo>
                  <a:cubicBezTo>
                    <a:pt x="71006" y="47080"/>
                    <a:pt x="71085" y="47082"/>
                    <a:pt x="71162" y="47082"/>
                  </a:cubicBezTo>
                  <a:cubicBezTo>
                    <a:pt x="72664" y="47082"/>
                    <a:pt x="73336" y="46252"/>
                    <a:pt x="73166" y="44593"/>
                  </a:cubicBezTo>
                  <a:lnTo>
                    <a:pt x="72071" y="2063"/>
                  </a:lnTo>
                  <a:cubicBezTo>
                    <a:pt x="72058" y="1694"/>
                    <a:pt x="72007" y="1363"/>
                    <a:pt x="71918" y="1096"/>
                  </a:cubicBezTo>
                  <a:cubicBezTo>
                    <a:pt x="71765" y="739"/>
                    <a:pt x="71536" y="472"/>
                    <a:pt x="71180" y="306"/>
                  </a:cubicBezTo>
                  <a:cubicBezTo>
                    <a:pt x="70874" y="179"/>
                    <a:pt x="70518" y="102"/>
                    <a:pt x="70085" y="102"/>
                  </a:cubicBezTo>
                  <a:cubicBezTo>
                    <a:pt x="67883" y="33"/>
                    <a:pt x="65648" y="1"/>
                    <a:pt x="63375"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33"/>
            <p:cNvSpPr/>
            <p:nvPr/>
          </p:nvSpPr>
          <p:spPr>
            <a:xfrm>
              <a:off x="577150" y="389224"/>
              <a:ext cx="2899051" cy="1940601"/>
            </a:xfrm>
            <a:custGeom>
              <a:rect b="b" l="l" r="r" t="t"/>
              <a:pathLst>
                <a:path extrusionOk="0" h="49207" w="73510">
                  <a:moveTo>
                    <a:pt x="62794" y="263"/>
                  </a:moveTo>
                  <a:cubicBezTo>
                    <a:pt x="64161" y="263"/>
                    <a:pt x="65530" y="273"/>
                    <a:pt x="66901" y="294"/>
                  </a:cubicBezTo>
                  <a:cubicBezTo>
                    <a:pt x="67716" y="307"/>
                    <a:pt x="68531" y="319"/>
                    <a:pt x="69346" y="345"/>
                  </a:cubicBezTo>
                  <a:cubicBezTo>
                    <a:pt x="69766" y="345"/>
                    <a:pt x="70174" y="358"/>
                    <a:pt x="70581" y="370"/>
                  </a:cubicBezTo>
                  <a:cubicBezTo>
                    <a:pt x="70976" y="409"/>
                    <a:pt x="71358" y="485"/>
                    <a:pt x="71638" y="740"/>
                  </a:cubicBezTo>
                  <a:cubicBezTo>
                    <a:pt x="71791" y="867"/>
                    <a:pt x="71893" y="1007"/>
                    <a:pt x="71982" y="1185"/>
                  </a:cubicBezTo>
                  <a:cubicBezTo>
                    <a:pt x="72058" y="1364"/>
                    <a:pt x="72084" y="1555"/>
                    <a:pt x="72122" y="1746"/>
                  </a:cubicBezTo>
                  <a:cubicBezTo>
                    <a:pt x="72147" y="1949"/>
                    <a:pt x="72147" y="2140"/>
                    <a:pt x="72147" y="2344"/>
                  </a:cubicBezTo>
                  <a:lnTo>
                    <a:pt x="72173" y="2968"/>
                  </a:lnTo>
                  <a:lnTo>
                    <a:pt x="72237" y="5413"/>
                  </a:lnTo>
                  <a:lnTo>
                    <a:pt x="72491" y="15256"/>
                  </a:lnTo>
                  <a:cubicBezTo>
                    <a:pt x="72568" y="18541"/>
                    <a:pt x="72657" y="21813"/>
                    <a:pt x="72771" y="25098"/>
                  </a:cubicBezTo>
                  <a:lnTo>
                    <a:pt x="72911" y="30014"/>
                  </a:lnTo>
                  <a:lnTo>
                    <a:pt x="73039" y="34929"/>
                  </a:lnTo>
                  <a:lnTo>
                    <a:pt x="73281" y="44771"/>
                  </a:lnTo>
                  <a:cubicBezTo>
                    <a:pt x="73319" y="45153"/>
                    <a:pt x="73332" y="45535"/>
                    <a:pt x="73230" y="45892"/>
                  </a:cubicBezTo>
                  <a:cubicBezTo>
                    <a:pt x="73153" y="46261"/>
                    <a:pt x="72962" y="46592"/>
                    <a:pt x="72657" y="46809"/>
                  </a:cubicBezTo>
                  <a:cubicBezTo>
                    <a:pt x="72377" y="47013"/>
                    <a:pt x="71995" y="47102"/>
                    <a:pt x="71613" y="47127"/>
                  </a:cubicBezTo>
                  <a:cubicBezTo>
                    <a:pt x="71549" y="47131"/>
                    <a:pt x="71485" y="47133"/>
                    <a:pt x="71422" y="47133"/>
                  </a:cubicBezTo>
                  <a:cubicBezTo>
                    <a:pt x="71294" y="47133"/>
                    <a:pt x="71167" y="47127"/>
                    <a:pt x="71040" y="47127"/>
                  </a:cubicBezTo>
                  <a:lnTo>
                    <a:pt x="70441" y="47127"/>
                  </a:lnTo>
                  <a:cubicBezTo>
                    <a:pt x="69658" y="47114"/>
                    <a:pt x="68875" y="47108"/>
                    <a:pt x="68092" y="47108"/>
                  </a:cubicBezTo>
                  <a:cubicBezTo>
                    <a:pt x="67309" y="47108"/>
                    <a:pt x="66526" y="47114"/>
                    <a:pt x="65743" y="47127"/>
                  </a:cubicBezTo>
                  <a:cubicBezTo>
                    <a:pt x="62597" y="47140"/>
                    <a:pt x="59465" y="47204"/>
                    <a:pt x="56333" y="47280"/>
                  </a:cubicBezTo>
                  <a:lnTo>
                    <a:pt x="37513" y="47726"/>
                  </a:lnTo>
                  <a:lnTo>
                    <a:pt x="18705" y="48209"/>
                  </a:lnTo>
                  <a:lnTo>
                    <a:pt x="16350" y="48273"/>
                  </a:lnTo>
                  <a:lnTo>
                    <a:pt x="13994" y="48350"/>
                  </a:lnTo>
                  <a:cubicBezTo>
                    <a:pt x="12428" y="48400"/>
                    <a:pt x="10849" y="48477"/>
                    <a:pt x="9295" y="48553"/>
                  </a:cubicBezTo>
                  <a:cubicBezTo>
                    <a:pt x="7729" y="48655"/>
                    <a:pt x="6163" y="48744"/>
                    <a:pt x="4597" y="48859"/>
                  </a:cubicBezTo>
                  <a:lnTo>
                    <a:pt x="3425" y="48935"/>
                  </a:lnTo>
                  <a:cubicBezTo>
                    <a:pt x="3355" y="48938"/>
                    <a:pt x="3286" y="48939"/>
                    <a:pt x="3216" y="48939"/>
                  </a:cubicBezTo>
                  <a:cubicBezTo>
                    <a:pt x="2905" y="48939"/>
                    <a:pt x="2598" y="48910"/>
                    <a:pt x="2318" y="48795"/>
                  </a:cubicBezTo>
                  <a:cubicBezTo>
                    <a:pt x="2165" y="48732"/>
                    <a:pt x="2025" y="48630"/>
                    <a:pt x="1897" y="48502"/>
                  </a:cubicBezTo>
                  <a:cubicBezTo>
                    <a:pt x="1770" y="48375"/>
                    <a:pt x="1668" y="48222"/>
                    <a:pt x="1604" y="48057"/>
                  </a:cubicBezTo>
                  <a:cubicBezTo>
                    <a:pt x="1477" y="47726"/>
                    <a:pt x="1452" y="47344"/>
                    <a:pt x="1464" y="46962"/>
                  </a:cubicBezTo>
                  <a:lnTo>
                    <a:pt x="1464" y="46949"/>
                  </a:lnTo>
                  <a:lnTo>
                    <a:pt x="408" y="6355"/>
                  </a:lnTo>
                  <a:lnTo>
                    <a:pt x="382" y="5082"/>
                  </a:lnTo>
                  <a:cubicBezTo>
                    <a:pt x="344" y="4674"/>
                    <a:pt x="331" y="4254"/>
                    <a:pt x="408" y="3859"/>
                  </a:cubicBezTo>
                  <a:cubicBezTo>
                    <a:pt x="471" y="3465"/>
                    <a:pt x="637" y="3095"/>
                    <a:pt x="917" y="2828"/>
                  </a:cubicBezTo>
                  <a:cubicBezTo>
                    <a:pt x="1197" y="2535"/>
                    <a:pt x="1554" y="2382"/>
                    <a:pt x="1961" y="2280"/>
                  </a:cubicBezTo>
                  <a:cubicBezTo>
                    <a:pt x="2152" y="2229"/>
                    <a:pt x="2356" y="2204"/>
                    <a:pt x="2559" y="2191"/>
                  </a:cubicBezTo>
                  <a:lnTo>
                    <a:pt x="3196" y="2140"/>
                  </a:lnTo>
                  <a:lnTo>
                    <a:pt x="4457" y="2051"/>
                  </a:lnTo>
                  <a:lnTo>
                    <a:pt x="6991" y="1886"/>
                  </a:lnTo>
                  <a:cubicBezTo>
                    <a:pt x="8671" y="1771"/>
                    <a:pt x="10365" y="1695"/>
                    <a:pt x="12046" y="1618"/>
                  </a:cubicBezTo>
                  <a:lnTo>
                    <a:pt x="14580" y="1504"/>
                  </a:lnTo>
                  <a:cubicBezTo>
                    <a:pt x="15420" y="1478"/>
                    <a:pt x="16261" y="1440"/>
                    <a:pt x="17114" y="1427"/>
                  </a:cubicBezTo>
                  <a:lnTo>
                    <a:pt x="27250" y="1236"/>
                  </a:lnTo>
                  <a:cubicBezTo>
                    <a:pt x="28489" y="1222"/>
                    <a:pt x="29727" y="1213"/>
                    <a:pt x="30966" y="1213"/>
                  </a:cubicBezTo>
                  <a:cubicBezTo>
                    <a:pt x="33110" y="1213"/>
                    <a:pt x="35255" y="1240"/>
                    <a:pt x="37411" y="1313"/>
                  </a:cubicBezTo>
                  <a:cubicBezTo>
                    <a:pt x="43943" y="803"/>
                    <a:pt x="50488" y="460"/>
                    <a:pt x="57084" y="319"/>
                  </a:cubicBezTo>
                  <a:cubicBezTo>
                    <a:pt x="58983" y="282"/>
                    <a:pt x="60886" y="263"/>
                    <a:pt x="62794" y="263"/>
                  </a:cubicBezTo>
                  <a:close/>
                  <a:moveTo>
                    <a:pt x="63401" y="0"/>
                  </a:moveTo>
                  <a:cubicBezTo>
                    <a:pt x="61283" y="0"/>
                    <a:pt x="59167" y="28"/>
                    <a:pt x="57046" y="78"/>
                  </a:cubicBezTo>
                  <a:cubicBezTo>
                    <a:pt x="50488" y="205"/>
                    <a:pt x="43930" y="549"/>
                    <a:pt x="37411" y="1071"/>
                  </a:cubicBezTo>
                  <a:cubicBezTo>
                    <a:pt x="35117" y="993"/>
                    <a:pt x="32812" y="968"/>
                    <a:pt x="30508" y="968"/>
                  </a:cubicBezTo>
                  <a:cubicBezTo>
                    <a:pt x="29421" y="968"/>
                    <a:pt x="28335" y="973"/>
                    <a:pt x="27250" y="982"/>
                  </a:cubicBezTo>
                  <a:lnTo>
                    <a:pt x="17088" y="1147"/>
                  </a:lnTo>
                  <a:cubicBezTo>
                    <a:pt x="16248" y="1173"/>
                    <a:pt x="15407" y="1198"/>
                    <a:pt x="14567" y="1236"/>
                  </a:cubicBezTo>
                  <a:lnTo>
                    <a:pt x="12033" y="1325"/>
                  </a:lnTo>
                  <a:cubicBezTo>
                    <a:pt x="10327" y="1402"/>
                    <a:pt x="8646" y="1504"/>
                    <a:pt x="6952" y="1593"/>
                  </a:cubicBezTo>
                  <a:lnTo>
                    <a:pt x="4419" y="1758"/>
                  </a:lnTo>
                  <a:lnTo>
                    <a:pt x="3145" y="1847"/>
                  </a:lnTo>
                  <a:lnTo>
                    <a:pt x="2509" y="1898"/>
                  </a:lnTo>
                  <a:cubicBezTo>
                    <a:pt x="2292" y="1911"/>
                    <a:pt x="2063" y="1949"/>
                    <a:pt x="1859" y="2000"/>
                  </a:cubicBezTo>
                  <a:cubicBezTo>
                    <a:pt x="1426" y="2089"/>
                    <a:pt x="1006" y="2293"/>
                    <a:pt x="688" y="2611"/>
                  </a:cubicBezTo>
                  <a:cubicBezTo>
                    <a:pt x="344" y="2930"/>
                    <a:pt x="153" y="3375"/>
                    <a:pt x="76" y="3808"/>
                  </a:cubicBezTo>
                  <a:cubicBezTo>
                    <a:pt x="0" y="4254"/>
                    <a:pt x="13" y="4687"/>
                    <a:pt x="51" y="5120"/>
                  </a:cubicBezTo>
                  <a:lnTo>
                    <a:pt x="76" y="6393"/>
                  </a:lnTo>
                  <a:lnTo>
                    <a:pt x="1133" y="46953"/>
                  </a:lnTo>
                  <a:lnTo>
                    <a:pt x="1133" y="46953"/>
                  </a:lnTo>
                  <a:cubicBezTo>
                    <a:pt x="1108" y="47346"/>
                    <a:pt x="1134" y="47765"/>
                    <a:pt x="1286" y="48159"/>
                  </a:cubicBezTo>
                  <a:cubicBezTo>
                    <a:pt x="1388" y="48350"/>
                    <a:pt x="1477" y="48541"/>
                    <a:pt x="1643" y="48693"/>
                  </a:cubicBezTo>
                  <a:cubicBezTo>
                    <a:pt x="1795" y="48833"/>
                    <a:pt x="1986" y="48961"/>
                    <a:pt x="2177" y="49050"/>
                  </a:cubicBezTo>
                  <a:cubicBezTo>
                    <a:pt x="2502" y="49175"/>
                    <a:pt x="2852" y="49206"/>
                    <a:pt x="3185" y="49206"/>
                  </a:cubicBezTo>
                  <a:cubicBezTo>
                    <a:pt x="3258" y="49206"/>
                    <a:pt x="3329" y="49205"/>
                    <a:pt x="3400" y="49203"/>
                  </a:cubicBezTo>
                  <a:lnTo>
                    <a:pt x="4584" y="49126"/>
                  </a:lnTo>
                  <a:cubicBezTo>
                    <a:pt x="6138" y="49012"/>
                    <a:pt x="7716" y="48897"/>
                    <a:pt x="9283" y="48821"/>
                  </a:cubicBezTo>
                  <a:cubicBezTo>
                    <a:pt x="10836" y="48732"/>
                    <a:pt x="12415" y="48668"/>
                    <a:pt x="13969" y="48604"/>
                  </a:cubicBezTo>
                  <a:lnTo>
                    <a:pt x="16337" y="48528"/>
                  </a:lnTo>
                  <a:lnTo>
                    <a:pt x="18693" y="48464"/>
                  </a:lnTo>
                  <a:lnTo>
                    <a:pt x="37513" y="47993"/>
                  </a:lnTo>
                  <a:lnTo>
                    <a:pt x="56320" y="47535"/>
                  </a:lnTo>
                  <a:cubicBezTo>
                    <a:pt x="59452" y="47458"/>
                    <a:pt x="62585" y="47382"/>
                    <a:pt x="65717" y="47344"/>
                  </a:cubicBezTo>
                  <a:cubicBezTo>
                    <a:pt x="67283" y="47331"/>
                    <a:pt x="68862" y="47331"/>
                    <a:pt x="70416" y="47331"/>
                  </a:cubicBezTo>
                  <a:lnTo>
                    <a:pt x="71001" y="47331"/>
                  </a:lnTo>
                  <a:cubicBezTo>
                    <a:pt x="71129" y="47331"/>
                    <a:pt x="71256" y="47337"/>
                    <a:pt x="71391" y="47337"/>
                  </a:cubicBezTo>
                  <a:cubicBezTo>
                    <a:pt x="71458" y="47337"/>
                    <a:pt x="71528" y="47335"/>
                    <a:pt x="71600" y="47331"/>
                  </a:cubicBezTo>
                  <a:cubicBezTo>
                    <a:pt x="71995" y="47293"/>
                    <a:pt x="72402" y="47216"/>
                    <a:pt x="72759" y="46962"/>
                  </a:cubicBezTo>
                  <a:cubicBezTo>
                    <a:pt x="73102" y="46745"/>
                    <a:pt x="73319" y="46338"/>
                    <a:pt x="73408" y="45943"/>
                  </a:cubicBezTo>
                  <a:cubicBezTo>
                    <a:pt x="73510" y="45535"/>
                    <a:pt x="73484" y="45128"/>
                    <a:pt x="73459" y="44733"/>
                  </a:cubicBezTo>
                  <a:lnTo>
                    <a:pt x="73192" y="34916"/>
                  </a:lnTo>
                  <a:lnTo>
                    <a:pt x="73064" y="30001"/>
                  </a:lnTo>
                  <a:lnTo>
                    <a:pt x="72950" y="25073"/>
                  </a:lnTo>
                  <a:cubicBezTo>
                    <a:pt x="72899" y="21801"/>
                    <a:pt x="72810" y="18515"/>
                    <a:pt x="72720" y="15243"/>
                  </a:cubicBezTo>
                  <a:lnTo>
                    <a:pt x="72466" y="5400"/>
                  </a:lnTo>
                  <a:lnTo>
                    <a:pt x="72402" y="2955"/>
                  </a:lnTo>
                  <a:lnTo>
                    <a:pt x="72389" y="2331"/>
                  </a:lnTo>
                  <a:cubicBezTo>
                    <a:pt x="72377" y="2128"/>
                    <a:pt x="72389" y="1898"/>
                    <a:pt x="72364" y="1695"/>
                  </a:cubicBezTo>
                  <a:cubicBezTo>
                    <a:pt x="72326" y="1478"/>
                    <a:pt x="72275" y="1262"/>
                    <a:pt x="72186" y="1058"/>
                  </a:cubicBezTo>
                  <a:cubicBezTo>
                    <a:pt x="72084" y="867"/>
                    <a:pt x="71956" y="676"/>
                    <a:pt x="71791" y="536"/>
                  </a:cubicBezTo>
                  <a:cubicBezTo>
                    <a:pt x="71702" y="460"/>
                    <a:pt x="71613" y="396"/>
                    <a:pt x="71511" y="345"/>
                  </a:cubicBezTo>
                  <a:cubicBezTo>
                    <a:pt x="71422" y="294"/>
                    <a:pt x="71307" y="243"/>
                    <a:pt x="71218" y="218"/>
                  </a:cubicBezTo>
                  <a:cubicBezTo>
                    <a:pt x="71001" y="154"/>
                    <a:pt x="70785" y="116"/>
                    <a:pt x="70581" y="103"/>
                  </a:cubicBezTo>
                  <a:cubicBezTo>
                    <a:pt x="70148" y="90"/>
                    <a:pt x="69754" y="90"/>
                    <a:pt x="69333" y="78"/>
                  </a:cubicBezTo>
                  <a:cubicBezTo>
                    <a:pt x="68518" y="52"/>
                    <a:pt x="67716" y="39"/>
                    <a:pt x="66889" y="27"/>
                  </a:cubicBezTo>
                  <a:cubicBezTo>
                    <a:pt x="65725" y="9"/>
                    <a:pt x="64563" y="0"/>
                    <a:pt x="634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33"/>
            <p:cNvSpPr/>
            <p:nvPr/>
          </p:nvSpPr>
          <p:spPr>
            <a:xfrm>
              <a:off x="642931" y="2252188"/>
              <a:ext cx="83371" cy="58525"/>
            </a:xfrm>
            <a:custGeom>
              <a:rect b="b" l="l" r="r" t="t"/>
              <a:pathLst>
                <a:path extrusionOk="0" h="1484" w="2114">
                  <a:moveTo>
                    <a:pt x="131" y="1"/>
                  </a:moveTo>
                  <a:cubicBezTo>
                    <a:pt x="125" y="1"/>
                    <a:pt x="120" y="1"/>
                    <a:pt x="115" y="3"/>
                  </a:cubicBezTo>
                  <a:cubicBezTo>
                    <a:pt x="51" y="3"/>
                    <a:pt x="0" y="66"/>
                    <a:pt x="0" y="130"/>
                  </a:cubicBezTo>
                  <a:cubicBezTo>
                    <a:pt x="0" y="245"/>
                    <a:pt x="38" y="359"/>
                    <a:pt x="64" y="474"/>
                  </a:cubicBezTo>
                  <a:cubicBezTo>
                    <a:pt x="77" y="538"/>
                    <a:pt x="102" y="576"/>
                    <a:pt x="127" y="627"/>
                  </a:cubicBezTo>
                  <a:cubicBezTo>
                    <a:pt x="166" y="678"/>
                    <a:pt x="178" y="729"/>
                    <a:pt x="242" y="754"/>
                  </a:cubicBezTo>
                  <a:cubicBezTo>
                    <a:pt x="268" y="767"/>
                    <a:pt x="293" y="792"/>
                    <a:pt x="306" y="818"/>
                  </a:cubicBezTo>
                  <a:cubicBezTo>
                    <a:pt x="318" y="856"/>
                    <a:pt x="331" y="869"/>
                    <a:pt x="357" y="894"/>
                  </a:cubicBezTo>
                  <a:cubicBezTo>
                    <a:pt x="369" y="945"/>
                    <a:pt x="395" y="996"/>
                    <a:pt x="433" y="1047"/>
                  </a:cubicBezTo>
                  <a:cubicBezTo>
                    <a:pt x="509" y="1136"/>
                    <a:pt x="611" y="1200"/>
                    <a:pt x="700" y="1263"/>
                  </a:cubicBezTo>
                  <a:cubicBezTo>
                    <a:pt x="904" y="1378"/>
                    <a:pt x="1133" y="1442"/>
                    <a:pt x="1350" y="1467"/>
                  </a:cubicBezTo>
                  <a:cubicBezTo>
                    <a:pt x="1420" y="1479"/>
                    <a:pt x="1488" y="1483"/>
                    <a:pt x="1556" y="1483"/>
                  </a:cubicBezTo>
                  <a:cubicBezTo>
                    <a:pt x="1711" y="1483"/>
                    <a:pt x="1861" y="1459"/>
                    <a:pt x="2012" y="1442"/>
                  </a:cubicBezTo>
                  <a:cubicBezTo>
                    <a:pt x="2076" y="1429"/>
                    <a:pt x="2114" y="1378"/>
                    <a:pt x="2114" y="1314"/>
                  </a:cubicBezTo>
                  <a:cubicBezTo>
                    <a:pt x="2114" y="1251"/>
                    <a:pt x="2050" y="1200"/>
                    <a:pt x="1987" y="1200"/>
                  </a:cubicBezTo>
                  <a:cubicBezTo>
                    <a:pt x="1948" y="1202"/>
                    <a:pt x="1909" y="1203"/>
                    <a:pt x="1870" y="1203"/>
                  </a:cubicBezTo>
                  <a:cubicBezTo>
                    <a:pt x="1705" y="1203"/>
                    <a:pt x="1543" y="1184"/>
                    <a:pt x="1388" y="1174"/>
                  </a:cubicBezTo>
                  <a:cubicBezTo>
                    <a:pt x="1184" y="1161"/>
                    <a:pt x="993" y="1111"/>
                    <a:pt x="828" y="1021"/>
                  </a:cubicBezTo>
                  <a:cubicBezTo>
                    <a:pt x="739" y="983"/>
                    <a:pt x="675" y="932"/>
                    <a:pt x="586" y="869"/>
                  </a:cubicBezTo>
                  <a:cubicBezTo>
                    <a:pt x="560" y="830"/>
                    <a:pt x="509" y="805"/>
                    <a:pt x="484" y="767"/>
                  </a:cubicBezTo>
                  <a:cubicBezTo>
                    <a:pt x="459" y="754"/>
                    <a:pt x="446" y="729"/>
                    <a:pt x="433" y="703"/>
                  </a:cubicBezTo>
                  <a:cubicBezTo>
                    <a:pt x="420" y="690"/>
                    <a:pt x="420" y="665"/>
                    <a:pt x="420" y="627"/>
                  </a:cubicBezTo>
                  <a:cubicBezTo>
                    <a:pt x="420" y="563"/>
                    <a:pt x="382" y="538"/>
                    <a:pt x="369" y="487"/>
                  </a:cubicBezTo>
                  <a:cubicBezTo>
                    <a:pt x="357" y="461"/>
                    <a:pt x="331" y="410"/>
                    <a:pt x="318" y="359"/>
                  </a:cubicBezTo>
                  <a:cubicBezTo>
                    <a:pt x="280" y="283"/>
                    <a:pt x="255" y="181"/>
                    <a:pt x="229" y="92"/>
                  </a:cubicBezTo>
                  <a:cubicBezTo>
                    <a:pt x="218" y="46"/>
                    <a:pt x="176" y="1"/>
                    <a:pt x="1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33"/>
            <p:cNvSpPr/>
            <p:nvPr/>
          </p:nvSpPr>
          <p:spPr>
            <a:xfrm>
              <a:off x="616784" y="393247"/>
              <a:ext cx="2823962" cy="1891225"/>
            </a:xfrm>
            <a:custGeom>
              <a:rect b="b" l="l" r="r" t="t"/>
              <a:pathLst>
                <a:path extrusionOk="0" h="47955" w="71606">
                  <a:moveTo>
                    <a:pt x="68698" y="1"/>
                  </a:moveTo>
                  <a:cubicBezTo>
                    <a:pt x="69029" y="167"/>
                    <a:pt x="69271" y="421"/>
                    <a:pt x="69411" y="765"/>
                  </a:cubicBezTo>
                  <a:cubicBezTo>
                    <a:pt x="69525" y="1032"/>
                    <a:pt x="69576" y="1351"/>
                    <a:pt x="69551" y="1733"/>
                  </a:cubicBezTo>
                  <a:lnTo>
                    <a:pt x="70633" y="43269"/>
                  </a:lnTo>
                  <a:cubicBezTo>
                    <a:pt x="70803" y="44879"/>
                    <a:pt x="70143" y="45695"/>
                    <a:pt x="68678" y="45695"/>
                  </a:cubicBezTo>
                  <a:cubicBezTo>
                    <a:pt x="68602" y="45695"/>
                    <a:pt x="68523" y="45693"/>
                    <a:pt x="68443" y="45688"/>
                  </a:cubicBezTo>
                  <a:cubicBezTo>
                    <a:pt x="67506" y="45678"/>
                    <a:pt x="66555" y="45674"/>
                    <a:pt x="65590" y="45674"/>
                  </a:cubicBezTo>
                  <a:cubicBezTo>
                    <a:pt x="62775" y="45674"/>
                    <a:pt x="59835" y="45714"/>
                    <a:pt x="56754" y="45790"/>
                  </a:cubicBezTo>
                  <a:cubicBezTo>
                    <a:pt x="50616" y="45930"/>
                    <a:pt x="43944" y="46210"/>
                    <a:pt x="36737" y="46618"/>
                  </a:cubicBezTo>
                  <a:lnTo>
                    <a:pt x="36724" y="46618"/>
                  </a:lnTo>
                  <a:lnTo>
                    <a:pt x="36737" y="47038"/>
                  </a:lnTo>
                  <a:cubicBezTo>
                    <a:pt x="49500" y="46495"/>
                    <a:pt x="58828" y="46218"/>
                    <a:pt x="64727" y="46218"/>
                  </a:cubicBezTo>
                  <a:cubicBezTo>
                    <a:pt x="66573" y="46218"/>
                    <a:pt x="68083" y="46245"/>
                    <a:pt x="69258" y="46299"/>
                  </a:cubicBezTo>
                  <a:cubicBezTo>
                    <a:pt x="69336" y="46304"/>
                    <a:pt x="69412" y="46307"/>
                    <a:pt x="69486" y="46307"/>
                  </a:cubicBezTo>
                  <a:cubicBezTo>
                    <a:pt x="70944" y="46307"/>
                    <a:pt x="71606" y="45351"/>
                    <a:pt x="71448" y="43473"/>
                  </a:cubicBezTo>
                  <a:lnTo>
                    <a:pt x="70366" y="1936"/>
                  </a:lnTo>
                  <a:cubicBezTo>
                    <a:pt x="70378" y="1020"/>
                    <a:pt x="70060" y="434"/>
                    <a:pt x="69411" y="179"/>
                  </a:cubicBezTo>
                  <a:cubicBezTo>
                    <a:pt x="69207" y="65"/>
                    <a:pt x="68965" y="14"/>
                    <a:pt x="68698" y="1"/>
                  </a:cubicBezTo>
                  <a:close/>
                  <a:moveTo>
                    <a:pt x="2280" y="2077"/>
                  </a:moveTo>
                  <a:lnTo>
                    <a:pt x="2280" y="2077"/>
                  </a:lnTo>
                  <a:cubicBezTo>
                    <a:pt x="701" y="2229"/>
                    <a:pt x="1" y="3223"/>
                    <a:pt x="179" y="5031"/>
                  </a:cubicBezTo>
                  <a:lnTo>
                    <a:pt x="1236" y="45879"/>
                  </a:lnTo>
                  <a:cubicBezTo>
                    <a:pt x="1177" y="47263"/>
                    <a:pt x="1799" y="47954"/>
                    <a:pt x="3070" y="47954"/>
                  </a:cubicBezTo>
                  <a:cubicBezTo>
                    <a:pt x="3168" y="47954"/>
                    <a:pt x="3270" y="47950"/>
                    <a:pt x="3375" y="47942"/>
                  </a:cubicBezTo>
                  <a:cubicBezTo>
                    <a:pt x="7450" y="47636"/>
                    <a:pt x="11588" y="47420"/>
                    <a:pt x="15803" y="47293"/>
                  </a:cubicBezTo>
                  <a:cubicBezTo>
                    <a:pt x="16287" y="47280"/>
                    <a:pt x="16771" y="47242"/>
                    <a:pt x="17255" y="47242"/>
                  </a:cubicBezTo>
                  <a:cubicBezTo>
                    <a:pt x="22071" y="47085"/>
                    <a:pt x="27031" y="47003"/>
                    <a:pt x="32128" y="47003"/>
                  </a:cubicBezTo>
                  <a:cubicBezTo>
                    <a:pt x="33648" y="47003"/>
                    <a:pt x="35180" y="47011"/>
                    <a:pt x="36724" y="47025"/>
                  </a:cubicBezTo>
                  <a:lnTo>
                    <a:pt x="36699" y="46605"/>
                  </a:lnTo>
                  <a:lnTo>
                    <a:pt x="36546" y="46605"/>
                  </a:lnTo>
                  <a:cubicBezTo>
                    <a:pt x="33801" y="46541"/>
                    <a:pt x="31084" y="46509"/>
                    <a:pt x="28397" y="46509"/>
                  </a:cubicBezTo>
                  <a:cubicBezTo>
                    <a:pt x="24628" y="46509"/>
                    <a:pt x="20917" y="46573"/>
                    <a:pt x="17267" y="46707"/>
                  </a:cubicBezTo>
                  <a:cubicBezTo>
                    <a:pt x="16784" y="46720"/>
                    <a:pt x="16300" y="46732"/>
                    <a:pt x="15816" y="46745"/>
                  </a:cubicBezTo>
                  <a:cubicBezTo>
                    <a:pt x="12098" y="46872"/>
                    <a:pt x="8431" y="47089"/>
                    <a:pt x="4840" y="47356"/>
                  </a:cubicBezTo>
                  <a:cubicBezTo>
                    <a:pt x="4733" y="47364"/>
                    <a:pt x="4631" y="47368"/>
                    <a:pt x="4532" y="47368"/>
                  </a:cubicBezTo>
                  <a:cubicBezTo>
                    <a:pt x="3252" y="47368"/>
                    <a:pt x="2641" y="46676"/>
                    <a:pt x="2700" y="45281"/>
                  </a:cubicBezTo>
                  <a:lnTo>
                    <a:pt x="1669" y="4432"/>
                  </a:lnTo>
                  <a:cubicBezTo>
                    <a:pt x="1656" y="4190"/>
                    <a:pt x="1644" y="3961"/>
                    <a:pt x="1644" y="3757"/>
                  </a:cubicBezTo>
                  <a:cubicBezTo>
                    <a:pt x="1656" y="3006"/>
                    <a:pt x="1873" y="2459"/>
                    <a:pt x="2280" y="2077"/>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33"/>
            <p:cNvSpPr/>
            <p:nvPr/>
          </p:nvSpPr>
          <p:spPr>
            <a:xfrm>
              <a:off x="682092" y="381337"/>
              <a:ext cx="2726472" cy="1879434"/>
            </a:xfrm>
            <a:custGeom>
              <a:rect b="b" l="l" r="r" t="t"/>
              <a:pathLst>
                <a:path extrusionOk="0" h="47656" w="69134">
                  <a:moveTo>
                    <a:pt x="59161" y="1"/>
                  </a:moveTo>
                  <a:cubicBezTo>
                    <a:pt x="57821" y="1"/>
                    <a:pt x="56466" y="12"/>
                    <a:pt x="55098" y="36"/>
                  </a:cubicBezTo>
                  <a:cubicBezTo>
                    <a:pt x="48365" y="125"/>
                    <a:pt x="41314" y="468"/>
                    <a:pt x="33895" y="1053"/>
                  </a:cubicBezTo>
                  <a:lnTo>
                    <a:pt x="33895" y="1053"/>
                  </a:lnTo>
                  <a:cubicBezTo>
                    <a:pt x="30679" y="952"/>
                    <a:pt x="27452" y="898"/>
                    <a:pt x="24217" y="898"/>
                  </a:cubicBezTo>
                  <a:cubicBezTo>
                    <a:pt x="21376" y="898"/>
                    <a:pt x="18528" y="940"/>
                    <a:pt x="15675" y="1029"/>
                  </a:cubicBezTo>
                  <a:cubicBezTo>
                    <a:pt x="11168" y="1156"/>
                    <a:pt x="6698" y="1398"/>
                    <a:pt x="2190" y="1755"/>
                  </a:cubicBezTo>
                  <a:cubicBezTo>
                    <a:pt x="1516" y="1793"/>
                    <a:pt x="981" y="2009"/>
                    <a:pt x="637" y="2379"/>
                  </a:cubicBezTo>
                  <a:cubicBezTo>
                    <a:pt x="242" y="2761"/>
                    <a:pt x="13" y="3334"/>
                    <a:pt x="0" y="4059"/>
                  </a:cubicBezTo>
                  <a:cubicBezTo>
                    <a:pt x="0" y="4263"/>
                    <a:pt x="0" y="4492"/>
                    <a:pt x="26" y="4734"/>
                  </a:cubicBezTo>
                  <a:lnTo>
                    <a:pt x="1095" y="45570"/>
                  </a:lnTo>
                  <a:cubicBezTo>
                    <a:pt x="1036" y="46974"/>
                    <a:pt x="1655" y="47655"/>
                    <a:pt x="2952" y="47655"/>
                  </a:cubicBezTo>
                  <a:cubicBezTo>
                    <a:pt x="3043" y="47655"/>
                    <a:pt x="3137" y="47652"/>
                    <a:pt x="3235" y="47645"/>
                  </a:cubicBezTo>
                  <a:cubicBezTo>
                    <a:pt x="6825" y="47365"/>
                    <a:pt x="10493" y="47162"/>
                    <a:pt x="14211" y="47034"/>
                  </a:cubicBezTo>
                  <a:cubicBezTo>
                    <a:pt x="14695" y="47022"/>
                    <a:pt x="15179" y="46983"/>
                    <a:pt x="15662" y="46983"/>
                  </a:cubicBezTo>
                  <a:cubicBezTo>
                    <a:pt x="19311" y="46864"/>
                    <a:pt x="23020" y="46806"/>
                    <a:pt x="26786" y="46806"/>
                  </a:cubicBezTo>
                  <a:cubicBezTo>
                    <a:pt x="29472" y="46806"/>
                    <a:pt x="32187" y="46836"/>
                    <a:pt x="34928" y="46894"/>
                  </a:cubicBezTo>
                  <a:lnTo>
                    <a:pt x="35094" y="46894"/>
                  </a:lnTo>
                  <a:lnTo>
                    <a:pt x="35094" y="46893"/>
                  </a:lnTo>
                  <a:lnTo>
                    <a:pt x="35094" y="46893"/>
                  </a:lnTo>
                  <a:cubicBezTo>
                    <a:pt x="42296" y="46474"/>
                    <a:pt x="48964" y="46207"/>
                    <a:pt x="55098" y="46067"/>
                  </a:cubicBezTo>
                  <a:cubicBezTo>
                    <a:pt x="58596" y="45980"/>
                    <a:pt x="61930" y="45949"/>
                    <a:pt x="65078" y="45949"/>
                  </a:cubicBezTo>
                  <a:cubicBezTo>
                    <a:pt x="65654" y="45949"/>
                    <a:pt x="66224" y="45950"/>
                    <a:pt x="66787" y="45952"/>
                  </a:cubicBezTo>
                  <a:cubicBezTo>
                    <a:pt x="66877" y="45958"/>
                    <a:pt x="66964" y="45960"/>
                    <a:pt x="67049" y="45960"/>
                  </a:cubicBezTo>
                  <a:cubicBezTo>
                    <a:pt x="68483" y="45960"/>
                    <a:pt x="69133" y="45144"/>
                    <a:pt x="68977" y="43533"/>
                  </a:cubicBezTo>
                  <a:lnTo>
                    <a:pt x="67895" y="2022"/>
                  </a:lnTo>
                  <a:cubicBezTo>
                    <a:pt x="67920" y="1653"/>
                    <a:pt x="67857" y="1334"/>
                    <a:pt x="67755" y="1067"/>
                  </a:cubicBezTo>
                  <a:cubicBezTo>
                    <a:pt x="67615" y="723"/>
                    <a:pt x="67373" y="469"/>
                    <a:pt x="67042" y="303"/>
                  </a:cubicBezTo>
                  <a:cubicBezTo>
                    <a:pt x="66749" y="176"/>
                    <a:pt x="66405" y="99"/>
                    <a:pt x="65972" y="99"/>
                  </a:cubicBezTo>
                  <a:cubicBezTo>
                    <a:pt x="63747" y="35"/>
                    <a:pt x="61475" y="1"/>
                    <a:pt x="59161"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33"/>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33"/>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33"/>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33"/>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33"/>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33"/>
            <p:cNvSpPr/>
            <p:nvPr/>
          </p:nvSpPr>
          <p:spPr>
            <a:xfrm>
              <a:off x="663004" y="764704"/>
              <a:ext cx="11595" cy="15460"/>
            </a:xfrm>
            <a:custGeom>
              <a:rect b="b" l="l" r="r" t="t"/>
              <a:pathLst>
                <a:path extrusionOk="0" h="392" w="294">
                  <a:moveTo>
                    <a:pt x="135" y="1"/>
                  </a:moveTo>
                  <a:cubicBezTo>
                    <a:pt x="105" y="1"/>
                    <a:pt x="74" y="13"/>
                    <a:pt x="51" y="43"/>
                  </a:cubicBezTo>
                  <a:cubicBezTo>
                    <a:pt x="26" y="107"/>
                    <a:pt x="26" y="145"/>
                    <a:pt x="26" y="196"/>
                  </a:cubicBezTo>
                  <a:cubicBezTo>
                    <a:pt x="26" y="208"/>
                    <a:pt x="26" y="208"/>
                    <a:pt x="39" y="208"/>
                  </a:cubicBezTo>
                  <a:cubicBezTo>
                    <a:pt x="51" y="234"/>
                    <a:pt x="90" y="234"/>
                    <a:pt x="90" y="234"/>
                  </a:cubicBezTo>
                  <a:cubicBezTo>
                    <a:pt x="90" y="234"/>
                    <a:pt x="39" y="247"/>
                    <a:pt x="26" y="247"/>
                  </a:cubicBezTo>
                  <a:lnTo>
                    <a:pt x="0" y="259"/>
                  </a:lnTo>
                  <a:cubicBezTo>
                    <a:pt x="0" y="259"/>
                    <a:pt x="26" y="272"/>
                    <a:pt x="26" y="285"/>
                  </a:cubicBezTo>
                  <a:cubicBezTo>
                    <a:pt x="26" y="323"/>
                    <a:pt x="39" y="336"/>
                    <a:pt x="64" y="374"/>
                  </a:cubicBezTo>
                  <a:cubicBezTo>
                    <a:pt x="87" y="385"/>
                    <a:pt x="115" y="392"/>
                    <a:pt x="142" y="392"/>
                  </a:cubicBezTo>
                  <a:cubicBezTo>
                    <a:pt x="176" y="392"/>
                    <a:pt x="209" y="382"/>
                    <a:pt x="230" y="361"/>
                  </a:cubicBezTo>
                  <a:cubicBezTo>
                    <a:pt x="242" y="323"/>
                    <a:pt x="255" y="310"/>
                    <a:pt x="281" y="272"/>
                  </a:cubicBezTo>
                  <a:cubicBezTo>
                    <a:pt x="281" y="272"/>
                    <a:pt x="293" y="259"/>
                    <a:pt x="281" y="247"/>
                  </a:cubicBezTo>
                  <a:cubicBezTo>
                    <a:pt x="281" y="234"/>
                    <a:pt x="281" y="234"/>
                    <a:pt x="255" y="234"/>
                  </a:cubicBezTo>
                  <a:lnTo>
                    <a:pt x="191" y="234"/>
                  </a:lnTo>
                  <a:cubicBezTo>
                    <a:pt x="191" y="208"/>
                    <a:pt x="230" y="208"/>
                    <a:pt x="242" y="208"/>
                  </a:cubicBezTo>
                  <a:lnTo>
                    <a:pt x="255" y="196"/>
                  </a:lnTo>
                  <a:cubicBezTo>
                    <a:pt x="255" y="132"/>
                    <a:pt x="255" y="81"/>
                    <a:pt x="217" y="43"/>
                  </a:cubicBezTo>
                  <a:lnTo>
                    <a:pt x="191" y="17"/>
                  </a:lnTo>
                  <a:cubicBezTo>
                    <a:pt x="176" y="7"/>
                    <a:pt x="155" y="1"/>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33"/>
            <p:cNvSpPr/>
            <p:nvPr/>
          </p:nvSpPr>
          <p:spPr>
            <a:xfrm>
              <a:off x="683077" y="1543663"/>
              <a:ext cx="11595" cy="15617"/>
            </a:xfrm>
            <a:custGeom>
              <a:rect b="b" l="l" r="r" t="t"/>
              <a:pathLst>
                <a:path extrusionOk="0" h="396" w="294">
                  <a:moveTo>
                    <a:pt x="127" y="0"/>
                  </a:moveTo>
                  <a:cubicBezTo>
                    <a:pt x="100" y="0"/>
                    <a:pt x="72" y="13"/>
                    <a:pt x="52" y="40"/>
                  </a:cubicBezTo>
                  <a:cubicBezTo>
                    <a:pt x="26" y="91"/>
                    <a:pt x="26" y="129"/>
                    <a:pt x="26" y="180"/>
                  </a:cubicBezTo>
                  <a:cubicBezTo>
                    <a:pt x="26" y="193"/>
                    <a:pt x="26" y="193"/>
                    <a:pt x="39" y="193"/>
                  </a:cubicBezTo>
                  <a:cubicBezTo>
                    <a:pt x="52" y="218"/>
                    <a:pt x="90" y="218"/>
                    <a:pt x="90" y="218"/>
                  </a:cubicBezTo>
                  <a:cubicBezTo>
                    <a:pt x="90" y="218"/>
                    <a:pt x="39" y="231"/>
                    <a:pt x="26" y="231"/>
                  </a:cubicBezTo>
                  <a:lnTo>
                    <a:pt x="1" y="244"/>
                  </a:lnTo>
                  <a:cubicBezTo>
                    <a:pt x="1" y="244"/>
                    <a:pt x="26" y="257"/>
                    <a:pt x="26" y="282"/>
                  </a:cubicBezTo>
                  <a:cubicBezTo>
                    <a:pt x="26" y="308"/>
                    <a:pt x="39" y="320"/>
                    <a:pt x="64" y="359"/>
                  </a:cubicBezTo>
                  <a:cubicBezTo>
                    <a:pt x="89" y="383"/>
                    <a:pt x="115" y="395"/>
                    <a:pt x="142" y="395"/>
                  </a:cubicBezTo>
                  <a:cubicBezTo>
                    <a:pt x="173" y="395"/>
                    <a:pt x="203" y="379"/>
                    <a:pt x="230" y="346"/>
                  </a:cubicBezTo>
                  <a:cubicBezTo>
                    <a:pt x="243" y="308"/>
                    <a:pt x="255" y="295"/>
                    <a:pt x="281" y="257"/>
                  </a:cubicBezTo>
                  <a:cubicBezTo>
                    <a:pt x="281" y="257"/>
                    <a:pt x="294" y="244"/>
                    <a:pt x="281" y="231"/>
                  </a:cubicBezTo>
                  <a:cubicBezTo>
                    <a:pt x="281" y="218"/>
                    <a:pt x="281" y="218"/>
                    <a:pt x="255" y="218"/>
                  </a:cubicBezTo>
                  <a:lnTo>
                    <a:pt x="192" y="218"/>
                  </a:lnTo>
                  <a:cubicBezTo>
                    <a:pt x="192" y="193"/>
                    <a:pt x="230" y="193"/>
                    <a:pt x="243" y="193"/>
                  </a:cubicBezTo>
                  <a:lnTo>
                    <a:pt x="255" y="180"/>
                  </a:lnTo>
                  <a:cubicBezTo>
                    <a:pt x="255" y="129"/>
                    <a:pt x="255" y="91"/>
                    <a:pt x="217" y="40"/>
                  </a:cubicBezTo>
                  <a:lnTo>
                    <a:pt x="192" y="27"/>
                  </a:lnTo>
                  <a:cubicBezTo>
                    <a:pt x="174" y="10"/>
                    <a:pt x="151" y="0"/>
                    <a:pt x="1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33"/>
            <p:cNvSpPr/>
            <p:nvPr/>
          </p:nvSpPr>
          <p:spPr>
            <a:xfrm>
              <a:off x="678069" y="1236883"/>
              <a:ext cx="13606" cy="293809"/>
            </a:xfrm>
            <a:custGeom>
              <a:rect b="b" l="l" r="r" t="t"/>
              <a:pathLst>
                <a:path extrusionOk="0" h="7450" w="345">
                  <a:moveTo>
                    <a:pt x="90" y="1"/>
                  </a:moveTo>
                  <a:cubicBezTo>
                    <a:pt x="39" y="1"/>
                    <a:pt x="0" y="39"/>
                    <a:pt x="0" y="77"/>
                  </a:cubicBezTo>
                  <a:cubicBezTo>
                    <a:pt x="0" y="689"/>
                    <a:pt x="0" y="1312"/>
                    <a:pt x="26" y="1911"/>
                  </a:cubicBezTo>
                  <a:cubicBezTo>
                    <a:pt x="39" y="2522"/>
                    <a:pt x="51" y="3133"/>
                    <a:pt x="64" y="3745"/>
                  </a:cubicBezTo>
                  <a:cubicBezTo>
                    <a:pt x="64" y="3808"/>
                    <a:pt x="64" y="3885"/>
                    <a:pt x="90" y="3961"/>
                  </a:cubicBezTo>
                  <a:cubicBezTo>
                    <a:pt x="102" y="4025"/>
                    <a:pt x="128" y="4114"/>
                    <a:pt x="128" y="4190"/>
                  </a:cubicBezTo>
                  <a:cubicBezTo>
                    <a:pt x="128" y="4254"/>
                    <a:pt x="90" y="4330"/>
                    <a:pt x="64" y="4407"/>
                  </a:cubicBezTo>
                  <a:cubicBezTo>
                    <a:pt x="51" y="4470"/>
                    <a:pt x="51" y="4559"/>
                    <a:pt x="51" y="4636"/>
                  </a:cubicBezTo>
                  <a:cubicBezTo>
                    <a:pt x="51" y="4941"/>
                    <a:pt x="64" y="5234"/>
                    <a:pt x="90" y="5540"/>
                  </a:cubicBezTo>
                  <a:cubicBezTo>
                    <a:pt x="115" y="6164"/>
                    <a:pt x="128" y="6762"/>
                    <a:pt x="179" y="7374"/>
                  </a:cubicBezTo>
                  <a:cubicBezTo>
                    <a:pt x="179" y="7424"/>
                    <a:pt x="217" y="7450"/>
                    <a:pt x="255" y="7450"/>
                  </a:cubicBezTo>
                  <a:cubicBezTo>
                    <a:pt x="306" y="7450"/>
                    <a:pt x="344" y="7424"/>
                    <a:pt x="344" y="7374"/>
                  </a:cubicBezTo>
                  <a:lnTo>
                    <a:pt x="344" y="5540"/>
                  </a:lnTo>
                  <a:cubicBezTo>
                    <a:pt x="344" y="5234"/>
                    <a:pt x="344" y="4941"/>
                    <a:pt x="319" y="4636"/>
                  </a:cubicBezTo>
                  <a:cubicBezTo>
                    <a:pt x="319" y="4572"/>
                    <a:pt x="319" y="4496"/>
                    <a:pt x="306" y="4407"/>
                  </a:cubicBezTo>
                  <a:cubicBezTo>
                    <a:pt x="293" y="4330"/>
                    <a:pt x="242" y="4267"/>
                    <a:pt x="242" y="4190"/>
                  </a:cubicBezTo>
                  <a:cubicBezTo>
                    <a:pt x="230" y="4127"/>
                    <a:pt x="255" y="4050"/>
                    <a:pt x="281" y="3961"/>
                  </a:cubicBezTo>
                  <a:cubicBezTo>
                    <a:pt x="306" y="3897"/>
                    <a:pt x="293" y="3821"/>
                    <a:pt x="293" y="3745"/>
                  </a:cubicBezTo>
                  <a:cubicBezTo>
                    <a:pt x="281" y="3133"/>
                    <a:pt x="281" y="2522"/>
                    <a:pt x="242" y="1911"/>
                  </a:cubicBezTo>
                  <a:cubicBezTo>
                    <a:pt x="230" y="1312"/>
                    <a:pt x="191" y="689"/>
                    <a:pt x="166" y="77"/>
                  </a:cubicBezTo>
                  <a:cubicBezTo>
                    <a:pt x="166" y="39"/>
                    <a:pt x="128"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33"/>
            <p:cNvSpPr/>
            <p:nvPr/>
          </p:nvSpPr>
          <p:spPr>
            <a:xfrm>
              <a:off x="656970" y="1177649"/>
              <a:ext cx="13606" cy="294795"/>
            </a:xfrm>
            <a:custGeom>
              <a:rect b="b" l="l" r="r" t="t"/>
              <a:pathLst>
                <a:path extrusionOk="0" h="7475" w="345">
                  <a:moveTo>
                    <a:pt x="77" y="0"/>
                  </a:moveTo>
                  <a:cubicBezTo>
                    <a:pt x="26" y="0"/>
                    <a:pt x="1" y="39"/>
                    <a:pt x="1" y="90"/>
                  </a:cubicBezTo>
                  <a:cubicBezTo>
                    <a:pt x="1" y="688"/>
                    <a:pt x="1" y="1312"/>
                    <a:pt x="13" y="1910"/>
                  </a:cubicBezTo>
                  <a:cubicBezTo>
                    <a:pt x="26" y="2522"/>
                    <a:pt x="52" y="3146"/>
                    <a:pt x="64" y="3744"/>
                  </a:cubicBezTo>
                  <a:cubicBezTo>
                    <a:pt x="64" y="3808"/>
                    <a:pt x="64" y="3884"/>
                    <a:pt x="77" y="3973"/>
                  </a:cubicBezTo>
                  <a:cubicBezTo>
                    <a:pt x="90" y="4037"/>
                    <a:pt x="128" y="4113"/>
                    <a:pt x="128" y="4190"/>
                  </a:cubicBezTo>
                  <a:cubicBezTo>
                    <a:pt x="128" y="4253"/>
                    <a:pt x="77" y="4330"/>
                    <a:pt x="64" y="4419"/>
                  </a:cubicBezTo>
                  <a:cubicBezTo>
                    <a:pt x="52" y="4483"/>
                    <a:pt x="52" y="4559"/>
                    <a:pt x="52" y="4635"/>
                  </a:cubicBezTo>
                  <a:cubicBezTo>
                    <a:pt x="52" y="4954"/>
                    <a:pt x="64" y="5259"/>
                    <a:pt x="77" y="5565"/>
                  </a:cubicBezTo>
                  <a:cubicBezTo>
                    <a:pt x="115" y="6163"/>
                    <a:pt x="128" y="6787"/>
                    <a:pt x="179" y="7398"/>
                  </a:cubicBezTo>
                  <a:cubicBezTo>
                    <a:pt x="192" y="7437"/>
                    <a:pt x="217" y="7475"/>
                    <a:pt x="255" y="7475"/>
                  </a:cubicBezTo>
                  <a:cubicBezTo>
                    <a:pt x="306" y="7475"/>
                    <a:pt x="332" y="7437"/>
                    <a:pt x="332" y="7398"/>
                  </a:cubicBezTo>
                  <a:cubicBezTo>
                    <a:pt x="344" y="6787"/>
                    <a:pt x="332" y="6163"/>
                    <a:pt x="332" y="5565"/>
                  </a:cubicBezTo>
                  <a:cubicBezTo>
                    <a:pt x="332" y="5247"/>
                    <a:pt x="332" y="4941"/>
                    <a:pt x="319" y="4635"/>
                  </a:cubicBezTo>
                  <a:cubicBezTo>
                    <a:pt x="319" y="4572"/>
                    <a:pt x="319" y="4495"/>
                    <a:pt x="306" y="4419"/>
                  </a:cubicBezTo>
                  <a:cubicBezTo>
                    <a:pt x="281" y="4355"/>
                    <a:pt x="243" y="4266"/>
                    <a:pt x="243" y="4190"/>
                  </a:cubicBezTo>
                  <a:cubicBezTo>
                    <a:pt x="217" y="4126"/>
                    <a:pt x="255" y="4050"/>
                    <a:pt x="268" y="3973"/>
                  </a:cubicBezTo>
                  <a:cubicBezTo>
                    <a:pt x="306" y="3910"/>
                    <a:pt x="281" y="3820"/>
                    <a:pt x="281" y="3744"/>
                  </a:cubicBezTo>
                  <a:cubicBezTo>
                    <a:pt x="268" y="3146"/>
                    <a:pt x="268" y="2522"/>
                    <a:pt x="243" y="1910"/>
                  </a:cubicBezTo>
                  <a:cubicBezTo>
                    <a:pt x="217" y="1312"/>
                    <a:pt x="192" y="688"/>
                    <a:pt x="153" y="90"/>
                  </a:cubicBezTo>
                  <a:cubicBezTo>
                    <a:pt x="153" y="39"/>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33"/>
            <p:cNvSpPr/>
            <p:nvPr/>
          </p:nvSpPr>
          <p:spPr>
            <a:xfrm>
              <a:off x="692621" y="1903092"/>
              <a:ext cx="10609" cy="21809"/>
            </a:xfrm>
            <a:custGeom>
              <a:rect b="b" l="l" r="r" t="t"/>
              <a:pathLst>
                <a:path extrusionOk="0" h="553" w="269">
                  <a:moveTo>
                    <a:pt x="136" y="0"/>
                  </a:moveTo>
                  <a:cubicBezTo>
                    <a:pt x="101" y="0"/>
                    <a:pt x="61" y="17"/>
                    <a:pt x="52" y="56"/>
                  </a:cubicBezTo>
                  <a:cubicBezTo>
                    <a:pt x="13" y="120"/>
                    <a:pt x="13" y="196"/>
                    <a:pt x="13" y="285"/>
                  </a:cubicBezTo>
                  <a:cubicBezTo>
                    <a:pt x="13" y="285"/>
                    <a:pt x="13" y="298"/>
                    <a:pt x="39" y="298"/>
                  </a:cubicBezTo>
                  <a:cubicBezTo>
                    <a:pt x="52" y="298"/>
                    <a:pt x="77" y="311"/>
                    <a:pt x="77" y="311"/>
                  </a:cubicBezTo>
                  <a:cubicBezTo>
                    <a:pt x="77" y="311"/>
                    <a:pt x="26" y="336"/>
                    <a:pt x="13" y="336"/>
                  </a:cubicBezTo>
                  <a:cubicBezTo>
                    <a:pt x="1" y="336"/>
                    <a:pt x="1" y="349"/>
                    <a:pt x="1" y="349"/>
                  </a:cubicBezTo>
                  <a:cubicBezTo>
                    <a:pt x="1" y="374"/>
                    <a:pt x="13" y="400"/>
                    <a:pt x="13" y="413"/>
                  </a:cubicBezTo>
                  <a:cubicBezTo>
                    <a:pt x="39" y="438"/>
                    <a:pt x="52" y="489"/>
                    <a:pt x="77" y="527"/>
                  </a:cubicBezTo>
                  <a:cubicBezTo>
                    <a:pt x="77" y="540"/>
                    <a:pt x="103" y="540"/>
                    <a:pt x="77" y="540"/>
                  </a:cubicBezTo>
                  <a:cubicBezTo>
                    <a:pt x="94" y="548"/>
                    <a:pt x="111" y="553"/>
                    <a:pt x="127" y="553"/>
                  </a:cubicBezTo>
                  <a:cubicBezTo>
                    <a:pt x="159" y="553"/>
                    <a:pt x="187" y="536"/>
                    <a:pt x="204" y="502"/>
                  </a:cubicBezTo>
                  <a:cubicBezTo>
                    <a:pt x="243" y="476"/>
                    <a:pt x="243" y="425"/>
                    <a:pt x="255" y="400"/>
                  </a:cubicBezTo>
                  <a:cubicBezTo>
                    <a:pt x="255" y="362"/>
                    <a:pt x="268" y="349"/>
                    <a:pt x="255" y="336"/>
                  </a:cubicBezTo>
                  <a:cubicBezTo>
                    <a:pt x="255" y="336"/>
                    <a:pt x="255" y="311"/>
                    <a:pt x="243" y="311"/>
                  </a:cubicBezTo>
                  <a:cubicBezTo>
                    <a:pt x="230" y="298"/>
                    <a:pt x="179" y="298"/>
                    <a:pt x="179" y="298"/>
                  </a:cubicBezTo>
                  <a:cubicBezTo>
                    <a:pt x="179" y="298"/>
                    <a:pt x="204" y="285"/>
                    <a:pt x="230" y="285"/>
                  </a:cubicBezTo>
                  <a:cubicBezTo>
                    <a:pt x="243" y="285"/>
                    <a:pt x="243" y="260"/>
                    <a:pt x="243" y="260"/>
                  </a:cubicBezTo>
                  <a:cubicBezTo>
                    <a:pt x="243" y="183"/>
                    <a:pt x="243" y="120"/>
                    <a:pt x="192" y="43"/>
                  </a:cubicBezTo>
                  <a:cubicBezTo>
                    <a:pt x="192" y="31"/>
                    <a:pt x="179" y="31"/>
                    <a:pt x="166" y="5"/>
                  </a:cubicBezTo>
                  <a:cubicBezTo>
                    <a:pt x="157" y="2"/>
                    <a:pt x="147"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33"/>
            <p:cNvSpPr/>
            <p:nvPr/>
          </p:nvSpPr>
          <p:spPr>
            <a:xfrm>
              <a:off x="675545" y="2010242"/>
              <a:ext cx="11595" cy="39871"/>
            </a:xfrm>
            <a:custGeom>
              <a:rect b="b" l="l" r="r" t="t"/>
              <a:pathLst>
                <a:path extrusionOk="0" h="1011" w="294">
                  <a:moveTo>
                    <a:pt x="154" y="0"/>
                  </a:moveTo>
                  <a:cubicBezTo>
                    <a:pt x="103" y="0"/>
                    <a:pt x="64" y="13"/>
                    <a:pt x="52" y="64"/>
                  </a:cubicBezTo>
                  <a:cubicBezTo>
                    <a:pt x="26" y="229"/>
                    <a:pt x="26" y="370"/>
                    <a:pt x="26" y="510"/>
                  </a:cubicBezTo>
                  <a:cubicBezTo>
                    <a:pt x="26" y="522"/>
                    <a:pt x="26" y="522"/>
                    <a:pt x="39" y="548"/>
                  </a:cubicBezTo>
                  <a:cubicBezTo>
                    <a:pt x="52" y="561"/>
                    <a:pt x="90" y="561"/>
                    <a:pt x="90" y="573"/>
                  </a:cubicBezTo>
                  <a:cubicBezTo>
                    <a:pt x="90" y="586"/>
                    <a:pt x="39" y="586"/>
                    <a:pt x="26" y="611"/>
                  </a:cubicBezTo>
                  <a:cubicBezTo>
                    <a:pt x="1" y="624"/>
                    <a:pt x="1" y="624"/>
                    <a:pt x="1" y="637"/>
                  </a:cubicBezTo>
                  <a:cubicBezTo>
                    <a:pt x="1" y="675"/>
                    <a:pt x="26" y="713"/>
                    <a:pt x="26" y="752"/>
                  </a:cubicBezTo>
                  <a:cubicBezTo>
                    <a:pt x="39" y="828"/>
                    <a:pt x="52" y="892"/>
                    <a:pt x="90" y="968"/>
                  </a:cubicBezTo>
                  <a:cubicBezTo>
                    <a:pt x="99" y="997"/>
                    <a:pt x="109" y="1011"/>
                    <a:pt x="113" y="1011"/>
                  </a:cubicBezTo>
                  <a:cubicBezTo>
                    <a:pt x="115" y="1011"/>
                    <a:pt x="115" y="1009"/>
                    <a:pt x="115" y="1006"/>
                  </a:cubicBezTo>
                  <a:cubicBezTo>
                    <a:pt x="127" y="1009"/>
                    <a:pt x="139" y="1011"/>
                    <a:pt x="151" y="1011"/>
                  </a:cubicBezTo>
                  <a:cubicBezTo>
                    <a:pt x="188" y="1011"/>
                    <a:pt x="220" y="994"/>
                    <a:pt x="230" y="955"/>
                  </a:cubicBezTo>
                  <a:cubicBezTo>
                    <a:pt x="255" y="879"/>
                    <a:pt x="255" y="815"/>
                    <a:pt x="281" y="739"/>
                  </a:cubicBezTo>
                  <a:cubicBezTo>
                    <a:pt x="281" y="701"/>
                    <a:pt x="294" y="650"/>
                    <a:pt x="281" y="624"/>
                  </a:cubicBezTo>
                  <a:cubicBezTo>
                    <a:pt x="281" y="611"/>
                    <a:pt x="281" y="611"/>
                    <a:pt x="255" y="586"/>
                  </a:cubicBezTo>
                  <a:cubicBezTo>
                    <a:pt x="243" y="573"/>
                    <a:pt x="192" y="573"/>
                    <a:pt x="192" y="561"/>
                  </a:cubicBezTo>
                  <a:cubicBezTo>
                    <a:pt x="192" y="548"/>
                    <a:pt x="230" y="548"/>
                    <a:pt x="243" y="522"/>
                  </a:cubicBezTo>
                  <a:cubicBezTo>
                    <a:pt x="255" y="510"/>
                    <a:pt x="255" y="510"/>
                    <a:pt x="255" y="497"/>
                  </a:cubicBezTo>
                  <a:cubicBezTo>
                    <a:pt x="255" y="357"/>
                    <a:pt x="255" y="204"/>
                    <a:pt x="217" y="64"/>
                  </a:cubicBezTo>
                  <a:cubicBezTo>
                    <a:pt x="192" y="38"/>
                    <a:pt x="179" y="0"/>
                    <a:pt x="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33"/>
            <p:cNvSpPr/>
            <p:nvPr/>
          </p:nvSpPr>
          <p:spPr>
            <a:xfrm>
              <a:off x="695145" y="1942963"/>
              <a:ext cx="12581" cy="149153"/>
            </a:xfrm>
            <a:custGeom>
              <a:rect b="b" l="l" r="r" t="t"/>
              <a:pathLst>
                <a:path extrusionOk="0" h="3782" w="319">
                  <a:moveTo>
                    <a:pt x="115" y="0"/>
                  </a:moveTo>
                  <a:cubicBezTo>
                    <a:pt x="64" y="0"/>
                    <a:pt x="39" y="38"/>
                    <a:pt x="39" y="89"/>
                  </a:cubicBezTo>
                  <a:cubicBezTo>
                    <a:pt x="13" y="382"/>
                    <a:pt x="13" y="688"/>
                    <a:pt x="13" y="993"/>
                  </a:cubicBezTo>
                  <a:cubicBezTo>
                    <a:pt x="13" y="1299"/>
                    <a:pt x="13" y="1592"/>
                    <a:pt x="39" y="1897"/>
                  </a:cubicBezTo>
                  <a:cubicBezTo>
                    <a:pt x="39" y="1935"/>
                    <a:pt x="39" y="1974"/>
                    <a:pt x="51" y="2012"/>
                  </a:cubicBezTo>
                  <a:cubicBezTo>
                    <a:pt x="64" y="2037"/>
                    <a:pt x="102" y="2088"/>
                    <a:pt x="102" y="2126"/>
                  </a:cubicBezTo>
                  <a:cubicBezTo>
                    <a:pt x="102" y="2152"/>
                    <a:pt x="51" y="2203"/>
                    <a:pt x="39" y="2228"/>
                  </a:cubicBezTo>
                  <a:cubicBezTo>
                    <a:pt x="13" y="2267"/>
                    <a:pt x="13" y="2317"/>
                    <a:pt x="13" y="2343"/>
                  </a:cubicBezTo>
                  <a:cubicBezTo>
                    <a:pt x="0" y="2483"/>
                    <a:pt x="39" y="2649"/>
                    <a:pt x="39" y="2789"/>
                  </a:cubicBezTo>
                  <a:cubicBezTo>
                    <a:pt x="51" y="3094"/>
                    <a:pt x="77" y="3400"/>
                    <a:pt x="115" y="3693"/>
                  </a:cubicBezTo>
                  <a:cubicBezTo>
                    <a:pt x="115" y="3744"/>
                    <a:pt x="140" y="3756"/>
                    <a:pt x="191" y="3782"/>
                  </a:cubicBezTo>
                  <a:cubicBezTo>
                    <a:pt x="230" y="3782"/>
                    <a:pt x="268" y="3744"/>
                    <a:pt x="268" y="3693"/>
                  </a:cubicBezTo>
                  <a:cubicBezTo>
                    <a:pt x="293" y="3400"/>
                    <a:pt x="306" y="3094"/>
                    <a:pt x="306" y="2789"/>
                  </a:cubicBezTo>
                  <a:cubicBezTo>
                    <a:pt x="306" y="2649"/>
                    <a:pt x="319" y="2483"/>
                    <a:pt x="306" y="2343"/>
                  </a:cubicBezTo>
                  <a:cubicBezTo>
                    <a:pt x="306" y="2317"/>
                    <a:pt x="306" y="2267"/>
                    <a:pt x="293" y="2228"/>
                  </a:cubicBezTo>
                  <a:cubicBezTo>
                    <a:pt x="268" y="2203"/>
                    <a:pt x="230" y="2152"/>
                    <a:pt x="230" y="2126"/>
                  </a:cubicBezTo>
                  <a:cubicBezTo>
                    <a:pt x="230" y="2088"/>
                    <a:pt x="255" y="2037"/>
                    <a:pt x="268" y="2012"/>
                  </a:cubicBezTo>
                  <a:cubicBezTo>
                    <a:pt x="306" y="1974"/>
                    <a:pt x="293" y="1935"/>
                    <a:pt x="293" y="1897"/>
                  </a:cubicBezTo>
                  <a:cubicBezTo>
                    <a:pt x="268" y="1592"/>
                    <a:pt x="268" y="1299"/>
                    <a:pt x="255" y="993"/>
                  </a:cubicBezTo>
                  <a:cubicBezTo>
                    <a:pt x="242" y="688"/>
                    <a:pt x="230" y="382"/>
                    <a:pt x="191" y="89"/>
                  </a:cubicBezTo>
                  <a:cubicBezTo>
                    <a:pt x="191" y="38"/>
                    <a:pt x="166"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33"/>
            <p:cNvSpPr/>
            <p:nvPr/>
          </p:nvSpPr>
          <p:spPr>
            <a:xfrm>
              <a:off x="687613" y="1576356"/>
              <a:ext cx="14592" cy="310373"/>
            </a:xfrm>
            <a:custGeom>
              <a:rect b="b" l="l" r="r" t="t"/>
              <a:pathLst>
                <a:path extrusionOk="0" h="7870" w="370">
                  <a:moveTo>
                    <a:pt x="77" y="1"/>
                  </a:moveTo>
                  <a:cubicBezTo>
                    <a:pt x="39" y="1"/>
                    <a:pt x="0" y="39"/>
                    <a:pt x="0" y="77"/>
                  </a:cubicBezTo>
                  <a:cubicBezTo>
                    <a:pt x="0" y="714"/>
                    <a:pt x="0" y="1376"/>
                    <a:pt x="13" y="2013"/>
                  </a:cubicBezTo>
                  <a:cubicBezTo>
                    <a:pt x="39" y="2649"/>
                    <a:pt x="51" y="3299"/>
                    <a:pt x="64" y="3935"/>
                  </a:cubicBezTo>
                  <a:cubicBezTo>
                    <a:pt x="64" y="4012"/>
                    <a:pt x="64" y="4088"/>
                    <a:pt x="77" y="4177"/>
                  </a:cubicBezTo>
                  <a:cubicBezTo>
                    <a:pt x="102" y="4254"/>
                    <a:pt x="128" y="4330"/>
                    <a:pt x="128" y="4406"/>
                  </a:cubicBezTo>
                  <a:cubicBezTo>
                    <a:pt x="128" y="4496"/>
                    <a:pt x="77" y="4572"/>
                    <a:pt x="64" y="4648"/>
                  </a:cubicBezTo>
                  <a:cubicBezTo>
                    <a:pt x="51" y="4725"/>
                    <a:pt x="51" y="4814"/>
                    <a:pt x="51" y="4890"/>
                  </a:cubicBezTo>
                  <a:cubicBezTo>
                    <a:pt x="51" y="5221"/>
                    <a:pt x="64" y="5540"/>
                    <a:pt x="77" y="5858"/>
                  </a:cubicBezTo>
                  <a:cubicBezTo>
                    <a:pt x="115" y="6495"/>
                    <a:pt x="128" y="7157"/>
                    <a:pt x="179" y="7793"/>
                  </a:cubicBezTo>
                  <a:cubicBezTo>
                    <a:pt x="179" y="7819"/>
                    <a:pt x="204" y="7857"/>
                    <a:pt x="268" y="7870"/>
                  </a:cubicBezTo>
                  <a:cubicBezTo>
                    <a:pt x="319" y="7870"/>
                    <a:pt x="357" y="7832"/>
                    <a:pt x="357" y="7793"/>
                  </a:cubicBezTo>
                  <a:cubicBezTo>
                    <a:pt x="370" y="7157"/>
                    <a:pt x="357" y="6495"/>
                    <a:pt x="357" y="5858"/>
                  </a:cubicBezTo>
                  <a:cubicBezTo>
                    <a:pt x="357" y="5527"/>
                    <a:pt x="357" y="5209"/>
                    <a:pt x="331" y="4890"/>
                  </a:cubicBezTo>
                  <a:cubicBezTo>
                    <a:pt x="331" y="4814"/>
                    <a:pt x="331" y="4725"/>
                    <a:pt x="319" y="4648"/>
                  </a:cubicBezTo>
                  <a:cubicBezTo>
                    <a:pt x="306" y="4572"/>
                    <a:pt x="255" y="4496"/>
                    <a:pt x="255" y="4406"/>
                  </a:cubicBezTo>
                  <a:cubicBezTo>
                    <a:pt x="242" y="4330"/>
                    <a:pt x="268" y="4254"/>
                    <a:pt x="293" y="4177"/>
                  </a:cubicBezTo>
                  <a:cubicBezTo>
                    <a:pt x="319" y="4088"/>
                    <a:pt x="306" y="4012"/>
                    <a:pt x="306" y="3935"/>
                  </a:cubicBezTo>
                  <a:cubicBezTo>
                    <a:pt x="268" y="3299"/>
                    <a:pt x="268" y="2649"/>
                    <a:pt x="242" y="2013"/>
                  </a:cubicBezTo>
                  <a:cubicBezTo>
                    <a:pt x="230" y="1376"/>
                    <a:pt x="191" y="714"/>
                    <a:pt x="166" y="77"/>
                  </a:cubicBezTo>
                  <a:cubicBezTo>
                    <a:pt x="166"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33"/>
            <p:cNvSpPr/>
            <p:nvPr/>
          </p:nvSpPr>
          <p:spPr>
            <a:xfrm>
              <a:off x="664503" y="1501032"/>
              <a:ext cx="19640" cy="493166"/>
            </a:xfrm>
            <a:custGeom>
              <a:rect b="b" l="l" r="r" t="t"/>
              <a:pathLst>
                <a:path extrusionOk="0" h="12505" w="498">
                  <a:moveTo>
                    <a:pt x="77" y="1"/>
                  </a:moveTo>
                  <a:cubicBezTo>
                    <a:pt x="26" y="1"/>
                    <a:pt x="1" y="39"/>
                    <a:pt x="1" y="90"/>
                  </a:cubicBezTo>
                  <a:lnTo>
                    <a:pt x="13" y="1631"/>
                  </a:lnTo>
                  <a:lnTo>
                    <a:pt x="52" y="3171"/>
                  </a:lnTo>
                  <a:lnTo>
                    <a:pt x="128" y="6265"/>
                  </a:lnTo>
                  <a:cubicBezTo>
                    <a:pt x="141" y="6393"/>
                    <a:pt x="128" y="6520"/>
                    <a:pt x="153" y="6647"/>
                  </a:cubicBezTo>
                  <a:cubicBezTo>
                    <a:pt x="179" y="6775"/>
                    <a:pt x="204" y="6902"/>
                    <a:pt x="204" y="7029"/>
                  </a:cubicBezTo>
                  <a:cubicBezTo>
                    <a:pt x="217" y="7157"/>
                    <a:pt x="179" y="7284"/>
                    <a:pt x="153" y="7411"/>
                  </a:cubicBezTo>
                  <a:lnTo>
                    <a:pt x="153" y="7793"/>
                  </a:lnTo>
                  <a:cubicBezTo>
                    <a:pt x="153" y="8303"/>
                    <a:pt x="192" y="8825"/>
                    <a:pt x="204" y="9334"/>
                  </a:cubicBezTo>
                  <a:cubicBezTo>
                    <a:pt x="243" y="10366"/>
                    <a:pt x="281" y="11384"/>
                    <a:pt x="332" y="12416"/>
                  </a:cubicBezTo>
                  <a:cubicBezTo>
                    <a:pt x="332" y="12467"/>
                    <a:pt x="370" y="12505"/>
                    <a:pt x="408" y="12505"/>
                  </a:cubicBezTo>
                  <a:cubicBezTo>
                    <a:pt x="459" y="12505"/>
                    <a:pt x="497" y="12467"/>
                    <a:pt x="497" y="12416"/>
                  </a:cubicBezTo>
                  <a:cubicBezTo>
                    <a:pt x="497" y="11384"/>
                    <a:pt x="472" y="10366"/>
                    <a:pt x="459" y="9334"/>
                  </a:cubicBezTo>
                  <a:cubicBezTo>
                    <a:pt x="446" y="8825"/>
                    <a:pt x="459" y="8303"/>
                    <a:pt x="434" y="7793"/>
                  </a:cubicBezTo>
                  <a:cubicBezTo>
                    <a:pt x="408" y="7666"/>
                    <a:pt x="408" y="7539"/>
                    <a:pt x="395" y="7411"/>
                  </a:cubicBezTo>
                  <a:cubicBezTo>
                    <a:pt x="370" y="7284"/>
                    <a:pt x="319" y="7157"/>
                    <a:pt x="319" y="7029"/>
                  </a:cubicBezTo>
                  <a:cubicBezTo>
                    <a:pt x="306" y="6902"/>
                    <a:pt x="332" y="6775"/>
                    <a:pt x="344" y="6647"/>
                  </a:cubicBezTo>
                  <a:cubicBezTo>
                    <a:pt x="370" y="6520"/>
                    <a:pt x="344" y="6393"/>
                    <a:pt x="344" y="6265"/>
                  </a:cubicBezTo>
                  <a:lnTo>
                    <a:pt x="268" y="3171"/>
                  </a:lnTo>
                  <a:lnTo>
                    <a:pt x="217" y="1631"/>
                  </a:lnTo>
                  <a:lnTo>
                    <a:pt x="153" y="90"/>
                  </a:lnTo>
                  <a:cubicBezTo>
                    <a:pt x="153"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33"/>
            <p:cNvSpPr/>
            <p:nvPr/>
          </p:nvSpPr>
          <p:spPr>
            <a:xfrm>
              <a:off x="666514" y="799527"/>
              <a:ext cx="17629" cy="412319"/>
            </a:xfrm>
            <a:custGeom>
              <a:rect b="b" l="l" r="r" t="t"/>
              <a:pathLst>
                <a:path extrusionOk="0" h="10455" w="447">
                  <a:moveTo>
                    <a:pt x="77" y="0"/>
                  </a:moveTo>
                  <a:cubicBezTo>
                    <a:pt x="26" y="0"/>
                    <a:pt x="1" y="26"/>
                    <a:pt x="1" y="77"/>
                  </a:cubicBezTo>
                  <a:lnTo>
                    <a:pt x="13" y="1363"/>
                  </a:lnTo>
                  <a:lnTo>
                    <a:pt x="26" y="2662"/>
                  </a:lnTo>
                  <a:lnTo>
                    <a:pt x="90" y="5234"/>
                  </a:lnTo>
                  <a:cubicBezTo>
                    <a:pt x="90" y="5348"/>
                    <a:pt x="77" y="5437"/>
                    <a:pt x="102" y="5552"/>
                  </a:cubicBezTo>
                  <a:cubicBezTo>
                    <a:pt x="115" y="5667"/>
                    <a:pt x="153" y="5756"/>
                    <a:pt x="153" y="5870"/>
                  </a:cubicBezTo>
                  <a:cubicBezTo>
                    <a:pt x="166" y="5972"/>
                    <a:pt x="115" y="6074"/>
                    <a:pt x="102" y="6189"/>
                  </a:cubicBezTo>
                  <a:lnTo>
                    <a:pt x="102" y="6507"/>
                  </a:lnTo>
                  <a:cubicBezTo>
                    <a:pt x="102" y="6940"/>
                    <a:pt x="141" y="7373"/>
                    <a:pt x="153" y="7793"/>
                  </a:cubicBezTo>
                  <a:cubicBezTo>
                    <a:pt x="192" y="8659"/>
                    <a:pt x="217" y="9512"/>
                    <a:pt x="268" y="10378"/>
                  </a:cubicBezTo>
                  <a:cubicBezTo>
                    <a:pt x="268" y="10429"/>
                    <a:pt x="293" y="10454"/>
                    <a:pt x="357" y="10454"/>
                  </a:cubicBezTo>
                  <a:cubicBezTo>
                    <a:pt x="408" y="10454"/>
                    <a:pt x="446" y="10429"/>
                    <a:pt x="446" y="10378"/>
                  </a:cubicBezTo>
                  <a:cubicBezTo>
                    <a:pt x="446" y="9512"/>
                    <a:pt x="421" y="8659"/>
                    <a:pt x="421" y="7793"/>
                  </a:cubicBezTo>
                  <a:cubicBezTo>
                    <a:pt x="408" y="7373"/>
                    <a:pt x="408" y="6940"/>
                    <a:pt x="395" y="6507"/>
                  </a:cubicBezTo>
                  <a:cubicBezTo>
                    <a:pt x="395" y="6392"/>
                    <a:pt x="395" y="6303"/>
                    <a:pt x="383" y="6189"/>
                  </a:cubicBezTo>
                  <a:cubicBezTo>
                    <a:pt x="357" y="6074"/>
                    <a:pt x="319" y="5985"/>
                    <a:pt x="319" y="5870"/>
                  </a:cubicBezTo>
                  <a:cubicBezTo>
                    <a:pt x="293" y="5781"/>
                    <a:pt x="332" y="5667"/>
                    <a:pt x="344" y="5552"/>
                  </a:cubicBezTo>
                  <a:cubicBezTo>
                    <a:pt x="357" y="5437"/>
                    <a:pt x="344" y="5348"/>
                    <a:pt x="344" y="5234"/>
                  </a:cubicBezTo>
                  <a:lnTo>
                    <a:pt x="268" y="2662"/>
                  </a:lnTo>
                  <a:lnTo>
                    <a:pt x="217" y="1363"/>
                  </a:lnTo>
                  <a:lnTo>
                    <a:pt x="153" y="77"/>
                  </a:lnTo>
                  <a:cubicBezTo>
                    <a:pt x="153" y="26"/>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33"/>
            <p:cNvSpPr/>
            <p:nvPr/>
          </p:nvSpPr>
          <p:spPr>
            <a:xfrm>
              <a:off x="644429" y="722704"/>
              <a:ext cx="17116" cy="408296"/>
            </a:xfrm>
            <a:custGeom>
              <a:rect b="b" l="l" r="r" t="t"/>
              <a:pathLst>
                <a:path extrusionOk="0" h="10353" w="434">
                  <a:moveTo>
                    <a:pt x="77" y="0"/>
                  </a:moveTo>
                  <a:cubicBezTo>
                    <a:pt x="26" y="0"/>
                    <a:pt x="0" y="38"/>
                    <a:pt x="0" y="76"/>
                  </a:cubicBezTo>
                  <a:lnTo>
                    <a:pt x="13" y="1350"/>
                  </a:lnTo>
                  <a:lnTo>
                    <a:pt x="26" y="2623"/>
                  </a:lnTo>
                  <a:lnTo>
                    <a:pt x="89" y="5170"/>
                  </a:lnTo>
                  <a:cubicBezTo>
                    <a:pt x="89" y="5284"/>
                    <a:pt x="89" y="5386"/>
                    <a:pt x="115" y="5488"/>
                  </a:cubicBezTo>
                  <a:cubicBezTo>
                    <a:pt x="128" y="5603"/>
                    <a:pt x="153" y="5705"/>
                    <a:pt x="153" y="5806"/>
                  </a:cubicBezTo>
                  <a:cubicBezTo>
                    <a:pt x="179" y="5921"/>
                    <a:pt x="128" y="6023"/>
                    <a:pt x="115" y="6125"/>
                  </a:cubicBezTo>
                  <a:lnTo>
                    <a:pt x="115" y="6443"/>
                  </a:lnTo>
                  <a:cubicBezTo>
                    <a:pt x="115" y="6876"/>
                    <a:pt x="140" y="7296"/>
                    <a:pt x="153" y="7729"/>
                  </a:cubicBezTo>
                  <a:cubicBezTo>
                    <a:pt x="191" y="8570"/>
                    <a:pt x="217" y="9423"/>
                    <a:pt x="268" y="10276"/>
                  </a:cubicBezTo>
                  <a:cubicBezTo>
                    <a:pt x="268" y="10314"/>
                    <a:pt x="306" y="10352"/>
                    <a:pt x="344" y="10352"/>
                  </a:cubicBezTo>
                  <a:cubicBezTo>
                    <a:pt x="395" y="10352"/>
                    <a:pt x="433" y="10314"/>
                    <a:pt x="433" y="10276"/>
                  </a:cubicBezTo>
                  <a:cubicBezTo>
                    <a:pt x="433" y="9423"/>
                    <a:pt x="408" y="8570"/>
                    <a:pt x="408" y="7729"/>
                  </a:cubicBezTo>
                  <a:cubicBezTo>
                    <a:pt x="395" y="7296"/>
                    <a:pt x="395" y="6876"/>
                    <a:pt x="382" y="6443"/>
                  </a:cubicBezTo>
                  <a:cubicBezTo>
                    <a:pt x="382" y="6341"/>
                    <a:pt x="382" y="6239"/>
                    <a:pt x="370" y="6125"/>
                  </a:cubicBezTo>
                  <a:cubicBezTo>
                    <a:pt x="344" y="6023"/>
                    <a:pt x="306" y="5921"/>
                    <a:pt x="306" y="5806"/>
                  </a:cubicBezTo>
                  <a:cubicBezTo>
                    <a:pt x="280" y="5705"/>
                    <a:pt x="319" y="5603"/>
                    <a:pt x="331" y="5488"/>
                  </a:cubicBezTo>
                  <a:cubicBezTo>
                    <a:pt x="344" y="5386"/>
                    <a:pt x="331" y="5284"/>
                    <a:pt x="331" y="5170"/>
                  </a:cubicBezTo>
                  <a:lnTo>
                    <a:pt x="268" y="2623"/>
                  </a:lnTo>
                  <a:lnTo>
                    <a:pt x="217" y="1350"/>
                  </a:lnTo>
                  <a:lnTo>
                    <a:pt x="153" y="76"/>
                  </a:lnTo>
                  <a:cubicBezTo>
                    <a:pt x="153" y="38"/>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33"/>
            <p:cNvSpPr/>
            <p:nvPr/>
          </p:nvSpPr>
          <p:spPr>
            <a:xfrm>
              <a:off x="618795" y="371675"/>
              <a:ext cx="2822779" cy="1916150"/>
            </a:xfrm>
            <a:custGeom>
              <a:rect b="b" l="l" r="r" t="t"/>
              <a:pathLst>
                <a:path extrusionOk="0" h="48587" w="71576">
                  <a:moveTo>
                    <a:pt x="62463" y="440"/>
                  </a:moveTo>
                  <a:cubicBezTo>
                    <a:pt x="63155" y="440"/>
                    <a:pt x="63846" y="446"/>
                    <a:pt x="64534" y="459"/>
                  </a:cubicBezTo>
                  <a:lnTo>
                    <a:pt x="66609" y="472"/>
                  </a:lnTo>
                  <a:lnTo>
                    <a:pt x="67641" y="484"/>
                  </a:lnTo>
                  <a:cubicBezTo>
                    <a:pt x="67972" y="484"/>
                    <a:pt x="68316" y="535"/>
                    <a:pt x="68596" y="663"/>
                  </a:cubicBezTo>
                  <a:cubicBezTo>
                    <a:pt x="68608" y="675"/>
                    <a:pt x="68634" y="675"/>
                    <a:pt x="68647" y="675"/>
                  </a:cubicBezTo>
                  <a:cubicBezTo>
                    <a:pt x="68665" y="676"/>
                    <a:pt x="68684" y="677"/>
                    <a:pt x="68703" y="678"/>
                  </a:cubicBezTo>
                  <a:lnTo>
                    <a:pt x="68703" y="678"/>
                  </a:lnTo>
                  <a:cubicBezTo>
                    <a:pt x="68858" y="770"/>
                    <a:pt x="68999" y="883"/>
                    <a:pt x="69105" y="1032"/>
                  </a:cubicBezTo>
                  <a:cubicBezTo>
                    <a:pt x="69232" y="1197"/>
                    <a:pt x="69309" y="1414"/>
                    <a:pt x="69360" y="1618"/>
                  </a:cubicBezTo>
                  <a:cubicBezTo>
                    <a:pt x="69411" y="1821"/>
                    <a:pt x="69423" y="2038"/>
                    <a:pt x="69423" y="2267"/>
                  </a:cubicBezTo>
                  <a:lnTo>
                    <a:pt x="69462" y="2955"/>
                  </a:lnTo>
                  <a:lnTo>
                    <a:pt x="69538" y="5680"/>
                  </a:lnTo>
                  <a:lnTo>
                    <a:pt x="69678" y="11117"/>
                  </a:lnTo>
                  <a:lnTo>
                    <a:pt x="69971" y="22004"/>
                  </a:lnTo>
                  <a:lnTo>
                    <a:pt x="70518" y="43790"/>
                  </a:lnTo>
                  <a:cubicBezTo>
                    <a:pt x="70557" y="44147"/>
                    <a:pt x="70557" y="44529"/>
                    <a:pt x="70468" y="44873"/>
                  </a:cubicBezTo>
                  <a:cubicBezTo>
                    <a:pt x="70391" y="45229"/>
                    <a:pt x="70213" y="45560"/>
                    <a:pt x="69933" y="45789"/>
                  </a:cubicBezTo>
                  <a:cubicBezTo>
                    <a:pt x="69640" y="46006"/>
                    <a:pt x="69296" y="46108"/>
                    <a:pt x="68927" y="46133"/>
                  </a:cubicBezTo>
                  <a:cubicBezTo>
                    <a:pt x="68838" y="46140"/>
                    <a:pt x="68752" y="46143"/>
                    <a:pt x="68664" y="46143"/>
                  </a:cubicBezTo>
                  <a:cubicBezTo>
                    <a:pt x="68577" y="46143"/>
                    <a:pt x="68487" y="46140"/>
                    <a:pt x="68392" y="46133"/>
                  </a:cubicBezTo>
                  <a:lnTo>
                    <a:pt x="67832" y="46133"/>
                  </a:lnTo>
                  <a:cubicBezTo>
                    <a:pt x="67093" y="46127"/>
                    <a:pt x="66348" y="46124"/>
                    <a:pt x="65603" y="46124"/>
                  </a:cubicBezTo>
                  <a:cubicBezTo>
                    <a:pt x="64858" y="46124"/>
                    <a:pt x="64114" y="46127"/>
                    <a:pt x="63375" y="46133"/>
                  </a:cubicBezTo>
                  <a:cubicBezTo>
                    <a:pt x="60395" y="46146"/>
                    <a:pt x="57441" y="46210"/>
                    <a:pt x="54462" y="46299"/>
                  </a:cubicBezTo>
                  <a:cubicBezTo>
                    <a:pt x="51482" y="46375"/>
                    <a:pt x="48502" y="46464"/>
                    <a:pt x="45548" y="46592"/>
                  </a:cubicBezTo>
                  <a:cubicBezTo>
                    <a:pt x="42632" y="46717"/>
                    <a:pt x="39715" y="46842"/>
                    <a:pt x="36799" y="47003"/>
                  </a:cubicBezTo>
                  <a:lnTo>
                    <a:pt x="36799" y="47003"/>
                  </a:lnTo>
                  <a:cubicBezTo>
                    <a:pt x="36748" y="43229"/>
                    <a:pt x="36672" y="39454"/>
                    <a:pt x="36584" y="35679"/>
                  </a:cubicBezTo>
                  <a:lnTo>
                    <a:pt x="36304" y="24219"/>
                  </a:lnTo>
                  <a:lnTo>
                    <a:pt x="35985" y="12759"/>
                  </a:lnTo>
                  <a:cubicBezTo>
                    <a:pt x="35872" y="8979"/>
                    <a:pt x="35746" y="5199"/>
                    <a:pt x="35620" y="1418"/>
                  </a:cubicBezTo>
                  <a:lnTo>
                    <a:pt x="35620" y="1418"/>
                  </a:lnTo>
                  <a:cubicBezTo>
                    <a:pt x="38356" y="1231"/>
                    <a:pt x="41067" y="1055"/>
                    <a:pt x="43804" y="917"/>
                  </a:cubicBezTo>
                  <a:cubicBezTo>
                    <a:pt x="46567" y="777"/>
                    <a:pt x="49317" y="663"/>
                    <a:pt x="52093" y="586"/>
                  </a:cubicBezTo>
                  <a:cubicBezTo>
                    <a:pt x="54844" y="523"/>
                    <a:pt x="57620" y="459"/>
                    <a:pt x="60383" y="459"/>
                  </a:cubicBezTo>
                  <a:cubicBezTo>
                    <a:pt x="61077" y="446"/>
                    <a:pt x="61771" y="440"/>
                    <a:pt x="62463" y="440"/>
                  </a:cubicBezTo>
                  <a:close/>
                  <a:moveTo>
                    <a:pt x="69071" y="732"/>
                  </a:moveTo>
                  <a:lnTo>
                    <a:pt x="69071" y="732"/>
                  </a:lnTo>
                  <a:cubicBezTo>
                    <a:pt x="69314" y="791"/>
                    <a:pt x="69542" y="899"/>
                    <a:pt x="69729" y="1070"/>
                  </a:cubicBezTo>
                  <a:cubicBezTo>
                    <a:pt x="70009" y="1325"/>
                    <a:pt x="70136" y="1719"/>
                    <a:pt x="70175" y="2127"/>
                  </a:cubicBezTo>
                  <a:lnTo>
                    <a:pt x="70238" y="4661"/>
                  </a:lnTo>
                  <a:lnTo>
                    <a:pt x="70353" y="9716"/>
                  </a:lnTo>
                  <a:lnTo>
                    <a:pt x="70608" y="19864"/>
                  </a:lnTo>
                  <a:lnTo>
                    <a:pt x="71130" y="40161"/>
                  </a:lnTo>
                  <a:lnTo>
                    <a:pt x="71193" y="42695"/>
                  </a:lnTo>
                  <a:lnTo>
                    <a:pt x="71219" y="43969"/>
                  </a:lnTo>
                  <a:cubicBezTo>
                    <a:pt x="71257" y="44376"/>
                    <a:pt x="71257" y="44796"/>
                    <a:pt x="71193" y="45191"/>
                  </a:cubicBezTo>
                  <a:cubicBezTo>
                    <a:pt x="71117" y="45586"/>
                    <a:pt x="70964" y="45980"/>
                    <a:pt x="70684" y="46248"/>
                  </a:cubicBezTo>
                  <a:cubicBezTo>
                    <a:pt x="70404" y="46503"/>
                    <a:pt x="70009" y="46630"/>
                    <a:pt x="69614" y="46655"/>
                  </a:cubicBezTo>
                  <a:cubicBezTo>
                    <a:pt x="69546" y="46664"/>
                    <a:pt x="69480" y="46667"/>
                    <a:pt x="69413" y="46667"/>
                  </a:cubicBezTo>
                  <a:cubicBezTo>
                    <a:pt x="69279" y="46667"/>
                    <a:pt x="69143" y="46655"/>
                    <a:pt x="68990" y="46655"/>
                  </a:cubicBezTo>
                  <a:lnTo>
                    <a:pt x="68354" y="46630"/>
                  </a:lnTo>
                  <a:lnTo>
                    <a:pt x="67080" y="46592"/>
                  </a:lnTo>
                  <a:cubicBezTo>
                    <a:pt x="66370" y="46581"/>
                    <a:pt x="65655" y="46577"/>
                    <a:pt x="64939" y="46577"/>
                  </a:cubicBezTo>
                  <a:cubicBezTo>
                    <a:pt x="63962" y="46577"/>
                    <a:pt x="62983" y="46584"/>
                    <a:pt x="62013" y="46592"/>
                  </a:cubicBezTo>
                  <a:cubicBezTo>
                    <a:pt x="60319" y="46617"/>
                    <a:pt x="58613" y="46643"/>
                    <a:pt x="56932" y="46694"/>
                  </a:cubicBezTo>
                  <a:cubicBezTo>
                    <a:pt x="50212" y="46871"/>
                    <a:pt x="43479" y="47136"/>
                    <a:pt x="36758" y="47414"/>
                  </a:cubicBezTo>
                  <a:lnTo>
                    <a:pt x="36758" y="47414"/>
                  </a:lnTo>
                  <a:lnTo>
                    <a:pt x="36753" y="47247"/>
                  </a:lnTo>
                  <a:lnTo>
                    <a:pt x="36753" y="47247"/>
                  </a:lnTo>
                  <a:cubicBezTo>
                    <a:pt x="39692" y="47071"/>
                    <a:pt x="42595" y="46908"/>
                    <a:pt x="45536" y="46770"/>
                  </a:cubicBezTo>
                  <a:cubicBezTo>
                    <a:pt x="48490" y="46643"/>
                    <a:pt x="51469" y="46528"/>
                    <a:pt x="54423" y="46439"/>
                  </a:cubicBezTo>
                  <a:cubicBezTo>
                    <a:pt x="57403" y="46362"/>
                    <a:pt x="60370" y="46299"/>
                    <a:pt x="63337" y="46273"/>
                  </a:cubicBezTo>
                  <a:cubicBezTo>
                    <a:pt x="64330" y="46273"/>
                    <a:pt x="65323" y="46268"/>
                    <a:pt x="66313" y="46268"/>
                  </a:cubicBezTo>
                  <a:cubicBezTo>
                    <a:pt x="66807" y="46268"/>
                    <a:pt x="67301" y="46269"/>
                    <a:pt x="67794" y="46273"/>
                  </a:cubicBezTo>
                  <a:lnTo>
                    <a:pt x="68354" y="46273"/>
                  </a:lnTo>
                  <a:cubicBezTo>
                    <a:pt x="68443" y="46286"/>
                    <a:pt x="68535" y="46292"/>
                    <a:pt x="68629" y="46292"/>
                  </a:cubicBezTo>
                  <a:cubicBezTo>
                    <a:pt x="68723" y="46292"/>
                    <a:pt x="68819" y="46286"/>
                    <a:pt x="68914" y="46273"/>
                  </a:cubicBezTo>
                  <a:cubicBezTo>
                    <a:pt x="69283" y="46248"/>
                    <a:pt x="69678" y="46133"/>
                    <a:pt x="69984" y="45891"/>
                  </a:cubicBezTo>
                  <a:cubicBezTo>
                    <a:pt x="70136" y="45789"/>
                    <a:pt x="70264" y="45624"/>
                    <a:pt x="70366" y="45471"/>
                  </a:cubicBezTo>
                  <a:cubicBezTo>
                    <a:pt x="70455" y="45293"/>
                    <a:pt x="70518" y="45115"/>
                    <a:pt x="70569" y="44924"/>
                  </a:cubicBezTo>
                  <a:cubicBezTo>
                    <a:pt x="70646" y="44542"/>
                    <a:pt x="70646" y="44160"/>
                    <a:pt x="70620" y="43790"/>
                  </a:cubicBezTo>
                  <a:lnTo>
                    <a:pt x="70060" y="22004"/>
                  </a:lnTo>
                  <a:lnTo>
                    <a:pt x="69793" y="11117"/>
                  </a:lnTo>
                  <a:lnTo>
                    <a:pt x="69665" y="5680"/>
                  </a:lnTo>
                  <a:lnTo>
                    <a:pt x="69602" y="2955"/>
                  </a:lnTo>
                  <a:lnTo>
                    <a:pt x="69576" y="2267"/>
                  </a:lnTo>
                  <a:cubicBezTo>
                    <a:pt x="69576" y="2025"/>
                    <a:pt x="69563" y="1796"/>
                    <a:pt x="69513" y="1567"/>
                  </a:cubicBezTo>
                  <a:cubicBezTo>
                    <a:pt x="69474" y="1325"/>
                    <a:pt x="69372" y="1108"/>
                    <a:pt x="69232" y="917"/>
                  </a:cubicBezTo>
                  <a:cubicBezTo>
                    <a:pt x="69184" y="852"/>
                    <a:pt x="69130" y="789"/>
                    <a:pt x="69071" y="732"/>
                  </a:cubicBezTo>
                  <a:close/>
                  <a:moveTo>
                    <a:pt x="1984" y="2713"/>
                  </a:moveTo>
                  <a:cubicBezTo>
                    <a:pt x="1895" y="2826"/>
                    <a:pt x="1822" y="2950"/>
                    <a:pt x="1758" y="3069"/>
                  </a:cubicBezTo>
                  <a:cubicBezTo>
                    <a:pt x="1669" y="3260"/>
                    <a:pt x="1605" y="3477"/>
                    <a:pt x="1554" y="3680"/>
                  </a:cubicBezTo>
                  <a:cubicBezTo>
                    <a:pt x="1478" y="4113"/>
                    <a:pt x="1478" y="4546"/>
                    <a:pt x="1529" y="4979"/>
                  </a:cubicBezTo>
                  <a:lnTo>
                    <a:pt x="2586" y="43052"/>
                  </a:lnTo>
                  <a:lnTo>
                    <a:pt x="2649" y="45433"/>
                  </a:lnTo>
                  <a:lnTo>
                    <a:pt x="2649" y="45739"/>
                  </a:lnTo>
                  <a:lnTo>
                    <a:pt x="2649" y="46044"/>
                  </a:lnTo>
                  <a:cubicBezTo>
                    <a:pt x="2649" y="46248"/>
                    <a:pt x="2675" y="46439"/>
                    <a:pt x="2713" y="46643"/>
                  </a:cubicBezTo>
                  <a:cubicBezTo>
                    <a:pt x="2751" y="46846"/>
                    <a:pt x="2828" y="47037"/>
                    <a:pt x="2942" y="47216"/>
                  </a:cubicBezTo>
                  <a:cubicBezTo>
                    <a:pt x="3031" y="47407"/>
                    <a:pt x="3197" y="47547"/>
                    <a:pt x="3375" y="47661"/>
                  </a:cubicBezTo>
                  <a:cubicBezTo>
                    <a:pt x="3719" y="47890"/>
                    <a:pt x="4152" y="47954"/>
                    <a:pt x="4547" y="47954"/>
                  </a:cubicBezTo>
                  <a:cubicBezTo>
                    <a:pt x="4750" y="47954"/>
                    <a:pt x="4967" y="47929"/>
                    <a:pt x="5158" y="47916"/>
                  </a:cubicBezTo>
                  <a:lnTo>
                    <a:pt x="5744" y="47865"/>
                  </a:lnTo>
                  <a:lnTo>
                    <a:pt x="8112" y="47712"/>
                  </a:lnTo>
                  <a:cubicBezTo>
                    <a:pt x="11283" y="47508"/>
                    <a:pt x="14466" y="47381"/>
                    <a:pt x="17637" y="47267"/>
                  </a:cubicBezTo>
                  <a:cubicBezTo>
                    <a:pt x="20913" y="47168"/>
                    <a:pt x="24192" y="47117"/>
                    <a:pt x="27474" y="47117"/>
                  </a:cubicBezTo>
                  <a:cubicBezTo>
                    <a:pt x="30495" y="47117"/>
                    <a:pt x="33517" y="47160"/>
                    <a:pt x="36540" y="47249"/>
                  </a:cubicBezTo>
                  <a:lnTo>
                    <a:pt x="36540" y="47249"/>
                  </a:lnTo>
                  <a:lnTo>
                    <a:pt x="36553" y="47455"/>
                  </a:lnTo>
                  <a:lnTo>
                    <a:pt x="36553" y="47455"/>
                  </a:lnTo>
                  <a:cubicBezTo>
                    <a:pt x="34783" y="47430"/>
                    <a:pt x="33007" y="47418"/>
                    <a:pt x="31231" y="47418"/>
                  </a:cubicBezTo>
                  <a:cubicBezTo>
                    <a:pt x="29648" y="47418"/>
                    <a:pt x="28064" y="47427"/>
                    <a:pt x="26486" y="47445"/>
                  </a:cubicBezTo>
                  <a:cubicBezTo>
                    <a:pt x="23074" y="47483"/>
                    <a:pt x="19649" y="47547"/>
                    <a:pt x="16249" y="47674"/>
                  </a:cubicBezTo>
                  <a:cubicBezTo>
                    <a:pt x="12823" y="47789"/>
                    <a:pt x="9424" y="47954"/>
                    <a:pt x="6011" y="48171"/>
                  </a:cubicBezTo>
                  <a:lnTo>
                    <a:pt x="3452" y="48349"/>
                  </a:lnTo>
                  <a:cubicBezTo>
                    <a:pt x="3322" y="48356"/>
                    <a:pt x="3195" y="48362"/>
                    <a:pt x="3070" y="48362"/>
                  </a:cubicBezTo>
                  <a:cubicBezTo>
                    <a:pt x="2777" y="48362"/>
                    <a:pt x="2497" y="48332"/>
                    <a:pt x="2229" y="48234"/>
                  </a:cubicBezTo>
                  <a:cubicBezTo>
                    <a:pt x="2038" y="48171"/>
                    <a:pt x="1860" y="48056"/>
                    <a:pt x="1733" y="47916"/>
                  </a:cubicBezTo>
                  <a:cubicBezTo>
                    <a:pt x="1593" y="47776"/>
                    <a:pt x="1491" y="47598"/>
                    <a:pt x="1427" y="47407"/>
                  </a:cubicBezTo>
                  <a:cubicBezTo>
                    <a:pt x="1363" y="47216"/>
                    <a:pt x="1338" y="47012"/>
                    <a:pt x="1312" y="46808"/>
                  </a:cubicBezTo>
                  <a:cubicBezTo>
                    <a:pt x="1300" y="46592"/>
                    <a:pt x="1312" y="46375"/>
                    <a:pt x="1300" y="46171"/>
                  </a:cubicBezTo>
                  <a:lnTo>
                    <a:pt x="1274" y="44898"/>
                  </a:lnTo>
                  <a:lnTo>
                    <a:pt x="1211" y="42326"/>
                  </a:lnTo>
                  <a:lnTo>
                    <a:pt x="663" y="21864"/>
                  </a:lnTo>
                  <a:lnTo>
                    <a:pt x="396" y="11626"/>
                  </a:lnTo>
                  <a:lnTo>
                    <a:pt x="268" y="6507"/>
                  </a:lnTo>
                  <a:cubicBezTo>
                    <a:pt x="281" y="5654"/>
                    <a:pt x="90" y="4788"/>
                    <a:pt x="357" y="3999"/>
                  </a:cubicBezTo>
                  <a:cubicBezTo>
                    <a:pt x="485" y="3604"/>
                    <a:pt x="727" y="3273"/>
                    <a:pt x="1083" y="3044"/>
                  </a:cubicBezTo>
                  <a:cubicBezTo>
                    <a:pt x="1346" y="2872"/>
                    <a:pt x="1657" y="2772"/>
                    <a:pt x="1984" y="2713"/>
                  </a:cubicBezTo>
                  <a:close/>
                  <a:moveTo>
                    <a:pt x="60332" y="0"/>
                  </a:moveTo>
                  <a:cubicBezTo>
                    <a:pt x="58957" y="0"/>
                    <a:pt x="57569" y="26"/>
                    <a:pt x="56181" y="39"/>
                  </a:cubicBezTo>
                  <a:cubicBezTo>
                    <a:pt x="54793" y="51"/>
                    <a:pt x="53418" y="90"/>
                    <a:pt x="52030" y="128"/>
                  </a:cubicBezTo>
                  <a:cubicBezTo>
                    <a:pt x="49279" y="230"/>
                    <a:pt x="46503" y="344"/>
                    <a:pt x="43740" y="510"/>
                  </a:cubicBezTo>
                  <a:cubicBezTo>
                    <a:pt x="40977" y="675"/>
                    <a:pt x="38214" y="879"/>
                    <a:pt x="35463" y="1134"/>
                  </a:cubicBezTo>
                  <a:cubicBezTo>
                    <a:pt x="35400" y="1146"/>
                    <a:pt x="35349" y="1197"/>
                    <a:pt x="35349" y="1261"/>
                  </a:cubicBezTo>
                  <a:lnTo>
                    <a:pt x="35591" y="12721"/>
                  </a:lnTo>
                  <a:lnTo>
                    <a:pt x="35858" y="24181"/>
                  </a:lnTo>
                  <a:lnTo>
                    <a:pt x="36164" y="35641"/>
                  </a:lnTo>
                  <a:cubicBezTo>
                    <a:pt x="36265" y="39422"/>
                    <a:pt x="36390" y="43204"/>
                    <a:pt x="36541" y="46985"/>
                  </a:cubicBezTo>
                  <a:lnTo>
                    <a:pt x="36541" y="46985"/>
                  </a:lnTo>
                  <a:cubicBezTo>
                    <a:pt x="34194" y="46952"/>
                    <a:pt x="31843" y="46934"/>
                    <a:pt x="29491" y="46934"/>
                  </a:cubicBezTo>
                  <a:cubicBezTo>
                    <a:pt x="25524" y="46934"/>
                    <a:pt x="21552" y="46987"/>
                    <a:pt x="17586" y="47114"/>
                  </a:cubicBezTo>
                  <a:cubicBezTo>
                    <a:pt x="14415" y="47228"/>
                    <a:pt x="11232" y="47356"/>
                    <a:pt x="8061" y="47572"/>
                  </a:cubicBezTo>
                  <a:lnTo>
                    <a:pt x="5693" y="47725"/>
                  </a:lnTo>
                  <a:lnTo>
                    <a:pt x="5107" y="47776"/>
                  </a:lnTo>
                  <a:cubicBezTo>
                    <a:pt x="4916" y="47789"/>
                    <a:pt x="4712" y="47801"/>
                    <a:pt x="4521" y="47801"/>
                  </a:cubicBezTo>
                  <a:cubicBezTo>
                    <a:pt x="4114" y="47801"/>
                    <a:pt x="3719" y="47738"/>
                    <a:pt x="3401" y="47534"/>
                  </a:cubicBezTo>
                  <a:cubicBezTo>
                    <a:pt x="3082" y="47343"/>
                    <a:pt x="2879" y="46986"/>
                    <a:pt x="2802" y="46617"/>
                  </a:cubicBezTo>
                  <a:cubicBezTo>
                    <a:pt x="2751" y="46413"/>
                    <a:pt x="2739" y="46222"/>
                    <a:pt x="2739" y="46031"/>
                  </a:cubicBezTo>
                  <a:lnTo>
                    <a:pt x="2739" y="45739"/>
                  </a:lnTo>
                  <a:lnTo>
                    <a:pt x="2739" y="45433"/>
                  </a:lnTo>
                  <a:lnTo>
                    <a:pt x="2675" y="43052"/>
                  </a:lnTo>
                  <a:lnTo>
                    <a:pt x="1720" y="4928"/>
                  </a:lnTo>
                  <a:cubicBezTo>
                    <a:pt x="1682" y="4508"/>
                    <a:pt x="1682" y="4101"/>
                    <a:pt x="1758" y="3706"/>
                  </a:cubicBezTo>
                  <a:cubicBezTo>
                    <a:pt x="1796" y="3489"/>
                    <a:pt x="1860" y="3298"/>
                    <a:pt x="1949" y="3133"/>
                  </a:cubicBezTo>
                  <a:cubicBezTo>
                    <a:pt x="2051" y="2955"/>
                    <a:pt x="2166" y="2789"/>
                    <a:pt x="2306" y="2649"/>
                  </a:cubicBezTo>
                  <a:cubicBezTo>
                    <a:pt x="2331" y="2636"/>
                    <a:pt x="2331" y="2598"/>
                    <a:pt x="2331" y="2573"/>
                  </a:cubicBezTo>
                  <a:cubicBezTo>
                    <a:pt x="2318" y="2522"/>
                    <a:pt x="2267" y="2496"/>
                    <a:pt x="2229" y="2496"/>
                  </a:cubicBezTo>
                  <a:cubicBezTo>
                    <a:pt x="1796" y="2534"/>
                    <a:pt x="1351" y="2649"/>
                    <a:pt x="969" y="2891"/>
                  </a:cubicBezTo>
                  <a:cubicBezTo>
                    <a:pt x="587" y="3133"/>
                    <a:pt x="319" y="3528"/>
                    <a:pt x="166" y="3935"/>
                  </a:cubicBezTo>
                  <a:cubicBezTo>
                    <a:pt x="26" y="4368"/>
                    <a:pt x="1" y="4814"/>
                    <a:pt x="14" y="5247"/>
                  </a:cubicBezTo>
                  <a:cubicBezTo>
                    <a:pt x="14" y="5361"/>
                    <a:pt x="14" y="5450"/>
                    <a:pt x="26" y="5565"/>
                  </a:cubicBezTo>
                  <a:lnTo>
                    <a:pt x="39" y="5883"/>
                  </a:lnTo>
                  <a:lnTo>
                    <a:pt x="65" y="6520"/>
                  </a:lnTo>
                  <a:lnTo>
                    <a:pt x="192" y="11639"/>
                  </a:lnTo>
                  <a:lnTo>
                    <a:pt x="459" y="21876"/>
                  </a:lnTo>
                  <a:lnTo>
                    <a:pt x="981" y="42351"/>
                  </a:lnTo>
                  <a:lnTo>
                    <a:pt x="1096" y="44898"/>
                  </a:lnTo>
                  <a:lnTo>
                    <a:pt x="1121" y="46171"/>
                  </a:lnTo>
                  <a:cubicBezTo>
                    <a:pt x="1147" y="46388"/>
                    <a:pt x="1121" y="46592"/>
                    <a:pt x="1147" y="46821"/>
                  </a:cubicBezTo>
                  <a:cubicBezTo>
                    <a:pt x="1160" y="47037"/>
                    <a:pt x="1185" y="47267"/>
                    <a:pt x="1274" y="47470"/>
                  </a:cubicBezTo>
                  <a:cubicBezTo>
                    <a:pt x="1338" y="47699"/>
                    <a:pt x="1440" y="47890"/>
                    <a:pt x="1605" y="48056"/>
                  </a:cubicBezTo>
                  <a:cubicBezTo>
                    <a:pt x="1758" y="48234"/>
                    <a:pt x="1975" y="48362"/>
                    <a:pt x="2178" y="48438"/>
                  </a:cubicBezTo>
                  <a:cubicBezTo>
                    <a:pt x="2471" y="48550"/>
                    <a:pt x="2769" y="48586"/>
                    <a:pt x="3061" y="48586"/>
                  </a:cubicBezTo>
                  <a:cubicBezTo>
                    <a:pt x="3202" y="48586"/>
                    <a:pt x="3341" y="48578"/>
                    <a:pt x="3477" y="48565"/>
                  </a:cubicBezTo>
                  <a:lnTo>
                    <a:pt x="6024" y="48400"/>
                  </a:lnTo>
                  <a:cubicBezTo>
                    <a:pt x="9436" y="48171"/>
                    <a:pt x="12836" y="48018"/>
                    <a:pt x="16249" y="47903"/>
                  </a:cubicBezTo>
                  <a:cubicBezTo>
                    <a:pt x="21974" y="47689"/>
                    <a:pt x="27708" y="47601"/>
                    <a:pt x="33444" y="47601"/>
                  </a:cubicBezTo>
                  <a:cubicBezTo>
                    <a:pt x="34489" y="47601"/>
                    <a:pt x="35535" y="47604"/>
                    <a:pt x="36581" y="47610"/>
                  </a:cubicBezTo>
                  <a:lnTo>
                    <a:pt x="36581" y="47610"/>
                  </a:lnTo>
                  <a:cubicBezTo>
                    <a:pt x="36605" y="47641"/>
                    <a:pt x="36645" y="47661"/>
                    <a:pt x="36686" y="47661"/>
                  </a:cubicBezTo>
                  <a:cubicBezTo>
                    <a:pt x="43435" y="47394"/>
                    <a:pt x="50196" y="47139"/>
                    <a:pt x="56957" y="46974"/>
                  </a:cubicBezTo>
                  <a:cubicBezTo>
                    <a:pt x="59472" y="46926"/>
                    <a:pt x="62002" y="46879"/>
                    <a:pt x="64524" y="46879"/>
                  </a:cubicBezTo>
                  <a:cubicBezTo>
                    <a:pt x="65386" y="46879"/>
                    <a:pt x="66247" y="46884"/>
                    <a:pt x="67106" y="46897"/>
                  </a:cubicBezTo>
                  <a:lnTo>
                    <a:pt x="68379" y="46935"/>
                  </a:lnTo>
                  <a:lnTo>
                    <a:pt x="69016" y="46948"/>
                  </a:lnTo>
                  <a:cubicBezTo>
                    <a:pt x="69152" y="46948"/>
                    <a:pt x="69293" y="46954"/>
                    <a:pt x="69440" y="46954"/>
                  </a:cubicBezTo>
                  <a:cubicBezTo>
                    <a:pt x="69514" y="46954"/>
                    <a:pt x="69589" y="46952"/>
                    <a:pt x="69665" y="46948"/>
                  </a:cubicBezTo>
                  <a:cubicBezTo>
                    <a:pt x="70111" y="46910"/>
                    <a:pt x="70569" y="46770"/>
                    <a:pt x="70900" y="46452"/>
                  </a:cubicBezTo>
                  <a:cubicBezTo>
                    <a:pt x="71244" y="46133"/>
                    <a:pt x="71410" y="45688"/>
                    <a:pt x="71499" y="45255"/>
                  </a:cubicBezTo>
                  <a:cubicBezTo>
                    <a:pt x="71575" y="44834"/>
                    <a:pt x="71563" y="44389"/>
                    <a:pt x="71524" y="43969"/>
                  </a:cubicBezTo>
                  <a:lnTo>
                    <a:pt x="71499" y="42695"/>
                  </a:lnTo>
                  <a:lnTo>
                    <a:pt x="71372" y="40136"/>
                  </a:lnTo>
                  <a:lnTo>
                    <a:pt x="70837" y="19839"/>
                  </a:lnTo>
                  <a:lnTo>
                    <a:pt x="70569" y="9703"/>
                  </a:lnTo>
                  <a:lnTo>
                    <a:pt x="70442" y="4623"/>
                  </a:lnTo>
                  <a:lnTo>
                    <a:pt x="70417" y="3349"/>
                  </a:lnTo>
                  <a:lnTo>
                    <a:pt x="70391" y="2713"/>
                  </a:lnTo>
                  <a:lnTo>
                    <a:pt x="70391" y="2394"/>
                  </a:lnTo>
                  <a:cubicBezTo>
                    <a:pt x="70391" y="2280"/>
                    <a:pt x="70391" y="2165"/>
                    <a:pt x="70378" y="2063"/>
                  </a:cubicBezTo>
                  <a:cubicBezTo>
                    <a:pt x="70366" y="1834"/>
                    <a:pt x="70315" y="1618"/>
                    <a:pt x="70238" y="1401"/>
                  </a:cubicBezTo>
                  <a:cubicBezTo>
                    <a:pt x="70162" y="1185"/>
                    <a:pt x="70035" y="994"/>
                    <a:pt x="69856" y="828"/>
                  </a:cubicBezTo>
                  <a:cubicBezTo>
                    <a:pt x="69678" y="675"/>
                    <a:pt x="69474" y="561"/>
                    <a:pt x="69271" y="484"/>
                  </a:cubicBezTo>
                  <a:cubicBezTo>
                    <a:pt x="69062" y="411"/>
                    <a:pt x="68854" y="373"/>
                    <a:pt x="68635" y="359"/>
                  </a:cubicBezTo>
                  <a:lnTo>
                    <a:pt x="68635" y="359"/>
                  </a:lnTo>
                  <a:cubicBezTo>
                    <a:pt x="68309" y="214"/>
                    <a:pt x="67937" y="166"/>
                    <a:pt x="67590" y="153"/>
                  </a:cubicBezTo>
                  <a:lnTo>
                    <a:pt x="66558" y="115"/>
                  </a:lnTo>
                  <a:cubicBezTo>
                    <a:pt x="65871" y="90"/>
                    <a:pt x="65170" y="64"/>
                    <a:pt x="64496" y="51"/>
                  </a:cubicBezTo>
                  <a:cubicBezTo>
                    <a:pt x="63108" y="39"/>
                    <a:pt x="61720" y="0"/>
                    <a:pt x="603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 name="Google Shape;190;p33"/>
          <p:cNvGrpSpPr/>
          <p:nvPr/>
        </p:nvGrpSpPr>
        <p:grpSpPr>
          <a:xfrm>
            <a:off x="3066306" y="1001389"/>
            <a:ext cx="865867" cy="905674"/>
            <a:chOff x="4752750" y="1949012"/>
            <a:chExt cx="1356521" cy="1418884"/>
          </a:xfrm>
        </p:grpSpPr>
        <p:sp>
          <p:nvSpPr>
            <p:cNvPr id="191" name="Google Shape;191;p33"/>
            <p:cNvSpPr/>
            <p:nvPr/>
          </p:nvSpPr>
          <p:spPr>
            <a:xfrm>
              <a:off x="5753866" y="2408595"/>
              <a:ext cx="355404" cy="509021"/>
            </a:xfrm>
            <a:custGeom>
              <a:rect b="b" l="l" r="r" t="t"/>
              <a:pathLst>
                <a:path extrusionOk="0" h="5199" w="3630">
                  <a:moveTo>
                    <a:pt x="2329" y="1"/>
                  </a:moveTo>
                  <a:cubicBezTo>
                    <a:pt x="2298" y="1"/>
                    <a:pt x="2262" y="17"/>
                    <a:pt x="2204" y="56"/>
                  </a:cubicBezTo>
                  <a:cubicBezTo>
                    <a:pt x="2178" y="107"/>
                    <a:pt x="2191" y="145"/>
                    <a:pt x="2229" y="184"/>
                  </a:cubicBezTo>
                  <a:lnTo>
                    <a:pt x="2242" y="184"/>
                  </a:lnTo>
                  <a:cubicBezTo>
                    <a:pt x="2471" y="362"/>
                    <a:pt x="2675" y="553"/>
                    <a:pt x="2828" y="769"/>
                  </a:cubicBezTo>
                  <a:cubicBezTo>
                    <a:pt x="2993" y="998"/>
                    <a:pt x="3146" y="1240"/>
                    <a:pt x="3184" y="1521"/>
                  </a:cubicBezTo>
                  <a:cubicBezTo>
                    <a:pt x="3210" y="1648"/>
                    <a:pt x="3146" y="1813"/>
                    <a:pt x="3121" y="1941"/>
                  </a:cubicBezTo>
                  <a:cubicBezTo>
                    <a:pt x="3108" y="2004"/>
                    <a:pt x="3082" y="2068"/>
                    <a:pt x="3082" y="2132"/>
                  </a:cubicBezTo>
                  <a:cubicBezTo>
                    <a:pt x="3082" y="2195"/>
                    <a:pt x="3070" y="2272"/>
                    <a:pt x="3070" y="2335"/>
                  </a:cubicBezTo>
                  <a:cubicBezTo>
                    <a:pt x="3031" y="2603"/>
                    <a:pt x="2904" y="2858"/>
                    <a:pt x="2802" y="3125"/>
                  </a:cubicBezTo>
                  <a:cubicBezTo>
                    <a:pt x="2751" y="3278"/>
                    <a:pt x="2688" y="3405"/>
                    <a:pt x="2586" y="3507"/>
                  </a:cubicBezTo>
                  <a:cubicBezTo>
                    <a:pt x="2548" y="3558"/>
                    <a:pt x="2484" y="3596"/>
                    <a:pt x="2420" y="3634"/>
                  </a:cubicBezTo>
                  <a:cubicBezTo>
                    <a:pt x="2357" y="3685"/>
                    <a:pt x="2306" y="3736"/>
                    <a:pt x="2255" y="3774"/>
                  </a:cubicBezTo>
                  <a:cubicBezTo>
                    <a:pt x="2216" y="3838"/>
                    <a:pt x="2178" y="3914"/>
                    <a:pt x="2127" y="3953"/>
                  </a:cubicBezTo>
                  <a:lnTo>
                    <a:pt x="1987" y="4118"/>
                  </a:lnTo>
                  <a:cubicBezTo>
                    <a:pt x="1936" y="4156"/>
                    <a:pt x="1873" y="4207"/>
                    <a:pt x="1834" y="4258"/>
                  </a:cubicBezTo>
                  <a:cubicBezTo>
                    <a:pt x="1784" y="4309"/>
                    <a:pt x="1733" y="4373"/>
                    <a:pt x="1669" y="4398"/>
                  </a:cubicBezTo>
                  <a:cubicBezTo>
                    <a:pt x="1605" y="4449"/>
                    <a:pt x="1542" y="4475"/>
                    <a:pt x="1478" y="4513"/>
                  </a:cubicBezTo>
                  <a:cubicBezTo>
                    <a:pt x="1414" y="4538"/>
                    <a:pt x="1338" y="4564"/>
                    <a:pt x="1274" y="4577"/>
                  </a:cubicBezTo>
                  <a:cubicBezTo>
                    <a:pt x="1147" y="4627"/>
                    <a:pt x="1020" y="4678"/>
                    <a:pt x="892" y="4729"/>
                  </a:cubicBezTo>
                  <a:cubicBezTo>
                    <a:pt x="638" y="4831"/>
                    <a:pt x="357" y="4908"/>
                    <a:pt x="77" y="4959"/>
                  </a:cubicBezTo>
                  <a:cubicBezTo>
                    <a:pt x="52" y="4959"/>
                    <a:pt x="26" y="4984"/>
                    <a:pt x="14" y="5022"/>
                  </a:cubicBezTo>
                  <a:cubicBezTo>
                    <a:pt x="1" y="5073"/>
                    <a:pt x="26" y="5111"/>
                    <a:pt x="77" y="5137"/>
                  </a:cubicBezTo>
                  <a:cubicBezTo>
                    <a:pt x="224" y="5180"/>
                    <a:pt x="377" y="5199"/>
                    <a:pt x="532" y="5199"/>
                  </a:cubicBezTo>
                  <a:cubicBezTo>
                    <a:pt x="698" y="5199"/>
                    <a:pt x="867" y="5176"/>
                    <a:pt x="1032" y="5137"/>
                  </a:cubicBezTo>
                  <a:cubicBezTo>
                    <a:pt x="1172" y="5073"/>
                    <a:pt x="1338" y="5035"/>
                    <a:pt x="1465" y="4933"/>
                  </a:cubicBezTo>
                  <a:cubicBezTo>
                    <a:pt x="1593" y="4818"/>
                    <a:pt x="1720" y="4717"/>
                    <a:pt x="1847" y="4640"/>
                  </a:cubicBezTo>
                  <a:cubicBezTo>
                    <a:pt x="1975" y="4551"/>
                    <a:pt x="2102" y="4462"/>
                    <a:pt x="2229" y="4373"/>
                  </a:cubicBezTo>
                  <a:lnTo>
                    <a:pt x="2420" y="4233"/>
                  </a:lnTo>
                  <a:cubicBezTo>
                    <a:pt x="2484" y="4182"/>
                    <a:pt x="2535" y="4118"/>
                    <a:pt x="2598" y="4067"/>
                  </a:cubicBezTo>
                  <a:cubicBezTo>
                    <a:pt x="2662" y="4016"/>
                    <a:pt x="2700" y="3953"/>
                    <a:pt x="2739" y="3876"/>
                  </a:cubicBezTo>
                  <a:cubicBezTo>
                    <a:pt x="2764" y="3800"/>
                    <a:pt x="2789" y="3723"/>
                    <a:pt x="2828" y="3660"/>
                  </a:cubicBezTo>
                  <a:cubicBezTo>
                    <a:pt x="2917" y="3532"/>
                    <a:pt x="3019" y="3418"/>
                    <a:pt x="3121" y="3290"/>
                  </a:cubicBezTo>
                  <a:cubicBezTo>
                    <a:pt x="3210" y="3163"/>
                    <a:pt x="3299" y="3023"/>
                    <a:pt x="3362" y="2870"/>
                  </a:cubicBezTo>
                  <a:cubicBezTo>
                    <a:pt x="3426" y="2730"/>
                    <a:pt x="3490" y="2590"/>
                    <a:pt x="3528" y="2425"/>
                  </a:cubicBezTo>
                  <a:cubicBezTo>
                    <a:pt x="3592" y="2272"/>
                    <a:pt x="3630" y="2094"/>
                    <a:pt x="3592" y="1941"/>
                  </a:cubicBezTo>
                  <a:cubicBezTo>
                    <a:pt x="3579" y="1852"/>
                    <a:pt x="3566" y="1775"/>
                    <a:pt x="3528" y="1699"/>
                  </a:cubicBezTo>
                  <a:cubicBezTo>
                    <a:pt x="3503" y="1622"/>
                    <a:pt x="3490" y="1533"/>
                    <a:pt x="3464" y="1457"/>
                  </a:cubicBezTo>
                  <a:cubicBezTo>
                    <a:pt x="3388" y="1139"/>
                    <a:pt x="3312" y="820"/>
                    <a:pt x="3121" y="566"/>
                  </a:cubicBezTo>
                  <a:cubicBezTo>
                    <a:pt x="2930" y="311"/>
                    <a:pt x="2675" y="107"/>
                    <a:pt x="2357" y="5"/>
                  </a:cubicBezTo>
                  <a:cubicBezTo>
                    <a:pt x="2348" y="2"/>
                    <a:pt x="2339" y="1"/>
                    <a:pt x="23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 name="Google Shape;192;p33"/>
            <p:cNvGrpSpPr/>
            <p:nvPr/>
          </p:nvGrpSpPr>
          <p:grpSpPr>
            <a:xfrm>
              <a:off x="4752750" y="1949012"/>
              <a:ext cx="1320396" cy="1418884"/>
              <a:chOff x="4752750" y="1949012"/>
              <a:chExt cx="1320396" cy="1418884"/>
            </a:xfrm>
          </p:grpSpPr>
          <p:sp>
            <p:nvSpPr>
              <p:cNvPr id="193" name="Google Shape;193;p33"/>
              <p:cNvSpPr/>
              <p:nvPr/>
            </p:nvSpPr>
            <p:spPr>
              <a:xfrm>
                <a:off x="5439775" y="2106645"/>
                <a:ext cx="617209" cy="327598"/>
              </a:xfrm>
              <a:custGeom>
                <a:rect b="b" l="l" r="r" t="t"/>
                <a:pathLst>
                  <a:path extrusionOk="0" h="3346" w="6304">
                    <a:moveTo>
                      <a:pt x="3596" y="1"/>
                    </a:moveTo>
                    <a:cubicBezTo>
                      <a:pt x="3440" y="1"/>
                      <a:pt x="3285" y="8"/>
                      <a:pt x="3132" y="8"/>
                    </a:cubicBezTo>
                    <a:cubicBezTo>
                      <a:pt x="2941" y="8"/>
                      <a:pt x="2763" y="21"/>
                      <a:pt x="2585" y="84"/>
                    </a:cubicBezTo>
                    <a:cubicBezTo>
                      <a:pt x="2407" y="161"/>
                      <a:pt x="2267" y="275"/>
                      <a:pt x="2088" y="326"/>
                    </a:cubicBezTo>
                    <a:cubicBezTo>
                      <a:pt x="1828" y="441"/>
                      <a:pt x="1568" y="470"/>
                      <a:pt x="1301" y="470"/>
                    </a:cubicBezTo>
                    <a:cubicBezTo>
                      <a:pt x="1241" y="470"/>
                      <a:pt x="1181" y="469"/>
                      <a:pt x="1121" y="466"/>
                    </a:cubicBezTo>
                    <a:cubicBezTo>
                      <a:pt x="790" y="466"/>
                      <a:pt x="471" y="415"/>
                      <a:pt x="140" y="352"/>
                    </a:cubicBezTo>
                    <a:cubicBezTo>
                      <a:pt x="118" y="352"/>
                      <a:pt x="92" y="360"/>
                      <a:pt x="72" y="360"/>
                    </a:cubicBezTo>
                    <a:cubicBezTo>
                      <a:pt x="56" y="360"/>
                      <a:pt x="44" y="355"/>
                      <a:pt x="38" y="339"/>
                    </a:cubicBezTo>
                    <a:lnTo>
                      <a:pt x="38" y="339"/>
                    </a:lnTo>
                    <a:cubicBezTo>
                      <a:pt x="0" y="390"/>
                      <a:pt x="26" y="453"/>
                      <a:pt x="64" y="466"/>
                    </a:cubicBezTo>
                    <a:cubicBezTo>
                      <a:pt x="408" y="632"/>
                      <a:pt x="751" y="721"/>
                      <a:pt x="1121" y="721"/>
                    </a:cubicBezTo>
                    <a:cubicBezTo>
                      <a:pt x="1464" y="721"/>
                      <a:pt x="1834" y="606"/>
                      <a:pt x="2165" y="517"/>
                    </a:cubicBezTo>
                    <a:cubicBezTo>
                      <a:pt x="2275" y="483"/>
                      <a:pt x="2391" y="478"/>
                      <a:pt x="2505" y="478"/>
                    </a:cubicBezTo>
                    <a:cubicBezTo>
                      <a:pt x="2562" y="478"/>
                      <a:pt x="2619" y="479"/>
                      <a:pt x="2674" y="479"/>
                    </a:cubicBezTo>
                    <a:cubicBezTo>
                      <a:pt x="2852" y="479"/>
                      <a:pt x="3018" y="441"/>
                      <a:pt x="3171" y="390"/>
                    </a:cubicBezTo>
                    <a:cubicBezTo>
                      <a:pt x="3362" y="354"/>
                      <a:pt x="3545" y="347"/>
                      <a:pt x="3727" y="347"/>
                    </a:cubicBezTo>
                    <a:cubicBezTo>
                      <a:pt x="3872" y="347"/>
                      <a:pt x="4017" y="352"/>
                      <a:pt x="4164" y="352"/>
                    </a:cubicBezTo>
                    <a:cubicBezTo>
                      <a:pt x="4317" y="352"/>
                      <a:pt x="4495" y="377"/>
                      <a:pt x="4635" y="453"/>
                    </a:cubicBezTo>
                    <a:cubicBezTo>
                      <a:pt x="4699" y="479"/>
                      <a:pt x="4762" y="543"/>
                      <a:pt x="4826" y="594"/>
                    </a:cubicBezTo>
                    <a:cubicBezTo>
                      <a:pt x="4890" y="644"/>
                      <a:pt x="4953" y="683"/>
                      <a:pt x="5017" y="721"/>
                    </a:cubicBezTo>
                    <a:cubicBezTo>
                      <a:pt x="5170" y="797"/>
                      <a:pt x="5297" y="899"/>
                      <a:pt x="5399" y="1001"/>
                    </a:cubicBezTo>
                    <a:cubicBezTo>
                      <a:pt x="5514" y="1116"/>
                      <a:pt x="5615" y="1243"/>
                      <a:pt x="5692" y="1383"/>
                    </a:cubicBezTo>
                    <a:cubicBezTo>
                      <a:pt x="5781" y="1536"/>
                      <a:pt x="5819" y="1689"/>
                      <a:pt x="5832" y="1854"/>
                    </a:cubicBezTo>
                    <a:cubicBezTo>
                      <a:pt x="5845" y="2007"/>
                      <a:pt x="5883" y="2147"/>
                      <a:pt x="5896" y="2313"/>
                    </a:cubicBezTo>
                    <a:cubicBezTo>
                      <a:pt x="5921" y="2618"/>
                      <a:pt x="5857" y="2936"/>
                      <a:pt x="5705" y="3204"/>
                    </a:cubicBezTo>
                    <a:lnTo>
                      <a:pt x="5705" y="3217"/>
                    </a:lnTo>
                    <a:cubicBezTo>
                      <a:pt x="5692" y="3255"/>
                      <a:pt x="5692" y="3280"/>
                      <a:pt x="5705" y="3318"/>
                    </a:cubicBezTo>
                    <a:cubicBezTo>
                      <a:pt x="5720" y="3334"/>
                      <a:pt x="5746" y="3345"/>
                      <a:pt x="5775" y="3345"/>
                    </a:cubicBezTo>
                    <a:cubicBezTo>
                      <a:pt x="5793" y="3345"/>
                      <a:pt x="5813" y="3341"/>
                      <a:pt x="5832" y="3331"/>
                    </a:cubicBezTo>
                    <a:cubicBezTo>
                      <a:pt x="6150" y="3102"/>
                      <a:pt x="6303" y="2695"/>
                      <a:pt x="6303" y="2313"/>
                    </a:cubicBezTo>
                    <a:cubicBezTo>
                      <a:pt x="6303" y="2223"/>
                      <a:pt x="6303" y="2122"/>
                      <a:pt x="6290" y="2032"/>
                    </a:cubicBezTo>
                    <a:cubicBezTo>
                      <a:pt x="6278" y="1931"/>
                      <a:pt x="6265" y="1829"/>
                      <a:pt x="6214" y="1752"/>
                    </a:cubicBezTo>
                    <a:cubicBezTo>
                      <a:pt x="6176" y="1676"/>
                      <a:pt x="6138" y="1599"/>
                      <a:pt x="6087" y="1510"/>
                    </a:cubicBezTo>
                    <a:cubicBezTo>
                      <a:pt x="6074" y="1472"/>
                      <a:pt x="6036" y="1434"/>
                      <a:pt x="6023" y="1396"/>
                    </a:cubicBezTo>
                    <a:cubicBezTo>
                      <a:pt x="6010" y="1358"/>
                      <a:pt x="5972" y="1307"/>
                      <a:pt x="5959" y="1281"/>
                    </a:cubicBezTo>
                    <a:cubicBezTo>
                      <a:pt x="5883" y="1116"/>
                      <a:pt x="5781" y="937"/>
                      <a:pt x="5679" y="797"/>
                    </a:cubicBezTo>
                    <a:cubicBezTo>
                      <a:pt x="5565" y="657"/>
                      <a:pt x="5424" y="517"/>
                      <a:pt x="5272" y="403"/>
                    </a:cubicBezTo>
                    <a:cubicBezTo>
                      <a:pt x="5195" y="352"/>
                      <a:pt x="5119" y="313"/>
                      <a:pt x="5017" y="275"/>
                    </a:cubicBezTo>
                    <a:lnTo>
                      <a:pt x="4737" y="224"/>
                    </a:lnTo>
                    <a:cubicBezTo>
                      <a:pt x="4559" y="186"/>
                      <a:pt x="4380" y="122"/>
                      <a:pt x="4215" y="71"/>
                    </a:cubicBezTo>
                    <a:cubicBezTo>
                      <a:pt x="4011" y="13"/>
                      <a:pt x="3803" y="1"/>
                      <a:pt x="35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33"/>
              <p:cNvSpPr/>
              <p:nvPr/>
            </p:nvSpPr>
            <p:spPr>
              <a:xfrm>
                <a:off x="4926048" y="2635156"/>
                <a:ext cx="842886" cy="732740"/>
              </a:xfrm>
              <a:custGeom>
                <a:rect b="b" l="l" r="r" t="t"/>
                <a:pathLst>
                  <a:path extrusionOk="0" h="7484" w="8609">
                    <a:moveTo>
                      <a:pt x="846" y="1"/>
                    </a:moveTo>
                    <a:cubicBezTo>
                      <a:pt x="808" y="1"/>
                      <a:pt x="775" y="33"/>
                      <a:pt x="765" y="72"/>
                    </a:cubicBezTo>
                    <a:cubicBezTo>
                      <a:pt x="638" y="531"/>
                      <a:pt x="536" y="1002"/>
                      <a:pt x="459" y="1460"/>
                    </a:cubicBezTo>
                    <a:cubicBezTo>
                      <a:pt x="383" y="1944"/>
                      <a:pt x="307" y="2403"/>
                      <a:pt x="256" y="2886"/>
                    </a:cubicBezTo>
                    <a:cubicBezTo>
                      <a:pt x="205" y="3358"/>
                      <a:pt x="166" y="3841"/>
                      <a:pt x="128" y="4313"/>
                    </a:cubicBezTo>
                    <a:lnTo>
                      <a:pt x="65" y="5038"/>
                    </a:lnTo>
                    <a:cubicBezTo>
                      <a:pt x="39" y="5268"/>
                      <a:pt x="1" y="5510"/>
                      <a:pt x="14" y="5777"/>
                    </a:cubicBezTo>
                    <a:cubicBezTo>
                      <a:pt x="14" y="5815"/>
                      <a:pt x="39" y="5841"/>
                      <a:pt x="52" y="5866"/>
                    </a:cubicBezTo>
                    <a:lnTo>
                      <a:pt x="65" y="5879"/>
                    </a:lnTo>
                    <a:cubicBezTo>
                      <a:pt x="103" y="5930"/>
                      <a:pt x="116" y="5942"/>
                      <a:pt x="128" y="5955"/>
                    </a:cubicBezTo>
                    <a:lnTo>
                      <a:pt x="192" y="6006"/>
                    </a:lnTo>
                    <a:cubicBezTo>
                      <a:pt x="230" y="6057"/>
                      <a:pt x="268" y="6083"/>
                      <a:pt x="307" y="6121"/>
                    </a:cubicBezTo>
                    <a:cubicBezTo>
                      <a:pt x="307" y="6121"/>
                      <a:pt x="307" y="6121"/>
                      <a:pt x="307" y="6121"/>
                    </a:cubicBezTo>
                    <a:lnTo>
                      <a:pt x="307" y="6121"/>
                    </a:lnTo>
                    <a:cubicBezTo>
                      <a:pt x="308" y="6122"/>
                      <a:pt x="309" y="6123"/>
                      <a:pt x="310" y="6124"/>
                    </a:cubicBezTo>
                    <a:lnTo>
                      <a:pt x="310" y="6124"/>
                    </a:lnTo>
                    <a:cubicBezTo>
                      <a:pt x="513" y="6313"/>
                      <a:pt x="766" y="6440"/>
                      <a:pt x="1007" y="6541"/>
                    </a:cubicBezTo>
                    <a:cubicBezTo>
                      <a:pt x="1262" y="6656"/>
                      <a:pt x="1503" y="6757"/>
                      <a:pt x="1758" y="6847"/>
                    </a:cubicBezTo>
                    <a:cubicBezTo>
                      <a:pt x="2242" y="7025"/>
                      <a:pt x="2751" y="7165"/>
                      <a:pt x="3286" y="7229"/>
                    </a:cubicBezTo>
                    <a:cubicBezTo>
                      <a:pt x="3541" y="7267"/>
                      <a:pt x="3808" y="7279"/>
                      <a:pt x="4063" y="7305"/>
                    </a:cubicBezTo>
                    <a:cubicBezTo>
                      <a:pt x="4318" y="7343"/>
                      <a:pt x="4585" y="7343"/>
                      <a:pt x="4840" y="7407"/>
                    </a:cubicBezTo>
                    <a:cubicBezTo>
                      <a:pt x="4980" y="7420"/>
                      <a:pt x="5107" y="7458"/>
                      <a:pt x="5234" y="7470"/>
                    </a:cubicBezTo>
                    <a:cubicBezTo>
                      <a:pt x="5387" y="7483"/>
                      <a:pt x="5514" y="7483"/>
                      <a:pt x="5642" y="7483"/>
                    </a:cubicBezTo>
                    <a:cubicBezTo>
                      <a:pt x="5896" y="7470"/>
                      <a:pt x="6164" y="7470"/>
                      <a:pt x="6419" y="7458"/>
                    </a:cubicBezTo>
                    <a:lnTo>
                      <a:pt x="7195" y="7369"/>
                    </a:lnTo>
                    <a:cubicBezTo>
                      <a:pt x="7450" y="7343"/>
                      <a:pt x="7717" y="7292"/>
                      <a:pt x="7972" y="7241"/>
                    </a:cubicBezTo>
                    <a:cubicBezTo>
                      <a:pt x="8061" y="7229"/>
                      <a:pt x="8125" y="7216"/>
                      <a:pt x="8188" y="7203"/>
                    </a:cubicBezTo>
                    <a:lnTo>
                      <a:pt x="8227" y="7178"/>
                    </a:lnTo>
                    <a:lnTo>
                      <a:pt x="8265" y="7165"/>
                    </a:lnTo>
                    <a:lnTo>
                      <a:pt x="8278" y="7152"/>
                    </a:lnTo>
                    <a:cubicBezTo>
                      <a:pt x="8290" y="7152"/>
                      <a:pt x="8316" y="7139"/>
                      <a:pt x="8329" y="7114"/>
                    </a:cubicBezTo>
                    <a:cubicBezTo>
                      <a:pt x="8329" y="7101"/>
                      <a:pt x="8329" y="7101"/>
                      <a:pt x="8341" y="7088"/>
                    </a:cubicBezTo>
                    <a:cubicBezTo>
                      <a:pt x="8341" y="7076"/>
                      <a:pt x="8354" y="7050"/>
                      <a:pt x="8354" y="7038"/>
                    </a:cubicBezTo>
                    <a:lnTo>
                      <a:pt x="8354" y="7025"/>
                    </a:lnTo>
                    <a:lnTo>
                      <a:pt x="8354" y="6987"/>
                    </a:lnTo>
                    <a:lnTo>
                      <a:pt x="8354" y="6948"/>
                    </a:lnTo>
                    <a:lnTo>
                      <a:pt x="8354" y="6897"/>
                    </a:lnTo>
                    <a:cubicBezTo>
                      <a:pt x="8354" y="6770"/>
                      <a:pt x="8341" y="6643"/>
                      <a:pt x="8341" y="6515"/>
                    </a:cubicBezTo>
                    <a:cubicBezTo>
                      <a:pt x="8329" y="6261"/>
                      <a:pt x="8341" y="6006"/>
                      <a:pt x="8341" y="5751"/>
                    </a:cubicBezTo>
                    <a:cubicBezTo>
                      <a:pt x="8316" y="4733"/>
                      <a:pt x="8341" y="3714"/>
                      <a:pt x="8596" y="2721"/>
                    </a:cubicBezTo>
                    <a:cubicBezTo>
                      <a:pt x="8609" y="2683"/>
                      <a:pt x="8596" y="2632"/>
                      <a:pt x="8545" y="2619"/>
                    </a:cubicBezTo>
                    <a:cubicBezTo>
                      <a:pt x="8538" y="2612"/>
                      <a:pt x="8528" y="2609"/>
                      <a:pt x="8517" y="2609"/>
                    </a:cubicBezTo>
                    <a:cubicBezTo>
                      <a:pt x="8488" y="2609"/>
                      <a:pt x="8452" y="2630"/>
                      <a:pt x="8443" y="2657"/>
                    </a:cubicBezTo>
                    <a:cubicBezTo>
                      <a:pt x="8214" y="3154"/>
                      <a:pt x="8087" y="3663"/>
                      <a:pt x="8010" y="4185"/>
                    </a:cubicBezTo>
                    <a:cubicBezTo>
                      <a:pt x="7947" y="4720"/>
                      <a:pt x="7896" y="5242"/>
                      <a:pt x="7934" y="5764"/>
                    </a:cubicBezTo>
                    <a:cubicBezTo>
                      <a:pt x="7947" y="6019"/>
                      <a:pt x="7972" y="6286"/>
                      <a:pt x="8023" y="6541"/>
                    </a:cubicBezTo>
                    <a:lnTo>
                      <a:pt x="8072" y="6911"/>
                    </a:lnTo>
                    <a:lnTo>
                      <a:pt x="8072" y="6911"/>
                    </a:lnTo>
                    <a:cubicBezTo>
                      <a:pt x="8022" y="6923"/>
                      <a:pt x="7959" y="6949"/>
                      <a:pt x="7896" y="6961"/>
                    </a:cubicBezTo>
                    <a:lnTo>
                      <a:pt x="7514" y="6999"/>
                    </a:lnTo>
                    <a:cubicBezTo>
                      <a:pt x="7386" y="6999"/>
                      <a:pt x="7259" y="7038"/>
                      <a:pt x="7132" y="7038"/>
                    </a:cubicBezTo>
                    <a:lnTo>
                      <a:pt x="6368" y="7076"/>
                    </a:lnTo>
                    <a:cubicBezTo>
                      <a:pt x="6113" y="7076"/>
                      <a:pt x="5858" y="7050"/>
                      <a:pt x="5604" y="7050"/>
                    </a:cubicBezTo>
                    <a:cubicBezTo>
                      <a:pt x="5349" y="7050"/>
                      <a:pt x="5094" y="7088"/>
                      <a:pt x="4840" y="7088"/>
                    </a:cubicBezTo>
                    <a:cubicBezTo>
                      <a:pt x="4776" y="7092"/>
                      <a:pt x="4712" y="7093"/>
                      <a:pt x="4649" y="7093"/>
                    </a:cubicBezTo>
                    <a:cubicBezTo>
                      <a:pt x="4458" y="7093"/>
                      <a:pt x="4267" y="7079"/>
                      <a:pt x="4076" y="7050"/>
                    </a:cubicBezTo>
                    <a:cubicBezTo>
                      <a:pt x="3821" y="7025"/>
                      <a:pt x="3579" y="6974"/>
                      <a:pt x="3324" y="6910"/>
                    </a:cubicBezTo>
                    <a:cubicBezTo>
                      <a:pt x="3070" y="6847"/>
                      <a:pt x="2815" y="6783"/>
                      <a:pt x="2586" y="6719"/>
                    </a:cubicBezTo>
                    <a:cubicBezTo>
                      <a:pt x="2344" y="6643"/>
                      <a:pt x="2102" y="6579"/>
                      <a:pt x="1860" y="6477"/>
                    </a:cubicBezTo>
                    <a:cubicBezTo>
                      <a:pt x="1389" y="6324"/>
                      <a:pt x="956" y="6032"/>
                      <a:pt x="574" y="5764"/>
                    </a:cubicBezTo>
                    <a:lnTo>
                      <a:pt x="561" y="5751"/>
                    </a:lnTo>
                    <a:cubicBezTo>
                      <a:pt x="549" y="5743"/>
                      <a:pt x="537" y="5736"/>
                      <a:pt x="524" y="5731"/>
                    </a:cubicBezTo>
                    <a:lnTo>
                      <a:pt x="524" y="5731"/>
                    </a:lnTo>
                    <a:lnTo>
                      <a:pt x="459" y="5688"/>
                    </a:lnTo>
                    <a:lnTo>
                      <a:pt x="421" y="5637"/>
                    </a:lnTo>
                    <a:lnTo>
                      <a:pt x="418" y="5634"/>
                    </a:lnTo>
                    <a:lnTo>
                      <a:pt x="418" y="5634"/>
                    </a:lnTo>
                    <a:cubicBezTo>
                      <a:pt x="377" y="5447"/>
                      <a:pt x="355" y="5242"/>
                      <a:pt x="332" y="5026"/>
                    </a:cubicBezTo>
                    <a:cubicBezTo>
                      <a:pt x="319" y="4809"/>
                      <a:pt x="332" y="4567"/>
                      <a:pt x="357" y="4325"/>
                    </a:cubicBezTo>
                    <a:cubicBezTo>
                      <a:pt x="396" y="3867"/>
                      <a:pt x="485" y="3396"/>
                      <a:pt x="548" y="2925"/>
                    </a:cubicBezTo>
                    <a:cubicBezTo>
                      <a:pt x="625" y="2466"/>
                      <a:pt x="689" y="1995"/>
                      <a:pt x="752" y="1524"/>
                    </a:cubicBezTo>
                    <a:cubicBezTo>
                      <a:pt x="829" y="1053"/>
                      <a:pt x="880" y="594"/>
                      <a:pt x="943" y="111"/>
                    </a:cubicBezTo>
                    <a:cubicBezTo>
                      <a:pt x="956" y="72"/>
                      <a:pt x="930" y="21"/>
                      <a:pt x="880" y="9"/>
                    </a:cubicBezTo>
                    <a:cubicBezTo>
                      <a:pt x="868" y="3"/>
                      <a:pt x="857" y="1"/>
                      <a:pt x="8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33"/>
              <p:cNvSpPr/>
              <p:nvPr/>
            </p:nvSpPr>
            <p:spPr>
              <a:xfrm>
                <a:off x="4752750" y="1949012"/>
                <a:ext cx="819192" cy="720697"/>
              </a:xfrm>
              <a:custGeom>
                <a:rect b="b" l="l" r="r" t="t"/>
                <a:pathLst>
                  <a:path extrusionOk="0" h="7361" w="8367">
                    <a:moveTo>
                      <a:pt x="3974" y="1"/>
                    </a:moveTo>
                    <a:cubicBezTo>
                      <a:pt x="3605" y="26"/>
                      <a:pt x="3248" y="90"/>
                      <a:pt x="2904" y="179"/>
                    </a:cubicBezTo>
                    <a:cubicBezTo>
                      <a:pt x="2739" y="230"/>
                      <a:pt x="2573" y="294"/>
                      <a:pt x="2408" y="383"/>
                    </a:cubicBezTo>
                    <a:cubicBezTo>
                      <a:pt x="2255" y="485"/>
                      <a:pt x="2102" y="599"/>
                      <a:pt x="1962" y="688"/>
                    </a:cubicBezTo>
                    <a:cubicBezTo>
                      <a:pt x="1886" y="739"/>
                      <a:pt x="1822" y="790"/>
                      <a:pt x="1745" y="828"/>
                    </a:cubicBezTo>
                    <a:lnTo>
                      <a:pt x="1516" y="994"/>
                    </a:lnTo>
                    <a:cubicBezTo>
                      <a:pt x="1376" y="1083"/>
                      <a:pt x="1236" y="1198"/>
                      <a:pt x="1109" y="1325"/>
                    </a:cubicBezTo>
                    <a:cubicBezTo>
                      <a:pt x="561" y="1809"/>
                      <a:pt x="217" y="2509"/>
                      <a:pt x="65" y="3222"/>
                    </a:cubicBezTo>
                    <a:cubicBezTo>
                      <a:pt x="39" y="3413"/>
                      <a:pt x="1" y="3591"/>
                      <a:pt x="1" y="3782"/>
                    </a:cubicBezTo>
                    <a:cubicBezTo>
                      <a:pt x="1" y="3948"/>
                      <a:pt x="26" y="4139"/>
                      <a:pt x="52" y="4317"/>
                    </a:cubicBezTo>
                    <a:cubicBezTo>
                      <a:pt x="128" y="4674"/>
                      <a:pt x="243" y="5005"/>
                      <a:pt x="319" y="5349"/>
                    </a:cubicBezTo>
                    <a:cubicBezTo>
                      <a:pt x="370" y="5527"/>
                      <a:pt x="434" y="5705"/>
                      <a:pt x="536" y="5858"/>
                    </a:cubicBezTo>
                    <a:cubicBezTo>
                      <a:pt x="625" y="6024"/>
                      <a:pt x="740" y="6164"/>
                      <a:pt x="854" y="6304"/>
                    </a:cubicBezTo>
                    <a:cubicBezTo>
                      <a:pt x="1083" y="6584"/>
                      <a:pt x="1363" y="6813"/>
                      <a:pt x="1695" y="6979"/>
                    </a:cubicBezTo>
                    <a:cubicBezTo>
                      <a:pt x="1847" y="7068"/>
                      <a:pt x="2038" y="7131"/>
                      <a:pt x="2217" y="7170"/>
                    </a:cubicBezTo>
                    <a:lnTo>
                      <a:pt x="2739" y="7259"/>
                    </a:lnTo>
                    <a:cubicBezTo>
                      <a:pt x="3095" y="7310"/>
                      <a:pt x="3439" y="7348"/>
                      <a:pt x="3796" y="7361"/>
                    </a:cubicBezTo>
                    <a:cubicBezTo>
                      <a:pt x="3846" y="7361"/>
                      <a:pt x="3872" y="7335"/>
                      <a:pt x="3796" y="7271"/>
                    </a:cubicBezTo>
                    <a:cubicBezTo>
                      <a:pt x="3808" y="7220"/>
                      <a:pt x="3783" y="7170"/>
                      <a:pt x="3732" y="7157"/>
                    </a:cubicBezTo>
                    <a:cubicBezTo>
                      <a:pt x="3401" y="7093"/>
                      <a:pt x="3044" y="7029"/>
                      <a:pt x="2713" y="6966"/>
                    </a:cubicBezTo>
                    <a:cubicBezTo>
                      <a:pt x="2548" y="6928"/>
                      <a:pt x="2382" y="6889"/>
                      <a:pt x="2217" y="6851"/>
                    </a:cubicBezTo>
                    <a:cubicBezTo>
                      <a:pt x="2064" y="6800"/>
                      <a:pt x="1911" y="6762"/>
                      <a:pt x="1771" y="6673"/>
                    </a:cubicBezTo>
                    <a:cubicBezTo>
                      <a:pt x="1491" y="6533"/>
                      <a:pt x="1198" y="6342"/>
                      <a:pt x="981" y="6100"/>
                    </a:cubicBezTo>
                    <a:cubicBezTo>
                      <a:pt x="752" y="5871"/>
                      <a:pt x="561" y="5578"/>
                      <a:pt x="498" y="5260"/>
                    </a:cubicBezTo>
                    <a:cubicBezTo>
                      <a:pt x="421" y="4928"/>
                      <a:pt x="434" y="4572"/>
                      <a:pt x="434" y="4241"/>
                    </a:cubicBezTo>
                    <a:lnTo>
                      <a:pt x="434" y="3744"/>
                    </a:lnTo>
                    <a:cubicBezTo>
                      <a:pt x="434" y="3591"/>
                      <a:pt x="434" y="3426"/>
                      <a:pt x="447" y="3273"/>
                    </a:cubicBezTo>
                    <a:cubicBezTo>
                      <a:pt x="485" y="2955"/>
                      <a:pt x="599" y="2636"/>
                      <a:pt x="740" y="2344"/>
                    </a:cubicBezTo>
                    <a:cubicBezTo>
                      <a:pt x="816" y="2204"/>
                      <a:pt x="892" y="2063"/>
                      <a:pt x="994" y="1936"/>
                    </a:cubicBezTo>
                    <a:cubicBezTo>
                      <a:pt x="1083" y="1796"/>
                      <a:pt x="1185" y="1669"/>
                      <a:pt x="1300" y="1541"/>
                    </a:cubicBezTo>
                    <a:cubicBezTo>
                      <a:pt x="1504" y="1287"/>
                      <a:pt x="1758" y="1058"/>
                      <a:pt x="2064" y="905"/>
                    </a:cubicBezTo>
                    <a:cubicBezTo>
                      <a:pt x="2217" y="841"/>
                      <a:pt x="2382" y="777"/>
                      <a:pt x="2535" y="726"/>
                    </a:cubicBezTo>
                    <a:lnTo>
                      <a:pt x="3019" y="561"/>
                    </a:lnTo>
                    <a:cubicBezTo>
                      <a:pt x="3337" y="459"/>
                      <a:pt x="3668" y="370"/>
                      <a:pt x="3987" y="344"/>
                    </a:cubicBezTo>
                    <a:cubicBezTo>
                      <a:pt x="4024" y="341"/>
                      <a:pt x="4064" y="339"/>
                      <a:pt x="4106" y="339"/>
                    </a:cubicBezTo>
                    <a:cubicBezTo>
                      <a:pt x="4220" y="339"/>
                      <a:pt x="4346" y="351"/>
                      <a:pt x="4458" y="370"/>
                    </a:cubicBezTo>
                    <a:cubicBezTo>
                      <a:pt x="4623" y="408"/>
                      <a:pt x="4776" y="459"/>
                      <a:pt x="4929" y="523"/>
                    </a:cubicBezTo>
                    <a:cubicBezTo>
                      <a:pt x="5069" y="586"/>
                      <a:pt x="5222" y="663"/>
                      <a:pt x="5349" y="752"/>
                    </a:cubicBezTo>
                    <a:cubicBezTo>
                      <a:pt x="5502" y="854"/>
                      <a:pt x="5604" y="968"/>
                      <a:pt x="5731" y="1096"/>
                    </a:cubicBezTo>
                    <a:cubicBezTo>
                      <a:pt x="5973" y="1350"/>
                      <a:pt x="6240" y="1567"/>
                      <a:pt x="6495" y="1796"/>
                    </a:cubicBezTo>
                    <a:cubicBezTo>
                      <a:pt x="6750" y="2013"/>
                      <a:pt x="7004" y="2254"/>
                      <a:pt x="7284" y="2471"/>
                    </a:cubicBezTo>
                    <a:cubicBezTo>
                      <a:pt x="7425" y="2586"/>
                      <a:pt x="7565" y="2700"/>
                      <a:pt x="7730" y="2789"/>
                    </a:cubicBezTo>
                    <a:cubicBezTo>
                      <a:pt x="7863" y="2878"/>
                      <a:pt x="8024" y="2947"/>
                      <a:pt x="8198" y="2947"/>
                    </a:cubicBezTo>
                    <a:cubicBezTo>
                      <a:pt x="8224" y="2947"/>
                      <a:pt x="8251" y="2945"/>
                      <a:pt x="8278" y="2942"/>
                    </a:cubicBezTo>
                    <a:cubicBezTo>
                      <a:pt x="8329" y="2942"/>
                      <a:pt x="8367" y="2904"/>
                      <a:pt x="8367" y="2853"/>
                    </a:cubicBezTo>
                    <a:cubicBezTo>
                      <a:pt x="8367" y="2802"/>
                      <a:pt x="8329" y="2764"/>
                      <a:pt x="8278" y="2764"/>
                    </a:cubicBezTo>
                    <a:cubicBezTo>
                      <a:pt x="8125" y="2738"/>
                      <a:pt x="7998" y="2662"/>
                      <a:pt x="7870" y="2573"/>
                    </a:cubicBezTo>
                    <a:cubicBezTo>
                      <a:pt x="7743" y="2471"/>
                      <a:pt x="7616" y="2356"/>
                      <a:pt x="7501" y="2229"/>
                    </a:cubicBezTo>
                    <a:cubicBezTo>
                      <a:pt x="7259" y="2000"/>
                      <a:pt x="7043" y="1720"/>
                      <a:pt x="6788" y="1490"/>
                    </a:cubicBezTo>
                    <a:cubicBezTo>
                      <a:pt x="6533" y="1249"/>
                      <a:pt x="6279" y="994"/>
                      <a:pt x="5986" y="803"/>
                    </a:cubicBezTo>
                    <a:cubicBezTo>
                      <a:pt x="5706" y="599"/>
                      <a:pt x="5387" y="408"/>
                      <a:pt x="5056" y="255"/>
                    </a:cubicBezTo>
                    <a:cubicBezTo>
                      <a:pt x="4700" y="115"/>
                      <a:pt x="4369" y="1"/>
                      <a:pt x="3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33"/>
              <p:cNvSpPr/>
              <p:nvPr/>
            </p:nvSpPr>
            <p:spPr>
              <a:xfrm>
                <a:off x="5007117" y="2334576"/>
                <a:ext cx="396525" cy="423646"/>
              </a:xfrm>
              <a:custGeom>
                <a:rect b="b" l="l" r="r" t="t"/>
                <a:pathLst>
                  <a:path extrusionOk="0" h="4327" w="4050">
                    <a:moveTo>
                      <a:pt x="264" y="1"/>
                    </a:moveTo>
                    <a:cubicBezTo>
                      <a:pt x="238" y="1"/>
                      <a:pt x="215" y="17"/>
                      <a:pt x="192" y="48"/>
                    </a:cubicBezTo>
                    <a:cubicBezTo>
                      <a:pt x="39" y="303"/>
                      <a:pt x="1" y="608"/>
                      <a:pt x="13" y="889"/>
                    </a:cubicBezTo>
                    <a:cubicBezTo>
                      <a:pt x="39" y="1181"/>
                      <a:pt x="128" y="1449"/>
                      <a:pt x="179" y="1716"/>
                    </a:cubicBezTo>
                    <a:cubicBezTo>
                      <a:pt x="204" y="1844"/>
                      <a:pt x="192" y="2009"/>
                      <a:pt x="204" y="2149"/>
                    </a:cubicBezTo>
                    <a:cubicBezTo>
                      <a:pt x="230" y="2289"/>
                      <a:pt x="293" y="2442"/>
                      <a:pt x="370" y="2544"/>
                    </a:cubicBezTo>
                    <a:cubicBezTo>
                      <a:pt x="510" y="2799"/>
                      <a:pt x="637" y="3053"/>
                      <a:pt x="841" y="3270"/>
                    </a:cubicBezTo>
                    <a:cubicBezTo>
                      <a:pt x="956" y="3359"/>
                      <a:pt x="1070" y="3461"/>
                      <a:pt x="1159" y="3563"/>
                    </a:cubicBezTo>
                    <a:cubicBezTo>
                      <a:pt x="1210" y="3626"/>
                      <a:pt x="1248" y="3690"/>
                      <a:pt x="1287" y="3754"/>
                    </a:cubicBezTo>
                    <a:cubicBezTo>
                      <a:pt x="1338" y="3817"/>
                      <a:pt x="1401" y="3868"/>
                      <a:pt x="1465" y="3906"/>
                    </a:cubicBezTo>
                    <a:cubicBezTo>
                      <a:pt x="1758" y="4046"/>
                      <a:pt x="2025" y="4097"/>
                      <a:pt x="2293" y="4161"/>
                    </a:cubicBezTo>
                    <a:cubicBezTo>
                      <a:pt x="2356" y="4174"/>
                      <a:pt x="2433" y="4187"/>
                      <a:pt x="2496" y="4199"/>
                    </a:cubicBezTo>
                    <a:cubicBezTo>
                      <a:pt x="2560" y="4237"/>
                      <a:pt x="2649" y="4263"/>
                      <a:pt x="2713" y="4288"/>
                    </a:cubicBezTo>
                    <a:cubicBezTo>
                      <a:pt x="2776" y="4301"/>
                      <a:pt x="2840" y="4327"/>
                      <a:pt x="2917" y="4327"/>
                    </a:cubicBezTo>
                    <a:lnTo>
                      <a:pt x="3133" y="4327"/>
                    </a:lnTo>
                    <a:cubicBezTo>
                      <a:pt x="3439" y="4314"/>
                      <a:pt x="3731" y="4250"/>
                      <a:pt x="3986" y="4059"/>
                    </a:cubicBezTo>
                    <a:lnTo>
                      <a:pt x="3999" y="4046"/>
                    </a:lnTo>
                    <a:cubicBezTo>
                      <a:pt x="4012" y="4046"/>
                      <a:pt x="4024" y="4034"/>
                      <a:pt x="4024" y="4008"/>
                    </a:cubicBezTo>
                    <a:cubicBezTo>
                      <a:pt x="4050" y="3983"/>
                      <a:pt x="4012" y="3932"/>
                      <a:pt x="3986" y="3919"/>
                    </a:cubicBezTo>
                    <a:lnTo>
                      <a:pt x="3922" y="3881"/>
                    </a:lnTo>
                    <a:cubicBezTo>
                      <a:pt x="3789" y="3902"/>
                      <a:pt x="3652" y="3911"/>
                      <a:pt x="3513" y="3911"/>
                    </a:cubicBezTo>
                    <a:cubicBezTo>
                      <a:pt x="3400" y="3911"/>
                      <a:pt x="3286" y="3905"/>
                      <a:pt x="3171" y="3894"/>
                    </a:cubicBezTo>
                    <a:cubicBezTo>
                      <a:pt x="3081" y="3885"/>
                      <a:pt x="2991" y="3876"/>
                      <a:pt x="2901" y="3876"/>
                    </a:cubicBezTo>
                    <a:cubicBezTo>
                      <a:pt x="2864" y="3876"/>
                      <a:pt x="2826" y="3877"/>
                      <a:pt x="2789" y="3881"/>
                    </a:cubicBezTo>
                    <a:lnTo>
                      <a:pt x="2598" y="3881"/>
                    </a:lnTo>
                    <a:cubicBezTo>
                      <a:pt x="2535" y="3881"/>
                      <a:pt x="2471" y="3868"/>
                      <a:pt x="2407" y="3855"/>
                    </a:cubicBezTo>
                    <a:cubicBezTo>
                      <a:pt x="2280" y="3817"/>
                      <a:pt x="2153" y="3766"/>
                      <a:pt x="2038" y="3703"/>
                    </a:cubicBezTo>
                    <a:cubicBezTo>
                      <a:pt x="1911" y="3639"/>
                      <a:pt x="1821" y="3601"/>
                      <a:pt x="1720" y="3512"/>
                    </a:cubicBezTo>
                    <a:cubicBezTo>
                      <a:pt x="1669" y="3486"/>
                      <a:pt x="1630" y="3448"/>
                      <a:pt x="1567" y="3435"/>
                    </a:cubicBezTo>
                    <a:cubicBezTo>
                      <a:pt x="1516" y="3423"/>
                      <a:pt x="1439" y="3384"/>
                      <a:pt x="1389" y="3359"/>
                    </a:cubicBezTo>
                    <a:cubicBezTo>
                      <a:pt x="1274" y="3282"/>
                      <a:pt x="1210" y="3168"/>
                      <a:pt x="1147" y="3053"/>
                    </a:cubicBezTo>
                    <a:cubicBezTo>
                      <a:pt x="1019" y="2837"/>
                      <a:pt x="879" y="2620"/>
                      <a:pt x="803" y="2366"/>
                    </a:cubicBezTo>
                    <a:cubicBezTo>
                      <a:pt x="765" y="2251"/>
                      <a:pt x="739" y="2124"/>
                      <a:pt x="650" y="2009"/>
                    </a:cubicBezTo>
                    <a:cubicBezTo>
                      <a:pt x="625" y="1945"/>
                      <a:pt x="574" y="1895"/>
                      <a:pt x="548" y="1831"/>
                    </a:cubicBezTo>
                    <a:cubicBezTo>
                      <a:pt x="510" y="1780"/>
                      <a:pt x="484" y="1716"/>
                      <a:pt x="459" y="1653"/>
                    </a:cubicBezTo>
                    <a:cubicBezTo>
                      <a:pt x="370" y="1398"/>
                      <a:pt x="383" y="1131"/>
                      <a:pt x="370" y="876"/>
                    </a:cubicBezTo>
                    <a:cubicBezTo>
                      <a:pt x="357" y="608"/>
                      <a:pt x="357" y="354"/>
                      <a:pt x="395" y="112"/>
                    </a:cubicBezTo>
                    <a:cubicBezTo>
                      <a:pt x="395" y="61"/>
                      <a:pt x="383" y="35"/>
                      <a:pt x="319" y="23"/>
                    </a:cubicBezTo>
                    <a:cubicBezTo>
                      <a:pt x="299" y="8"/>
                      <a:pt x="281" y="1"/>
                      <a:pt x="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33"/>
              <p:cNvSpPr/>
              <p:nvPr/>
            </p:nvSpPr>
            <p:spPr>
              <a:xfrm>
                <a:off x="5263931" y="2441492"/>
                <a:ext cx="354131" cy="335235"/>
              </a:xfrm>
              <a:custGeom>
                <a:rect b="b" l="l" r="r" t="t"/>
                <a:pathLst>
                  <a:path extrusionOk="0" h="3424" w="3617">
                    <a:moveTo>
                      <a:pt x="115" y="0"/>
                    </a:moveTo>
                    <a:cubicBezTo>
                      <a:pt x="64" y="0"/>
                      <a:pt x="39" y="39"/>
                      <a:pt x="39" y="64"/>
                    </a:cubicBezTo>
                    <a:cubicBezTo>
                      <a:pt x="1" y="535"/>
                      <a:pt x="52" y="994"/>
                      <a:pt x="166" y="1439"/>
                    </a:cubicBezTo>
                    <a:cubicBezTo>
                      <a:pt x="230" y="1668"/>
                      <a:pt x="294" y="1898"/>
                      <a:pt x="395" y="2114"/>
                    </a:cubicBezTo>
                    <a:cubicBezTo>
                      <a:pt x="446" y="2216"/>
                      <a:pt x="510" y="2331"/>
                      <a:pt x="574" y="2432"/>
                    </a:cubicBezTo>
                    <a:cubicBezTo>
                      <a:pt x="612" y="2471"/>
                      <a:pt x="650" y="2522"/>
                      <a:pt x="688" y="2572"/>
                    </a:cubicBezTo>
                    <a:cubicBezTo>
                      <a:pt x="739" y="2611"/>
                      <a:pt x="765" y="2662"/>
                      <a:pt x="816" y="2713"/>
                    </a:cubicBezTo>
                    <a:cubicBezTo>
                      <a:pt x="905" y="2789"/>
                      <a:pt x="994" y="2891"/>
                      <a:pt x="1096" y="2954"/>
                    </a:cubicBezTo>
                    <a:cubicBezTo>
                      <a:pt x="1159" y="2980"/>
                      <a:pt x="1210" y="3018"/>
                      <a:pt x="1261" y="3044"/>
                    </a:cubicBezTo>
                    <a:lnTo>
                      <a:pt x="1414" y="3145"/>
                    </a:lnTo>
                    <a:cubicBezTo>
                      <a:pt x="1478" y="3171"/>
                      <a:pt x="1529" y="3184"/>
                      <a:pt x="1592" y="3222"/>
                    </a:cubicBezTo>
                    <a:lnTo>
                      <a:pt x="1758" y="3286"/>
                    </a:lnTo>
                    <a:cubicBezTo>
                      <a:pt x="1860" y="3324"/>
                      <a:pt x="1987" y="3349"/>
                      <a:pt x="2102" y="3387"/>
                    </a:cubicBezTo>
                    <a:cubicBezTo>
                      <a:pt x="2242" y="3410"/>
                      <a:pt x="2387" y="3423"/>
                      <a:pt x="2534" y="3423"/>
                    </a:cubicBezTo>
                    <a:cubicBezTo>
                      <a:pt x="2640" y="3423"/>
                      <a:pt x="2746" y="3416"/>
                      <a:pt x="2853" y="3400"/>
                    </a:cubicBezTo>
                    <a:cubicBezTo>
                      <a:pt x="2980" y="3362"/>
                      <a:pt x="3108" y="3324"/>
                      <a:pt x="3222" y="3260"/>
                    </a:cubicBezTo>
                    <a:cubicBezTo>
                      <a:pt x="3286" y="3222"/>
                      <a:pt x="3350" y="3184"/>
                      <a:pt x="3388" y="3145"/>
                    </a:cubicBezTo>
                    <a:lnTo>
                      <a:pt x="3477" y="3069"/>
                    </a:lnTo>
                    <a:cubicBezTo>
                      <a:pt x="3502" y="3031"/>
                      <a:pt x="3515" y="3018"/>
                      <a:pt x="3553" y="2967"/>
                    </a:cubicBezTo>
                    <a:cubicBezTo>
                      <a:pt x="3617" y="2878"/>
                      <a:pt x="3579" y="2751"/>
                      <a:pt x="3490" y="2687"/>
                    </a:cubicBezTo>
                    <a:cubicBezTo>
                      <a:pt x="3457" y="2664"/>
                      <a:pt x="3417" y="2652"/>
                      <a:pt x="3377" y="2652"/>
                    </a:cubicBezTo>
                    <a:cubicBezTo>
                      <a:pt x="3308" y="2652"/>
                      <a:pt x="3237" y="2686"/>
                      <a:pt x="3197" y="2751"/>
                    </a:cubicBezTo>
                    <a:lnTo>
                      <a:pt x="3171" y="2776"/>
                    </a:lnTo>
                    <a:lnTo>
                      <a:pt x="3120" y="2827"/>
                    </a:lnTo>
                    <a:cubicBezTo>
                      <a:pt x="3095" y="2853"/>
                      <a:pt x="3057" y="2891"/>
                      <a:pt x="3031" y="2904"/>
                    </a:cubicBezTo>
                    <a:cubicBezTo>
                      <a:pt x="2942" y="2954"/>
                      <a:pt x="2866" y="2980"/>
                      <a:pt x="2777" y="3005"/>
                    </a:cubicBezTo>
                    <a:cubicBezTo>
                      <a:pt x="2697" y="3016"/>
                      <a:pt x="2614" y="3022"/>
                      <a:pt x="2530" y="3022"/>
                    </a:cubicBezTo>
                    <a:cubicBezTo>
                      <a:pt x="2411" y="3022"/>
                      <a:pt x="2290" y="3010"/>
                      <a:pt x="2178" y="2980"/>
                    </a:cubicBezTo>
                    <a:cubicBezTo>
                      <a:pt x="2076" y="2967"/>
                      <a:pt x="1974" y="2942"/>
                      <a:pt x="1885" y="2904"/>
                    </a:cubicBezTo>
                    <a:cubicBezTo>
                      <a:pt x="1834" y="2891"/>
                      <a:pt x="1783" y="2853"/>
                      <a:pt x="1732" y="2840"/>
                    </a:cubicBezTo>
                    <a:cubicBezTo>
                      <a:pt x="1694" y="2827"/>
                      <a:pt x="1656" y="2814"/>
                      <a:pt x="1605" y="2776"/>
                    </a:cubicBezTo>
                    <a:lnTo>
                      <a:pt x="1490" y="2700"/>
                    </a:lnTo>
                    <a:cubicBezTo>
                      <a:pt x="1452" y="2662"/>
                      <a:pt x="1401" y="2636"/>
                      <a:pt x="1376" y="2598"/>
                    </a:cubicBezTo>
                    <a:cubicBezTo>
                      <a:pt x="1287" y="2560"/>
                      <a:pt x="1223" y="2458"/>
                      <a:pt x="1172" y="2394"/>
                    </a:cubicBezTo>
                    <a:cubicBezTo>
                      <a:pt x="892" y="2089"/>
                      <a:pt x="688" y="1732"/>
                      <a:pt x="535" y="1325"/>
                    </a:cubicBezTo>
                    <a:cubicBezTo>
                      <a:pt x="370" y="930"/>
                      <a:pt x="243" y="497"/>
                      <a:pt x="166" y="77"/>
                    </a:cubicBezTo>
                    <a:cubicBezTo>
                      <a:pt x="166" y="39"/>
                      <a:pt x="128" y="13"/>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33"/>
              <p:cNvSpPr/>
              <p:nvPr/>
            </p:nvSpPr>
            <p:spPr>
              <a:xfrm>
                <a:off x="5502045" y="2468907"/>
                <a:ext cx="351684" cy="367643"/>
              </a:xfrm>
              <a:custGeom>
                <a:rect b="b" l="l" r="r" t="t"/>
                <a:pathLst>
                  <a:path extrusionOk="0" h="3755" w="3592">
                    <a:moveTo>
                      <a:pt x="166" y="0"/>
                    </a:moveTo>
                    <a:cubicBezTo>
                      <a:pt x="103" y="0"/>
                      <a:pt x="52" y="26"/>
                      <a:pt x="52" y="77"/>
                    </a:cubicBezTo>
                    <a:cubicBezTo>
                      <a:pt x="1" y="319"/>
                      <a:pt x="26" y="561"/>
                      <a:pt x="64" y="790"/>
                    </a:cubicBezTo>
                    <a:cubicBezTo>
                      <a:pt x="103" y="1032"/>
                      <a:pt x="217" y="1261"/>
                      <a:pt x="255" y="1490"/>
                    </a:cubicBezTo>
                    <a:cubicBezTo>
                      <a:pt x="281" y="1541"/>
                      <a:pt x="294" y="1605"/>
                      <a:pt x="294" y="1669"/>
                    </a:cubicBezTo>
                    <a:cubicBezTo>
                      <a:pt x="294" y="1732"/>
                      <a:pt x="281" y="1796"/>
                      <a:pt x="294" y="1860"/>
                    </a:cubicBezTo>
                    <a:cubicBezTo>
                      <a:pt x="306" y="1987"/>
                      <a:pt x="370" y="2101"/>
                      <a:pt x="446" y="2191"/>
                    </a:cubicBezTo>
                    <a:cubicBezTo>
                      <a:pt x="599" y="2407"/>
                      <a:pt x="688" y="2624"/>
                      <a:pt x="879" y="2802"/>
                    </a:cubicBezTo>
                    <a:cubicBezTo>
                      <a:pt x="981" y="2878"/>
                      <a:pt x="1070" y="2955"/>
                      <a:pt x="1147" y="3056"/>
                    </a:cubicBezTo>
                    <a:cubicBezTo>
                      <a:pt x="1185" y="3107"/>
                      <a:pt x="1210" y="3171"/>
                      <a:pt x="1249" y="3235"/>
                    </a:cubicBezTo>
                    <a:cubicBezTo>
                      <a:pt x="1300" y="3273"/>
                      <a:pt x="1338" y="3324"/>
                      <a:pt x="1389" y="3362"/>
                    </a:cubicBezTo>
                    <a:cubicBezTo>
                      <a:pt x="1503" y="3426"/>
                      <a:pt x="1618" y="3489"/>
                      <a:pt x="1745" y="3528"/>
                    </a:cubicBezTo>
                    <a:cubicBezTo>
                      <a:pt x="1873" y="3579"/>
                      <a:pt x="2000" y="3617"/>
                      <a:pt x="2127" y="3642"/>
                    </a:cubicBezTo>
                    <a:lnTo>
                      <a:pt x="2318" y="3693"/>
                    </a:lnTo>
                    <a:lnTo>
                      <a:pt x="2509" y="3744"/>
                    </a:lnTo>
                    <a:cubicBezTo>
                      <a:pt x="2547" y="3751"/>
                      <a:pt x="2583" y="3754"/>
                      <a:pt x="2619" y="3754"/>
                    </a:cubicBezTo>
                    <a:cubicBezTo>
                      <a:pt x="2718" y="3754"/>
                      <a:pt x="2811" y="3730"/>
                      <a:pt x="2904" y="3693"/>
                    </a:cubicBezTo>
                    <a:cubicBezTo>
                      <a:pt x="3031" y="3642"/>
                      <a:pt x="3146" y="3591"/>
                      <a:pt x="3248" y="3515"/>
                    </a:cubicBezTo>
                    <a:cubicBezTo>
                      <a:pt x="3299" y="3464"/>
                      <a:pt x="3350" y="3438"/>
                      <a:pt x="3401" y="3388"/>
                    </a:cubicBezTo>
                    <a:lnTo>
                      <a:pt x="3464" y="3324"/>
                    </a:lnTo>
                    <a:lnTo>
                      <a:pt x="3490" y="3298"/>
                    </a:lnTo>
                    <a:lnTo>
                      <a:pt x="3502" y="3273"/>
                    </a:lnTo>
                    <a:cubicBezTo>
                      <a:pt x="3553" y="3260"/>
                      <a:pt x="3592" y="3209"/>
                      <a:pt x="3566" y="3171"/>
                    </a:cubicBezTo>
                    <a:cubicBezTo>
                      <a:pt x="3556" y="3131"/>
                      <a:pt x="3523" y="3099"/>
                      <a:pt x="3491" y="3099"/>
                    </a:cubicBezTo>
                    <a:cubicBezTo>
                      <a:pt x="3482" y="3099"/>
                      <a:pt x="3473" y="3102"/>
                      <a:pt x="3464" y="3107"/>
                    </a:cubicBezTo>
                    <a:lnTo>
                      <a:pt x="3273" y="3171"/>
                    </a:lnTo>
                    <a:cubicBezTo>
                      <a:pt x="3222" y="3184"/>
                      <a:pt x="3159" y="3197"/>
                      <a:pt x="3108" y="3209"/>
                    </a:cubicBezTo>
                    <a:cubicBezTo>
                      <a:pt x="3019" y="3247"/>
                      <a:pt x="2904" y="3273"/>
                      <a:pt x="2802" y="3298"/>
                    </a:cubicBezTo>
                    <a:cubicBezTo>
                      <a:pt x="2764" y="3298"/>
                      <a:pt x="2713" y="3311"/>
                      <a:pt x="2662" y="3311"/>
                    </a:cubicBezTo>
                    <a:cubicBezTo>
                      <a:pt x="2611" y="3311"/>
                      <a:pt x="2573" y="3324"/>
                      <a:pt x="2522" y="3337"/>
                    </a:cubicBezTo>
                    <a:cubicBezTo>
                      <a:pt x="2471" y="3362"/>
                      <a:pt x="2407" y="3375"/>
                      <a:pt x="2356" y="3375"/>
                    </a:cubicBezTo>
                    <a:cubicBezTo>
                      <a:pt x="2293" y="3375"/>
                      <a:pt x="2255" y="3375"/>
                      <a:pt x="2204" y="3362"/>
                    </a:cubicBezTo>
                    <a:cubicBezTo>
                      <a:pt x="2089" y="3337"/>
                      <a:pt x="2013" y="3298"/>
                      <a:pt x="1911" y="3235"/>
                    </a:cubicBezTo>
                    <a:cubicBezTo>
                      <a:pt x="1822" y="3184"/>
                      <a:pt x="1745" y="3120"/>
                      <a:pt x="1656" y="3044"/>
                    </a:cubicBezTo>
                    <a:cubicBezTo>
                      <a:pt x="1618" y="3006"/>
                      <a:pt x="1567" y="2980"/>
                      <a:pt x="1516" y="2955"/>
                    </a:cubicBezTo>
                    <a:cubicBezTo>
                      <a:pt x="1465" y="2942"/>
                      <a:pt x="1401" y="2929"/>
                      <a:pt x="1363" y="2891"/>
                    </a:cubicBezTo>
                    <a:cubicBezTo>
                      <a:pt x="1274" y="2827"/>
                      <a:pt x="1210" y="2725"/>
                      <a:pt x="1172" y="2624"/>
                    </a:cubicBezTo>
                    <a:cubicBezTo>
                      <a:pt x="1070" y="2433"/>
                      <a:pt x="930" y="2242"/>
                      <a:pt x="867" y="2038"/>
                    </a:cubicBezTo>
                    <a:cubicBezTo>
                      <a:pt x="854" y="1923"/>
                      <a:pt x="816" y="1834"/>
                      <a:pt x="739" y="1732"/>
                    </a:cubicBezTo>
                    <a:cubicBezTo>
                      <a:pt x="663" y="1643"/>
                      <a:pt x="561" y="1554"/>
                      <a:pt x="536" y="1452"/>
                    </a:cubicBezTo>
                    <a:cubicBezTo>
                      <a:pt x="446" y="1236"/>
                      <a:pt x="434" y="1006"/>
                      <a:pt x="408" y="777"/>
                    </a:cubicBezTo>
                    <a:cubicBezTo>
                      <a:pt x="357" y="561"/>
                      <a:pt x="332" y="332"/>
                      <a:pt x="268" y="115"/>
                    </a:cubicBezTo>
                    <a:cubicBezTo>
                      <a:pt x="268" y="64"/>
                      <a:pt x="230" y="51"/>
                      <a:pt x="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33"/>
              <p:cNvSpPr/>
              <p:nvPr/>
            </p:nvSpPr>
            <p:spPr>
              <a:xfrm>
                <a:off x="5020824" y="2685579"/>
                <a:ext cx="92327" cy="565710"/>
              </a:xfrm>
              <a:custGeom>
                <a:rect b="b" l="l" r="r" t="t"/>
                <a:pathLst>
                  <a:path extrusionOk="0" h="5778" w="943">
                    <a:moveTo>
                      <a:pt x="777" y="1"/>
                    </a:moveTo>
                    <a:cubicBezTo>
                      <a:pt x="732" y="1"/>
                      <a:pt x="694" y="33"/>
                      <a:pt x="676" y="79"/>
                    </a:cubicBezTo>
                    <a:cubicBezTo>
                      <a:pt x="561" y="296"/>
                      <a:pt x="497" y="538"/>
                      <a:pt x="446" y="754"/>
                    </a:cubicBezTo>
                    <a:cubicBezTo>
                      <a:pt x="383" y="984"/>
                      <a:pt x="370" y="1225"/>
                      <a:pt x="357" y="1455"/>
                    </a:cubicBezTo>
                    <a:cubicBezTo>
                      <a:pt x="357" y="1697"/>
                      <a:pt x="319" y="1926"/>
                      <a:pt x="294" y="2155"/>
                    </a:cubicBezTo>
                    <a:cubicBezTo>
                      <a:pt x="268" y="2397"/>
                      <a:pt x="243" y="2626"/>
                      <a:pt x="230" y="2855"/>
                    </a:cubicBezTo>
                    <a:cubicBezTo>
                      <a:pt x="192" y="3326"/>
                      <a:pt x="204" y="3798"/>
                      <a:pt x="103" y="4256"/>
                    </a:cubicBezTo>
                    <a:cubicBezTo>
                      <a:pt x="77" y="4371"/>
                      <a:pt x="52" y="4498"/>
                      <a:pt x="39" y="4613"/>
                    </a:cubicBezTo>
                    <a:cubicBezTo>
                      <a:pt x="13" y="4727"/>
                      <a:pt x="1" y="4854"/>
                      <a:pt x="1" y="4956"/>
                    </a:cubicBezTo>
                    <a:lnTo>
                      <a:pt x="1" y="5313"/>
                    </a:lnTo>
                    <a:cubicBezTo>
                      <a:pt x="13" y="5440"/>
                      <a:pt x="39" y="5568"/>
                      <a:pt x="52" y="5682"/>
                    </a:cubicBezTo>
                    <a:cubicBezTo>
                      <a:pt x="52" y="5733"/>
                      <a:pt x="103" y="5759"/>
                      <a:pt x="141" y="5771"/>
                    </a:cubicBezTo>
                    <a:cubicBezTo>
                      <a:pt x="152" y="5776"/>
                      <a:pt x="164" y="5778"/>
                      <a:pt x="175" y="5778"/>
                    </a:cubicBezTo>
                    <a:cubicBezTo>
                      <a:pt x="226" y="5778"/>
                      <a:pt x="273" y="5734"/>
                      <a:pt x="294" y="5682"/>
                    </a:cubicBezTo>
                    <a:cubicBezTo>
                      <a:pt x="332" y="5453"/>
                      <a:pt x="370" y="5236"/>
                      <a:pt x="383" y="4995"/>
                    </a:cubicBezTo>
                    <a:cubicBezTo>
                      <a:pt x="395" y="4753"/>
                      <a:pt x="421" y="4536"/>
                      <a:pt x="395" y="4294"/>
                    </a:cubicBezTo>
                    <a:cubicBezTo>
                      <a:pt x="370" y="3836"/>
                      <a:pt x="497" y="3365"/>
                      <a:pt x="574" y="2906"/>
                    </a:cubicBezTo>
                    <a:lnTo>
                      <a:pt x="688" y="2206"/>
                    </a:lnTo>
                    <a:cubicBezTo>
                      <a:pt x="726" y="1964"/>
                      <a:pt x="752" y="1735"/>
                      <a:pt x="803" y="1506"/>
                    </a:cubicBezTo>
                    <a:cubicBezTo>
                      <a:pt x="854" y="1264"/>
                      <a:pt x="892" y="1047"/>
                      <a:pt x="917" y="805"/>
                    </a:cubicBezTo>
                    <a:cubicBezTo>
                      <a:pt x="943" y="576"/>
                      <a:pt x="943" y="334"/>
                      <a:pt x="917" y="92"/>
                    </a:cubicBezTo>
                    <a:cubicBezTo>
                      <a:pt x="892" y="41"/>
                      <a:pt x="879" y="16"/>
                      <a:pt x="828" y="16"/>
                    </a:cubicBezTo>
                    <a:cubicBezTo>
                      <a:pt x="811" y="5"/>
                      <a:pt x="793" y="1"/>
                      <a:pt x="7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33"/>
              <p:cNvSpPr/>
              <p:nvPr/>
            </p:nvSpPr>
            <p:spPr>
              <a:xfrm>
                <a:off x="5124314" y="2731009"/>
                <a:ext cx="81165" cy="556017"/>
              </a:xfrm>
              <a:custGeom>
                <a:rect b="b" l="l" r="r" t="t"/>
                <a:pathLst>
                  <a:path extrusionOk="0" h="5679" w="829">
                    <a:moveTo>
                      <a:pt x="698" y="0"/>
                    </a:moveTo>
                    <a:cubicBezTo>
                      <a:pt x="657" y="0"/>
                      <a:pt x="615" y="27"/>
                      <a:pt x="586" y="74"/>
                    </a:cubicBezTo>
                    <a:cubicBezTo>
                      <a:pt x="472" y="303"/>
                      <a:pt x="421" y="520"/>
                      <a:pt x="383" y="749"/>
                    </a:cubicBezTo>
                    <a:cubicBezTo>
                      <a:pt x="332" y="965"/>
                      <a:pt x="306" y="1194"/>
                      <a:pt x="306" y="1424"/>
                    </a:cubicBezTo>
                    <a:cubicBezTo>
                      <a:pt x="268" y="1895"/>
                      <a:pt x="204" y="2353"/>
                      <a:pt x="192" y="2812"/>
                    </a:cubicBezTo>
                    <a:cubicBezTo>
                      <a:pt x="153" y="3270"/>
                      <a:pt x="192" y="3741"/>
                      <a:pt x="90" y="4199"/>
                    </a:cubicBezTo>
                    <a:cubicBezTo>
                      <a:pt x="51" y="4416"/>
                      <a:pt x="13" y="4645"/>
                      <a:pt x="13" y="4887"/>
                    </a:cubicBezTo>
                    <a:cubicBezTo>
                      <a:pt x="1" y="5116"/>
                      <a:pt x="13" y="5345"/>
                      <a:pt x="51" y="5587"/>
                    </a:cubicBezTo>
                    <a:cubicBezTo>
                      <a:pt x="64" y="5626"/>
                      <a:pt x="90" y="5664"/>
                      <a:pt x="141" y="5677"/>
                    </a:cubicBezTo>
                    <a:cubicBezTo>
                      <a:pt x="149" y="5678"/>
                      <a:pt x="157" y="5679"/>
                      <a:pt x="165" y="5679"/>
                    </a:cubicBezTo>
                    <a:cubicBezTo>
                      <a:pt x="220" y="5679"/>
                      <a:pt x="270" y="5643"/>
                      <a:pt x="281" y="5587"/>
                    </a:cubicBezTo>
                    <a:cubicBezTo>
                      <a:pt x="332" y="5358"/>
                      <a:pt x="370" y="5116"/>
                      <a:pt x="383" y="4900"/>
                    </a:cubicBezTo>
                    <a:cubicBezTo>
                      <a:pt x="383" y="4772"/>
                      <a:pt x="395" y="4658"/>
                      <a:pt x="395" y="4543"/>
                    </a:cubicBezTo>
                    <a:cubicBezTo>
                      <a:pt x="395" y="4416"/>
                      <a:pt x="383" y="4314"/>
                      <a:pt x="383" y="4199"/>
                    </a:cubicBezTo>
                    <a:cubicBezTo>
                      <a:pt x="344" y="3741"/>
                      <a:pt x="472" y="3295"/>
                      <a:pt x="535" y="2824"/>
                    </a:cubicBezTo>
                    <a:cubicBezTo>
                      <a:pt x="624" y="2366"/>
                      <a:pt x="650" y="1907"/>
                      <a:pt x="726" y="1462"/>
                    </a:cubicBezTo>
                    <a:cubicBezTo>
                      <a:pt x="777" y="1233"/>
                      <a:pt x="828" y="1003"/>
                      <a:pt x="828" y="774"/>
                    </a:cubicBezTo>
                    <a:cubicBezTo>
                      <a:pt x="828" y="532"/>
                      <a:pt x="828" y="316"/>
                      <a:pt x="790" y="74"/>
                    </a:cubicBezTo>
                    <a:cubicBezTo>
                      <a:pt x="779" y="32"/>
                      <a:pt x="760" y="7"/>
                      <a:pt x="747" y="7"/>
                    </a:cubicBezTo>
                    <a:cubicBezTo>
                      <a:pt x="744" y="7"/>
                      <a:pt x="741" y="8"/>
                      <a:pt x="739" y="10"/>
                    </a:cubicBezTo>
                    <a:cubicBezTo>
                      <a:pt x="726" y="4"/>
                      <a:pt x="712" y="0"/>
                      <a:pt x="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33"/>
              <p:cNvSpPr/>
              <p:nvPr/>
            </p:nvSpPr>
            <p:spPr>
              <a:xfrm>
                <a:off x="5224082" y="2751961"/>
                <a:ext cx="94774" cy="557485"/>
              </a:xfrm>
              <a:custGeom>
                <a:rect b="b" l="l" r="r" t="t"/>
                <a:pathLst>
                  <a:path extrusionOk="0" h="5694" w="968">
                    <a:moveTo>
                      <a:pt x="825" y="0"/>
                    </a:moveTo>
                    <a:cubicBezTo>
                      <a:pt x="783" y="0"/>
                      <a:pt x="739" y="20"/>
                      <a:pt x="713" y="64"/>
                    </a:cubicBezTo>
                    <a:cubicBezTo>
                      <a:pt x="599" y="293"/>
                      <a:pt x="535" y="509"/>
                      <a:pt x="471" y="738"/>
                    </a:cubicBezTo>
                    <a:cubicBezTo>
                      <a:pt x="420" y="955"/>
                      <a:pt x="395" y="1184"/>
                      <a:pt x="382" y="1413"/>
                    </a:cubicBezTo>
                    <a:cubicBezTo>
                      <a:pt x="331" y="1884"/>
                      <a:pt x="255" y="2343"/>
                      <a:pt x="217" y="2801"/>
                    </a:cubicBezTo>
                    <a:cubicBezTo>
                      <a:pt x="191" y="3272"/>
                      <a:pt x="204" y="3731"/>
                      <a:pt x="89" y="4189"/>
                    </a:cubicBezTo>
                    <a:cubicBezTo>
                      <a:pt x="26" y="4431"/>
                      <a:pt x="0" y="4648"/>
                      <a:pt x="0" y="4890"/>
                    </a:cubicBezTo>
                    <a:cubicBezTo>
                      <a:pt x="0" y="5119"/>
                      <a:pt x="0" y="5348"/>
                      <a:pt x="38" y="5590"/>
                    </a:cubicBezTo>
                    <a:cubicBezTo>
                      <a:pt x="64" y="5641"/>
                      <a:pt x="89" y="5666"/>
                      <a:pt x="140" y="5692"/>
                    </a:cubicBezTo>
                    <a:cubicBezTo>
                      <a:pt x="147" y="5693"/>
                      <a:pt x="154" y="5694"/>
                      <a:pt x="160" y="5694"/>
                    </a:cubicBezTo>
                    <a:cubicBezTo>
                      <a:pt x="217" y="5694"/>
                      <a:pt x="269" y="5647"/>
                      <a:pt x="280" y="5590"/>
                    </a:cubicBezTo>
                    <a:cubicBezTo>
                      <a:pt x="331" y="5348"/>
                      <a:pt x="357" y="5131"/>
                      <a:pt x="382" y="4902"/>
                    </a:cubicBezTo>
                    <a:cubicBezTo>
                      <a:pt x="382" y="4800"/>
                      <a:pt x="395" y="4686"/>
                      <a:pt x="395" y="4571"/>
                    </a:cubicBezTo>
                    <a:lnTo>
                      <a:pt x="395" y="4215"/>
                    </a:lnTo>
                    <a:cubicBezTo>
                      <a:pt x="382" y="3756"/>
                      <a:pt x="510" y="3298"/>
                      <a:pt x="586" y="2852"/>
                    </a:cubicBezTo>
                    <a:cubicBezTo>
                      <a:pt x="662" y="2407"/>
                      <a:pt x="713" y="1948"/>
                      <a:pt x="828" y="1502"/>
                    </a:cubicBezTo>
                    <a:cubicBezTo>
                      <a:pt x="879" y="1273"/>
                      <a:pt x="917" y="1031"/>
                      <a:pt x="942" y="815"/>
                    </a:cubicBezTo>
                    <a:cubicBezTo>
                      <a:pt x="955" y="586"/>
                      <a:pt x="968" y="356"/>
                      <a:pt x="942" y="115"/>
                    </a:cubicBezTo>
                    <a:cubicBezTo>
                      <a:pt x="942" y="89"/>
                      <a:pt x="904" y="38"/>
                      <a:pt x="879" y="13"/>
                    </a:cubicBezTo>
                    <a:cubicBezTo>
                      <a:pt x="863" y="5"/>
                      <a:pt x="844" y="0"/>
                      <a:pt x="8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33"/>
              <p:cNvSpPr/>
              <p:nvPr/>
            </p:nvSpPr>
            <p:spPr>
              <a:xfrm>
                <a:off x="5317585" y="2747653"/>
                <a:ext cx="108482" cy="575500"/>
              </a:xfrm>
              <a:custGeom>
                <a:rect b="b" l="l" r="r" t="t"/>
                <a:pathLst>
                  <a:path extrusionOk="0" h="5878" w="1108">
                    <a:moveTo>
                      <a:pt x="964" y="1"/>
                    </a:moveTo>
                    <a:cubicBezTo>
                      <a:pt x="923" y="1"/>
                      <a:pt x="879" y="26"/>
                      <a:pt x="853" y="69"/>
                    </a:cubicBezTo>
                    <a:cubicBezTo>
                      <a:pt x="751" y="286"/>
                      <a:pt x="662" y="515"/>
                      <a:pt x="599" y="744"/>
                    </a:cubicBezTo>
                    <a:cubicBezTo>
                      <a:pt x="535" y="986"/>
                      <a:pt x="510" y="1228"/>
                      <a:pt x="471" y="1470"/>
                    </a:cubicBezTo>
                    <a:cubicBezTo>
                      <a:pt x="446" y="1699"/>
                      <a:pt x="395" y="1941"/>
                      <a:pt x="369" y="2183"/>
                    </a:cubicBezTo>
                    <a:lnTo>
                      <a:pt x="268" y="2896"/>
                    </a:lnTo>
                    <a:cubicBezTo>
                      <a:pt x="204" y="3380"/>
                      <a:pt x="217" y="3851"/>
                      <a:pt x="89" y="4335"/>
                    </a:cubicBezTo>
                    <a:cubicBezTo>
                      <a:pt x="38" y="4564"/>
                      <a:pt x="0" y="4806"/>
                      <a:pt x="0" y="5048"/>
                    </a:cubicBezTo>
                    <a:lnTo>
                      <a:pt x="0" y="5417"/>
                    </a:lnTo>
                    <a:cubicBezTo>
                      <a:pt x="0" y="5545"/>
                      <a:pt x="13" y="5647"/>
                      <a:pt x="26" y="5774"/>
                    </a:cubicBezTo>
                    <a:cubicBezTo>
                      <a:pt x="26" y="5825"/>
                      <a:pt x="77" y="5863"/>
                      <a:pt x="128" y="5876"/>
                    </a:cubicBezTo>
                    <a:cubicBezTo>
                      <a:pt x="134" y="5877"/>
                      <a:pt x="141" y="5878"/>
                      <a:pt x="147" y="5878"/>
                    </a:cubicBezTo>
                    <a:cubicBezTo>
                      <a:pt x="204" y="5878"/>
                      <a:pt x="256" y="5831"/>
                      <a:pt x="268" y="5774"/>
                    </a:cubicBezTo>
                    <a:cubicBezTo>
                      <a:pt x="319" y="5545"/>
                      <a:pt x="331" y="5316"/>
                      <a:pt x="369" y="5074"/>
                    </a:cubicBezTo>
                    <a:cubicBezTo>
                      <a:pt x="382" y="4972"/>
                      <a:pt x="395" y="4844"/>
                      <a:pt x="395" y="4730"/>
                    </a:cubicBezTo>
                    <a:lnTo>
                      <a:pt x="395" y="4373"/>
                    </a:lnTo>
                    <a:cubicBezTo>
                      <a:pt x="382" y="3889"/>
                      <a:pt x="522" y="3418"/>
                      <a:pt x="624" y="2960"/>
                    </a:cubicBezTo>
                    <a:lnTo>
                      <a:pt x="764" y="2260"/>
                    </a:lnTo>
                    <a:cubicBezTo>
                      <a:pt x="815" y="2018"/>
                      <a:pt x="853" y="1801"/>
                      <a:pt x="917" y="1559"/>
                    </a:cubicBezTo>
                    <a:cubicBezTo>
                      <a:pt x="981" y="1317"/>
                      <a:pt x="1032" y="1101"/>
                      <a:pt x="1070" y="859"/>
                    </a:cubicBezTo>
                    <a:cubicBezTo>
                      <a:pt x="1095" y="642"/>
                      <a:pt x="1108" y="388"/>
                      <a:pt x="1095" y="146"/>
                    </a:cubicBezTo>
                    <a:cubicBezTo>
                      <a:pt x="1095" y="95"/>
                      <a:pt x="1070" y="69"/>
                      <a:pt x="1019" y="18"/>
                    </a:cubicBezTo>
                    <a:cubicBezTo>
                      <a:pt x="1003" y="6"/>
                      <a:pt x="984" y="1"/>
                      <a:pt x="9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33"/>
              <p:cNvSpPr/>
              <p:nvPr/>
            </p:nvSpPr>
            <p:spPr>
              <a:xfrm>
                <a:off x="5419802" y="2765962"/>
                <a:ext cx="108579" cy="561500"/>
              </a:xfrm>
              <a:custGeom>
                <a:rect b="b" l="l" r="r" t="t"/>
                <a:pathLst>
                  <a:path extrusionOk="0" h="5735" w="1109">
                    <a:moveTo>
                      <a:pt x="942" y="1"/>
                    </a:moveTo>
                    <a:cubicBezTo>
                      <a:pt x="905" y="1"/>
                      <a:pt x="869" y="21"/>
                      <a:pt x="853" y="61"/>
                    </a:cubicBezTo>
                    <a:cubicBezTo>
                      <a:pt x="726" y="290"/>
                      <a:pt x="662" y="506"/>
                      <a:pt x="599" y="736"/>
                    </a:cubicBezTo>
                    <a:cubicBezTo>
                      <a:pt x="535" y="977"/>
                      <a:pt x="484" y="1194"/>
                      <a:pt x="471" y="1436"/>
                    </a:cubicBezTo>
                    <a:cubicBezTo>
                      <a:pt x="433" y="1678"/>
                      <a:pt x="408" y="1894"/>
                      <a:pt x="370" y="2136"/>
                    </a:cubicBezTo>
                    <a:cubicBezTo>
                      <a:pt x="344" y="2378"/>
                      <a:pt x="306" y="2595"/>
                      <a:pt x="280" y="2837"/>
                    </a:cubicBezTo>
                    <a:cubicBezTo>
                      <a:pt x="230" y="3308"/>
                      <a:pt x="242" y="3779"/>
                      <a:pt x="115" y="4237"/>
                    </a:cubicBezTo>
                    <a:cubicBezTo>
                      <a:pt x="102" y="4352"/>
                      <a:pt x="64" y="4479"/>
                      <a:pt x="51" y="4581"/>
                    </a:cubicBezTo>
                    <a:cubicBezTo>
                      <a:pt x="39" y="4696"/>
                      <a:pt x="39" y="4823"/>
                      <a:pt x="26" y="4938"/>
                    </a:cubicBezTo>
                    <a:cubicBezTo>
                      <a:pt x="0" y="5154"/>
                      <a:pt x="0" y="5396"/>
                      <a:pt x="39" y="5638"/>
                    </a:cubicBezTo>
                    <a:cubicBezTo>
                      <a:pt x="51" y="5689"/>
                      <a:pt x="89" y="5714"/>
                      <a:pt x="128" y="5727"/>
                    </a:cubicBezTo>
                    <a:cubicBezTo>
                      <a:pt x="141" y="5732"/>
                      <a:pt x="155" y="5735"/>
                      <a:pt x="168" y="5735"/>
                    </a:cubicBezTo>
                    <a:cubicBezTo>
                      <a:pt x="217" y="5735"/>
                      <a:pt x="260" y="5701"/>
                      <a:pt x="280" y="5651"/>
                    </a:cubicBezTo>
                    <a:cubicBezTo>
                      <a:pt x="344" y="5434"/>
                      <a:pt x="370" y="5192"/>
                      <a:pt x="408" y="4976"/>
                    </a:cubicBezTo>
                    <a:cubicBezTo>
                      <a:pt x="421" y="4861"/>
                      <a:pt x="433" y="4734"/>
                      <a:pt x="433" y="4619"/>
                    </a:cubicBezTo>
                    <a:lnTo>
                      <a:pt x="433" y="4263"/>
                    </a:lnTo>
                    <a:cubicBezTo>
                      <a:pt x="421" y="3792"/>
                      <a:pt x="548" y="3346"/>
                      <a:pt x="637" y="2887"/>
                    </a:cubicBezTo>
                    <a:lnTo>
                      <a:pt x="764" y="2200"/>
                    </a:lnTo>
                    <a:cubicBezTo>
                      <a:pt x="815" y="1971"/>
                      <a:pt x="853" y="1741"/>
                      <a:pt x="917" y="1512"/>
                    </a:cubicBezTo>
                    <a:cubicBezTo>
                      <a:pt x="981" y="1296"/>
                      <a:pt x="1044" y="1067"/>
                      <a:pt x="1057" y="825"/>
                    </a:cubicBezTo>
                    <a:cubicBezTo>
                      <a:pt x="1083" y="608"/>
                      <a:pt x="1108" y="366"/>
                      <a:pt x="1083" y="124"/>
                    </a:cubicBezTo>
                    <a:cubicBezTo>
                      <a:pt x="1083" y="86"/>
                      <a:pt x="1070" y="48"/>
                      <a:pt x="1006" y="22"/>
                    </a:cubicBezTo>
                    <a:cubicBezTo>
                      <a:pt x="987" y="8"/>
                      <a:pt x="964" y="1"/>
                      <a:pt x="9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33"/>
              <p:cNvSpPr/>
              <p:nvPr/>
            </p:nvSpPr>
            <p:spPr>
              <a:xfrm>
                <a:off x="5535726" y="2782802"/>
                <a:ext cx="112300" cy="545345"/>
              </a:xfrm>
              <a:custGeom>
                <a:rect b="b" l="l" r="r" t="t"/>
                <a:pathLst>
                  <a:path extrusionOk="0" h="5570" w="1147">
                    <a:moveTo>
                      <a:pt x="1029" y="0"/>
                    </a:moveTo>
                    <a:cubicBezTo>
                      <a:pt x="993" y="0"/>
                      <a:pt x="958" y="15"/>
                      <a:pt x="943" y="54"/>
                    </a:cubicBezTo>
                    <a:lnTo>
                      <a:pt x="943" y="67"/>
                    </a:lnTo>
                    <a:cubicBezTo>
                      <a:pt x="815" y="258"/>
                      <a:pt x="726" y="462"/>
                      <a:pt x="650" y="691"/>
                    </a:cubicBezTo>
                    <a:cubicBezTo>
                      <a:pt x="574" y="907"/>
                      <a:pt x="523" y="1137"/>
                      <a:pt x="497" y="1353"/>
                    </a:cubicBezTo>
                    <a:cubicBezTo>
                      <a:pt x="433" y="1799"/>
                      <a:pt x="319" y="2244"/>
                      <a:pt x="255" y="2715"/>
                    </a:cubicBezTo>
                    <a:cubicBezTo>
                      <a:pt x="192" y="3174"/>
                      <a:pt x="192" y="3632"/>
                      <a:pt x="77" y="4078"/>
                    </a:cubicBezTo>
                    <a:cubicBezTo>
                      <a:pt x="64" y="4205"/>
                      <a:pt x="26" y="4320"/>
                      <a:pt x="13" y="4434"/>
                    </a:cubicBezTo>
                    <a:cubicBezTo>
                      <a:pt x="1" y="4536"/>
                      <a:pt x="1" y="4664"/>
                      <a:pt x="1" y="4778"/>
                    </a:cubicBezTo>
                    <a:cubicBezTo>
                      <a:pt x="1" y="4893"/>
                      <a:pt x="1" y="5020"/>
                      <a:pt x="13" y="5135"/>
                    </a:cubicBezTo>
                    <a:cubicBezTo>
                      <a:pt x="51" y="5249"/>
                      <a:pt x="64" y="5377"/>
                      <a:pt x="90" y="5479"/>
                    </a:cubicBezTo>
                    <a:cubicBezTo>
                      <a:pt x="115" y="5517"/>
                      <a:pt x="141" y="5568"/>
                      <a:pt x="192" y="5568"/>
                    </a:cubicBezTo>
                    <a:cubicBezTo>
                      <a:pt x="198" y="5569"/>
                      <a:pt x="205" y="5570"/>
                      <a:pt x="211" y="5570"/>
                    </a:cubicBezTo>
                    <a:cubicBezTo>
                      <a:pt x="265" y="5570"/>
                      <a:pt x="307" y="5523"/>
                      <a:pt x="319" y="5466"/>
                    </a:cubicBezTo>
                    <a:lnTo>
                      <a:pt x="319" y="5453"/>
                    </a:lnTo>
                    <a:cubicBezTo>
                      <a:pt x="332" y="5339"/>
                      <a:pt x="332" y="5224"/>
                      <a:pt x="332" y="5122"/>
                    </a:cubicBezTo>
                    <a:cubicBezTo>
                      <a:pt x="332" y="5007"/>
                      <a:pt x="344" y="4893"/>
                      <a:pt x="344" y="4778"/>
                    </a:cubicBezTo>
                    <a:cubicBezTo>
                      <a:pt x="383" y="4562"/>
                      <a:pt x="370" y="4333"/>
                      <a:pt x="370" y="4116"/>
                    </a:cubicBezTo>
                    <a:cubicBezTo>
                      <a:pt x="332" y="3645"/>
                      <a:pt x="472" y="3225"/>
                      <a:pt x="586" y="2779"/>
                    </a:cubicBezTo>
                    <a:cubicBezTo>
                      <a:pt x="688" y="2333"/>
                      <a:pt x="765" y="1888"/>
                      <a:pt x="905" y="1455"/>
                    </a:cubicBezTo>
                    <a:cubicBezTo>
                      <a:pt x="981" y="1251"/>
                      <a:pt x="1045" y="1022"/>
                      <a:pt x="1083" y="805"/>
                    </a:cubicBezTo>
                    <a:cubicBezTo>
                      <a:pt x="1108" y="576"/>
                      <a:pt x="1147" y="373"/>
                      <a:pt x="1147" y="118"/>
                    </a:cubicBezTo>
                    <a:cubicBezTo>
                      <a:pt x="1147" y="92"/>
                      <a:pt x="1134" y="41"/>
                      <a:pt x="1096" y="16"/>
                    </a:cubicBezTo>
                    <a:cubicBezTo>
                      <a:pt x="1076" y="6"/>
                      <a:pt x="1052" y="0"/>
                      <a:pt x="10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33"/>
              <p:cNvSpPr/>
              <p:nvPr/>
            </p:nvSpPr>
            <p:spPr>
              <a:xfrm>
                <a:off x="5987085" y="2506993"/>
                <a:ext cx="86061" cy="187689"/>
              </a:xfrm>
              <a:custGeom>
                <a:rect b="b" l="l" r="r" t="t"/>
                <a:pathLst>
                  <a:path extrusionOk="0" h="1917" w="879">
                    <a:moveTo>
                      <a:pt x="25" y="1"/>
                    </a:moveTo>
                    <a:cubicBezTo>
                      <a:pt x="13" y="1"/>
                      <a:pt x="0" y="10"/>
                      <a:pt x="0" y="19"/>
                    </a:cubicBezTo>
                    <a:cubicBezTo>
                      <a:pt x="102" y="299"/>
                      <a:pt x="255" y="541"/>
                      <a:pt x="382" y="808"/>
                    </a:cubicBezTo>
                    <a:cubicBezTo>
                      <a:pt x="560" y="1152"/>
                      <a:pt x="586" y="1496"/>
                      <a:pt x="675" y="1878"/>
                    </a:cubicBezTo>
                    <a:cubicBezTo>
                      <a:pt x="675" y="1903"/>
                      <a:pt x="694" y="1916"/>
                      <a:pt x="713" y="1916"/>
                    </a:cubicBezTo>
                    <a:cubicBezTo>
                      <a:pt x="732" y="1916"/>
                      <a:pt x="751" y="1903"/>
                      <a:pt x="751" y="1878"/>
                    </a:cubicBezTo>
                    <a:cubicBezTo>
                      <a:pt x="879" y="1229"/>
                      <a:pt x="446" y="465"/>
                      <a:pt x="38" y="6"/>
                    </a:cubicBezTo>
                    <a:cubicBezTo>
                      <a:pt x="34" y="2"/>
                      <a:pt x="30" y="1"/>
                      <a:pt x="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33"/>
              <p:cNvSpPr/>
              <p:nvPr/>
            </p:nvSpPr>
            <p:spPr>
              <a:xfrm>
                <a:off x="5983658" y="2579544"/>
                <a:ext cx="58353" cy="160275"/>
              </a:xfrm>
              <a:custGeom>
                <a:rect b="b" l="l" r="r" t="t"/>
                <a:pathLst>
                  <a:path extrusionOk="0" h="1637" w="596">
                    <a:moveTo>
                      <a:pt x="36" y="0"/>
                    </a:moveTo>
                    <a:cubicBezTo>
                      <a:pt x="17" y="0"/>
                      <a:pt x="1" y="24"/>
                      <a:pt x="10" y="42"/>
                    </a:cubicBezTo>
                    <a:cubicBezTo>
                      <a:pt x="277" y="539"/>
                      <a:pt x="404" y="1048"/>
                      <a:pt x="519" y="1608"/>
                    </a:cubicBezTo>
                    <a:cubicBezTo>
                      <a:pt x="524" y="1629"/>
                      <a:pt x="537" y="1637"/>
                      <a:pt x="551" y="1637"/>
                    </a:cubicBezTo>
                    <a:cubicBezTo>
                      <a:pt x="572" y="1637"/>
                      <a:pt x="595" y="1618"/>
                      <a:pt x="595" y="1595"/>
                    </a:cubicBezTo>
                    <a:cubicBezTo>
                      <a:pt x="595" y="1061"/>
                      <a:pt x="379" y="437"/>
                      <a:pt x="60" y="16"/>
                    </a:cubicBezTo>
                    <a:cubicBezTo>
                      <a:pt x="53" y="5"/>
                      <a:pt x="44" y="0"/>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33"/>
              <p:cNvSpPr/>
              <p:nvPr/>
            </p:nvSpPr>
            <p:spPr>
              <a:xfrm>
                <a:off x="5973671" y="2635645"/>
                <a:ext cx="49639" cy="139714"/>
              </a:xfrm>
              <a:custGeom>
                <a:rect b="b" l="l" r="r" t="t"/>
                <a:pathLst>
                  <a:path extrusionOk="0" h="1427" w="507">
                    <a:moveTo>
                      <a:pt x="41" y="0"/>
                    </a:moveTo>
                    <a:cubicBezTo>
                      <a:pt x="23" y="0"/>
                      <a:pt x="1" y="24"/>
                      <a:pt x="10" y="42"/>
                    </a:cubicBezTo>
                    <a:cubicBezTo>
                      <a:pt x="239" y="462"/>
                      <a:pt x="353" y="908"/>
                      <a:pt x="379" y="1379"/>
                    </a:cubicBezTo>
                    <a:cubicBezTo>
                      <a:pt x="379" y="1411"/>
                      <a:pt x="404" y="1427"/>
                      <a:pt x="430" y="1427"/>
                    </a:cubicBezTo>
                    <a:cubicBezTo>
                      <a:pt x="455" y="1427"/>
                      <a:pt x="481" y="1411"/>
                      <a:pt x="481" y="1379"/>
                    </a:cubicBezTo>
                    <a:cubicBezTo>
                      <a:pt x="506" y="895"/>
                      <a:pt x="315" y="398"/>
                      <a:pt x="61" y="16"/>
                    </a:cubicBezTo>
                    <a:cubicBezTo>
                      <a:pt x="57" y="5"/>
                      <a:pt x="49" y="0"/>
                      <a:pt x="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33"/>
              <p:cNvSpPr/>
              <p:nvPr/>
            </p:nvSpPr>
            <p:spPr>
              <a:xfrm>
                <a:off x="5937152" y="2669130"/>
                <a:ext cx="50031" cy="117979"/>
              </a:xfrm>
              <a:custGeom>
                <a:rect b="b" l="l" r="r" t="t"/>
                <a:pathLst>
                  <a:path extrusionOk="0" h="1205" w="511">
                    <a:moveTo>
                      <a:pt x="25" y="0"/>
                    </a:moveTo>
                    <a:cubicBezTo>
                      <a:pt x="13" y="0"/>
                      <a:pt x="1" y="9"/>
                      <a:pt x="1" y="18"/>
                    </a:cubicBezTo>
                    <a:cubicBezTo>
                      <a:pt x="77" y="209"/>
                      <a:pt x="166" y="388"/>
                      <a:pt x="204" y="579"/>
                    </a:cubicBezTo>
                    <a:cubicBezTo>
                      <a:pt x="268" y="770"/>
                      <a:pt x="294" y="999"/>
                      <a:pt x="383" y="1177"/>
                    </a:cubicBezTo>
                    <a:cubicBezTo>
                      <a:pt x="388" y="1196"/>
                      <a:pt x="404" y="1205"/>
                      <a:pt x="421" y="1205"/>
                    </a:cubicBezTo>
                    <a:cubicBezTo>
                      <a:pt x="451" y="1205"/>
                      <a:pt x="485" y="1183"/>
                      <a:pt x="485" y="1152"/>
                    </a:cubicBezTo>
                    <a:cubicBezTo>
                      <a:pt x="510" y="795"/>
                      <a:pt x="344" y="247"/>
                      <a:pt x="39" y="6"/>
                    </a:cubicBezTo>
                    <a:cubicBezTo>
                      <a:pt x="35" y="2"/>
                      <a:pt x="30" y="0"/>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33"/>
              <p:cNvSpPr/>
              <p:nvPr/>
            </p:nvSpPr>
            <p:spPr>
              <a:xfrm>
                <a:off x="5897303" y="2706238"/>
                <a:ext cx="62073" cy="129434"/>
              </a:xfrm>
              <a:custGeom>
                <a:rect b="b" l="l" r="r" t="t"/>
                <a:pathLst>
                  <a:path extrusionOk="0" h="1322" w="634">
                    <a:moveTo>
                      <a:pt x="16" y="0"/>
                    </a:moveTo>
                    <a:cubicBezTo>
                      <a:pt x="9" y="0"/>
                      <a:pt x="0" y="6"/>
                      <a:pt x="0" y="21"/>
                    </a:cubicBezTo>
                    <a:cubicBezTo>
                      <a:pt x="115" y="441"/>
                      <a:pt x="140" y="1040"/>
                      <a:pt x="522" y="1320"/>
                    </a:cubicBezTo>
                    <a:cubicBezTo>
                      <a:pt x="526" y="1321"/>
                      <a:pt x="530" y="1321"/>
                      <a:pt x="534" y="1321"/>
                    </a:cubicBezTo>
                    <a:cubicBezTo>
                      <a:pt x="582" y="1321"/>
                      <a:pt x="633" y="1254"/>
                      <a:pt x="586" y="1218"/>
                    </a:cubicBezTo>
                    <a:cubicBezTo>
                      <a:pt x="268" y="887"/>
                      <a:pt x="191" y="416"/>
                      <a:pt x="26" y="9"/>
                    </a:cubicBezTo>
                    <a:cubicBezTo>
                      <a:pt x="26" y="3"/>
                      <a:pt x="21" y="0"/>
                      <a:pt x="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33"/>
              <p:cNvSpPr/>
              <p:nvPr/>
            </p:nvSpPr>
            <p:spPr>
              <a:xfrm>
                <a:off x="5872336" y="2751080"/>
                <a:ext cx="37205" cy="92425"/>
              </a:xfrm>
              <a:custGeom>
                <a:rect b="b" l="l" r="r" t="t"/>
                <a:pathLst>
                  <a:path extrusionOk="0" h="944" w="380">
                    <a:moveTo>
                      <a:pt x="87" y="1"/>
                    </a:moveTo>
                    <a:cubicBezTo>
                      <a:pt x="75" y="1"/>
                      <a:pt x="64" y="11"/>
                      <a:pt x="64" y="34"/>
                    </a:cubicBezTo>
                    <a:cubicBezTo>
                      <a:pt x="1" y="327"/>
                      <a:pt x="153" y="684"/>
                      <a:pt x="306" y="938"/>
                    </a:cubicBezTo>
                    <a:cubicBezTo>
                      <a:pt x="306" y="941"/>
                      <a:pt x="310" y="943"/>
                      <a:pt x="317" y="943"/>
                    </a:cubicBezTo>
                    <a:cubicBezTo>
                      <a:pt x="337" y="943"/>
                      <a:pt x="380" y="926"/>
                      <a:pt x="370" y="888"/>
                    </a:cubicBezTo>
                    <a:cubicBezTo>
                      <a:pt x="255" y="607"/>
                      <a:pt x="141" y="327"/>
                      <a:pt x="115" y="34"/>
                    </a:cubicBezTo>
                    <a:cubicBezTo>
                      <a:pt x="115" y="14"/>
                      <a:pt x="101" y="1"/>
                      <a:pt x="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33"/>
              <p:cNvSpPr/>
              <p:nvPr/>
            </p:nvSpPr>
            <p:spPr>
              <a:xfrm>
                <a:off x="5055777" y="2055536"/>
                <a:ext cx="56199" cy="20756"/>
              </a:xfrm>
              <a:custGeom>
                <a:rect b="b" l="l" r="r" t="t"/>
                <a:pathLst>
                  <a:path extrusionOk="0" h="212" w="574">
                    <a:moveTo>
                      <a:pt x="410" y="1"/>
                    </a:moveTo>
                    <a:cubicBezTo>
                      <a:pt x="294" y="1"/>
                      <a:pt x="189" y="36"/>
                      <a:pt x="77" y="46"/>
                    </a:cubicBezTo>
                    <a:cubicBezTo>
                      <a:pt x="26" y="46"/>
                      <a:pt x="0" y="122"/>
                      <a:pt x="51" y="161"/>
                    </a:cubicBezTo>
                    <a:cubicBezTo>
                      <a:pt x="121" y="192"/>
                      <a:pt x="204" y="211"/>
                      <a:pt x="285" y="211"/>
                    </a:cubicBezTo>
                    <a:cubicBezTo>
                      <a:pt x="366" y="211"/>
                      <a:pt x="446" y="192"/>
                      <a:pt x="510" y="148"/>
                    </a:cubicBezTo>
                    <a:cubicBezTo>
                      <a:pt x="560" y="97"/>
                      <a:pt x="573" y="8"/>
                      <a:pt x="497" y="8"/>
                    </a:cubicBezTo>
                    <a:cubicBezTo>
                      <a:pt x="467" y="3"/>
                      <a:pt x="438" y="1"/>
                      <a:pt x="4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33"/>
              <p:cNvSpPr/>
              <p:nvPr/>
            </p:nvSpPr>
            <p:spPr>
              <a:xfrm>
                <a:off x="5135573" y="2062488"/>
                <a:ext cx="49933" cy="18798"/>
              </a:xfrm>
              <a:custGeom>
                <a:rect b="b" l="l" r="r" t="t"/>
                <a:pathLst>
                  <a:path extrusionOk="0" h="192" w="510">
                    <a:moveTo>
                      <a:pt x="293" y="0"/>
                    </a:moveTo>
                    <a:cubicBezTo>
                      <a:pt x="217" y="0"/>
                      <a:pt x="140" y="13"/>
                      <a:pt x="64" y="26"/>
                    </a:cubicBezTo>
                    <a:cubicBezTo>
                      <a:pt x="0" y="39"/>
                      <a:pt x="0" y="153"/>
                      <a:pt x="64" y="153"/>
                    </a:cubicBezTo>
                    <a:cubicBezTo>
                      <a:pt x="140" y="166"/>
                      <a:pt x="217" y="166"/>
                      <a:pt x="293" y="191"/>
                    </a:cubicBezTo>
                    <a:cubicBezTo>
                      <a:pt x="357" y="191"/>
                      <a:pt x="446" y="191"/>
                      <a:pt x="484" y="140"/>
                    </a:cubicBezTo>
                    <a:cubicBezTo>
                      <a:pt x="509" y="102"/>
                      <a:pt x="509" y="77"/>
                      <a:pt x="484" y="39"/>
                    </a:cubicBezTo>
                    <a:cubicBezTo>
                      <a:pt x="446" y="0"/>
                      <a:pt x="357" y="0"/>
                      <a:pt x="2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3"/>
              <p:cNvSpPr/>
              <p:nvPr/>
            </p:nvSpPr>
            <p:spPr>
              <a:xfrm>
                <a:off x="5111977" y="2089217"/>
                <a:ext cx="23694" cy="16057"/>
              </a:xfrm>
              <a:custGeom>
                <a:rect b="b" l="l" r="r" t="t"/>
                <a:pathLst>
                  <a:path extrusionOk="0" h="164" w="242">
                    <a:moveTo>
                      <a:pt x="95" y="0"/>
                    </a:moveTo>
                    <a:cubicBezTo>
                      <a:pt x="43" y="0"/>
                      <a:pt x="1" y="73"/>
                      <a:pt x="50" y="122"/>
                    </a:cubicBezTo>
                    <a:cubicBezTo>
                      <a:pt x="77" y="140"/>
                      <a:pt x="103" y="164"/>
                      <a:pt x="134" y="164"/>
                    </a:cubicBezTo>
                    <a:cubicBezTo>
                      <a:pt x="148" y="164"/>
                      <a:pt x="162" y="159"/>
                      <a:pt x="177" y="148"/>
                    </a:cubicBezTo>
                    <a:cubicBezTo>
                      <a:pt x="241" y="148"/>
                      <a:pt x="241" y="71"/>
                      <a:pt x="177" y="58"/>
                    </a:cubicBezTo>
                    <a:lnTo>
                      <a:pt x="139" y="20"/>
                    </a:lnTo>
                    <a:cubicBezTo>
                      <a:pt x="125" y="6"/>
                      <a:pt x="110" y="0"/>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33"/>
              <p:cNvSpPr/>
              <p:nvPr/>
            </p:nvSpPr>
            <p:spPr>
              <a:xfrm>
                <a:off x="4894424" y="2496028"/>
                <a:ext cx="48954" cy="64032"/>
              </a:xfrm>
              <a:custGeom>
                <a:rect b="b" l="l" r="r" t="t"/>
                <a:pathLst>
                  <a:path extrusionOk="0" h="654" w="500">
                    <a:moveTo>
                      <a:pt x="54" y="1"/>
                    </a:moveTo>
                    <a:cubicBezTo>
                      <a:pt x="28" y="1"/>
                      <a:pt x="0" y="31"/>
                      <a:pt x="18" y="67"/>
                    </a:cubicBezTo>
                    <a:cubicBezTo>
                      <a:pt x="120" y="258"/>
                      <a:pt x="235" y="513"/>
                      <a:pt x="426" y="640"/>
                    </a:cubicBezTo>
                    <a:cubicBezTo>
                      <a:pt x="432" y="650"/>
                      <a:pt x="440" y="654"/>
                      <a:pt x="448" y="654"/>
                    </a:cubicBezTo>
                    <a:cubicBezTo>
                      <a:pt x="472" y="654"/>
                      <a:pt x="499" y="615"/>
                      <a:pt x="489" y="577"/>
                    </a:cubicBezTo>
                    <a:cubicBezTo>
                      <a:pt x="426" y="487"/>
                      <a:pt x="337" y="398"/>
                      <a:pt x="260" y="309"/>
                    </a:cubicBezTo>
                    <a:cubicBezTo>
                      <a:pt x="197" y="207"/>
                      <a:pt x="133" y="118"/>
                      <a:pt x="82" y="16"/>
                    </a:cubicBezTo>
                    <a:cubicBezTo>
                      <a:pt x="75" y="6"/>
                      <a:pt x="64" y="1"/>
                      <a:pt x="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33"/>
              <p:cNvSpPr/>
              <p:nvPr/>
            </p:nvSpPr>
            <p:spPr>
              <a:xfrm>
                <a:off x="4945238" y="2515903"/>
                <a:ext cx="59528" cy="54632"/>
              </a:xfrm>
              <a:custGeom>
                <a:rect b="b" l="l" r="r" t="t"/>
                <a:pathLst>
                  <a:path extrusionOk="0" h="558" w="608">
                    <a:moveTo>
                      <a:pt x="81" y="1"/>
                    </a:moveTo>
                    <a:cubicBezTo>
                      <a:pt x="44" y="1"/>
                      <a:pt x="0" y="38"/>
                      <a:pt x="9" y="81"/>
                    </a:cubicBezTo>
                    <a:cubicBezTo>
                      <a:pt x="47" y="195"/>
                      <a:pt x="111" y="310"/>
                      <a:pt x="200" y="412"/>
                    </a:cubicBezTo>
                    <a:cubicBezTo>
                      <a:pt x="271" y="473"/>
                      <a:pt x="382" y="558"/>
                      <a:pt x="482" y="558"/>
                    </a:cubicBezTo>
                    <a:cubicBezTo>
                      <a:pt x="508" y="558"/>
                      <a:pt x="533" y="552"/>
                      <a:pt x="556" y="539"/>
                    </a:cubicBezTo>
                    <a:cubicBezTo>
                      <a:pt x="607" y="501"/>
                      <a:pt x="607" y="475"/>
                      <a:pt x="582" y="437"/>
                    </a:cubicBezTo>
                    <a:cubicBezTo>
                      <a:pt x="569" y="399"/>
                      <a:pt x="518" y="374"/>
                      <a:pt x="480" y="361"/>
                    </a:cubicBezTo>
                    <a:cubicBezTo>
                      <a:pt x="429" y="348"/>
                      <a:pt x="378" y="310"/>
                      <a:pt x="327" y="284"/>
                    </a:cubicBezTo>
                    <a:cubicBezTo>
                      <a:pt x="238" y="221"/>
                      <a:pt x="174" y="119"/>
                      <a:pt x="123" y="30"/>
                    </a:cubicBezTo>
                    <a:cubicBezTo>
                      <a:pt x="115" y="9"/>
                      <a:pt x="99" y="1"/>
                      <a:pt x="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16" name="Google Shape;216;p33"/>
          <p:cNvSpPr txBox="1"/>
          <p:nvPr>
            <p:ph type="ctrTitle"/>
          </p:nvPr>
        </p:nvSpPr>
        <p:spPr>
          <a:xfrm rot="-13826">
            <a:off x="1526658" y="1137885"/>
            <a:ext cx="3207626" cy="2052917"/>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1" lang="en" sz="4600"/>
              <a:t>Granny’s recipe book</a:t>
            </a:r>
            <a:endParaRPr b="1" sz="4600"/>
          </a:p>
        </p:txBody>
      </p:sp>
      <p:sp>
        <p:nvSpPr>
          <p:cNvPr id="217" name="Google Shape;217;p33"/>
          <p:cNvSpPr txBox="1"/>
          <p:nvPr>
            <p:ph idx="1" type="subTitle"/>
          </p:nvPr>
        </p:nvSpPr>
        <p:spPr>
          <a:xfrm rot="-13894">
            <a:off x="1532168" y="3178851"/>
            <a:ext cx="2078417" cy="792606"/>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is where your presentation </a:t>
            </a:r>
            <a:r>
              <a:rPr lang="en"/>
              <a:t>starts</a:t>
            </a:r>
            <a:endParaRPr/>
          </a:p>
        </p:txBody>
      </p:sp>
      <p:pic>
        <p:nvPicPr>
          <p:cNvPr id="218" name="Google Shape;218;p33"/>
          <p:cNvPicPr preferRelativeResize="0"/>
          <p:nvPr/>
        </p:nvPicPr>
        <p:blipFill rotWithShape="1">
          <a:blip r:embed="rId3">
            <a:alphaModFix/>
          </a:blip>
          <a:srcRect b="24000" l="0" r="10225" t="11186"/>
          <a:stretch/>
        </p:blipFill>
        <p:spPr>
          <a:xfrm>
            <a:off x="5264650" y="1196450"/>
            <a:ext cx="2720750" cy="2948649"/>
          </a:xfrm>
          <a:prstGeom prst="rect">
            <a:avLst/>
          </a:prstGeom>
          <a:noFill/>
          <a:ln>
            <a:noFill/>
          </a:ln>
        </p:spPr>
      </p:pic>
      <p:grpSp>
        <p:nvGrpSpPr>
          <p:cNvPr id="219" name="Google Shape;219;p33"/>
          <p:cNvGrpSpPr/>
          <p:nvPr/>
        </p:nvGrpSpPr>
        <p:grpSpPr>
          <a:xfrm rot="-1860007">
            <a:off x="4828250" y="1110338"/>
            <a:ext cx="1447989" cy="487731"/>
            <a:chOff x="6535470" y="1116157"/>
            <a:chExt cx="1448101" cy="487769"/>
          </a:xfrm>
        </p:grpSpPr>
        <p:sp>
          <p:nvSpPr>
            <p:cNvPr id="220" name="Google Shape;220;p33"/>
            <p:cNvSpPr/>
            <p:nvPr/>
          </p:nvSpPr>
          <p:spPr>
            <a:xfrm rot="253262">
              <a:off x="6560589" y="1174663"/>
              <a:ext cx="1402186" cy="363119"/>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33"/>
            <p:cNvSpPr/>
            <p:nvPr/>
          </p:nvSpPr>
          <p:spPr>
            <a:xfrm rot="253262">
              <a:off x="6547669" y="1168032"/>
              <a:ext cx="1423702" cy="384020"/>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 name="Google Shape;222;p33"/>
          <p:cNvGrpSpPr/>
          <p:nvPr/>
        </p:nvGrpSpPr>
        <p:grpSpPr>
          <a:xfrm rot="-1027706">
            <a:off x="7001068" y="3902695"/>
            <a:ext cx="1448030" cy="487745"/>
            <a:chOff x="6535470" y="1116157"/>
            <a:chExt cx="1448101" cy="487769"/>
          </a:xfrm>
        </p:grpSpPr>
        <p:sp>
          <p:nvSpPr>
            <p:cNvPr id="223" name="Google Shape;223;p33"/>
            <p:cNvSpPr/>
            <p:nvPr/>
          </p:nvSpPr>
          <p:spPr>
            <a:xfrm rot="253262">
              <a:off x="6560589" y="1174663"/>
              <a:ext cx="1402186" cy="363119"/>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33"/>
            <p:cNvSpPr/>
            <p:nvPr/>
          </p:nvSpPr>
          <p:spPr>
            <a:xfrm rot="253262">
              <a:off x="6547669" y="1168032"/>
              <a:ext cx="1423702" cy="384020"/>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5" name="Shape 665"/>
        <p:cNvGrpSpPr/>
        <p:nvPr/>
      </p:nvGrpSpPr>
      <p:grpSpPr>
        <a:xfrm>
          <a:off x="0" y="0"/>
          <a:ext cx="0" cy="0"/>
          <a:chOff x="0" y="0"/>
          <a:chExt cx="0" cy="0"/>
        </a:xfrm>
      </p:grpSpPr>
      <p:grpSp>
        <p:nvGrpSpPr>
          <p:cNvPr id="666" name="Google Shape;666;p42"/>
          <p:cNvGrpSpPr/>
          <p:nvPr/>
        </p:nvGrpSpPr>
        <p:grpSpPr>
          <a:xfrm flipH="1" rot="5400397">
            <a:off x="-350950" y="-4505192"/>
            <a:ext cx="10052173" cy="8796012"/>
            <a:chOff x="577150" y="371675"/>
            <a:chExt cx="2899721" cy="1958151"/>
          </a:xfrm>
        </p:grpSpPr>
        <p:sp>
          <p:nvSpPr>
            <p:cNvPr id="667" name="Google Shape;667;p42"/>
            <p:cNvSpPr/>
            <p:nvPr/>
          </p:nvSpPr>
          <p:spPr>
            <a:xfrm>
              <a:off x="702678" y="411388"/>
              <a:ext cx="1319736" cy="66413"/>
            </a:xfrm>
            <a:custGeom>
              <a:rect b="b" l="l" r="r" t="t"/>
              <a:pathLst>
                <a:path extrusionOk="0" h="1684" w="33464">
                  <a:moveTo>
                    <a:pt x="22724" y="1"/>
                  </a:moveTo>
                  <a:cubicBezTo>
                    <a:pt x="22094" y="1"/>
                    <a:pt x="21465" y="8"/>
                    <a:pt x="20832" y="25"/>
                  </a:cubicBezTo>
                  <a:cubicBezTo>
                    <a:pt x="20488" y="38"/>
                    <a:pt x="20132" y="38"/>
                    <a:pt x="19788" y="50"/>
                  </a:cubicBezTo>
                  <a:cubicBezTo>
                    <a:pt x="19432" y="63"/>
                    <a:pt x="19088" y="127"/>
                    <a:pt x="18731" y="127"/>
                  </a:cubicBezTo>
                  <a:cubicBezTo>
                    <a:pt x="18625" y="135"/>
                    <a:pt x="18517" y="138"/>
                    <a:pt x="18408" y="138"/>
                  </a:cubicBezTo>
                  <a:cubicBezTo>
                    <a:pt x="18168" y="138"/>
                    <a:pt x="17924" y="123"/>
                    <a:pt x="17687" y="114"/>
                  </a:cubicBezTo>
                  <a:cubicBezTo>
                    <a:pt x="17616" y="111"/>
                    <a:pt x="17545" y="110"/>
                    <a:pt x="17474" y="110"/>
                  </a:cubicBezTo>
                  <a:cubicBezTo>
                    <a:pt x="17193" y="110"/>
                    <a:pt x="16915" y="127"/>
                    <a:pt x="16630" y="127"/>
                  </a:cubicBezTo>
                  <a:cubicBezTo>
                    <a:pt x="13854" y="190"/>
                    <a:pt x="11066" y="305"/>
                    <a:pt x="8277" y="471"/>
                  </a:cubicBezTo>
                  <a:cubicBezTo>
                    <a:pt x="6889" y="534"/>
                    <a:pt x="5488" y="623"/>
                    <a:pt x="4113" y="725"/>
                  </a:cubicBezTo>
                  <a:lnTo>
                    <a:pt x="2025" y="878"/>
                  </a:lnTo>
                  <a:cubicBezTo>
                    <a:pt x="1668" y="891"/>
                    <a:pt x="1325" y="929"/>
                    <a:pt x="968" y="1018"/>
                  </a:cubicBezTo>
                  <a:cubicBezTo>
                    <a:pt x="624" y="1120"/>
                    <a:pt x="293" y="1298"/>
                    <a:pt x="39" y="1553"/>
                  </a:cubicBezTo>
                  <a:cubicBezTo>
                    <a:pt x="0" y="1578"/>
                    <a:pt x="0" y="1629"/>
                    <a:pt x="39" y="1655"/>
                  </a:cubicBezTo>
                  <a:cubicBezTo>
                    <a:pt x="51" y="1674"/>
                    <a:pt x="70" y="1683"/>
                    <a:pt x="90" y="1683"/>
                  </a:cubicBezTo>
                  <a:cubicBezTo>
                    <a:pt x="109" y="1683"/>
                    <a:pt x="128" y="1674"/>
                    <a:pt x="140" y="1655"/>
                  </a:cubicBezTo>
                  <a:cubicBezTo>
                    <a:pt x="382" y="1426"/>
                    <a:pt x="701" y="1260"/>
                    <a:pt x="1019" y="1184"/>
                  </a:cubicBezTo>
                  <a:cubicBezTo>
                    <a:pt x="1350" y="1082"/>
                    <a:pt x="1694" y="1069"/>
                    <a:pt x="2038" y="1056"/>
                  </a:cubicBezTo>
                  <a:lnTo>
                    <a:pt x="4126" y="916"/>
                  </a:lnTo>
                  <a:cubicBezTo>
                    <a:pt x="5514" y="814"/>
                    <a:pt x="6915" y="738"/>
                    <a:pt x="8290" y="662"/>
                  </a:cubicBezTo>
                  <a:cubicBezTo>
                    <a:pt x="11066" y="509"/>
                    <a:pt x="13854" y="407"/>
                    <a:pt x="16630" y="343"/>
                  </a:cubicBezTo>
                  <a:cubicBezTo>
                    <a:pt x="16987" y="343"/>
                    <a:pt x="17331" y="343"/>
                    <a:pt x="17687" y="305"/>
                  </a:cubicBezTo>
                  <a:cubicBezTo>
                    <a:pt x="18031" y="280"/>
                    <a:pt x="18387" y="241"/>
                    <a:pt x="18731" y="241"/>
                  </a:cubicBezTo>
                  <a:cubicBezTo>
                    <a:pt x="19088" y="241"/>
                    <a:pt x="19432" y="280"/>
                    <a:pt x="19788" y="292"/>
                  </a:cubicBezTo>
                  <a:lnTo>
                    <a:pt x="20832" y="292"/>
                  </a:lnTo>
                  <a:lnTo>
                    <a:pt x="25009" y="280"/>
                  </a:lnTo>
                  <a:cubicBezTo>
                    <a:pt x="25511" y="275"/>
                    <a:pt x="26013" y="273"/>
                    <a:pt x="26515" y="273"/>
                  </a:cubicBezTo>
                  <a:cubicBezTo>
                    <a:pt x="28798" y="273"/>
                    <a:pt x="31076" y="316"/>
                    <a:pt x="33362" y="369"/>
                  </a:cubicBezTo>
                  <a:cubicBezTo>
                    <a:pt x="33413" y="369"/>
                    <a:pt x="33438" y="343"/>
                    <a:pt x="33464" y="305"/>
                  </a:cubicBezTo>
                  <a:cubicBezTo>
                    <a:pt x="33464" y="254"/>
                    <a:pt x="33426" y="229"/>
                    <a:pt x="33375" y="229"/>
                  </a:cubicBezTo>
                  <a:cubicBezTo>
                    <a:pt x="30599" y="101"/>
                    <a:pt x="27810" y="50"/>
                    <a:pt x="25022" y="25"/>
                  </a:cubicBezTo>
                  <a:cubicBezTo>
                    <a:pt x="24253" y="11"/>
                    <a:pt x="23489" y="1"/>
                    <a:pt x="22724"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42"/>
            <p:cNvSpPr/>
            <p:nvPr/>
          </p:nvSpPr>
          <p:spPr>
            <a:xfrm>
              <a:off x="584682" y="394272"/>
              <a:ext cx="2892189" cy="1929835"/>
            </a:xfrm>
            <a:custGeom>
              <a:rect b="b" l="l" r="r" t="t"/>
              <a:pathLst>
                <a:path extrusionOk="0" h="48934" w="73336">
                  <a:moveTo>
                    <a:pt x="1990" y="48070"/>
                  </a:moveTo>
                  <a:cubicBezTo>
                    <a:pt x="2241" y="48320"/>
                    <a:pt x="2617" y="48440"/>
                    <a:pt x="3124" y="48440"/>
                  </a:cubicBezTo>
                  <a:cubicBezTo>
                    <a:pt x="3228" y="48440"/>
                    <a:pt x="3337" y="48435"/>
                    <a:pt x="3451" y="48425"/>
                  </a:cubicBezTo>
                  <a:lnTo>
                    <a:pt x="3451" y="48425"/>
                  </a:lnTo>
                  <a:cubicBezTo>
                    <a:pt x="3329" y="48438"/>
                    <a:pt x="3213" y="48444"/>
                    <a:pt x="3103" y="48444"/>
                  </a:cubicBezTo>
                  <a:cubicBezTo>
                    <a:pt x="2613" y="48444"/>
                    <a:pt x="2238" y="48318"/>
                    <a:pt x="1990" y="48070"/>
                  </a:cubicBezTo>
                  <a:close/>
                  <a:moveTo>
                    <a:pt x="63375" y="1"/>
                  </a:moveTo>
                  <a:cubicBezTo>
                    <a:pt x="61914" y="1"/>
                    <a:pt x="60437" y="14"/>
                    <a:pt x="58943" y="39"/>
                  </a:cubicBezTo>
                  <a:cubicBezTo>
                    <a:pt x="52054" y="128"/>
                    <a:pt x="44809" y="472"/>
                    <a:pt x="37220" y="1070"/>
                  </a:cubicBezTo>
                  <a:cubicBezTo>
                    <a:pt x="35104" y="1004"/>
                    <a:pt x="32626" y="966"/>
                    <a:pt x="29798" y="966"/>
                  </a:cubicBezTo>
                  <a:cubicBezTo>
                    <a:pt x="28797" y="966"/>
                    <a:pt x="27752" y="971"/>
                    <a:pt x="26664" y="981"/>
                  </a:cubicBezTo>
                  <a:cubicBezTo>
                    <a:pt x="23111" y="994"/>
                    <a:pt x="19559" y="1070"/>
                    <a:pt x="16031" y="1185"/>
                  </a:cubicBezTo>
                  <a:cubicBezTo>
                    <a:pt x="11256" y="1350"/>
                    <a:pt x="6660" y="1579"/>
                    <a:pt x="2267" y="1910"/>
                  </a:cubicBezTo>
                  <a:cubicBezTo>
                    <a:pt x="1566" y="1987"/>
                    <a:pt x="1019" y="2191"/>
                    <a:pt x="649" y="2560"/>
                  </a:cubicBezTo>
                  <a:cubicBezTo>
                    <a:pt x="242" y="2942"/>
                    <a:pt x="13" y="3515"/>
                    <a:pt x="0" y="4292"/>
                  </a:cubicBezTo>
                  <a:cubicBezTo>
                    <a:pt x="0" y="4508"/>
                    <a:pt x="0" y="4737"/>
                    <a:pt x="38" y="4979"/>
                  </a:cubicBezTo>
                  <a:lnTo>
                    <a:pt x="1121" y="46808"/>
                  </a:lnTo>
                  <a:cubicBezTo>
                    <a:pt x="1061" y="48229"/>
                    <a:pt x="1674" y="48934"/>
                    <a:pt x="2988" y="48934"/>
                  </a:cubicBezTo>
                  <a:cubicBezTo>
                    <a:pt x="3087" y="48934"/>
                    <a:pt x="3191" y="48930"/>
                    <a:pt x="3298" y="48922"/>
                  </a:cubicBezTo>
                  <a:cubicBezTo>
                    <a:pt x="7067" y="48629"/>
                    <a:pt x="10811" y="48425"/>
                    <a:pt x="14529" y="48298"/>
                  </a:cubicBezTo>
                  <a:lnTo>
                    <a:pt x="16031" y="48247"/>
                  </a:lnTo>
                  <a:cubicBezTo>
                    <a:pt x="18782" y="48158"/>
                    <a:pt x="25963" y="47967"/>
                    <a:pt x="37564" y="47699"/>
                  </a:cubicBezTo>
                  <a:cubicBezTo>
                    <a:pt x="46146" y="47483"/>
                    <a:pt x="53277" y="47317"/>
                    <a:pt x="58943" y="47190"/>
                  </a:cubicBezTo>
                  <a:cubicBezTo>
                    <a:pt x="62538" y="47104"/>
                    <a:pt x="65933" y="47073"/>
                    <a:pt x="69166" y="47073"/>
                  </a:cubicBezTo>
                  <a:cubicBezTo>
                    <a:pt x="69758" y="47073"/>
                    <a:pt x="70344" y="47074"/>
                    <a:pt x="70925" y="47076"/>
                  </a:cubicBezTo>
                  <a:cubicBezTo>
                    <a:pt x="71006" y="47080"/>
                    <a:pt x="71085" y="47082"/>
                    <a:pt x="71162" y="47082"/>
                  </a:cubicBezTo>
                  <a:cubicBezTo>
                    <a:pt x="72664" y="47082"/>
                    <a:pt x="73336" y="46252"/>
                    <a:pt x="73166" y="44593"/>
                  </a:cubicBezTo>
                  <a:lnTo>
                    <a:pt x="72071" y="2063"/>
                  </a:lnTo>
                  <a:cubicBezTo>
                    <a:pt x="72058" y="1694"/>
                    <a:pt x="72007" y="1363"/>
                    <a:pt x="71918" y="1096"/>
                  </a:cubicBezTo>
                  <a:cubicBezTo>
                    <a:pt x="71765" y="739"/>
                    <a:pt x="71536" y="472"/>
                    <a:pt x="71180" y="306"/>
                  </a:cubicBezTo>
                  <a:cubicBezTo>
                    <a:pt x="70874" y="179"/>
                    <a:pt x="70518" y="102"/>
                    <a:pt x="70085" y="102"/>
                  </a:cubicBezTo>
                  <a:cubicBezTo>
                    <a:pt x="67883" y="33"/>
                    <a:pt x="65648" y="1"/>
                    <a:pt x="63375"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2"/>
            <p:cNvSpPr/>
            <p:nvPr/>
          </p:nvSpPr>
          <p:spPr>
            <a:xfrm>
              <a:off x="577150" y="389224"/>
              <a:ext cx="2899051" cy="1940601"/>
            </a:xfrm>
            <a:custGeom>
              <a:rect b="b" l="l" r="r" t="t"/>
              <a:pathLst>
                <a:path extrusionOk="0" h="49207" w="73510">
                  <a:moveTo>
                    <a:pt x="62794" y="263"/>
                  </a:moveTo>
                  <a:cubicBezTo>
                    <a:pt x="64161" y="263"/>
                    <a:pt x="65530" y="273"/>
                    <a:pt x="66901" y="294"/>
                  </a:cubicBezTo>
                  <a:cubicBezTo>
                    <a:pt x="67716" y="307"/>
                    <a:pt x="68531" y="319"/>
                    <a:pt x="69346" y="345"/>
                  </a:cubicBezTo>
                  <a:cubicBezTo>
                    <a:pt x="69766" y="345"/>
                    <a:pt x="70174" y="358"/>
                    <a:pt x="70581" y="370"/>
                  </a:cubicBezTo>
                  <a:cubicBezTo>
                    <a:pt x="70976" y="409"/>
                    <a:pt x="71358" y="485"/>
                    <a:pt x="71638" y="740"/>
                  </a:cubicBezTo>
                  <a:cubicBezTo>
                    <a:pt x="71791" y="867"/>
                    <a:pt x="71893" y="1007"/>
                    <a:pt x="71982" y="1185"/>
                  </a:cubicBezTo>
                  <a:cubicBezTo>
                    <a:pt x="72058" y="1364"/>
                    <a:pt x="72084" y="1555"/>
                    <a:pt x="72122" y="1746"/>
                  </a:cubicBezTo>
                  <a:cubicBezTo>
                    <a:pt x="72147" y="1949"/>
                    <a:pt x="72147" y="2140"/>
                    <a:pt x="72147" y="2344"/>
                  </a:cubicBezTo>
                  <a:lnTo>
                    <a:pt x="72173" y="2968"/>
                  </a:lnTo>
                  <a:lnTo>
                    <a:pt x="72237" y="5413"/>
                  </a:lnTo>
                  <a:lnTo>
                    <a:pt x="72491" y="15256"/>
                  </a:lnTo>
                  <a:cubicBezTo>
                    <a:pt x="72568" y="18541"/>
                    <a:pt x="72657" y="21813"/>
                    <a:pt x="72771" y="25098"/>
                  </a:cubicBezTo>
                  <a:lnTo>
                    <a:pt x="72911" y="30014"/>
                  </a:lnTo>
                  <a:lnTo>
                    <a:pt x="73039" y="34929"/>
                  </a:lnTo>
                  <a:lnTo>
                    <a:pt x="73281" y="44771"/>
                  </a:lnTo>
                  <a:cubicBezTo>
                    <a:pt x="73319" y="45153"/>
                    <a:pt x="73332" y="45535"/>
                    <a:pt x="73230" y="45892"/>
                  </a:cubicBezTo>
                  <a:cubicBezTo>
                    <a:pt x="73153" y="46261"/>
                    <a:pt x="72962" y="46592"/>
                    <a:pt x="72657" y="46809"/>
                  </a:cubicBezTo>
                  <a:cubicBezTo>
                    <a:pt x="72377" y="47013"/>
                    <a:pt x="71995" y="47102"/>
                    <a:pt x="71613" y="47127"/>
                  </a:cubicBezTo>
                  <a:cubicBezTo>
                    <a:pt x="71549" y="47131"/>
                    <a:pt x="71485" y="47133"/>
                    <a:pt x="71422" y="47133"/>
                  </a:cubicBezTo>
                  <a:cubicBezTo>
                    <a:pt x="71294" y="47133"/>
                    <a:pt x="71167" y="47127"/>
                    <a:pt x="71040" y="47127"/>
                  </a:cubicBezTo>
                  <a:lnTo>
                    <a:pt x="70441" y="47127"/>
                  </a:lnTo>
                  <a:cubicBezTo>
                    <a:pt x="69658" y="47114"/>
                    <a:pt x="68875" y="47108"/>
                    <a:pt x="68092" y="47108"/>
                  </a:cubicBezTo>
                  <a:cubicBezTo>
                    <a:pt x="67309" y="47108"/>
                    <a:pt x="66526" y="47114"/>
                    <a:pt x="65743" y="47127"/>
                  </a:cubicBezTo>
                  <a:cubicBezTo>
                    <a:pt x="62597" y="47140"/>
                    <a:pt x="59465" y="47204"/>
                    <a:pt x="56333" y="47280"/>
                  </a:cubicBezTo>
                  <a:lnTo>
                    <a:pt x="37513" y="47726"/>
                  </a:lnTo>
                  <a:lnTo>
                    <a:pt x="18705" y="48209"/>
                  </a:lnTo>
                  <a:lnTo>
                    <a:pt x="16350" y="48273"/>
                  </a:lnTo>
                  <a:lnTo>
                    <a:pt x="13994" y="48350"/>
                  </a:lnTo>
                  <a:cubicBezTo>
                    <a:pt x="12428" y="48400"/>
                    <a:pt x="10849" y="48477"/>
                    <a:pt x="9295" y="48553"/>
                  </a:cubicBezTo>
                  <a:cubicBezTo>
                    <a:pt x="7729" y="48655"/>
                    <a:pt x="6163" y="48744"/>
                    <a:pt x="4597" y="48859"/>
                  </a:cubicBezTo>
                  <a:lnTo>
                    <a:pt x="3425" y="48935"/>
                  </a:lnTo>
                  <a:cubicBezTo>
                    <a:pt x="3355" y="48938"/>
                    <a:pt x="3286" y="48939"/>
                    <a:pt x="3216" y="48939"/>
                  </a:cubicBezTo>
                  <a:cubicBezTo>
                    <a:pt x="2905" y="48939"/>
                    <a:pt x="2598" y="48910"/>
                    <a:pt x="2318" y="48795"/>
                  </a:cubicBezTo>
                  <a:cubicBezTo>
                    <a:pt x="2165" y="48732"/>
                    <a:pt x="2025" y="48630"/>
                    <a:pt x="1897" y="48502"/>
                  </a:cubicBezTo>
                  <a:cubicBezTo>
                    <a:pt x="1770" y="48375"/>
                    <a:pt x="1668" y="48222"/>
                    <a:pt x="1604" y="48057"/>
                  </a:cubicBezTo>
                  <a:cubicBezTo>
                    <a:pt x="1477" y="47726"/>
                    <a:pt x="1452" y="47344"/>
                    <a:pt x="1464" y="46962"/>
                  </a:cubicBezTo>
                  <a:lnTo>
                    <a:pt x="1464" y="46949"/>
                  </a:lnTo>
                  <a:lnTo>
                    <a:pt x="408" y="6355"/>
                  </a:lnTo>
                  <a:lnTo>
                    <a:pt x="382" y="5082"/>
                  </a:lnTo>
                  <a:cubicBezTo>
                    <a:pt x="344" y="4674"/>
                    <a:pt x="331" y="4254"/>
                    <a:pt x="408" y="3859"/>
                  </a:cubicBezTo>
                  <a:cubicBezTo>
                    <a:pt x="471" y="3465"/>
                    <a:pt x="637" y="3095"/>
                    <a:pt x="917" y="2828"/>
                  </a:cubicBezTo>
                  <a:cubicBezTo>
                    <a:pt x="1197" y="2535"/>
                    <a:pt x="1554" y="2382"/>
                    <a:pt x="1961" y="2280"/>
                  </a:cubicBezTo>
                  <a:cubicBezTo>
                    <a:pt x="2152" y="2229"/>
                    <a:pt x="2356" y="2204"/>
                    <a:pt x="2559" y="2191"/>
                  </a:cubicBezTo>
                  <a:lnTo>
                    <a:pt x="3196" y="2140"/>
                  </a:lnTo>
                  <a:lnTo>
                    <a:pt x="4457" y="2051"/>
                  </a:lnTo>
                  <a:lnTo>
                    <a:pt x="6991" y="1886"/>
                  </a:lnTo>
                  <a:cubicBezTo>
                    <a:pt x="8671" y="1771"/>
                    <a:pt x="10365" y="1695"/>
                    <a:pt x="12046" y="1618"/>
                  </a:cubicBezTo>
                  <a:lnTo>
                    <a:pt x="14580" y="1504"/>
                  </a:lnTo>
                  <a:cubicBezTo>
                    <a:pt x="15420" y="1478"/>
                    <a:pt x="16261" y="1440"/>
                    <a:pt x="17114" y="1427"/>
                  </a:cubicBezTo>
                  <a:lnTo>
                    <a:pt x="27250" y="1236"/>
                  </a:lnTo>
                  <a:cubicBezTo>
                    <a:pt x="28489" y="1222"/>
                    <a:pt x="29727" y="1213"/>
                    <a:pt x="30966" y="1213"/>
                  </a:cubicBezTo>
                  <a:cubicBezTo>
                    <a:pt x="33110" y="1213"/>
                    <a:pt x="35255" y="1240"/>
                    <a:pt x="37411" y="1313"/>
                  </a:cubicBezTo>
                  <a:cubicBezTo>
                    <a:pt x="43943" y="803"/>
                    <a:pt x="50488" y="460"/>
                    <a:pt x="57084" y="319"/>
                  </a:cubicBezTo>
                  <a:cubicBezTo>
                    <a:pt x="58983" y="282"/>
                    <a:pt x="60886" y="263"/>
                    <a:pt x="62794" y="263"/>
                  </a:cubicBezTo>
                  <a:close/>
                  <a:moveTo>
                    <a:pt x="63401" y="0"/>
                  </a:moveTo>
                  <a:cubicBezTo>
                    <a:pt x="61283" y="0"/>
                    <a:pt x="59167" y="28"/>
                    <a:pt x="57046" y="78"/>
                  </a:cubicBezTo>
                  <a:cubicBezTo>
                    <a:pt x="50488" y="205"/>
                    <a:pt x="43930" y="549"/>
                    <a:pt x="37411" y="1071"/>
                  </a:cubicBezTo>
                  <a:cubicBezTo>
                    <a:pt x="35117" y="993"/>
                    <a:pt x="32812" y="968"/>
                    <a:pt x="30508" y="968"/>
                  </a:cubicBezTo>
                  <a:cubicBezTo>
                    <a:pt x="29421" y="968"/>
                    <a:pt x="28335" y="973"/>
                    <a:pt x="27250" y="982"/>
                  </a:cubicBezTo>
                  <a:lnTo>
                    <a:pt x="17088" y="1147"/>
                  </a:lnTo>
                  <a:cubicBezTo>
                    <a:pt x="16248" y="1173"/>
                    <a:pt x="15407" y="1198"/>
                    <a:pt x="14567" y="1236"/>
                  </a:cubicBezTo>
                  <a:lnTo>
                    <a:pt x="12033" y="1325"/>
                  </a:lnTo>
                  <a:cubicBezTo>
                    <a:pt x="10327" y="1402"/>
                    <a:pt x="8646" y="1504"/>
                    <a:pt x="6952" y="1593"/>
                  </a:cubicBezTo>
                  <a:lnTo>
                    <a:pt x="4419" y="1758"/>
                  </a:lnTo>
                  <a:lnTo>
                    <a:pt x="3145" y="1847"/>
                  </a:lnTo>
                  <a:lnTo>
                    <a:pt x="2509" y="1898"/>
                  </a:lnTo>
                  <a:cubicBezTo>
                    <a:pt x="2292" y="1911"/>
                    <a:pt x="2063" y="1949"/>
                    <a:pt x="1859" y="2000"/>
                  </a:cubicBezTo>
                  <a:cubicBezTo>
                    <a:pt x="1426" y="2089"/>
                    <a:pt x="1006" y="2293"/>
                    <a:pt x="688" y="2611"/>
                  </a:cubicBezTo>
                  <a:cubicBezTo>
                    <a:pt x="344" y="2930"/>
                    <a:pt x="153" y="3375"/>
                    <a:pt x="76" y="3808"/>
                  </a:cubicBezTo>
                  <a:cubicBezTo>
                    <a:pt x="0" y="4254"/>
                    <a:pt x="13" y="4687"/>
                    <a:pt x="51" y="5120"/>
                  </a:cubicBezTo>
                  <a:lnTo>
                    <a:pt x="76" y="6393"/>
                  </a:lnTo>
                  <a:lnTo>
                    <a:pt x="1133" y="46953"/>
                  </a:lnTo>
                  <a:lnTo>
                    <a:pt x="1133" y="46953"/>
                  </a:lnTo>
                  <a:cubicBezTo>
                    <a:pt x="1108" y="47346"/>
                    <a:pt x="1134" y="47765"/>
                    <a:pt x="1286" y="48159"/>
                  </a:cubicBezTo>
                  <a:cubicBezTo>
                    <a:pt x="1388" y="48350"/>
                    <a:pt x="1477" y="48541"/>
                    <a:pt x="1643" y="48693"/>
                  </a:cubicBezTo>
                  <a:cubicBezTo>
                    <a:pt x="1795" y="48833"/>
                    <a:pt x="1986" y="48961"/>
                    <a:pt x="2177" y="49050"/>
                  </a:cubicBezTo>
                  <a:cubicBezTo>
                    <a:pt x="2502" y="49175"/>
                    <a:pt x="2852" y="49206"/>
                    <a:pt x="3185" y="49206"/>
                  </a:cubicBezTo>
                  <a:cubicBezTo>
                    <a:pt x="3258" y="49206"/>
                    <a:pt x="3329" y="49205"/>
                    <a:pt x="3400" y="49203"/>
                  </a:cubicBezTo>
                  <a:lnTo>
                    <a:pt x="4584" y="49126"/>
                  </a:lnTo>
                  <a:cubicBezTo>
                    <a:pt x="6138" y="49012"/>
                    <a:pt x="7716" y="48897"/>
                    <a:pt x="9283" y="48821"/>
                  </a:cubicBezTo>
                  <a:cubicBezTo>
                    <a:pt x="10836" y="48732"/>
                    <a:pt x="12415" y="48668"/>
                    <a:pt x="13969" y="48604"/>
                  </a:cubicBezTo>
                  <a:lnTo>
                    <a:pt x="16337" y="48528"/>
                  </a:lnTo>
                  <a:lnTo>
                    <a:pt x="18693" y="48464"/>
                  </a:lnTo>
                  <a:lnTo>
                    <a:pt x="37513" y="47993"/>
                  </a:lnTo>
                  <a:lnTo>
                    <a:pt x="56320" y="47535"/>
                  </a:lnTo>
                  <a:cubicBezTo>
                    <a:pt x="59452" y="47458"/>
                    <a:pt x="62585" y="47382"/>
                    <a:pt x="65717" y="47344"/>
                  </a:cubicBezTo>
                  <a:cubicBezTo>
                    <a:pt x="67283" y="47331"/>
                    <a:pt x="68862" y="47331"/>
                    <a:pt x="70416" y="47331"/>
                  </a:cubicBezTo>
                  <a:lnTo>
                    <a:pt x="71001" y="47331"/>
                  </a:lnTo>
                  <a:cubicBezTo>
                    <a:pt x="71129" y="47331"/>
                    <a:pt x="71256" y="47337"/>
                    <a:pt x="71391" y="47337"/>
                  </a:cubicBezTo>
                  <a:cubicBezTo>
                    <a:pt x="71458" y="47337"/>
                    <a:pt x="71528" y="47335"/>
                    <a:pt x="71600" y="47331"/>
                  </a:cubicBezTo>
                  <a:cubicBezTo>
                    <a:pt x="71995" y="47293"/>
                    <a:pt x="72402" y="47216"/>
                    <a:pt x="72759" y="46962"/>
                  </a:cubicBezTo>
                  <a:cubicBezTo>
                    <a:pt x="73102" y="46745"/>
                    <a:pt x="73319" y="46338"/>
                    <a:pt x="73408" y="45943"/>
                  </a:cubicBezTo>
                  <a:cubicBezTo>
                    <a:pt x="73510" y="45535"/>
                    <a:pt x="73484" y="45128"/>
                    <a:pt x="73459" y="44733"/>
                  </a:cubicBezTo>
                  <a:lnTo>
                    <a:pt x="73192" y="34916"/>
                  </a:lnTo>
                  <a:lnTo>
                    <a:pt x="73064" y="30001"/>
                  </a:lnTo>
                  <a:lnTo>
                    <a:pt x="72950" y="25073"/>
                  </a:lnTo>
                  <a:cubicBezTo>
                    <a:pt x="72899" y="21801"/>
                    <a:pt x="72810" y="18515"/>
                    <a:pt x="72720" y="15243"/>
                  </a:cubicBezTo>
                  <a:lnTo>
                    <a:pt x="72466" y="5400"/>
                  </a:lnTo>
                  <a:lnTo>
                    <a:pt x="72402" y="2955"/>
                  </a:lnTo>
                  <a:lnTo>
                    <a:pt x="72389" y="2331"/>
                  </a:lnTo>
                  <a:cubicBezTo>
                    <a:pt x="72377" y="2128"/>
                    <a:pt x="72389" y="1898"/>
                    <a:pt x="72364" y="1695"/>
                  </a:cubicBezTo>
                  <a:cubicBezTo>
                    <a:pt x="72326" y="1478"/>
                    <a:pt x="72275" y="1262"/>
                    <a:pt x="72186" y="1058"/>
                  </a:cubicBezTo>
                  <a:cubicBezTo>
                    <a:pt x="72084" y="867"/>
                    <a:pt x="71956" y="676"/>
                    <a:pt x="71791" y="536"/>
                  </a:cubicBezTo>
                  <a:cubicBezTo>
                    <a:pt x="71702" y="460"/>
                    <a:pt x="71613" y="396"/>
                    <a:pt x="71511" y="345"/>
                  </a:cubicBezTo>
                  <a:cubicBezTo>
                    <a:pt x="71422" y="294"/>
                    <a:pt x="71307" y="243"/>
                    <a:pt x="71218" y="218"/>
                  </a:cubicBezTo>
                  <a:cubicBezTo>
                    <a:pt x="71001" y="154"/>
                    <a:pt x="70785" y="116"/>
                    <a:pt x="70581" y="103"/>
                  </a:cubicBezTo>
                  <a:cubicBezTo>
                    <a:pt x="70148" y="90"/>
                    <a:pt x="69754" y="90"/>
                    <a:pt x="69333" y="78"/>
                  </a:cubicBezTo>
                  <a:cubicBezTo>
                    <a:pt x="68518" y="52"/>
                    <a:pt x="67716" y="39"/>
                    <a:pt x="66889" y="27"/>
                  </a:cubicBezTo>
                  <a:cubicBezTo>
                    <a:pt x="65725" y="9"/>
                    <a:pt x="64563" y="0"/>
                    <a:pt x="634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42"/>
            <p:cNvSpPr/>
            <p:nvPr/>
          </p:nvSpPr>
          <p:spPr>
            <a:xfrm>
              <a:off x="642931" y="2252188"/>
              <a:ext cx="83371" cy="58525"/>
            </a:xfrm>
            <a:custGeom>
              <a:rect b="b" l="l" r="r" t="t"/>
              <a:pathLst>
                <a:path extrusionOk="0" h="1484" w="2114">
                  <a:moveTo>
                    <a:pt x="131" y="1"/>
                  </a:moveTo>
                  <a:cubicBezTo>
                    <a:pt x="125" y="1"/>
                    <a:pt x="120" y="1"/>
                    <a:pt x="115" y="3"/>
                  </a:cubicBezTo>
                  <a:cubicBezTo>
                    <a:pt x="51" y="3"/>
                    <a:pt x="0" y="66"/>
                    <a:pt x="0" y="130"/>
                  </a:cubicBezTo>
                  <a:cubicBezTo>
                    <a:pt x="0" y="245"/>
                    <a:pt x="38" y="359"/>
                    <a:pt x="64" y="474"/>
                  </a:cubicBezTo>
                  <a:cubicBezTo>
                    <a:pt x="77" y="538"/>
                    <a:pt x="102" y="576"/>
                    <a:pt x="127" y="627"/>
                  </a:cubicBezTo>
                  <a:cubicBezTo>
                    <a:pt x="166" y="678"/>
                    <a:pt x="178" y="729"/>
                    <a:pt x="242" y="754"/>
                  </a:cubicBezTo>
                  <a:cubicBezTo>
                    <a:pt x="268" y="767"/>
                    <a:pt x="293" y="792"/>
                    <a:pt x="306" y="818"/>
                  </a:cubicBezTo>
                  <a:cubicBezTo>
                    <a:pt x="318" y="856"/>
                    <a:pt x="331" y="869"/>
                    <a:pt x="357" y="894"/>
                  </a:cubicBezTo>
                  <a:cubicBezTo>
                    <a:pt x="369" y="945"/>
                    <a:pt x="395" y="996"/>
                    <a:pt x="433" y="1047"/>
                  </a:cubicBezTo>
                  <a:cubicBezTo>
                    <a:pt x="509" y="1136"/>
                    <a:pt x="611" y="1200"/>
                    <a:pt x="700" y="1263"/>
                  </a:cubicBezTo>
                  <a:cubicBezTo>
                    <a:pt x="904" y="1378"/>
                    <a:pt x="1133" y="1442"/>
                    <a:pt x="1350" y="1467"/>
                  </a:cubicBezTo>
                  <a:cubicBezTo>
                    <a:pt x="1420" y="1479"/>
                    <a:pt x="1488" y="1483"/>
                    <a:pt x="1556" y="1483"/>
                  </a:cubicBezTo>
                  <a:cubicBezTo>
                    <a:pt x="1711" y="1483"/>
                    <a:pt x="1861" y="1459"/>
                    <a:pt x="2012" y="1442"/>
                  </a:cubicBezTo>
                  <a:cubicBezTo>
                    <a:pt x="2076" y="1429"/>
                    <a:pt x="2114" y="1378"/>
                    <a:pt x="2114" y="1314"/>
                  </a:cubicBezTo>
                  <a:cubicBezTo>
                    <a:pt x="2114" y="1251"/>
                    <a:pt x="2050" y="1200"/>
                    <a:pt x="1987" y="1200"/>
                  </a:cubicBezTo>
                  <a:cubicBezTo>
                    <a:pt x="1948" y="1202"/>
                    <a:pt x="1909" y="1203"/>
                    <a:pt x="1870" y="1203"/>
                  </a:cubicBezTo>
                  <a:cubicBezTo>
                    <a:pt x="1705" y="1203"/>
                    <a:pt x="1543" y="1184"/>
                    <a:pt x="1388" y="1174"/>
                  </a:cubicBezTo>
                  <a:cubicBezTo>
                    <a:pt x="1184" y="1161"/>
                    <a:pt x="993" y="1111"/>
                    <a:pt x="828" y="1021"/>
                  </a:cubicBezTo>
                  <a:cubicBezTo>
                    <a:pt x="739" y="983"/>
                    <a:pt x="675" y="932"/>
                    <a:pt x="586" y="869"/>
                  </a:cubicBezTo>
                  <a:cubicBezTo>
                    <a:pt x="560" y="830"/>
                    <a:pt x="509" y="805"/>
                    <a:pt x="484" y="767"/>
                  </a:cubicBezTo>
                  <a:cubicBezTo>
                    <a:pt x="459" y="754"/>
                    <a:pt x="446" y="729"/>
                    <a:pt x="433" y="703"/>
                  </a:cubicBezTo>
                  <a:cubicBezTo>
                    <a:pt x="420" y="690"/>
                    <a:pt x="420" y="665"/>
                    <a:pt x="420" y="627"/>
                  </a:cubicBezTo>
                  <a:cubicBezTo>
                    <a:pt x="420" y="563"/>
                    <a:pt x="382" y="538"/>
                    <a:pt x="369" y="487"/>
                  </a:cubicBezTo>
                  <a:cubicBezTo>
                    <a:pt x="357" y="461"/>
                    <a:pt x="331" y="410"/>
                    <a:pt x="318" y="359"/>
                  </a:cubicBezTo>
                  <a:cubicBezTo>
                    <a:pt x="280" y="283"/>
                    <a:pt x="255" y="181"/>
                    <a:pt x="229" y="92"/>
                  </a:cubicBezTo>
                  <a:cubicBezTo>
                    <a:pt x="218" y="46"/>
                    <a:pt x="176" y="1"/>
                    <a:pt x="1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42"/>
            <p:cNvSpPr/>
            <p:nvPr/>
          </p:nvSpPr>
          <p:spPr>
            <a:xfrm>
              <a:off x="616784" y="393247"/>
              <a:ext cx="2823962" cy="1891225"/>
            </a:xfrm>
            <a:custGeom>
              <a:rect b="b" l="l" r="r" t="t"/>
              <a:pathLst>
                <a:path extrusionOk="0" h="47955" w="71606">
                  <a:moveTo>
                    <a:pt x="68698" y="1"/>
                  </a:moveTo>
                  <a:cubicBezTo>
                    <a:pt x="69029" y="167"/>
                    <a:pt x="69271" y="421"/>
                    <a:pt x="69411" y="765"/>
                  </a:cubicBezTo>
                  <a:cubicBezTo>
                    <a:pt x="69525" y="1032"/>
                    <a:pt x="69576" y="1351"/>
                    <a:pt x="69551" y="1733"/>
                  </a:cubicBezTo>
                  <a:lnTo>
                    <a:pt x="70633" y="43269"/>
                  </a:lnTo>
                  <a:cubicBezTo>
                    <a:pt x="70803" y="44879"/>
                    <a:pt x="70143" y="45695"/>
                    <a:pt x="68678" y="45695"/>
                  </a:cubicBezTo>
                  <a:cubicBezTo>
                    <a:pt x="68602" y="45695"/>
                    <a:pt x="68523" y="45693"/>
                    <a:pt x="68443" y="45688"/>
                  </a:cubicBezTo>
                  <a:cubicBezTo>
                    <a:pt x="67506" y="45678"/>
                    <a:pt x="66555" y="45674"/>
                    <a:pt x="65590" y="45674"/>
                  </a:cubicBezTo>
                  <a:cubicBezTo>
                    <a:pt x="62775" y="45674"/>
                    <a:pt x="59835" y="45714"/>
                    <a:pt x="56754" y="45790"/>
                  </a:cubicBezTo>
                  <a:cubicBezTo>
                    <a:pt x="50616" y="45930"/>
                    <a:pt x="43944" y="46210"/>
                    <a:pt x="36737" y="46618"/>
                  </a:cubicBezTo>
                  <a:lnTo>
                    <a:pt x="36724" y="46618"/>
                  </a:lnTo>
                  <a:lnTo>
                    <a:pt x="36737" y="47038"/>
                  </a:lnTo>
                  <a:cubicBezTo>
                    <a:pt x="49500" y="46495"/>
                    <a:pt x="58828" y="46218"/>
                    <a:pt x="64727" y="46218"/>
                  </a:cubicBezTo>
                  <a:cubicBezTo>
                    <a:pt x="66573" y="46218"/>
                    <a:pt x="68083" y="46245"/>
                    <a:pt x="69258" y="46299"/>
                  </a:cubicBezTo>
                  <a:cubicBezTo>
                    <a:pt x="69336" y="46304"/>
                    <a:pt x="69412" y="46307"/>
                    <a:pt x="69486" y="46307"/>
                  </a:cubicBezTo>
                  <a:cubicBezTo>
                    <a:pt x="70944" y="46307"/>
                    <a:pt x="71606" y="45351"/>
                    <a:pt x="71448" y="43473"/>
                  </a:cubicBezTo>
                  <a:lnTo>
                    <a:pt x="70366" y="1936"/>
                  </a:lnTo>
                  <a:cubicBezTo>
                    <a:pt x="70378" y="1020"/>
                    <a:pt x="70060" y="434"/>
                    <a:pt x="69411" y="179"/>
                  </a:cubicBezTo>
                  <a:cubicBezTo>
                    <a:pt x="69207" y="65"/>
                    <a:pt x="68965" y="14"/>
                    <a:pt x="68698" y="1"/>
                  </a:cubicBezTo>
                  <a:close/>
                  <a:moveTo>
                    <a:pt x="2280" y="2077"/>
                  </a:moveTo>
                  <a:lnTo>
                    <a:pt x="2280" y="2077"/>
                  </a:lnTo>
                  <a:cubicBezTo>
                    <a:pt x="701" y="2229"/>
                    <a:pt x="1" y="3223"/>
                    <a:pt x="179" y="5031"/>
                  </a:cubicBezTo>
                  <a:lnTo>
                    <a:pt x="1236" y="45879"/>
                  </a:lnTo>
                  <a:cubicBezTo>
                    <a:pt x="1177" y="47263"/>
                    <a:pt x="1799" y="47954"/>
                    <a:pt x="3070" y="47954"/>
                  </a:cubicBezTo>
                  <a:cubicBezTo>
                    <a:pt x="3168" y="47954"/>
                    <a:pt x="3270" y="47950"/>
                    <a:pt x="3375" y="47942"/>
                  </a:cubicBezTo>
                  <a:cubicBezTo>
                    <a:pt x="7450" y="47636"/>
                    <a:pt x="11588" y="47420"/>
                    <a:pt x="15803" y="47293"/>
                  </a:cubicBezTo>
                  <a:cubicBezTo>
                    <a:pt x="16287" y="47280"/>
                    <a:pt x="16771" y="47242"/>
                    <a:pt x="17255" y="47242"/>
                  </a:cubicBezTo>
                  <a:cubicBezTo>
                    <a:pt x="22071" y="47085"/>
                    <a:pt x="27031" y="47003"/>
                    <a:pt x="32128" y="47003"/>
                  </a:cubicBezTo>
                  <a:cubicBezTo>
                    <a:pt x="33648" y="47003"/>
                    <a:pt x="35180" y="47011"/>
                    <a:pt x="36724" y="47025"/>
                  </a:cubicBezTo>
                  <a:lnTo>
                    <a:pt x="36699" y="46605"/>
                  </a:lnTo>
                  <a:lnTo>
                    <a:pt x="36546" y="46605"/>
                  </a:lnTo>
                  <a:cubicBezTo>
                    <a:pt x="33801" y="46541"/>
                    <a:pt x="31084" y="46509"/>
                    <a:pt x="28397" y="46509"/>
                  </a:cubicBezTo>
                  <a:cubicBezTo>
                    <a:pt x="24628" y="46509"/>
                    <a:pt x="20917" y="46573"/>
                    <a:pt x="17267" y="46707"/>
                  </a:cubicBezTo>
                  <a:cubicBezTo>
                    <a:pt x="16784" y="46720"/>
                    <a:pt x="16300" y="46732"/>
                    <a:pt x="15816" y="46745"/>
                  </a:cubicBezTo>
                  <a:cubicBezTo>
                    <a:pt x="12098" y="46872"/>
                    <a:pt x="8431" y="47089"/>
                    <a:pt x="4840" y="47356"/>
                  </a:cubicBezTo>
                  <a:cubicBezTo>
                    <a:pt x="4733" y="47364"/>
                    <a:pt x="4631" y="47368"/>
                    <a:pt x="4532" y="47368"/>
                  </a:cubicBezTo>
                  <a:cubicBezTo>
                    <a:pt x="3252" y="47368"/>
                    <a:pt x="2641" y="46676"/>
                    <a:pt x="2700" y="45281"/>
                  </a:cubicBezTo>
                  <a:lnTo>
                    <a:pt x="1669" y="4432"/>
                  </a:lnTo>
                  <a:cubicBezTo>
                    <a:pt x="1656" y="4190"/>
                    <a:pt x="1644" y="3961"/>
                    <a:pt x="1644" y="3757"/>
                  </a:cubicBezTo>
                  <a:cubicBezTo>
                    <a:pt x="1656" y="3006"/>
                    <a:pt x="1873" y="2459"/>
                    <a:pt x="2280" y="2077"/>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42"/>
            <p:cNvSpPr/>
            <p:nvPr/>
          </p:nvSpPr>
          <p:spPr>
            <a:xfrm>
              <a:off x="682092" y="381337"/>
              <a:ext cx="2726472" cy="1879434"/>
            </a:xfrm>
            <a:custGeom>
              <a:rect b="b" l="l" r="r" t="t"/>
              <a:pathLst>
                <a:path extrusionOk="0" h="47656" w="69134">
                  <a:moveTo>
                    <a:pt x="59161" y="1"/>
                  </a:moveTo>
                  <a:cubicBezTo>
                    <a:pt x="57821" y="1"/>
                    <a:pt x="56466" y="12"/>
                    <a:pt x="55098" y="36"/>
                  </a:cubicBezTo>
                  <a:cubicBezTo>
                    <a:pt x="48365" y="125"/>
                    <a:pt x="41314" y="468"/>
                    <a:pt x="33895" y="1053"/>
                  </a:cubicBezTo>
                  <a:lnTo>
                    <a:pt x="33895" y="1053"/>
                  </a:lnTo>
                  <a:cubicBezTo>
                    <a:pt x="30679" y="952"/>
                    <a:pt x="27452" y="898"/>
                    <a:pt x="24217" y="898"/>
                  </a:cubicBezTo>
                  <a:cubicBezTo>
                    <a:pt x="21376" y="898"/>
                    <a:pt x="18528" y="940"/>
                    <a:pt x="15675" y="1029"/>
                  </a:cubicBezTo>
                  <a:cubicBezTo>
                    <a:pt x="11168" y="1156"/>
                    <a:pt x="6698" y="1398"/>
                    <a:pt x="2190" y="1755"/>
                  </a:cubicBezTo>
                  <a:cubicBezTo>
                    <a:pt x="1516" y="1793"/>
                    <a:pt x="981" y="2009"/>
                    <a:pt x="637" y="2379"/>
                  </a:cubicBezTo>
                  <a:cubicBezTo>
                    <a:pt x="242" y="2761"/>
                    <a:pt x="13" y="3334"/>
                    <a:pt x="0" y="4059"/>
                  </a:cubicBezTo>
                  <a:cubicBezTo>
                    <a:pt x="0" y="4263"/>
                    <a:pt x="0" y="4492"/>
                    <a:pt x="26" y="4734"/>
                  </a:cubicBezTo>
                  <a:lnTo>
                    <a:pt x="1095" y="45570"/>
                  </a:lnTo>
                  <a:cubicBezTo>
                    <a:pt x="1036" y="46974"/>
                    <a:pt x="1655" y="47655"/>
                    <a:pt x="2952" y="47655"/>
                  </a:cubicBezTo>
                  <a:cubicBezTo>
                    <a:pt x="3043" y="47655"/>
                    <a:pt x="3137" y="47652"/>
                    <a:pt x="3235" y="47645"/>
                  </a:cubicBezTo>
                  <a:cubicBezTo>
                    <a:pt x="6825" y="47365"/>
                    <a:pt x="10493" y="47162"/>
                    <a:pt x="14211" y="47034"/>
                  </a:cubicBezTo>
                  <a:cubicBezTo>
                    <a:pt x="14695" y="47022"/>
                    <a:pt x="15179" y="46983"/>
                    <a:pt x="15662" y="46983"/>
                  </a:cubicBezTo>
                  <a:cubicBezTo>
                    <a:pt x="19311" y="46864"/>
                    <a:pt x="23020" y="46806"/>
                    <a:pt x="26786" y="46806"/>
                  </a:cubicBezTo>
                  <a:cubicBezTo>
                    <a:pt x="29472" y="46806"/>
                    <a:pt x="32187" y="46836"/>
                    <a:pt x="34928" y="46894"/>
                  </a:cubicBezTo>
                  <a:lnTo>
                    <a:pt x="35094" y="46894"/>
                  </a:lnTo>
                  <a:lnTo>
                    <a:pt x="35094" y="46893"/>
                  </a:lnTo>
                  <a:lnTo>
                    <a:pt x="35094" y="46893"/>
                  </a:lnTo>
                  <a:cubicBezTo>
                    <a:pt x="42296" y="46474"/>
                    <a:pt x="48964" y="46207"/>
                    <a:pt x="55098" y="46067"/>
                  </a:cubicBezTo>
                  <a:cubicBezTo>
                    <a:pt x="58596" y="45980"/>
                    <a:pt x="61930" y="45949"/>
                    <a:pt x="65078" y="45949"/>
                  </a:cubicBezTo>
                  <a:cubicBezTo>
                    <a:pt x="65654" y="45949"/>
                    <a:pt x="66224" y="45950"/>
                    <a:pt x="66787" y="45952"/>
                  </a:cubicBezTo>
                  <a:cubicBezTo>
                    <a:pt x="66877" y="45958"/>
                    <a:pt x="66964" y="45960"/>
                    <a:pt x="67049" y="45960"/>
                  </a:cubicBezTo>
                  <a:cubicBezTo>
                    <a:pt x="68483" y="45960"/>
                    <a:pt x="69133" y="45144"/>
                    <a:pt x="68977" y="43533"/>
                  </a:cubicBezTo>
                  <a:lnTo>
                    <a:pt x="67895" y="2022"/>
                  </a:lnTo>
                  <a:cubicBezTo>
                    <a:pt x="67920" y="1653"/>
                    <a:pt x="67857" y="1334"/>
                    <a:pt x="67755" y="1067"/>
                  </a:cubicBezTo>
                  <a:cubicBezTo>
                    <a:pt x="67615" y="723"/>
                    <a:pt x="67373" y="469"/>
                    <a:pt x="67042" y="303"/>
                  </a:cubicBezTo>
                  <a:cubicBezTo>
                    <a:pt x="66749" y="176"/>
                    <a:pt x="66405" y="99"/>
                    <a:pt x="65972" y="99"/>
                  </a:cubicBezTo>
                  <a:cubicBezTo>
                    <a:pt x="63747" y="35"/>
                    <a:pt x="61475" y="1"/>
                    <a:pt x="59161"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42"/>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42"/>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42"/>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42"/>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42"/>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42"/>
            <p:cNvSpPr/>
            <p:nvPr/>
          </p:nvSpPr>
          <p:spPr>
            <a:xfrm>
              <a:off x="663004" y="764704"/>
              <a:ext cx="11595" cy="15460"/>
            </a:xfrm>
            <a:custGeom>
              <a:rect b="b" l="l" r="r" t="t"/>
              <a:pathLst>
                <a:path extrusionOk="0" h="392" w="294">
                  <a:moveTo>
                    <a:pt x="135" y="1"/>
                  </a:moveTo>
                  <a:cubicBezTo>
                    <a:pt x="105" y="1"/>
                    <a:pt x="74" y="13"/>
                    <a:pt x="51" y="43"/>
                  </a:cubicBezTo>
                  <a:cubicBezTo>
                    <a:pt x="26" y="107"/>
                    <a:pt x="26" y="145"/>
                    <a:pt x="26" y="196"/>
                  </a:cubicBezTo>
                  <a:cubicBezTo>
                    <a:pt x="26" y="208"/>
                    <a:pt x="26" y="208"/>
                    <a:pt x="39" y="208"/>
                  </a:cubicBezTo>
                  <a:cubicBezTo>
                    <a:pt x="51" y="234"/>
                    <a:pt x="90" y="234"/>
                    <a:pt x="90" y="234"/>
                  </a:cubicBezTo>
                  <a:cubicBezTo>
                    <a:pt x="90" y="234"/>
                    <a:pt x="39" y="247"/>
                    <a:pt x="26" y="247"/>
                  </a:cubicBezTo>
                  <a:lnTo>
                    <a:pt x="0" y="259"/>
                  </a:lnTo>
                  <a:cubicBezTo>
                    <a:pt x="0" y="259"/>
                    <a:pt x="26" y="272"/>
                    <a:pt x="26" y="285"/>
                  </a:cubicBezTo>
                  <a:cubicBezTo>
                    <a:pt x="26" y="323"/>
                    <a:pt x="39" y="336"/>
                    <a:pt x="64" y="374"/>
                  </a:cubicBezTo>
                  <a:cubicBezTo>
                    <a:pt x="87" y="385"/>
                    <a:pt x="115" y="392"/>
                    <a:pt x="142" y="392"/>
                  </a:cubicBezTo>
                  <a:cubicBezTo>
                    <a:pt x="176" y="392"/>
                    <a:pt x="209" y="382"/>
                    <a:pt x="230" y="361"/>
                  </a:cubicBezTo>
                  <a:cubicBezTo>
                    <a:pt x="242" y="323"/>
                    <a:pt x="255" y="310"/>
                    <a:pt x="281" y="272"/>
                  </a:cubicBezTo>
                  <a:cubicBezTo>
                    <a:pt x="281" y="272"/>
                    <a:pt x="293" y="259"/>
                    <a:pt x="281" y="247"/>
                  </a:cubicBezTo>
                  <a:cubicBezTo>
                    <a:pt x="281" y="234"/>
                    <a:pt x="281" y="234"/>
                    <a:pt x="255" y="234"/>
                  </a:cubicBezTo>
                  <a:lnTo>
                    <a:pt x="191" y="234"/>
                  </a:lnTo>
                  <a:cubicBezTo>
                    <a:pt x="191" y="208"/>
                    <a:pt x="230" y="208"/>
                    <a:pt x="242" y="208"/>
                  </a:cubicBezTo>
                  <a:lnTo>
                    <a:pt x="255" y="196"/>
                  </a:lnTo>
                  <a:cubicBezTo>
                    <a:pt x="255" y="132"/>
                    <a:pt x="255" y="81"/>
                    <a:pt x="217" y="43"/>
                  </a:cubicBezTo>
                  <a:lnTo>
                    <a:pt x="191" y="17"/>
                  </a:lnTo>
                  <a:cubicBezTo>
                    <a:pt x="176" y="7"/>
                    <a:pt x="155" y="1"/>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2"/>
            <p:cNvSpPr/>
            <p:nvPr/>
          </p:nvSpPr>
          <p:spPr>
            <a:xfrm>
              <a:off x="683077" y="1543663"/>
              <a:ext cx="11595" cy="15617"/>
            </a:xfrm>
            <a:custGeom>
              <a:rect b="b" l="l" r="r" t="t"/>
              <a:pathLst>
                <a:path extrusionOk="0" h="396" w="294">
                  <a:moveTo>
                    <a:pt x="127" y="0"/>
                  </a:moveTo>
                  <a:cubicBezTo>
                    <a:pt x="100" y="0"/>
                    <a:pt x="72" y="13"/>
                    <a:pt x="52" y="40"/>
                  </a:cubicBezTo>
                  <a:cubicBezTo>
                    <a:pt x="26" y="91"/>
                    <a:pt x="26" y="129"/>
                    <a:pt x="26" y="180"/>
                  </a:cubicBezTo>
                  <a:cubicBezTo>
                    <a:pt x="26" y="193"/>
                    <a:pt x="26" y="193"/>
                    <a:pt x="39" y="193"/>
                  </a:cubicBezTo>
                  <a:cubicBezTo>
                    <a:pt x="52" y="218"/>
                    <a:pt x="90" y="218"/>
                    <a:pt x="90" y="218"/>
                  </a:cubicBezTo>
                  <a:cubicBezTo>
                    <a:pt x="90" y="218"/>
                    <a:pt x="39" y="231"/>
                    <a:pt x="26" y="231"/>
                  </a:cubicBezTo>
                  <a:lnTo>
                    <a:pt x="1" y="244"/>
                  </a:lnTo>
                  <a:cubicBezTo>
                    <a:pt x="1" y="244"/>
                    <a:pt x="26" y="257"/>
                    <a:pt x="26" y="282"/>
                  </a:cubicBezTo>
                  <a:cubicBezTo>
                    <a:pt x="26" y="308"/>
                    <a:pt x="39" y="320"/>
                    <a:pt x="64" y="359"/>
                  </a:cubicBezTo>
                  <a:cubicBezTo>
                    <a:pt x="89" y="383"/>
                    <a:pt x="115" y="395"/>
                    <a:pt x="142" y="395"/>
                  </a:cubicBezTo>
                  <a:cubicBezTo>
                    <a:pt x="173" y="395"/>
                    <a:pt x="203" y="379"/>
                    <a:pt x="230" y="346"/>
                  </a:cubicBezTo>
                  <a:cubicBezTo>
                    <a:pt x="243" y="308"/>
                    <a:pt x="255" y="295"/>
                    <a:pt x="281" y="257"/>
                  </a:cubicBezTo>
                  <a:cubicBezTo>
                    <a:pt x="281" y="257"/>
                    <a:pt x="294" y="244"/>
                    <a:pt x="281" y="231"/>
                  </a:cubicBezTo>
                  <a:cubicBezTo>
                    <a:pt x="281" y="218"/>
                    <a:pt x="281" y="218"/>
                    <a:pt x="255" y="218"/>
                  </a:cubicBezTo>
                  <a:lnTo>
                    <a:pt x="192" y="218"/>
                  </a:lnTo>
                  <a:cubicBezTo>
                    <a:pt x="192" y="193"/>
                    <a:pt x="230" y="193"/>
                    <a:pt x="243" y="193"/>
                  </a:cubicBezTo>
                  <a:lnTo>
                    <a:pt x="255" y="180"/>
                  </a:lnTo>
                  <a:cubicBezTo>
                    <a:pt x="255" y="129"/>
                    <a:pt x="255" y="91"/>
                    <a:pt x="217" y="40"/>
                  </a:cubicBezTo>
                  <a:lnTo>
                    <a:pt x="192" y="27"/>
                  </a:lnTo>
                  <a:cubicBezTo>
                    <a:pt x="174" y="10"/>
                    <a:pt x="151" y="0"/>
                    <a:pt x="1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42"/>
            <p:cNvSpPr/>
            <p:nvPr/>
          </p:nvSpPr>
          <p:spPr>
            <a:xfrm>
              <a:off x="678069" y="1236883"/>
              <a:ext cx="13606" cy="293809"/>
            </a:xfrm>
            <a:custGeom>
              <a:rect b="b" l="l" r="r" t="t"/>
              <a:pathLst>
                <a:path extrusionOk="0" h="7450" w="345">
                  <a:moveTo>
                    <a:pt x="90" y="1"/>
                  </a:moveTo>
                  <a:cubicBezTo>
                    <a:pt x="39" y="1"/>
                    <a:pt x="0" y="39"/>
                    <a:pt x="0" y="77"/>
                  </a:cubicBezTo>
                  <a:cubicBezTo>
                    <a:pt x="0" y="689"/>
                    <a:pt x="0" y="1312"/>
                    <a:pt x="26" y="1911"/>
                  </a:cubicBezTo>
                  <a:cubicBezTo>
                    <a:pt x="39" y="2522"/>
                    <a:pt x="51" y="3133"/>
                    <a:pt x="64" y="3745"/>
                  </a:cubicBezTo>
                  <a:cubicBezTo>
                    <a:pt x="64" y="3808"/>
                    <a:pt x="64" y="3885"/>
                    <a:pt x="90" y="3961"/>
                  </a:cubicBezTo>
                  <a:cubicBezTo>
                    <a:pt x="102" y="4025"/>
                    <a:pt x="128" y="4114"/>
                    <a:pt x="128" y="4190"/>
                  </a:cubicBezTo>
                  <a:cubicBezTo>
                    <a:pt x="128" y="4254"/>
                    <a:pt x="90" y="4330"/>
                    <a:pt x="64" y="4407"/>
                  </a:cubicBezTo>
                  <a:cubicBezTo>
                    <a:pt x="51" y="4470"/>
                    <a:pt x="51" y="4559"/>
                    <a:pt x="51" y="4636"/>
                  </a:cubicBezTo>
                  <a:cubicBezTo>
                    <a:pt x="51" y="4941"/>
                    <a:pt x="64" y="5234"/>
                    <a:pt x="90" y="5540"/>
                  </a:cubicBezTo>
                  <a:cubicBezTo>
                    <a:pt x="115" y="6164"/>
                    <a:pt x="128" y="6762"/>
                    <a:pt x="179" y="7374"/>
                  </a:cubicBezTo>
                  <a:cubicBezTo>
                    <a:pt x="179" y="7424"/>
                    <a:pt x="217" y="7450"/>
                    <a:pt x="255" y="7450"/>
                  </a:cubicBezTo>
                  <a:cubicBezTo>
                    <a:pt x="306" y="7450"/>
                    <a:pt x="344" y="7424"/>
                    <a:pt x="344" y="7374"/>
                  </a:cubicBezTo>
                  <a:lnTo>
                    <a:pt x="344" y="5540"/>
                  </a:lnTo>
                  <a:cubicBezTo>
                    <a:pt x="344" y="5234"/>
                    <a:pt x="344" y="4941"/>
                    <a:pt x="319" y="4636"/>
                  </a:cubicBezTo>
                  <a:cubicBezTo>
                    <a:pt x="319" y="4572"/>
                    <a:pt x="319" y="4496"/>
                    <a:pt x="306" y="4407"/>
                  </a:cubicBezTo>
                  <a:cubicBezTo>
                    <a:pt x="293" y="4330"/>
                    <a:pt x="242" y="4267"/>
                    <a:pt x="242" y="4190"/>
                  </a:cubicBezTo>
                  <a:cubicBezTo>
                    <a:pt x="230" y="4127"/>
                    <a:pt x="255" y="4050"/>
                    <a:pt x="281" y="3961"/>
                  </a:cubicBezTo>
                  <a:cubicBezTo>
                    <a:pt x="306" y="3897"/>
                    <a:pt x="293" y="3821"/>
                    <a:pt x="293" y="3745"/>
                  </a:cubicBezTo>
                  <a:cubicBezTo>
                    <a:pt x="281" y="3133"/>
                    <a:pt x="281" y="2522"/>
                    <a:pt x="242" y="1911"/>
                  </a:cubicBezTo>
                  <a:cubicBezTo>
                    <a:pt x="230" y="1312"/>
                    <a:pt x="191" y="689"/>
                    <a:pt x="166" y="77"/>
                  </a:cubicBezTo>
                  <a:cubicBezTo>
                    <a:pt x="166" y="39"/>
                    <a:pt x="128"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42"/>
            <p:cNvSpPr/>
            <p:nvPr/>
          </p:nvSpPr>
          <p:spPr>
            <a:xfrm>
              <a:off x="656970" y="1177649"/>
              <a:ext cx="13606" cy="294795"/>
            </a:xfrm>
            <a:custGeom>
              <a:rect b="b" l="l" r="r" t="t"/>
              <a:pathLst>
                <a:path extrusionOk="0" h="7475" w="345">
                  <a:moveTo>
                    <a:pt x="77" y="0"/>
                  </a:moveTo>
                  <a:cubicBezTo>
                    <a:pt x="26" y="0"/>
                    <a:pt x="1" y="39"/>
                    <a:pt x="1" y="90"/>
                  </a:cubicBezTo>
                  <a:cubicBezTo>
                    <a:pt x="1" y="688"/>
                    <a:pt x="1" y="1312"/>
                    <a:pt x="13" y="1910"/>
                  </a:cubicBezTo>
                  <a:cubicBezTo>
                    <a:pt x="26" y="2522"/>
                    <a:pt x="52" y="3146"/>
                    <a:pt x="64" y="3744"/>
                  </a:cubicBezTo>
                  <a:cubicBezTo>
                    <a:pt x="64" y="3808"/>
                    <a:pt x="64" y="3884"/>
                    <a:pt x="77" y="3973"/>
                  </a:cubicBezTo>
                  <a:cubicBezTo>
                    <a:pt x="90" y="4037"/>
                    <a:pt x="128" y="4113"/>
                    <a:pt x="128" y="4190"/>
                  </a:cubicBezTo>
                  <a:cubicBezTo>
                    <a:pt x="128" y="4253"/>
                    <a:pt x="77" y="4330"/>
                    <a:pt x="64" y="4419"/>
                  </a:cubicBezTo>
                  <a:cubicBezTo>
                    <a:pt x="52" y="4483"/>
                    <a:pt x="52" y="4559"/>
                    <a:pt x="52" y="4635"/>
                  </a:cubicBezTo>
                  <a:cubicBezTo>
                    <a:pt x="52" y="4954"/>
                    <a:pt x="64" y="5259"/>
                    <a:pt x="77" y="5565"/>
                  </a:cubicBezTo>
                  <a:cubicBezTo>
                    <a:pt x="115" y="6163"/>
                    <a:pt x="128" y="6787"/>
                    <a:pt x="179" y="7398"/>
                  </a:cubicBezTo>
                  <a:cubicBezTo>
                    <a:pt x="192" y="7437"/>
                    <a:pt x="217" y="7475"/>
                    <a:pt x="255" y="7475"/>
                  </a:cubicBezTo>
                  <a:cubicBezTo>
                    <a:pt x="306" y="7475"/>
                    <a:pt x="332" y="7437"/>
                    <a:pt x="332" y="7398"/>
                  </a:cubicBezTo>
                  <a:cubicBezTo>
                    <a:pt x="344" y="6787"/>
                    <a:pt x="332" y="6163"/>
                    <a:pt x="332" y="5565"/>
                  </a:cubicBezTo>
                  <a:cubicBezTo>
                    <a:pt x="332" y="5247"/>
                    <a:pt x="332" y="4941"/>
                    <a:pt x="319" y="4635"/>
                  </a:cubicBezTo>
                  <a:cubicBezTo>
                    <a:pt x="319" y="4572"/>
                    <a:pt x="319" y="4495"/>
                    <a:pt x="306" y="4419"/>
                  </a:cubicBezTo>
                  <a:cubicBezTo>
                    <a:pt x="281" y="4355"/>
                    <a:pt x="243" y="4266"/>
                    <a:pt x="243" y="4190"/>
                  </a:cubicBezTo>
                  <a:cubicBezTo>
                    <a:pt x="217" y="4126"/>
                    <a:pt x="255" y="4050"/>
                    <a:pt x="268" y="3973"/>
                  </a:cubicBezTo>
                  <a:cubicBezTo>
                    <a:pt x="306" y="3910"/>
                    <a:pt x="281" y="3820"/>
                    <a:pt x="281" y="3744"/>
                  </a:cubicBezTo>
                  <a:cubicBezTo>
                    <a:pt x="268" y="3146"/>
                    <a:pt x="268" y="2522"/>
                    <a:pt x="243" y="1910"/>
                  </a:cubicBezTo>
                  <a:cubicBezTo>
                    <a:pt x="217" y="1312"/>
                    <a:pt x="192" y="688"/>
                    <a:pt x="153" y="90"/>
                  </a:cubicBezTo>
                  <a:cubicBezTo>
                    <a:pt x="153" y="39"/>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42"/>
            <p:cNvSpPr/>
            <p:nvPr/>
          </p:nvSpPr>
          <p:spPr>
            <a:xfrm>
              <a:off x="692621" y="1903092"/>
              <a:ext cx="10609" cy="21809"/>
            </a:xfrm>
            <a:custGeom>
              <a:rect b="b" l="l" r="r" t="t"/>
              <a:pathLst>
                <a:path extrusionOk="0" h="553" w="269">
                  <a:moveTo>
                    <a:pt x="136" y="0"/>
                  </a:moveTo>
                  <a:cubicBezTo>
                    <a:pt x="101" y="0"/>
                    <a:pt x="61" y="17"/>
                    <a:pt x="52" y="56"/>
                  </a:cubicBezTo>
                  <a:cubicBezTo>
                    <a:pt x="13" y="120"/>
                    <a:pt x="13" y="196"/>
                    <a:pt x="13" y="285"/>
                  </a:cubicBezTo>
                  <a:cubicBezTo>
                    <a:pt x="13" y="285"/>
                    <a:pt x="13" y="298"/>
                    <a:pt x="39" y="298"/>
                  </a:cubicBezTo>
                  <a:cubicBezTo>
                    <a:pt x="52" y="298"/>
                    <a:pt x="77" y="311"/>
                    <a:pt x="77" y="311"/>
                  </a:cubicBezTo>
                  <a:cubicBezTo>
                    <a:pt x="77" y="311"/>
                    <a:pt x="26" y="336"/>
                    <a:pt x="13" y="336"/>
                  </a:cubicBezTo>
                  <a:cubicBezTo>
                    <a:pt x="1" y="336"/>
                    <a:pt x="1" y="349"/>
                    <a:pt x="1" y="349"/>
                  </a:cubicBezTo>
                  <a:cubicBezTo>
                    <a:pt x="1" y="374"/>
                    <a:pt x="13" y="400"/>
                    <a:pt x="13" y="413"/>
                  </a:cubicBezTo>
                  <a:cubicBezTo>
                    <a:pt x="39" y="438"/>
                    <a:pt x="52" y="489"/>
                    <a:pt x="77" y="527"/>
                  </a:cubicBezTo>
                  <a:cubicBezTo>
                    <a:pt x="77" y="540"/>
                    <a:pt x="103" y="540"/>
                    <a:pt x="77" y="540"/>
                  </a:cubicBezTo>
                  <a:cubicBezTo>
                    <a:pt x="94" y="548"/>
                    <a:pt x="111" y="553"/>
                    <a:pt x="127" y="553"/>
                  </a:cubicBezTo>
                  <a:cubicBezTo>
                    <a:pt x="159" y="553"/>
                    <a:pt x="187" y="536"/>
                    <a:pt x="204" y="502"/>
                  </a:cubicBezTo>
                  <a:cubicBezTo>
                    <a:pt x="243" y="476"/>
                    <a:pt x="243" y="425"/>
                    <a:pt x="255" y="400"/>
                  </a:cubicBezTo>
                  <a:cubicBezTo>
                    <a:pt x="255" y="362"/>
                    <a:pt x="268" y="349"/>
                    <a:pt x="255" y="336"/>
                  </a:cubicBezTo>
                  <a:cubicBezTo>
                    <a:pt x="255" y="336"/>
                    <a:pt x="255" y="311"/>
                    <a:pt x="243" y="311"/>
                  </a:cubicBezTo>
                  <a:cubicBezTo>
                    <a:pt x="230" y="298"/>
                    <a:pt x="179" y="298"/>
                    <a:pt x="179" y="298"/>
                  </a:cubicBezTo>
                  <a:cubicBezTo>
                    <a:pt x="179" y="298"/>
                    <a:pt x="204" y="285"/>
                    <a:pt x="230" y="285"/>
                  </a:cubicBezTo>
                  <a:cubicBezTo>
                    <a:pt x="243" y="285"/>
                    <a:pt x="243" y="260"/>
                    <a:pt x="243" y="260"/>
                  </a:cubicBezTo>
                  <a:cubicBezTo>
                    <a:pt x="243" y="183"/>
                    <a:pt x="243" y="120"/>
                    <a:pt x="192" y="43"/>
                  </a:cubicBezTo>
                  <a:cubicBezTo>
                    <a:pt x="192" y="31"/>
                    <a:pt x="179" y="31"/>
                    <a:pt x="166" y="5"/>
                  </a:cubicBezTo>
                  <a:cubicBezTo>
                    <a:pt x="157" y="2"/>
                    <a:pt x="147"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42"/>
            <p:cNvSpPr/>
            <p:nvPr/>
          </p:nvSpPr>
          <p:spPr>
            <a:xfrm>
              <a:off x="675545" y="2010242"/>
              <a:ext cx="11595" cy="39871"/>
            </a:xfrm>
            <a:custGeom>
              <a:rect b="b" l="l" r="r" t="t"/>
              <a:pathLst>
                <a:path extrusionOk="0" h="1011" w="294">
                  <a:moveTo>
                    <a:pt x="154" y="0"/>
                  </a:moveTo>
                  <a:cubicBezTo>
                    <a:pt x="103" y="0"/>
                    <a:pt x="64" y="13"/>
                    <a:pt x="52" y="64"/>
                  </a:cubicBezTo>
                  <a:cubicBezTo>
                    <a:pt x="26" y="229"/>
                    <a:pt x="26" y="370"/>
                    <a:pt x="26" y="510"/>
                  </a:cubicBezTo>
                  <a:cubicBezTo>
                    <a:pt x="26" y="522"/>
                    <a:pt x="26" y="522"/>
                    <a:pt x="39" y="548"/>
                  </a:cubicBezTo>
                  <a:cubicBezTo>
                    <a:pt x="52" y="561"/>
                    <a:pt x="90" y="561"/>
                    <a:pt x="90" y="573"/>
                  </a:cubicBezTo>
                  <a:cubicBezTo>
                    <a:pt x="90" y="586"/>
                    <a:pt x="39" y="586"/>
                    <a:pt x="26" y="611"/>
                  </a:cubicBezTo>
                  <a:cubicBezTo>
                    <a:pt x="1" y="624"/>
                    <a:pt x="1" y="624"/>
                    <a:pt x="1" y="637"/>
                  </a:cubicBezTo>
                  <a:cubicBezTo>
                    <a:pt x="1" y="675"/>
                    <a:pt x="26" y="713"/>
                    <a:pt x="26" y="752"/>
                  </a:cubicBezTo>
                  <a:cubicBezTo>
                    <a:pt x="39" y="828"/>
                    <a:pt x="52" y="892"/>
                    <a:pt x="90" y="968"/>
                  </a:cubicBezTo>
                  <a:cubicBezTo>
                    <a:pt x="99" y="997"/>
                    <a:pt x="109" y="1011"/>
                    <a:pt x="113" y="1011"/>
                  </a:cubicBezTo>
                  <a:cubicBezTo>
                    <a:pt x="115" y="1011"/>
                    <a:pt x="115" y="1009"/>
                    <a:pt x="115" y="1006"/>
                  </a:cubicBezTo>
                  <a:cubicBezTo>
                    <a:pt x="127" y="1009"/>
                    <a:pt x="139" y="1011"/>
                    <a:pt x="151" y="1011"/>
                  </a:cubicBezTo>
                  <a:cubicBezTo>
                    <a:pt x="188" y="1011"/>
                    <a:pt x="220" y="994"/>
                    <a:pt x="230" y="955"/>
                  </a:cubicBezTo>
                  <a:cubicBezTo>
                    <a:pt x="255" y="879"/>
                    <a:pt x="255" y="815"/>
                    <a:pt x="281" y="739"/>
                  </a:cubicBezTo>
                  <a:cubicBezTo>
                    <a:pt x="281" y="701"/>
                    <a:pt x="294" y="650"/>
                    <a:pt x="281" y="624"/>
                  </a:cubicBezTo>
                  <a:cubicBezTo>
                    <a:pt x="281" y="611"/>
                    <a:pt x="281" y="611"/>
                    <a:pt x="255" y="586"/>
                  </a:cubicBezTo>
                  <a:cubicBezTo>
                    <a:pt x="243" y="573"/>
                    <a:pt x="192" y="573"/>
                    <a:pt x="192" y="561"/>
                  </a:cubicBezTo>
                  <a:cubicBezTo>
                    <a:pt x="192" y="548"/>
                    <a:pt x="230" y="548"/>
                    <a:pt x="243" y="522"/>
                  </a:cubicBezTo>
                  <a:cubicBezTo>
                    <a:pt x="255" y="510"/>
                    <a:pt x="255" y="510"/>
                    <a:pt x="255" y="497"/>
                  </a:cubicBezTo>
                  <a:cubicBezTo>
                    <a:pt x="255" y="357"/>
                    <a:pt x="255" y="204"/>
                    <a:pt x="217" y="64"/>
                  </a:cubicBezTo>
                  <a:cubicBezTo>
                    <a:pt x="192" y="38"/>
                    <a:pt x="179" y="0"/>
                    <a:pt x="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42"/>
            <p:cNvSpPr/>
            <p:nvPr/>
          </p:nvSpPr>
          <p:spPr>
            <a:xfrm>
              <a:off x="695145" y="1942963"/>
              <a:ext cx="12581" cy="149153"/>
            </a:xfrm>
            <a:custGeom>
              <a:rect b="b" l="l" r="r" t="t"/>
              <a:pathLst>
                <a:path extrusionOk="0" h="3782" w="319">
                  <a:moveTo>
                    <a:pt x="115" y="0"/>
                  </a:moveTo>
                  <a:cubicBezTo>
                    <a:pt x="64" y="0"/>
                    <a:pt x="39" y="38"/>
                    <a:pt x="39" y="89"/>
                  </a:cubicBezTo>
                  <a:cubicBezTo>
                    <a:pt x="13" y="382"/>
                    <a:pt x="13" y="688"/>
                    <a:pt x="13" y="993"/>
                  </a:cubicBezTo>
                  <a:cubicBezTo>
                    <a:pt x="13" y="1299"/>
                    <a:pt x="13" y="1592"/>
                    <a:pt x="39" y="1897"/>
                  </a:cubicBezTo>
                  <a:cubicBezTo>
                    <a:pt x="39" y="1935"/>
                    <a:pt x="39" y="1974"/>
                    <a:pt x="51" y="2012"/>
                  </a:cubicBezTo>
                  <a:cubicBezTo>
                    <a:pt x="64" y="2037"/>
                    <a:pt x="102" y="2088"/>
                    <a:pt x="102" y="2126"/>
                  </a:cubicBezTo>
                  <a:cubicBezTo>
                    <a:pt x="102" y="2152"/>
                    <a:pt x="51" y="2203"/>
                    <a:pt x="39" y="2228"/>
                  </a:cubicBezTo>
                  <a:cubicBezTo>
                    <a:pt x="13" y="2267"/>
                    <a:pt x="13" y="2317"/>
                    <a:pt x="13" y="2343"/>
                  </a:cubicBezTo>
                  <a:cubicBezTo>
                    <a:pt x="0" y="2483"/>
                    <a:pt x="39" y="2649"/>
                    <a:pt x="39" y="2789"/>
                  </a:cubicBezTo>
                  <a:cubicBezTo>
                    <a:pt x="51" y="3094"/>
                    <a:pt x="77" y="3400"/>
                    <a:pt x="115" y="3693"/>
                  </a:cubicBezTo>
                  <a:cubicBezTo>
                    <a:pt x="115" y="3744"/>
                    <a:pt x="140" y="3756"/>
                    <a:pt x="191" y="3782"/>
                  </a:cubicBezTo>
                  <a:cubicBezTo>
                    <a:pt x="230" y="3782"/>
                    <a:pt x="268" y="3744"/>
                    <a:pt x="268" y="3693"/>
                  </a:cubicBezTo>
                  <a:cubicBezTo>
                    <a:pt x="293" y="3400"/>
                    <a:pt x="306" y="3094"/>
                    <a:pt x="306" y="2789"/>
                  </a:cubicBezTo>
                  <a:cubicBezTo>
                    <a:pt x="306" y="2649"/>
                    <a:pt x="319" y="2483"/>
                    <a:pt x="306" y="2343"/>
                  </a:cubicBezTo>
                  <a:cubicBezTo>
                    <a:pt x="306" y="2317"/>
                    <a:pt x="306" y="2267"/>
                    <a:pt x="293" y="2228"/>
                  </a:cubicBezTo>
                  <a:cubicBezTo>
                    <a:pt x="268" y="2203"/>
                    <a:pt x="230" y="2152"/>
                    <a:pt x="230" y="2126"/>
                  </a:cubicBezTo>
                  <a:cubicBezTo>
                    <a:pt x="230" y="2088"/>
                    <a:pt x="255" y="2037"/>
                    <a:pt x="268" y="2012"/>
                  </a:cubicBezTo>
                  <a:cubicBezTo>
                    <a:pt x="306" y="1974"/>
                    <a:pt x="293" y="1935"/>
                    <a:pt x="293" y="1897"/>
                  </a:cubicBezTo>
                  <a:cubicBezTo>
                    <a:pt x="268" y="1592"/>
                    <a:pt x="268" y="1299"/>
                    <a:pt x="255" y="993"/>
                  </a:cubicBezTo>
                  <a:cubicBezTo>
                    <a:pt x="242" y="688"/>
                    <a:pt x="230" y="382"/>
                    <a:pt x="191" y="89"/>
                  </a:cubicBezTo>
                  <a:cubicBezTo>
                    <a:pt x="191" y="38"/>
                    <a:pt x="166"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42"/>
            <p:cNvSpPr/>
            <p:nvPr/>
          </p:nvSpPr>
          <p:spPr>
            <a:xfrm>
              <a:off x="687613" y="1576356"/>
              <a:ext cx="14592" cy="310373"/>
            </a:xfrm>
            <a:custGeom>
              <a:rect b="b" l="l" r="r" t="t"/>
              <a:pathLst>
                <a:path extrusionOk="0" h="7870" w="370">
                  <a:moveTo>
                    <a:pt x="77" y="1"/>
                  </a:moveTo>
                  <a:cubicBezTo>
                    <a:pt x="39" y="1"/>
                    <a:pt x="0" y="39"/>
                    <a:pt x="0" y="77"/>
                  </a:cubicBezTo>
                  <a:cubicBezTo>
                    <a:pt x="0" y="714"/>
                    <a:pt x="0" y="1376"/>
                    <a:pt x="13" y="2013"/>
                  </a:cubicBezTo>
                  <a:cubicBezTo>
                    <a:pt x="39" y="2649"/>
                    <a:pt x="51" y="3299"/>
                    <a:pt x="64" y="3935"/>
                  </a:cubicBezTo>
                  <a:cubicBezTo>
                    <a:pt x="64" y="4012"/>
                    <a:pt x="64" y="4088"/>
                    <a:pt x="77" y="4177"/>
                  </a:cubicBezTo>
                  <a:cubicBezTo>
                    <a:pt x="102" y="4254"/>
                    <a:pt x="128" y="4330"/>
                    <a:pt x="128" y="4406"/>
                  </a:cubicBezTo>
                  <a:cubicBezTo>
                    <a:pt x="128" y="4496"/>
                    <a:pt x="77" y="4572"/>
                    <a:pt x="64" y="4648"/>
                  </a:cubicBezTo>
                  <a:cubicBezTo>
                    <a:pt x="51" y="4725"/>
                    <a:pt x="51" y="4814"/>
                    <a:pt x="51" y="4890"/>
                  </a:cubicBezTo>
                  <a:cubicBezTo>
                    <a:pt x="51" y="5221"/>
                    <a:pt x="64" y="5540"/>
                    <a:pt x="77" y="5858"/>
                  </a:cubicBezTo>
                  <a:cubicBezTo>
                    <a:pt x="115" y="6495"/>
                    <a:pt x="128" y="7157"/>
                    <a:pt x="179" y="7793"/>
                  </a:cubicBezTo>
                  <a:cubicBezTo>
                    <a:pt x="179" y="7819"/>
                    <a:pt x="204" y="7857"/>
                    <a:pt x="268" y="7870"/>
                  </a:cubicBezTo>
                  <a:cubicBezTo>
                    <a:pt x="319" y="7870"/>
                    <a:pt x="357" y="7832"/>
                    <a:pt x="357" y="7793"/>
                  </a:cubicBezTo>
                  <a:cubicBezTo>
                    <a:pt x="370" y="7157"/>
                    <a:pt x="357" y="6495"/>
                    <a:pt x="357" y="5858"/>
                  </a:cubicBezTo>
                  <a:cubicBezTo>
                    <a:pt x="357" y="5527"/>
                    <a:pt x="357" y="5209"/>
                    <a:pt x="331" y="4890"/>
                  </a:cubicBezTo>
                  <a:cubicBezTo>
                    <a:pt x="331" y="4814"/>
                    <a:pt x="331" y="4725"/>
                    <a:pt x="319" y="4648"/>
                  </a:cubicBezTo>
                  <a:cubicBezTo>
                    <a:pt x="306" y="4572"/>
                    <a:pt x="255" y="4496"/>
                    <a:pt x="255" y="4406"/>
                  </a:cubicBezTo>
                  <a:cubicBezTo>
                    <a:pt x="242" y="4330"/>
                    <a:pt x="268" y="4254"/>
                    <a:pt x="293" y="4177"/>
                  </a:cubicBezTo>
                  <a:cubicBezTo>
                    <a:pt x="319" y="4088"/>
                    <a:pt x="306" y="4012"/>
                    <a:pt x="306" y="3935"/>
                  </a:cubicBezTo>
                  <a:cubicBezTo>
                    <a:pt x="268" y="3299"/>
                    <a:pt x="268" y="2649"/>
                    <a:pt x="242" y="2013"/>
                  </a:cubicBezTo>
                  <a:cubicBezTo>
                    <a:pt x="230" y="1376"/>
                    <a:pt x="191" y="714"/>
                    <a:pt x="166" y="77"/>
                  </a:cubicBezTo>
                  <a:cubicBezTo>
                    <a:pt x="166"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42"/>
            <p:cNvSpPr/>
            <p:nvPr/>
          </p:nvSpPr>
          <p:spPr>
            <a:xfrm>
              <a:off x="664503" y="1501032"/>
              <a:ext cx="19640" cy="493166"/>
            </a:xfrm>
            <a:custGeom>
              <a:rect b="b" l="l" r="r" t="t"/>
              <a:pathLst>
                <a:path extrusionOk="0" h="12505" w="498">
                  <a:moveTo>
                    <a:pt x="77" y="1"/>
                  </a:moveTo>
                  <a:cubicBezTo>
                    <a:pt x="26" y="1"/>
                    <a:pt x="1" y="39"/>
                    <a:pt x="1" y="90"/>
                  </a:cubicBezTo>
                  <a:lnTo>
                    <a:pt x="13" y="1631"/>
                  </a:lnTo>
                  <a:lnTo>
                    <a:pt x="52" y="3171"/>
                  </a:lnTo>
                  <a:lnTo>
                    <a:pt x="128" y="6265"/>
                  </a:lnTo>
                  <a:cubicBezTo>
                    <a:pt x="141" y="6393"/>
                    <a:pt x="128" y="6520"/>
                    <a:pt x="153" y="6647"/>
                  </a:cubicBezTo>
                  <a:cubicBezTo>
                    <a:pt x="179" y="6775"/>
                    <a:pt x="204" y="6902"/>
                    <a:pt x="204" y="7029"/>
                  </a:cubicBezTo>
                  <a:cubicBezTo>
                    <a:pt x="217" y="7157"/>
                    <a:pt x="179" y="7284"/>
                    <a:pt x="153" y="7411"/>
                  </a:cubicBezTo>
                  <a:lnTo>
                    <a:pt x="153" y="7793"/>
                  </a:lnTo>
                  <a:cubicBezTo>
                    <a:pt x="153" y="8303"/>
                    <a:pt x="192" y="8825"/>
                    <a:pt x="204" y="9334"/>
                  </a:cubicBezTo>
                  <a:cubicBezTo>
                    <a:pt x="243" y="10366"/>
                    <a:pt x="281" y="11384"/>
                    <a:pt x="332" y="12416"/>
                  </a:cubicBezTo>
                  <a:cubicBezTo>
                    <a:pt x="332" y="12467"/>
                    <a:pt x="370" y="12505"/>
                    <a:pt x="408" y="12505"/>
                  </a:cubicBezTo>
                  <a:cubicBezTo>
                    <a:pt x="459" y="12505"/>
                    <a:pt x="497" y="12467"/>
                    <a:pt x="497" y="12416"/>
                  </a:cubicBezTo>
                  <a:cubicBezTo>
                    <a:pt x="497" y="11384"/>
                    <a:pt x="472" y="10366"/>
                    <a:pt x="459" y="9334"/>
                  </a:cubicBezTo>
                  <a:cubicBezTo>
                    <a:pt x="446" y="8825"/>
                    <a:pt x="459" y="8303"/>
                    <a:pt x="434" y="7793"/>
                  </a:cubicBezTo>
                  <a:cubicBezTo>
                    <a:pt x="408" y="7666"/>
                    <a:pt x="408" y="7539"/>
                    <a:pt x="395" y="7411"/>
                  </a:cubicBezTo>
                  <a:cubicBezTo>
                    <a:pt x="370" y="7284"/>
                    <a:pt x="319" y="7157"/>
                    <a:pt x="319" y="7029"/>
                  </a:cubicBezTo>
                  <a:cubicBezTo>
                    <a:pt x="306" y="6902"/>
                    <a:pt x="332" y="6775"/>
                    <a:pt x="344" y="6647"/>
                  </a:cubicBezTo>
                  <a:cubicBezTo>
                    <a:pt x="370" y="6520"/>
                    <a:pt x="344" y="6393"/>
                    <a:pt x="344" y="6265"/>
                  </a:cubicBezTo>
                  <a:lnTo>
                    <a:pt x="268" y="3171"/>
                  </a:lnTo>
                  <a:lnTo>
                    <a:pt x="217" y="1631"/>
                  </a:lnTo>
                  <a:lnTo>
                    <a:pt x="153" y="90"/>
                  </a:lnTo>
                  <a:cubicBezTo>
                    <a:pt x="153"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42"/>
            <p:cNvSpPr/>
            <p:nvPr/>
          </p:nvSpPr>
          <p:spPr>
            <a:xfrm>
              <a:off x="666514" y="799527"/>
              <a:ext cx="17629" cy="412319"/>
            </a:xfrm>
            <a:custGeom>
              <a:rect b="b" l="l" r="r" t="t"/>
              <a:pathLst>
                <a:path extrusionOk="0" h="10455" w="447">
                  <a:moveTo>
                    <a:pt x="77" y="0"/>
                  </a:moveTo>
                  <a:cubicBezTo>
                    <a:pt x="26" y="0"/>
                    <a:pt x="1" y="26"/>
                    <a:pt x="1" y="77"/>
                  </a:cubicBezTo>
                  <a:lnTo>
                    <a:pt x="13" y="1363"/>
                  </a:lnTo>
                  <a:lnTo>
                    <a:pt x="26" y="2662"/>
                  </a:lnTo>
                  <a:lnTo>
                    <a:pt x="90" y="5234"/>
                  </a:lnTo>
                  <a:cubicBezTo>
                    <a:pt x="90" y="5348"/>
                    <a:pt x="77" y="5437"/>
                    <a:pt x="102" y="5552"/>
                  </a:cubicBezTo>
                  <a:cubicBezTo>
                    <a:pt x="115" y="5667"/>
                    <a:pt x="153" y="5756"/>
                    <a:pt x="153" y="5870"/>
                  </a:cubicBezTo>
                  <a:cubicBezTo>
                    <a:pt x="166" y="5972"/>
                    <a:pt x="115" y="6074"/>
                    <a:pt x="102" y="6189"/>
                  </a:cubicBezTo>
                  <a:lnTo>
                    <a:pt x="102" y="6507"/>
                  </a:lnTo>
                  <a:cubicBezTo>
                    <a:pt x="102" y="6940"/>
                    <a:pt x="141" y="7373"/>
                    <a:pt x="153" y="7793"/>
                  </a:cubicBezTo>
                  <a:cubicBezTo>
                    <a:pt x="192" y="8659"/>
                    <a:pt x="217" y="9512"/>
                    <a:pt x="268" y="10378"/>
                  </a:cubicBezTo>
                  <a:cubicBezTo>
                    <a:pt x="268" y="10429"/>
                    <a:pt x="293" y="10454"/>
                    <a:pt x="357" y="10454"/>
                  </a:cubicBezTo>
                  <a:cubicBezTo>
                    <a:pt x="408" y="10454"/>
                    <a:pt x="446" y="10429"/>
                    <a:pt x="446" y="10378"/>
                  </a:cubicBezTo>
                  <a:cubicBezTo>
                    <a:pt x="446" y="9512"/>
                    <a:pt x="421" y="8659"/>
                    <a:pt x="421" y="7793"/>
                  </a:cubicBezTo>
                  <a:cubicBezTo>
                    <a:pt x="408" y="7373"/>
                    <a:pt x="408" y="6940"/>
                    <a:pt x="395" y="6507"/>
                  </a:cubicBezTo>
                  <a:cubicBezTo>
                    <a:pt x="395" y="6392"/>
                    <a:pt x="395" y="6303"/>
                    <a:pt x="383" y="6189"/>
                  </a:cubicBezTo>
                  <a:cubicBezTo>
                    <a:pt x="357" y="6074"/>
                    <a:pt x="319" y="5985"/>
                    <a:pt x="319" y="5870"/>
                  </a:cubicBezTo>
                  <a:cubicBezTo>
                    <a:pt x="293" y="5781"/>
                    <a:pt x="332" y="5667"/>
                    <a:pt x="344" y="5552"/>
                  </a:cubicBezTo>
                  <a:cubicBezTo>
                    <a:pt x="357" y="5437"/>
                    <a:pt x="344" y="5348"/>
                    <a:pt x="344" y="5234"/>
                  </a:cubicBezTo>
                  <a:lnTo>
                    <a:pt x="268" y="2662"/>
                  </a:lnTo>
                  <a:lnTo>
                    <a:pt x="217" y="1363"/>
                  </a:lnTo>
                  <a:lnTo>
                    <a:pt x="153" y="77"/>
                  </a:lnTo>
                  <a:cubicBezTo>
                    <a:pt x="153" y="26"/>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42"/>
            <p:cNvSpPr/>
            <p:nvPr/>
          </p:nvSpPr>
          <p:spPr>
            <a:xfrm>
              <a:off x="644429" y="722704"/>
              <a:ext cx="17116" cy="408296"/>
            </a:xfrm>
            <a:custGeom>
              <a:rect b="b" l="l" r="r" t="t"/>
              <a:pathLst>
                <a:path extrusionOk="0" h="10353" w="434">
                  <a:moveTo>
                    <a:pt x="77" y="0"/>
                  </a:moveTo>
                  <a:cubicBezTo>
                    <a:pt x="26" y="0"/>
                    <a:pt x="0" y="38"/>
                    <a:pt x="0" y="76"/>
                  </a:cubicBezTo>
                  <a:lnTo>
                    <a:pt x="13" y="1350"/>
                  </a:lnTo>
                  <a:lnTo>
                    <a:pt x="26" y="2623"/>
                  </a:lnTo>
                  <a:lnTo>
                    <a:pt x="89" y="5170"/>
                  </a:lnTo>
                  <a:cubicBezTo>
                    <a:pt x="89" y="5284"/>
                    <a:pt x="89" y="5386"/>
                    <a:pt x="115" y="5488"/>
                  </a:cubicBezTo>
                  <a:cubicBezTo>
                    <a:pt x="128" y="5603"/>
                    <a:pt x="153" y="5705"/>
                    <a:pt x="153" y="5806"/>
                  </a:cubicBezTo>
                  <a:cubicBezTo>
                    <a:pt x="179" y="5921"/>
                    <a:pt x="128" y="6023"/>
                    <a:pt x="115" y="6125"/>
                  </a:cubicBezTo>
                  <a:lnTo>
                    <a:pt x="115" y="6443"/>
                  </a:lnTo>
                  <a:cubicBezTo>
                    <a:pt x="115" y="6876"/>
                    <a:pt x="140" y="7296"/>
                    <a:pt x="153" y="7729"/>
                  </a:cubicBezTo>
                  <a:cubicBezTo>
                    <a:pt x="191" y="8570"/>
                    <a:pt x="217" y="9423"/>
                    <a:pt x="268" y="10276"/>
                  </a:cubicBezTo>
                  <a:cubicBezTo>
                    <a:pt x="268" y="10314"/>
                    <a:pt x="306" y="10352"/>
                    <a:pt x="344" y="10352"/>
                  </a:cubicBezTo>
                  <a:cubicBezTo>
                    <a:pt x="395" y="10352"/>
                    <a:pt x="433" y="10314"/>
                    <a:pt x="433" y="10276"/>
                  </a:cubicBezTo>
                  <a:cubicBezTo>
                    <a:pt x="433" y="9423"/>
                    <a:pt x="408" y="8570"/>
                    <a:pt x="408" y="7729"/>
                  </a:cubicBezTo>
                  <a:cubicBezTo>
                    <a:pt x="395" y="7296"/>
                    <a:pt x="395" y="6876"/>
                    <a:pt x="382" y="6443"/>
                  </a:cubicBezTo>
                  <a:cubicBezTo>
                    <a:pt x="382" y="6341"/>
                    <a:pt x="382" y="6239"/>
                    <a:pt x="370" y="6125"/>
                  </a:cubicBezTo>
                  <a:cubicBezTo>
                    <a:pt x="344" y="6023"/>
                    <a:pt x="306" y="5921"/>
                    <a:pt x="306" y="5806"/>
                  </a:cubicBezTo>
                  <a:cubicBezTo>
                    <a:pt x="280" y="5705"/>
                    <a:pt x="319" y="5603"/>
                    <a:pt x="331" y="5488"/>
                  </a:cubicBezTo>
                  <a:cubicBezTo>
                    <a:pt x="344" y="5386"/>
                    <a:pt x="331" y="5284"/>
                    <a:pt x="331" y="5170"/>
                  </a:cubicBezTo>
                  <a:lnTo>
                    <a:pt x="268" y="2623"/>
                  </a:lnTo>
                  <a:lnTo>
                    <a:pt x="217" y="1350"/>
                  </a:lnTo>
                  <a:lnTo>
                    <a:pt x="153" y="76"/>
                  </a:lnTo>
                  <a:cubicBezTo>
                    <a:pt x="153" y="38"/>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42"/>
            <p:cNvSpPr/>
            <p:nvPr/>
          </p:nvSpPr>
          <p:spPr>
            <a:xfrm>
              <a:off x="618795" y="371675"/>
              <a:ext cx="2822779" cy="1916150"/>
            </a:xfrm>
            <a:custGeom>
              <a:rect b="b" l="l" r="r" t="t"/>
              <a:pathLst>
                <a:path extrusionOk="0" h="48587" w="71576">
                  <a:moveTo>
                    <a:pt x="62463" y="440"/>
                  </a:moveTo>
                  <a:cubicBezTo>
                    <a:pt x="63155" y="440"/>
                    <a:pt x="63846" y="446"/>
                    <a:pt x="64534" y="459"/>
                  </a:cubicBezTo>
                  <a:lnTo>
                    <a:pt x="66609" y="472"/>
                  </a:lnTo>
                  <a:lnTo>
                    <a:pt x="67641" y="484"/>
                  </a:lnTo>
                  <a:cubicBezTo>
                    <a:pt x="67972" y="484"/>
                    <a:pt x="68316" y="535"/>
                    <a:pt x="68596" y="663"/>
                  </a:cubicBezTo>
                  <a:cubicBezTo>
                    <a:pt x="68608" y="675"/>
                    <a:pt x="68634" y="675"/>
                    <a:pt x="68647" y="675"/>
                  </a:cubicBezTo>
                  <a:cubicBezTo>
                    <a:pt x="68665" y="676"/>
                    <a:pt x="68684" y="677"/>
                    <a:pt x="68703" y="678"/>
                  </a:cubicBezTo>
                  <a:lnTo>
                    <a:pt x="68703" y="678"/>
                  </a:lnTo>
                  <a:cubicBezTo>
                    <a:pt x="68858" y="770"/>
                    <a:pt x="68999" y="883"/>
                    <a:pt x="69105" y="1032"/>
                  </a:cubicBezTo>
                  <a:cubicBezTo>
                    <a:pt x="69232" y="1197"/>
                    <a:pt x="69309" y="1414"/>
                    <a:pt x="69360" y="1618"/>
                  </a:cubicBezTo>
                  <a:cubicBezTo>
                    <a:pt x="69411" y="1821"/>
                    <a:pt x="69423" y="2038"/>
                    <a:pt x="69423" y="2267"/>
                  </a:cubicBezTo>
                  <a:lnTo>
                    <a:pt x="69462" y="2955"/>
                  </a:lnTo>
                  <a:lnTo>
                    <a:pt x="69538" y="5680"/>
                  </a:lnTo>
                  <a:lnTo>
                    <a:pt x="69678" y="11117"/>
                  </a:lnTo>
                  <a:lnTo>
                    <a:pt x="69971" y="22004"/>
                  </a:lnTo>
                  <a:lnTo>
                    <a:pt x="70518" y="43790"/>
                  </a:lnTo>
                  <a:cubicBezTo>
                    <a:pt x="70557" y="44147"/>
                    <a:pt x="70557" y="44529"/>
                    <a:pt x="70468" y="44873"/>
                  </a:cubicBezTo>
                  <a:cubicBezTo>
                    <a:pt x="70391" y="45229"/>
                    <a:pt x="70213" y="45560"/>
                    <a:pt x="69933" y="45789"/>
                  </a:cubicBezTo>
                  <a:cubicBezTo>
                    <a:pt x="69640" y="46006"/>
                    <a:pt x="69296" y="46108"/>
                    <a:pt x="68927" y="46133"/>
                  </a:cubicBezTo>
                  <a:cubicBezTo>
                    <a:pt x="68838" y="46140"/>
                    <a:pt x="68752" y="46143"/>
                    <a:pt x="68664" y="46143"/>
                  </a:cubicBezTo>
                  <a:cubicBezTo>
                    <a:pt x="68577" y="46143"/>
                    <a:pt x="68487" y="46140"/>
                    <a:pt x="68392" y="46133"/>
                  </a:cubicBezTo>
                  <a:lnTo>
                    <a:pt x="67832" y="46133"/>
                  </a:lnTo>
                  <a:cubicBezTo>
                    <a:pt x="67093" y="46127"/>
                    <a:pt x="66348" y="46124"/>
                    <a:pt x="65603" y="46124"/>
                  </a:cubicBezTo>
                  <a:cubicBezTo>
                    <a:pt x="64858" y="46124"/>
                    <a:pt x="64114" y="46127"/>
                    <a:pt x="63375" y="46133"/>
                  </a:cubicBezTo>
                  <a:cubicBezTo>
                    <a:pt x="60395" y="46146"/>
                    <a:pt x="57441" y="46210"/>
                    <a:pt x="54462" y="46299"/>
                  </a:cubicBezTo>
                  <a:cubicBezTo>
                    <a:pt x="51482" y="46375"/>
                    <a:pt x="48502" y="46464"/>
                    <a:pt x="45548" y="46592"/>
                  </a:cubicBezTo>
                  <a:cubicBezTo>
                    <a:pt x="42632" y="46717"/>
                    <a:pt x="39715" y="46842"/>
                    <a:pt x="36799" y="47003"/>
                  </a:cubicBezTo>
                  <a:lnTo>
                    <a:pt x="36799" y="47003"/>
                  </a:lnTo>
                  <a:cubicBezTo>
                    <a:pt x="36748" y="43229"/>
                    <a:pt x="36672" y="39454"/>
                    <a:pt x="36584" y="35679"/>
                  </a:cubicBezTo>
                  <a:lnTo>
                    <a:pt x="36304" y="24219"/>
                  </a:lnTo>
                  <a:lnTo>
                    <a:pt x="35985" y="12759"/>
                  </a:lnTo>
                  <a:cubicBezTo>
                    <a:pt x="35872" y="8979"/>
                    <a:pt x="35746" y="5199"/>
                    <a:pt x="35620" y="1418"/>
                  </a:cubicBezTo>
                  <a:lnTo>
                    <a:pt x="35620" y="1418"/>
                  </a:lnTo>
                  <a:cubicBezTo>
                    <a:pt x="38356" y="1231"/>
                    <a:pt x="41067" y="1055"/>
                    <a:pt x="43804" y="917"/>
                  </a:cubicBezTo>
                  <a:cubicBezTo>
                    <a:pt x="46567" y="777"/>
                    <a:pt x="49317" y="663"/>
                    <a:pt x="52093" y="586"/>
                  </a:cubicBezTo>
                  <a:cubicBezTo>
                    <a:pt x="54844" y="523"/>
                    <a:pt x="57620" y="459"/>
                    <a:pt x="60383" y="459"/>
                  </a:cubicBezTo>
                  <a:cubicBezTo>
                    <a:pt x="61077" y="446"/>
                    <a:pt x="61771" y="440"/>
                    <a:pt x="62463" y="440"/>
                  </a:cubicBezTo>
                  <a:close/>
                  <a:moveTo>
                    <a:pt x="69071" y="732"/>
                  </a:moveTo>
                  <a:lnTo>
                    <a:pt x="69071" y="732"/>
                  </a:lnTo>
                  <a:cubicBezTo>
                    <a:pt x="69314" y="791"/>
                    <a:pt x="69542" y="899"/>
                    <a:pt x="69729" y="1070"/>
                  </a:cubicBezTo>
                  <a:cubicBezTo>
                    <a:pt x="70009" y="1325"/>
                    <a:pt x="70136" y="1719"/>
                    <a:pt x="70175" y="2127"/>
                  </a:cubicBezTo>
                  <a:lnTo>
                    <a:pt x="70238" y="4661"/>
                  </a:lnTo>
                  <a:lnTo>
                    <a:pt x="70353" y="9716"/>
                  </a:lnTo>
                  <a:lnTo>
                    <a:pt x="70608" y="19864"/>
                  </a:lnTo>
                  <a:lnTo>
                    <a:pt x="71130" y="40161"/>
                  </a:lnTo>
                  <a:lnTo>
                    <a:pt x="71193" y="42695"/>
                  </a:lnTo>
                  <a:lnTo>
                    <a:pt x="71219" y="43969"/>
                  </a:lnTo>
                  <a:cubicBezTo>
                    <a:pt x="71257" y="44376"/>
                    <a:pt x="71257" y="44796"/>
                    <a:pt x="71193" y="45191"/>
                  </a:cubicBezTo>
                  <a:cubicBezTo>
                    <a:pt x="71117" y="45586"/>
                    <a:pt x="70964" y="45980"/>
                    <a:pt x="70684" y="46248"/>
                  </a:cubicBezTo>
                  <a:cubicBezTo>
                    <a:pt x="70404" y="46503"/>
                    <a:pt x="70009" y="46630"/>
                    <a:pt x="69614" y="46655"/>
                  </a:cubicBezTo>
                  <a:cubicBezTo>
                    <a:pt x="69546" y="46664"/>
                    <a:pt x="69480" y="46667"/>
                    <a:pt x="69413" y="46667"/>
                  </a:cubicBezTo>
                  <a:cubicBezTo>
                    <a:pt x="69279" y="46667"/>
                    <a:pt x="69143" y="46655"/>
                    <a:pt x="68990" y="46655"/>
                  </a:cubicBezTo>
                  <a:lnTo>
                    <a:pt x="68354" y="46630"/>
                  </a:lnTo>
                  <a:lnTo>
                    <a:pt x="67080" y="46592"/>
                  </a:lnTo>
                  <a:cubicBezTo>
                    <a:pt x="66370" y="46581"/>
                    <a:pt x="65655" y="46577"/>
                    <a:pt x="64939" y="46577"/>
                  </a:cubicBezTo>
                  <a:cubicBezTo>
                    <a:pt x="63962" y="46577"/>
                    <a:pt x="62983" y="46584"/>
                    <a:pt x="62013" y="46592"/>
                  </a:cubicBezTo>
                  <a:cubicBezTo>
                    <a:pt x="60319" y="46617"/>
                    <a:pt x="58613" y="46643"/>
                    <a:pt x="56932" y="46694"/>
                  </a:cubicBezTo>
                  <a:cubicBezTo>
                    <a:pt x="50212" y="46871"/>
                    <a:pt x="43479" y="47136"/>
                    <a:pt x="36758" y="47414"/>
                  </a:cubicBezTo>
                  <a:lnTo>
                    <a:pt x="36758" y="47414"/>
                  </a:lnTo>
                  <a:lnTo>
                    <a:pt x="36753" y="47247"/>
                  </a:lnTo>
                  <a:lnTo>
                    <a:pt x="36753" y="47247"/>
                  </a:lnTo>
                  <a:cubicBezTo>
                    <a:pt x="39692" y="47071"/>
                    <a:pt x="42595" y="46908"/>
                    <a:pt x="45536" y="46770"/>
                  </a:cubicBezTo>
                  <a:cubicBezTo>
                    <a:pt x="48490" y="46643"/>
                    <a:pt x="51469" y="46528"/>
                    <a:pt x="54423" y="46439"/>
                  </a:cubicBezTo>
                  <a:cubicBezTo>
                    <a:pt x="57403" y="46362"/>
                    <a:pt x="60370" y="46299"/>
                    <a:pt x="63337" y="46273"/>
                  </a:cubicBezTo>
                  <a:cubicBezTo>
                    <a:pt x="64330" y="46273"/>
                    <a:pt x="65323" y="46268"/>
                    <a:pt x="66313" y="46268"/>
                  </a:cubicBezTo>
                  <a:cubicBezTo>
                    <a:pt x="66807" y="46268"/>
                    <a:pt x="67301" y="46269"/>
                    <a:pt x="67794" y="46273"/>
                  </a:cubicBezTo>
                  <a:lnTo>
                    <a:pt x="68354" y="46273"/>
                  </a:lnTo>
                  <a:cubicBezTo>
                    <a:pt x="68443" y="46286"/>
                    <a:pt x="68535" y="46292"/>
                    <a:pt x="68629" y="46292"/>
                  </a:cubicBezTo>
                  <a:cubicBezTo>
                    <a:pt x="68723" y="46292"/>
                    <a:pt x="68819" y="46286"/>
                    <a:pt x="68914" y="46273"/>
                  </a:cubicBezTo>
                  <a:cubicBezTo>
                    <a:pt x="69283" y="46248"/>
                    <a:pt x="69678" y="46133"/>
                    <a:pt x="69984" y="45891"/>
                  </a:cubicBezTo>
                  <a:cubicBezTo>
                    <a:pt x="70136" y="45789"/>
                    <a:pt x="70264" y="45624"/>
                    <a:pt x="70366" y="45471"/>
                  </a:cubicBezTo>
                  <a:cubicBezTo>
                    <a:pt x="70455" y="45293"/>
                    <a:pt x="70518" y="45115"/>
                    <a:pt x="70569" y="44924"/>
                  </a:cubicBezTo>
                  <a:cubicBezTo>
                    <a:pt x="70646" y="44542"/>
                    <a:pt x="70646" y="44160"/>
                    <a:pt x="70620" y="43790"/>
                  </a:cubicBezTo>
                  <a:lnTo>
                    <a:pt x="70060" y="22004"/>
                  </a:lnTo>
                  <a:lnTo>
                    <a:pt x="69793" y="11117"/>
                  </a:lnTo>
                  <a:lnTo>
                    <a:pt x="69665" y="5680"/>
                  </a:lnTo>
                  <a:lnTo>
                    <a:pt x="69602" y="2955"/>
                  </a:lnTo>
                  <a:lnTo>
                    <a:pt x="69576" y="2267"/>
                  </a:lnTo>
                  <a:cubicBezTo>
                    <a:pt x="69576" y="2025"/>
                    <a:pt x="69563" y="1796"/>
                    <a:pt x="69513" y="1567"/>
                  </a:cubicBezTo>
                  <a:cubicBezTo>
                    <a:pt x="69474" y="1325"/>
                    <a:pt x="69372" y="1108"/>
                    <a:pt x="69232" y="917"/>
                  </a:cubicBezTo>
                  <a:cubicBezTo>
                    <a:pt x="69184" y="852"/>
                    <a:pt x="69130" y="789"/>
                    <a:pt x="69071" y="732"/>
                  </a:cubicBezTo>
                  <a:close/>
                  <a:moveTo>
                    <a:pt x="1984" y="2713"/>
                  </a:moveTo>
                  <a:cubicBezTo>
                    <a:pt x="1895" y="2826"/>
                    <a:pt x="1822" y="2950"/>
                    <a:pt x="1758" y="3069"/>
                  </a:cubicBezTo>
                  <a:cubicBezTo>
                    <a:pt x="1669" y="3260"/>
                    <a:pt x="1605" y="3477"/>
                    <a:pt x="1554" y="3680"/>
                  </a:cubicBezTo>
                  <a:cubicBezTo>
                    <a:pt x="1478" y="4113"/>
                    <a:pt x="1478" y="4546"/>
                    <a:pt x="1529" y="4979"/>
                  </a:cubicBezTo>
                  <a:lnTo>
                    <a:pt x="2586" y="43052"/>
                  </a:lnTo>
                  <a:lnTo>
                    <a:pt x="2649" y="45433"/>
                  </a:lnTo>
                  <a:lnTo>
                    <a:pt x="2649" y="45739"/>
                  </a:lnTo>
                  <a:lnTo>
                    <a:pt x="2649" y="46044"/>
                  </a:lnTo>
                  <a:cubicBezTo>
                    <a:pt x="2649" y="46248"/>
                    <a:pt x="2675" y="46439"/>
                    <a:pt x="2713" y="46643"/>
                  </a:cubicBezTo>
                  <a:cubicBezTo>
                    <a:pt x="2751" y="46846"/>
                    <a:pt x="2828" y="47037"/>
                    <a:pt x="2942" y="47216"/>
                  </a:cubicBezTo>
                  <a:cubicBezTo>
                    <a:pt x="3031" y="47407"/>
                    <a:pt x="3197" y="47547"/>
                    <a:pt x="3375" y="47661"/>
                  </a:cubicBezTo>
                  <a:cubicBezTo>
                    <a:pt x="3719" y="47890"/>
                    <a:pt x="4152" y="47954"/>
                    <a:pt x="4547" y="47954"/>
                  </a:cubicBezTo>
                  <a:cubicBezTo>
                    <a:pt x="4750" y="47954"/>
                    <a:pt x="4967" y="47929"/>
                    <a:pt x="5158" y="47916"/>
                  </a:cubicBezTo>
                  <a:lnTo>
                    <a:pt x="5744" y="47865"/>
                  </a:lnTo>
                  <a:lnTo>
                    <a:pt x="8112" y="47712"/>
                  </a:lnTo>
                  <a:cubicBezTo>
                    <a:pt x="11283" y="47508"/>
                    <a:pt x="14466" y="47381"/>
                    <a:pt x="17637" y="47267"/>
                  </a:cubicBezTo>
                  <a:cubicBezTo>
                    <a:pt x="20913" y="47168"/>
                    <a:pt x="24192" y="47117"/>
                    <a:pt x="27474" y="47117"/>
                  </a:cubicBezTo>
                  <a:cubicBezTo>
                    <a:pt x="30495" y="47117"/>
                    <a:pt x="33517" y="47160"/>
                    <a:pt x="36540" y="47249"/>
                  </a:cubicBezTo>
                  <a:lnTo>
                    <a:pt x="36540" y="47249"/>
                  </a:lnTo>
                  <a:lnTo>
                    <a:pt x="36553" y="47455"/>
                  </a:lnTo>
                  <a:lnTo>
                    <a:pt x="36553" y="47455"/>
                  </a:lnTo>
                  <a:cubicBezTo>
                    <a:pt x="34783" y="47430"/>
                    <a:pt x="33007" y="47418"/>
                    <a:pt x="31231" y="47418"/>
                  </a:cubicBezTo>
                  <a:cubicBezTo>
                    <a:pt x="29648" y="47418"/>
                    <a:pt x="28064" y="47427"/>
                    <a:pt x="26486" y="47445"/>
                  </a:cubicBezTo>
                  <a:cubicBezTo>
                    <a:pt x="23074" y="47483"/>
                    <a:pt x="19649" y="47547"/>
                    <a:pt x="16249" y="47674"/>
                  </a:cubicBezTo>
                  <a:cubicBezTo>
                    <a:pt x="12823" y="47789"/>
                    <a:pt x="9424" y="47954"/>
                    <a:pt x="6011" y="48171"/>
                  </a:cubicBezTo>
                  <a:lnTo>
                    <a:pt x="3452" y="48349"/>
                  </a:lnTo>
                  <a:cubicBezTo>
                    <a:pt x="3322" y="48356"/>
                    <a:pt x="3195" y="48362"/>
                    <a:pt x="3070" y="48362"/>
                  </a:cubicBezTo>
                  <a:cubicBezTo>
                    <a:pt x="2777" y="48362"/>
                    <a:pt x="2497" y="48332"/>
                    <a:pt x="2229" y="48234"/>
                  </a:cubicBezTo>
                  <a:cubicBezTo>
                    <a:pt x="2038" y="48171"/>
                    <a:pt x="1860" y="48056"/>
                    <a:pt x="1733" y="47916"/>
                  </a:cubicBezTo>
                  <a:cubicBezTo>
                    <a:pt x="1593" y="47776"/>
                    <a:pt x="1491" y="47598"/>
                    <a:pt x="1427" y="47407"/>
                  </a:cubicBezTo>
                  <a:cubicBezTo>
                    <a:pt x="1363" y="47216"/>
                    <a:pt x="1338" y="47012"/>
                    <a:pt x="1312" y="46808"/>
                  </a:cubicBezTo>
                  <a:cubicBezTo>
                    <a:pt x="1300" y="46592"/>
                    <a:pt x="1312" y="46375"/>
                    <a:pt x="1300" y="46171"/>
                  </a:cubicBezTo>
                  <a:lnTo>
                    <a:pt x="1274" y="44898"/>
                  </a:lnTo>
                  <a:lnTo>
                    <a:pt x="1211" y="42326"/>
                  </a:lnTo>
                  <a:lnTo>
                    <a:pt x="663" y="21864"/>
                  </a:lnTo>
                  <a:lnTo>
                    <a:pt x="396" y="11626"/>
                  </a:lnTo>
                  <a:lnTo>
                    <a:pt x="268" y="6507"/>
                  </a:lnTo>
                  <a:cubicBezTo>
                    <a:pt x="281" y="5654"/>
                    <a:pt x="90" y="4788"/>
                    <a:pt x="357" y="3999"/>
                  </a:cubicBezTo>
                  <a:cubicBezTo>
                    <a:pt x="485" y="3604"/>
                    <a:pt x="727" y="3273"/>
                    <a:pt x="1083" y="3044"/>
                  </a:cubicBezTo>
                  <a:cubicBezTo>
                    <a:pt x="1346" y="2872"/>
                    <a:pt x="1657" y="2772"/>
                    <a:pt x="1984" y="2713"/>
                  </a:cubicBezTo>
                  <a:close/>
                  <a:moveTo>
                    <a:pt x="60332" y="0"/>
                  </a:moveTo>
                  <a:cubicBezTo>
                    <a:pt x="58957" y="0"/>
                    <a:pt x="57569" y="26"/>
                    <a:pt x="56181" y="39"/>
                  </a:cubicBezTo>
                  <a:cubicBezTo>
                    <a:pt x="54793" y="51"/>
                    <a:pt x="53418" y="90"/>
                    <a:pt x="52030" y="128"/>
                  </a:cubicBezTo>
                  <a:cubicBezTo>
                    <a:pt x="49279" y="230"/>
                    <a:pt x="46503" y="344"/>
                    <a:pt x="43740" y="510"/>
                  </a:cubicBezTo>
                  <a:cubicBezTo>
                    <a:pt x="40977" y="675"/>
                    <a:pt x="38214" y="879"/>
                    <a:pt x="35463" y="1134"/>
                  </a:cubicBezTo>
                  <a:cubicBezTo>
                    <a:pt x="35400" y="1146"/>
                    <a:pt x="35349" y="1197"/>
                    <a:pt x="35349" y="1261"/>
                  </a:cubicBezTo>
                  <a:lnTo>
                    <a:pt x="35591" y="12721"/>
                  </a:lnTo>
                  <a:lnTo>
                    <a:pt x="35858" y="24181"/>
                  </a:lnTo>
                  <a:lnTo>
                    <a:pt x="36164" y="35641"/>
                  </a:lnTo>
                  <a:cubicBezTo>
                    <a:pt x="36265" y="39422"/>
                    <a:pt x="36390" y="43204"/>
                    <a:pt x="36541" y="46985"/>
                  </a:cubicBezTo>
                  <a:lnTo>
                    <a:pt x="36541" y="46985"/>
                  </a:lnTo>
                  <a:cubicBezTo>
                    <a:pt x="34194" y="46952"/>
                    <a:pt x="31843" y="46934"/>
                    <a:pt x="29491" y="46934"/>
                  </a:cubicBezTo>
                  <a:cubicBezTo>
                    <a:pt x="25524" y="46934"/>
                    <a:pt x="21552" y="46987"/>
                    <a:pt x="17586" y="47114"/>
                  </a:cubicBezTo>
                  <a:cubicBezTo>
                    <a:pt x="14415" y="47228"/>
                    <a:pt x="11232" y="47356"/>
                    <a:pt x="8061" y="47572"/>
                  </a:cubicBezTo>
                  <a:lnTo>
                    <a:pt x="5693" y="47725"/>
                  </a:lnTo>
                  <a:lnTo>
                    <a:pt x="5107" y="47776"/>
                  </a:lnTo>
                  <a:cubicBezTo>
                    <a:pt x="4916" y="47789"/>
                    <a:pt x="4712" y="47801"/>
                    <a:pt x="4521" y="47801"/>
                  </a:cubicBezTo>
                  <a:cubicBezTo>
                    <a:pt x="4114" y="47801"/>
                    <a:pt x="3719" y="47738"/>
                    <a:pt x="3401" y="47534"/>
                  </a:cubicBezTo>
                  <a:cubicBezTo>
                    <a:pt x="3082" y="47343"/>
                    <a:pt x="2879" y="46986"/>
                    <a:pt x="2802" y="46617"/>
                  </a:cubicBezTo>
                  <a:cubicBezTo>
                    <a:pt x="2751" y="46413"/>
                    <a:pt x="2739" y="46222"/>
                    <a:pt x="2739" y="46031"/>
                  </a:cubicBezTo>
                  <a:lnTo>
                    <a:pt x="2739" y="45739"/>
                  </a:lnTo>
                  <a:lnTo>
                    <a:pt x="2739" y="45433"/>
                  </a:lnTo>
                  <a:lnTo>
                    <a:pt x="2675" y="43052"/>
                  </a:lnTo>
                  <a:lnTo>
                    <a:pt x="1720" y="4928"/>
                  </a:lnTo>
                  <a:cubicBezTo>
                    <a:pt x="1682" y="4508"/>
                    <a:pt x="1682" y="4101"/>
                    <a:pt x="1758" y="3706"/>
                  </a:cubicBezTo>
                  <a:cubicBezTo>
                    <a:pt x="1796" y="3489"/>
                    <a:pt x="1860" y="3298"/>
                    <a:pt x="1949" y="3133"/>
                  </a:cubicBezTo>
                  <a:cubicBezTo>
                    <a:pt x="2051" y="2955"/>
                    <a:pt x="2166" y="2789"/>
                    <a:pt x="2306" y="2649"/>
                  </a:cubicBezTo>
                  <a:cubicBezTo>
                    <a:pt x="2331" y="2636"/>
                    <a:pt x="2331" y="2598"/>
                    <a:pt x="2331" y="2573"/>
                  </a:cubicBezTo>
                  <a:cubicBezTo>
                    <a:pt x="2318" y="2522"/>
                    <a:pt x="2267" y="2496"/>
                    <a:pt x="2229" y="2496"/>
                  </a:cubicBezTo>
                  <a:cubicBezTo>
                    <a:pt x="1796" y="2534"/>
                    <a:pt x="1351" y="2649"/>
                    <a:pt x="969" y="2891"/>
                  </a:cubicBezTo>
                  <a:cubicBezTo>
                    <a:pt x="587" y="3133"/>
                    <a:pt x="319" y="3528"/>
                    <a:pt x="166" y="3935"/>
                  </a:cubicBezTo>
                  <a:cubicBezTo>
                    <a:pt x="26" y="4368"/>
                    <a:pt x="1" y="4814"/>
                    <a:pt x="14" y="5247"/>
                  </a:cubicBezTo>
                  <a:cubicBezTo>
                    <a:pt x="14" y="5361"/>
                    <a:pt x="14" y="5450"/>
                    <a:pt x="26" y="5565"/>
                  </a:cubicBezTo>
                  <a:lnTo>
                    <a:pt x="39" y="5883"/>
                  </a:lnTo>
                  <a:lnTo>
                    <a:pt x="65" y="6520"/>
                  </a:lnTo>
                  <a:lnTo>
                    <a:pt x="192" y="11639"/>
                  </a:lnTo>
                  <a:lnTo>
                    <a:pt x="459" y="21876"/>
                  </a:lnTo>
                  <a:lnTo>
                    <a:pt x="981" y="42351"/>
                  </a:lnTo>
                  <a:lnTo>
                    <a:pt x="1096" y="44898"/>
                  </a:lnTo>
                  <a:lnTo>
                    <a:pt x="1121" y="46171"/>
                  </a:lnTo>
                  <a:cubicBezTo>
                    <a:pt x="1147" y="46388"/>
                    <a:pt x="1121" y="46592"/>
                    <a:pt x="1147" y="46821"/>
                  </a:cubicBezTo>
                  <a:cubicBezTo>
                    <a:pt x="1160" y="47037"/>
                    <a:pt x="1185" y="47267"/>
                    <a:pt x="1274" y="47470"/>
                  </a:cubicBezTo>
                  <a:cubicBezTo>
                    <a:pt x="1338" y="47699"/>
                    <a:pt x="1440" y="47890"/>
                    <a:pt x="1605" y="48056"/>
                  </a:cubicBezTo>
                  <a:cubicBezTo>
                    <a:pt x="1758" y="48234"/>
                    <a:pt x="1975" y="48362"/>
                    <a:pt x="2178" y="48438"/>
                  </a:cubicBezTo>
                  <a:cubicBezTo>
                    <a:pt x="2471" y="48550"/>
                    <a:pt x="2769" y="48586"/>
                    <a:pt x="3061" y="48586"/>
                  </a:cubicBezTo>
                  <a:cubicBezTo>
                    <a:pt x="3202" y="48586"/>
                    <a:pt x="3341" y="48578"/>
                    <a:pt x="3477" y="48565"/>
                  </a:cubicBezTo>
                  <a:lnTo>
                    <a:pt x="6024" y="48400"/>
                  </a:lnTo>
                  <a:cubicBezTo>
                    <a:pt x="9436" y="48171"/>
                    <a:pt x="12836" y="48018"/>
                    <a:pt x="16249" y="47903"/>
                  </a:cubicBezTo>
                  <a:cubicBezTo>
                    <a:pt x="21974" y="47689"/>
                    <a:pt x="27708" y="47601"/>
                    <a:pt x="33444" y="47601"/>
                  </a:cubicBezTo>
                  <a:cubicBezTo>
                    <a:pt x="34489" y="47601"/>
                    <a:pt x="35535" y="47604"/>
                    <a:pt x="36581" y="47610"/>
                  </a:cubicBezTo>
                  <a:lnTo>
                    <a:pt x="36581" y="47610"/>
                  </a:lnTo>
                  <a:cubicBezTo>
                    <a:pt x="36605" y="47641"/>
                    <a:pt x="36645" y="47661"/>
                    <a:pt x="36686" y="47661"/>
                  </a:cubicBezTo>
                  <a:cubicBezTo>
                    <a:pt x="43435" y="47394"/>
                    <a:pt x="50196" y="47139"/>
                    <a:pt x="56957" y="46974"/>
                  </a:cubicBezTo>
                  <a:cubicBezTo>
                    <a:pt x="59472" y="46926"/>
                    <a:pt x="62002" y="46879"/>
                    <a:pt x="64524" y="46879"/>
                  </a:cubicBezTo>
                  <a:cubicBezTo>
                    <a:pt x="65386" y="46879"/>
                    <a:pt x="66247" y="46884"/>
                    <a:pt x="67106" y="46897"/>
                  </a:cubicBezTo>
                  <a:lnTo>
                    <a:pt x="68379" y="46935"/>
                  </a:lnTo>
                  <a:lnTo>
                    <a:pt x="69016" y="46948"/>
                  </a:lnTo>
                  <a:cubicBezTo>
                    <a:pt x="69152" y="46948"/>
                    <a:pt x="69293" y="46954"/>
                    <a:pt x="69440" y="46954"/>
                  </a:cubicBezTo>
                  <a:cubicBezTo>
                    <a:pt x="69514" y="46954"/>
                    <a:pt x="69589" y="46952"/>
                    <a:pt x="69665" y="46948"/>
                  </a:cubicBezTo>
                  <a:cubicBezTo>
                    <a:pt x="70111" y="46910"/>
                    <a:pt x="70569" y="46770"/>
                    <a:pt x="70900" y="46452"/>
                  </a:cubicBezTo>
                  <a:cubicBezTo>
                    <a:pt x="71244" y="46133"/>
                    <a:pt x="71410" y="45688"/>
                    <a:pt x="71499" y="45255"/>
                  </a:cubicBezTo>
                  <a:cubicBezTo>
                    <a:pt x="71575" y="44834"/>
                    <a:pt x="71563" y="44389"/>
                    <a:pt x="71524" y="43969"/>
                  </a:cubicBezTo>
                  <a:lnTo>
                    <a:pt x="71499" y="42695"/>
                  </a:lnTo>
                  <a:lnTo>
                    <a:pt x="71372" y="40136"/>
                  </a:lnTo>
                  <a:lnTo>
                    <a:pt x="70837" y="19839"/>
                  </a:lnTo>
                  <a:lnTo>
                    <a:pt x="70569" y="9703"/>
                  </a:lnTo>
                  <a:lnTo>
                    <a:pt x="70442" y="4623"/>
                  </a:lnTo>
                  <a:lnTo>
                    <a:pt x="70417" y="3349"/>
                  </a:lnTo>
                  <a:lnTo>
                    <a:pt x="70391" y="2713"/>
                  </a:lnTo>
                  <a:lnTo>
                    <a:pt x="70391" y="2394"/>
                  </a:lnTo>
                  <a:cubicBezTo>
                    <a:pt x="70391" y="2280"/>
                    <a:pt x="70391" y="2165"/>
                    <a:pt x="70378" y="2063"/>
                  </a:cubicBezTo>
                  <a:cubicBezTo>
                    <a:pt x="70366" y="1834"/>
                    <a:pt x="70315" y="1618"/>
                    <a:pt x="70238" y="1401"/>
                  </a:cubicBezTo>
                  <a:cubicBezTo>
                    <a:pt x="70162" y="1185"/>
                    <a:pt x="70035" y="994"/>
                    <a:pt x="69856" y="828"/>
                  </a:cubicBezTo>
                  <a:cubicBezTo>
                    <a:pt x="69678" y="675"/>
                    <a:pt x="69474" y="561"/>
                    <a:pt x="69271" y="484"/>
                  </a:cubicBezTo>
                  <a:cubicBezTo>
                    <a:pt x="69062" y="411"/>
                    <a:pt x="68854" y="373"/>
                    <a:pt x="68635" y="359"/>
                  </a:cubicBezTo>
                  <a:lnTo>
                    <a:pt x="68635" y="359"/>
                  </a:lnTo>
                  <a:cubicBezTo>
                    <a:pt x="68309" y="214"/>
                    <a:pt x="67937" y="166"/>
                    <a:pt x="67590" y="153"/>
                  </a:cubicBezTo>
                  <a:lnTo>
                    <a:pt x="66558" y="115"/>
                  </a:lnTo>
                  <a:cubicBezTo>
                    <a:pt x="65871" y="90"/>
                    <a:pt x="65170" y="64"/>
                    <a:pt x="64496" y="51"/>
                  </a:cubicBezTo>
                  <a:cubicBezTo>
                    <a:pt x="63108" y="39"/>
                    <a:pt x="61720" y="0"/>
                    <a:pt x="603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0" name="Google Shape;690;p42"/>
          <p:cNvSpPr txBox="1"/>
          <p:nvPr>
            <p:ph idx="6" type="title"/>
          </p:nvPr>
        </p:nvSpPr>
        <p:spPr>
          <a:xfrm>
            <a:off x="930200" y="627400"/>
            <a:ext cx="64728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chemeClr val="dk1"/>
                </a:solidFill>
              </a:rPr>
              <a:t>You could use three columns</a:t>
            </a:r>
            <a:endParaRPr b="1">
              <a:solidFill>
                <a:schemeClr val="dk1"/>
              </a:solidFill>
            </a:endParaRPr>
          </a:p>
        </p:txBody>
      </p:sp>
      <p:sp>
        <p:nvSpPr>
          <p:cNvPr id="691" name="Google Shape;691;p42"/>
          <p:cNvSpPr txBox="1"/>
          <p:nvPr>
            <p:ph type="title"/>
          </p:nvPr>
        </p:nvSpPr>
        <p:spPr>
          <a:xfrm>
            <a:off x="759940" y="2874025"/>
            <a:ext cx="2326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solidFill>
                  <a:schemeClr val="dk1"/>
                </a:solidFill>
              </a:rPr>
              <a:t>Mercury</a:t>
            </a:r>
            <a:endParaRPr b="1">
              <a:solidFill>
                <a:schemeClr val="dk1"/>
              </a:solidFill>
            </a:endParaRPr>
          </a:p>
        </p:txBody>
      </p:sp>
      <p:sp>
        <p:nvSpPr>
          <p:cNvPr id="692" name="Google Shape;692;p42"/>
          <p:cNvSpPr txBox="1"/>
          <p:nvPr>
            <p:ph idx="1" type="subTitle"/>
          </p:nvPr>
        </p:nvSpPr>
        <p:spPr>
          <a:xfrm>
            <a:off x="893080" y="3486937"/>
            <a:ext cx="20601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smallest planet in the Solar System</a:t>
            </a:r>
            <a:endParaRPr>
              <a:solidFill>
                <a:schemeClr val="dk1"/>
              </a:solidFill>
            </a:endParaRPr>
          </a:p>
          <a:p>
            <a:pPr indent="0" lvl="0" marL="0" rtl="0" algn="ctr">
              <a:spcBef>
                <a:spcPts val="0"/>
              </a:spcBef>
              <a:spcAft>
                <a:spcPts val="0"/>
              </a:spcAft>
              <a:buNone/>
            </a:pPr>
            <a:r>
              <a:t/>
            </a:r>
            <a:endParaRPr>
              <a:solidFill>
                <a:schemeClr val="dk1"/>
              </a:solidFill>
            </a:endParaRPr>
          </a:p>
        </p:txBody>
      </p:sp>
      <p:sp>
        <p:nvSpPr>
          <p:cNvPr id="693" name="Google Shape;693;p42"/>
          <p:cNvSpPr txBox="1"/>
          <p:nvPr>
            <p:ph idx="2" type="title"/>
          </p:nvPr>
        </p:nvSpPr>
        <p:spPr>
          <a:xfrm>
            <a:off x="3408900" y="2873900"/>
            <a:ext cx="2326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solidFill>
                  <a:schemeClr val="dk1"/>
                </a:solidFill>
              </a:rPr>
              <a:t>Mars</a:t>
            </a:r>
            <a:endParaRPr b="1">
              <a:solidFill>
                <a:schemeClr val="dk1"/>
              </a:solidFill>
            </a:endParaRPr>
          </a:p>
        </p:txBody>
      </p:sp>
      <p:sp>
        <p:nvSpPr>
          <p:cNvPr id="694" name="Google Shape;694;p42"/>
          <p:cNvSpPr txBox="1"/>
          <p:nvPr>
            <p:ph idx="3" type="subTitle"/>
          </p:nvPr>
        </p:nvSpPr>
        <p:spPr>
          <a:xfrm>
            <a:off x="3542039" y="3486937"/>
            <a:ext cx="20601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rPr>
              <a:t>Despite being red, Mars is a cold place</a:t>
            </a:r>
            <a:endParaRPr>
              <a:solidFill>
                <a:schemeClr val="dk1"/>
              </a:solidFill>
            </a:endParaRPr>
          </a:p>
          <a:p>
            <a:pPr indent="0" lvl="0" marL="0" rtl="0" algn="ctr">
              <a:spcBef>
                <a:spcPts val="0"/>
              </a:spcBef>
              <a:spcAft>
                <a:spcPts val="0"/>
              </a:spcAft>
              <a:buNone/>
            </a:pPr>
            <a:r>
              <a:t/>
            </a:r>
            <a:endParaRPr>
              <a:solidFill>
                <a:schemeClr val="dk1"/>
              </a:solidFill>
            </a:endParaRPr>
          </a:p>
        </p:txBody>
      </p:sp>
      <p:sp>
        <p:nvSpPr>
          <p:cNvPr id="695" name="Google Shape;695;p42"/>
          <p:cNvSpPr txBox="1"/>
          <p:nvPr>
            <p:ph idx="4" type="title"/>
          </p:nvPr>
        </p:nvSpPr>
        <p:spPr>
          <a:xfrm>
            <a:off x="6076910" y="2873900"/>
            <a:ext cx="2326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solidFill>
                  <a:schemeClr val="dk1"/>
                </a:solidFill>
              </a:rPr>
              <a:t>Saturn</a:t>
            </a:r>
            <a:endParaRPr b="1">
              <a:solidFill>
                <a:schemeClr val="dk1"/>
              </a:solidFill>
            </a:endParaRPr>
          </a:p>
        </p:txBody>
      </p:sp>
      <p:sp>
        <p:nvSpPr>
          <p:cNvPr id="696" name="Google Shape;696;p42"/>
          <p:cNvSpPr txBox="1"/>
          <p:nvPr>
            <p:ph idx="5" type="subTitle"/>
          </p:nvPr>
        </p:nvSpPr>
        <p:spPr>
          <a:xfrm>
            <a:off x="6210049" y="3486937"/>
            <a:ext cx="20601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rPr>
              <a:t>It</a:t>
            </a:r>
            <a:r>
              <a:rPr lang="en"/>
              <a:t>’</a:t>
            </a:r>
            <a:r>
              <a:rPr lang="en">
                <a:solidFill>
                  <a:schemeClr val="dk1"/>
                </a:solidFill>
              </a:rPr>
              <a:t>s a gas giant and has many rings</a:t>
            </a:r>
            <a:endParaRPr>
              <a:solidFill>
                <a:schemeClr val="dk1"/>
              </a:solidFill>
            </a:endParaRPr>
          </a:p>
          <a:p>
            <a:pPr indent="0" lvl="0" marL="0" rtl="0" algn="ctr">
              <a:spcBef>
                <a:spcPts val="0"/>
              </a:spcBef>
              <a:spcAft>
                <a:spcPts val="0"/>
              </a:spcAft>
              <a:buNone/>
            </a:pPr>
            <a:r>
              <a:t/>
            </a:r>
            <a:endParaRPr>
              <a:solidFill>
                <a:schemeClr val="dk1"/>
              </a:solidFill>
            </a:endParaRPr>
          </a:p>
        </p:txBody>
      </p:sp>
      <p:grpSp>
        <p:nvGrpSpPr>
          <p:cNvPr id="697" name="Google Shape;697;p42"/>
          <p:cNvGrpSpPr/>
          <p:nvPr/>
        </p:nvGrpSpPr>
        <p:grpSpPr>
          <a:xfrm>
            <a:off x="1546758" y="1843265"/>
            <a:ext cx="929754" cy="1158885"/>
            <a:chOff x="1546758" y="1843265"/>
            <a:chExt cx="929754" cy="1158885"/>
          </a:xfrm>
        </p:grpSpPr>
        <p:sp>
          <p:nvSpPr>
            <p:cNvPr id="698" name="Google Shape;698;p42"/>
            <p:cNvSpPr/>
            <p:nvPr/>
          </p:nvSpPr>
          <p:spPr>
            <a:xfrm>
              <a:off x="1546758" y="1843265"/>
              <a:ext cx="929754" cy="1158885"/>
            </a:xfrm>
            <a:custGeom>
              <a:rect b="b" l="l" r="r" t="t"/>
              <a:pathLst>
                <a:path extrusionOk="0" h="18395" w="14758">
                  <a:moveTo>
                    <a:pt x="13659" y="203"/>
                  </a:moveTo>
                  <a:cubicBezTo>
                    <a:pt x="13932" y="203"/>
                    <a:pt x="14349" y="356"/>
                    <a:pt x="14287" y="498"/>
                  </a:cubicBezTo>
                  <a:cubicBezTo>
                    <a:pt x="14260" y="567"/>
                    <a:pt x="14178" y="589"/>
                    <a:pt x="14083" y="589"/>
                  </a:cubicBezTo>
                  <a:cubicBezTo>
                    <a:pt x="13951" y="589"/>
                    <a:pt x="13793" y="545"/>
                    <a:pt x="13727" y="523"/>
                  </a:cubicBezTo>
                  <a:cubicBezTo>
                    <a:pt x="13599" y="498"/>
                    <a:pt x="13485" y="447"/>
                    <a:pt x="13408" y="358"/>
                  </a:cubicBezTo>
                  <a:cubicBezTo>
                    <a:pt x="13434" y="345"/>
                    <a:pt x="13434" y="345"/>
                    <a:pt x="13434" y="307"/>
                  </a:cubicBezTo>
                  <a:cubicBezTo>
                    <a:pt x="13445" y="233"/>
                    <a:pt x="13538" y="203"/>
                    <a:pt x="13659" y="203"/>
                  </a:cubicBezTo>
                  <a:close/>
                  <a:moveTo>
                    <a:pt x="12457" y="201"/>
                  </a:moveTo>
                  <a:cubicBezTo>
                    <a:pt x="12608" y="201"/>
                    <a:pt x="12774" y="274"/>
                    <a:pt x="12784" y="434"/>
                  </a:cubicBezTo>
                  <a:cubicBezTo>
                    <a:pt x="12795" y="579"/>
                    <a:pt x="12653" y="648"/>
                    <a:pt x="12517" y="648"/>
                  </a:cubicBezTo>
                  <a:cubicBezTo>
                    <a:pt x="12487" y="648"/>
                    <a:pt x="12456" y="645"/>
                    <a:pt x="12428" y="638"/>
                  </a:cubicBezTo>
                  <a:cubicBezTo>
                    <a:pt x="12275" y="612"/>
                    <a:pt x="12148" y="485"/>
                    <a:pt x="12033" y="383"/>
                  </a:cubicBezTo>
                  <a:cubicBezTo>
                    <a:pt x="12071" y="358"/>
                    <a:pt x="12097" y="345"/>
                    <a:pt x="12122" y="319"/>
                  </a:cubicBezTo>
                  <a:cubicBezTo>
                    <a:pt x="12186" y="281"/>
                    <a:pt x="12262" y="230"/>
                    <a:pt x="12339" y="217"/>
                  </a:cubicBezTo>
                  <a:cubicBezTo>
                    <a:pt x="12375" y="206"/>
                    <a:pt x="12415" y="201"/>
                    <a:pt x="12457" y="201"/>
                  </a:cubicBezTo>
                  <a:close/>
                  <a:moveTo>
                    <a:pt x="14331" y="1302"/>
                  </a:moveTo>
                  <a:cubicBezTo>
                    <a:pt x="14370" y="1302"/>
                    <a:pt x="14407" y="1311"/>
                    <a:pt x="14440" y="1338"/>
                  </a:cubicBezTo>
                  <a:cubicBezTo>
                    <a:pt x="14554" y="1389"/>
                    <a:pt x="14567" y="1504"/>
                    <a:pt x="14516" y="1593"/>
                  </a:cubicBezTo>
                  <a:lnTo>
                    <a:pt x="14491" y="1593"/>
                  </a:lnTo>
                  <a:cubicBezTo>
                    <a:pt x="14452" y="1631"/>
                    <a:pt x="14440" y="1656"/>
                    <a:pt x="14414" y="1695"/>
                  </a:cubicBezTo>
                  <a:cubicBezTo>
                    <a:pt x="14390" y="1701"/>
                    <a:pt x="14366" y="1704"/>
                    <a:pt x="14343" y="1704"/>
                  </a:cubicBezTo>
                  <a:cubicBezTo>
                    <a:pt x="14266" y="1704"/>
                    <a:pt x="14195" y="1670"/>
                    <a:pt x="14147" y="1593"/>
                  </a:cubicBezTo>
                  <a:cubicBezTo>
                    <a:pt x="14096" y="1504"/>
                    <a:pt x="14121" y="1427"/>
                    <a:pt x="14147" y="1325"/>
                  </a:cubicBezTo>
                  <a:lnTo>
                    <a:pt x="14172" y="1325"/>
                  </a:lnTo>
                  <a:cubicBezTo>
                    <a:pt x="14223" y="1318"/>
                    <a:pt x="14279" y="1302"/>
                    <a:pt x="14331" y="1302"/>
                  </a:cubicBezTo>
                  <a:close/>
                  <a:moveTo>
                    <a:pt x="13319" y="536"/>
                  </a:moveTo>
                  <a:cubicBezTo>
                    <a:pt x="13472" y="676"/>
                    <a:pt x="13676" y="740"/>
                    <a:pt x="13867" y="752"/>
                  </a:cubicBezTo>
                  <a:cubicBezTo>
                    <a:pt x="13936" y="760"/>
                    <a:pt x="14015" y="772"/>
                    <a:pt x="14092" y="772"/>
                  </a:cubicBezTo>
                  <a:cubicBezTo>
                    <a:pt x="14142" y="772"/>
                    <a:pt x="14191" y="767"/>
                    <a:pt x="14236" y="752"/>
                  </a:cubicBezTo>
                  <a:lnTo>
                    <a:pt x="14236" y="752"/>
                  </a:lnTo>
                  <a:cubicBezTo>
                    <a:pt x="14147" y="1083"/>
                    <a:pt x="13981" y="1389"/>
                    <a:pt x="13765" y="1656"/>
                  </a:cubicBezTo>
                  <a:cubicBezTo>
                    <a:pt x="13510" y="2000"/>
                    <a:pt x="13192" y="2255"/>
                    <a:pt x="12899" y="2548"/>
                  </a:cubicBezTo>
                  <a:cubicBezTo>
                    <a:pt x="12858" y="2599"/>
                    <a:pt x="12892" y="2676"/>
                    <a:pt x="12940" y="2676"/>
                  </a:cubicBezTo>
                  <a:cubicBezTo>
                    <a:pt x="12951" y="2676"/>
                    <a:pt x="12963" y="2672"/>
                    <a:pt x="12975" y="2662"/>
                  </a:cubicBezTo>
                  <a:cubicBezTo>
                    <a:pt x="13345" y="2420"/>
                    <a:pt x="13637" y="2064"/>
                    <a:pt x="13892" y="1720"/>
                  </a:cubicBezTo>
                  <a:lnTo>
                    <a:pt x="13994" y="1580"/>
                  </a:lnTo>
                  <a:cubicBezTo>
                    <a:pt x="13994" y="1618"/>
                    <a:pt x="14007" y="1656"/>
                    <a:pt x="14045" y="1695"/>
                  </a:cubicBezTo>
                  <a:cubicBezTo>
                    <a:pt x="14109" y="1784"/>
                    <a:pt x="14198" y="1847"/>
                    <a:pt x="14312" y="1873"/>
                  </a:cubicBezTo>
                  <a:cubicBezTo>
                    <a:pt x="14300" y="1873"/>
                    <a:pt x="14287" y="1898"/>
                    <a:pt x="14261" y="1936"/>
                  </a:cubicBezTo>
                  <a:cubicBezTo>
                    <a:pt x="14185" y="2077"/>
                    <a:pt x="14109" y="2204"/>
                    <a:pt x="14007" y="2344"/>
                  </a:cubicBezTo>
                  <a:cubicBezTo>
                    <a:pt x="13828" y="2611"/>
                    <a:pt x="13625" y="2866"/>
                    <a:pt x="13408" y="3108"/>
                  </a:cubicBezTo>
                  <a:cubicBezTo>
                    <a:pt x="13179" y="3337"/>
                    <a:pt x="12963" y="3554"/>
                    <a:pt x="12708" y="3745"/>
                  </a:cubicBezTo>
                  <a:cubicBezTo>
                    <a:pt x="12581" y="3846"/>
                    <a:pt x="12441" y="3936"/>
                    <a:pt x="12288" y="3999"/>
                  </a:cubicBezTo>
                  <a:cubicBezTo>
                    <a:pt x="12199" y="4050"/>
                    <a:pt x="12122" y="4063"/>
                    <a:pt x="12020" y="4101"/>
                  </a:cubicBezTo>
                  <a:cubicBezTo>
                    <a:pt x="12011" y="4065"/>
                    <a:pt x="11982" y="4035"/>
                    <a:pt x="11948" y="4035"/>
                  </a:cubicBezTo>
                  <a:cubicBezTo>
                    <a:pt x="11935" y="4035"/>
                    <a:pt x="11920" y="4039"/>
                    <a:pt x="11906" y="4050"/>
                  </a:cubicBezTo>
                  <a:cubicBezTo>
                    <a:pt x="11880" y="4063"/>
                    <a:pt x="11868" y="4076"/>
                    <a:pt x="11829" y="4114"/>
                  </a:cubicBezTo>
                  <a:lnTo>
                    <a:pt x="11817" y="4127"/>
                  </a:lnTo>
                  <a:cubicBezTo>
                    <a:pt x="11727" y="4190"/>
                    <a:pt x="11664" y="4267"/>
                    <a:pt x="11575" y="4305"/>
                  </a:cubicBezTo>
                  <a:cubicBezTo>
                    <a:pt x="11509" y="4329"/>
                    <a:pt x="11440" y="4342"/>
                    <a:pt x="11372" y="4342"/>
                  </a:cubicBezTo>
                  <a:cubicBezTo>
                    <a:pt x="11296" y="4342"/>
                    <a:pt x="11222" y="4326"/>
                    <a:pt x="11154" y="4292"/>
                  </a:cubicBezTo>
                  <a:cubicBezTo>
                    <a:pt x="10874" y="4127"/>
                    <a:pt x="10811" y="3694"/>
                    <a:pt x="11129" y="3541"/>
                  </a:cubicBezTo>
                  <a:cubicBezTo>
                    <a:pt x="11154" y="3528"/>
                    <a:pt x="11154" y="3490"/>
                    <a:pt x="11154" y="3477"/>
                  </a:cubicBezTo>
                  <a:cubicBezTo>
                    <a:pt x="11536" y="3210"/>
                    <a:pt x="11702" y="2700"/>
                    <a:pt x="11791" y="2268"/>
                  </a:cubicBezTo>
                  <a:cubicBezTo>
                    <a:pt x="11918" y="1720"/>
                    <a:pt x="11969" y="1172"/>
                    <a:pt x="12033" y="625"/>
                  </a:cubicBezTo>
                  <a:cubicBezTo>
                    <a:pt x="12173" y="746"/>
                    <a:pt x="12341" y="847"/>
                    <a:pt x="12520" y="847"/>
                  </a:cubicBezTo>
                  <a:cubicBezTo>
                    <a:pt x="12586" y="847"/>
                    <a:pt x="12653" y="834"/>
                    <a:pt x="12721" y="803"/>
                  </a:cubicBezTo>
                  <a:lnTo>
                    <a:pt x="12721" y="803"/>
                  </a:lnTo>
                  <a:cubicBezTo>
                    <a:pt x="12670" y="1083"/>
                    <a:pt x="12606" y="1363"/>
                    <a:pt x="12466" y="1631"/>
                  </a:cubicBezTo>
                  <a:cubicBezTo>
                    <a:pt x="12300" y="1949"/>
                    <a:pt x="12148" y="2280"/>
                    <a:pt x="11982" y="2599"/>
                  </a:cubicBezTo>
                  <a:cubicBezTo>
                    <a:pt x="11961" y="2663"/>
                    <a:pt x="12003" y="2719"/>
                    <a:pt x="12063" y="2719"/>
                  </a:cubicBezTo>
                  <a:cubicBezTo>
                    <a:pt x="12074" y="2719"/>
                    <a:pt x="12085" y="2717"/>
                    <a:pt x="12097" y="2713"/>
                  </a:cubicBezTo>
                  <a:cubicBezTo>
                    <a:pt x="12491" y="2509"/>
                    <a:pt x="12682" y="2127"/>
                    <a:pt x="12873" y="1745"/>
                  </a:cubicBezTo>
                  <a:cubicBezTo>
                    <a:pt x="13052" y="1338"/>
                    <a:pt x="13230" y="943"/>
                    <a:pt x="13319" y="536"/>
                  </a:cubicBezTo>
                  <a:close/>
                  <a:moveTo>
                    <a:pt x="10149" y="3515"/>
                  </a:moveTo>
                  <a:cubicBezTo>
                    <a:pt x="10378" y="3515"/>
                    <a:pt x="10607" y="3541"/>
                    <a:pt x="10849" y="3554"/>
                  </a:cubicBezTo>
                  <a:cubicBezTo>
                    <a:pt x="10671" y="3770"/>
                    <a:pt x="10760" y="4178"/>
                    <a:pt x="10989" y="4369"/>
                  </a:cubicBezTo>
                  <a:cubicBezTo>
                    <a:pt x="11112" y="4471"/>
                    <a:pt x="11269" y="4516"/>
                    <a:pt x="11432" y="4516"/>
                  </a:cubicBezTo>
                  <a:cubicBezTo>
                    <a:pt x="11471" y="4516"/>
                    <a:pt x="11510" y="4513"/>
                    <a:pt x="11549" y="4509"/>
                  </a:cubicBezTo>
                  <a:cubicBezTo>
                    <a:pt x="11664" y="4470"/>
                    <a:pt x="11817" y="4407"/>
                    <a:pt x="11918" y="4318"/>
                  </a:cubicBezTo>
                  <a:cubicBezTo>
                    <a:pt x="11957" y="4318"/>
                    <a:pt x="11982" y="4318"/>
                    <a:pt x="12020" y="4305"/>
                  </a:cubicBezTo>
                  <a:lnTo>
                    <a:pt x="12059" y="4305"/>
                  </a:lnTo>
                  <a:cubicBezTo>
                    <a:pt x="12708" y="5565"/>
                    <a:pt x="12059" y="6941"/>
                    <a:pt x="11486" y="8125"/>
                  </a:cubicBezTo>
                  <a:cubicBezTo>
                    <a:pt x="11231" y="8647"/>
                    <a:pt x="10951" y="9169"/>
                    <a:pt x="10556" y="9602"/>
                  </a:cubicBezTo>
                  <a:cubicBezTo>
                    <a:pt x="10365" y="9806"/>
                    <a:pt x="10149" y="9984"/>
                    <a:pt x="9894" y="10111"/>
                  </a:cubicBezTo>
                  <a:cubicBezTo>
                    <a:pt x="9601" y="10251"/>
                    <a:pt x="9283" y="10302"/>
                    <a:pt x="9015" y="10468"/>
                  </a:cubicBezTo>
                  <a:cubicBezTo>
                    <a:pt x="8098" y="10990"/>
                    <a:pt x="7882" y="12136"/>
                    <a:pt x="7118" y="12798"/>
                  </a:cubicBezTo>
                  <a:cubicBezTo>
                    <a:pt x="6965" y="12938"/>
                    <a:pt x="6787" y="13053"/>
                    <a:pt x="6609" y="13167"/>
                  </a:cubicBezTo>
                  <a:cubicBezTo>
                    <a:pt x="6392" y="13129"/>
                    <a:pt x="6176" y="13116"/>
                    <a:pt x="5985" y="13002"/>
                  </a:cubicBezTo>
                  <a:cubicBezTo>
                    <a:pt x="5768" y="12887"/>
                    <a:pt x="5628" y="12709"/>
                    <a:pt x="5463" y="12518"/>
                  </a:cubicBezTo>
                  <a:cubicBezTo>
                    <a:pt x="5455" y="12507"/>
                    <a:pt x="5444" y="12502"/>
                    <a:pt x="5433" y="12502"/>
                  </a:cubicBezTo>
                  <a:cubicBezTo>
                    <a:pt x="5406" y="12502"/>
                    <a:pt x="5377" y="12529"/>
                    <a:pt x="5386" y="12556"/>
                  </a:cubicBezTo>
                  <a:cubicBezTo>
                    <a:pt x="5526" y="12938"/>
                    <a:pt x="6023" y="13244"/>
                    <a:pt x="6456" y="13256"/>
                  </a:cubicBezTo>
                  <a:lnTo>
                    <a:pt x="6023" y="13498"/>
                  </a:lnTo>
                  <a:cubicBezTo>
                    <a:pt x="5832" y="13447"/>
                    <a:pt x="5666" y="13346"/>
                    <a:pt x="5564" y="13155"/>
                  </a:cubicBezTo>
                  <a:cubicBezTo>
                    <a:pt x="5554" y="13139"/>
                    <a:pt x="5538" y="13132"/>
                    <a:pt x="5524" y="13132"/>
                  </a:cubicBezTo>
                  <a:cubicBezTo>
                    <a:pt x="5503" y="13132"/>
                    <a:pt x="5485" y="13149"/>
                    <a:pt x="5501" y="13180"/>
                  </a:cubicBezTo>
                  <a:cubicBezTo>
                    <a:pt x="5539" y="13371"/>
                    <a:pt x="5717" y="13511"/>
                    <a:pt x="5908" y="13562"/>
                  </a:cubicBezTo>
                  <a:lnTo>
                    <a:pt x="5577" y="13753"/>
                  </a:lnTo>
                  <a:cubicBezTo>
                    <a:pt x="5412" y="13855"/>
                    <a:pt x="5284" y="13957"/>
                    <a:pt x="5157" y="14071"/>
                  </a:cubicBezTo>
                  <a:cubicBezTo>
                    <a:pt x="5030" y="14046"/>
                    <a:pt x="4928" y="13995"/>
                    <a:pt x="4826" y="13918"/>
                  </a:cubicBezTo>
                  <a:cubicBezTo>
                    <a:pt x="4822" y="13911"/>
                    <a:pt x="4818" y="13908"/>
                    <a:pt x="4815" y="13908"/>
                  </a:cubicBezTo>
                  <a:cubicBezTo>
                    <a:pt x="4808" y="13908"/>
                    <a:pt x="4804" y="13922"/>
                    <a:pt x="4813" y="13931"/>
                  </a:cubicBezTo>
                  <a:cubicBezTo>
                    <a:pt x="4890" y="14008"/>
                    <a:pt x="4991" y="14084"/>
                    <a:pt x="5093" y="14135"/>
                  </a:cubicBezTo>
                  <a:cubicBezTo>
                    <a:pt x="4839" y="14390"/>
                    <a:pt x="4635" y="14682"/>
                    <a:pt x="4444" y="15001"/>
                  </a:cubicBezTo>
                  <a:cubicBezTo>
                    <a:pt x="4278" y="15255"/>
                    <a:pt x="4138" y="15510"/>
                    <a:pt x="3947" y="15727"/>
                  </a:cubicBezTo>
                  <a:cubicBezTo>
                    <a:pt x="3833" y="15854"/>
                    <a:pt x="3705" y="15969"/>
                    <a:pt x="3565" y="16058"/>
                  </a:cubicBezTo>
                  <a:cubicBezTo>
                    <a:pt x="3565" y="16049"/>
                    <a:pt x="3559" y="16040"/>
                    <a:pt x="3551" y="16040"/>
                  </a:cubicBezTo>
                  <a:cubicBezTo>
                    <a:pt x="3547" y="16040"/>
                    <a:pt x="3544" y="16041"/>
                    <a:pt x="3540" y="16045"/>
                  </a:cubicBezTo>
                  <a:cubicBezTo>
                    <a:pt x="3500" y="16061"/>
                    <a:pt x="3461" y="16068"/>
                    <a:pt x="3423" y="16068"/>
                  </a:cubicBezTo>
                  <a:cubicBezTo>
                    <a:pt x="3341" y="16068"/>
                    <a:pt x="3262" y="16034"/>
                    <a:pt x="3183" y="15981"/>
                  </a:cubicBezTo>
                  <a:cubicBezTo>
                    <a:pt x="3179" y="15979"/>
                    <a:pt x="3174" y="15978"/>
                    <a:pt x="3169" y="15978"/>
                  </a:cubicBezTo>
                  <a:cubicBezTo>
                    <a:pt x="3146" y="15978"/>
                    <a:pt x="3122" y="16001"/>
                    <a:pt x="3132" y="16032"/>
                  </a:cubicBezTo>
                  <a:cubicBezTo>
                    <a:pt x="3177" y="16133"/>
                    <a:pt x="3271" y="16175"/>
                    <a:pt x="3380" y="16175"/>
                  </a:cubicBezTo>
                  <a:cubicBezTo>
                    <a:pt x="3395" y="16175"/>
                    <a:pt x="3410" y="16174"/>
                    <a:pt x="3425" y="16172"/>
                  </a:cubicBezTo>
                  <a:lnTo>
                    <a:pt x="3425" y="16172"/>
                  </a:lnTo>
                  <a:cubicBezTo>
                    <a:pt x="3349" y="16223"/>
                    <a:pt x="3247" y="16274"/>
                    <a:pt x="3171" y="16312"/>
                  </a:cubicBezTo>
                  <a:cubicBezTo>
                    <a:pt x="2903" y="16465"/>
                    <a:pt x="2623" y="16618"/>
                    <a:pt x="2407" y="16822"/>
                  </a:cubicBezTo>
                  <a:cubicBezTo>
                    <a:pt x="2165" y="17038"/>
                    <a:pt x="1974" y="17293"/>
                    <a:pt x="1770" y="17522"/>
                  </a:cubicBezTo>
                  <a:cubicBezTo>
                    <a:pt x="1566" y="17764"/>
                    <a:pt x="1324" y="17993"/>
                    <a:pt x="1031" y="18133"/>
                  </a:cubicBezTo>
                  <a:cubicBezTo>
                    <a:pt x="891" y="18210"/>
                    <a:pt x="739" y="18261"/>
                    <a:pt x="560" y="18261"/>
                  </a:cubicBezTo>
                  <a:cubicBezTo>
                    <a:pt x="446" y="18261"/>
                    <a:pt x="331" y="18248"/>
                    <a:pt x="331" y="18120"/>
                  </a:cubicBezTo>
                  <a:cubicBezTo>
                    <a:pt x="331" y="18019"/>
                    <a:pt x="420" y="17929"/>
                    <a:pt x="446" y="17840"/>
                  </a:cubicBezTo>
                  <a:cubicBezTo>
                    <a:pt x="764" y="17229"/>
                    <a:pt x="1057" y="16567"/>
                    <a:pt x="1452" y="15981"/>
                  </a:cubicBezTo>
                  <a:cubicBezTo>
                    <a:pt x="1643" y="15714"/>
                    <a:pt x="1846" y="15459"/>
                    <a:pt x="1974" y="15154"/>
                  </a:cubicBezTo>
                  <a:cubicBezTo>
                    <a:pt x="2101" y="14848"/>
                    <a:pt x="2152" y="14530"/>
                    <a:pt x="2241" y="14237"/>
                  </a:cubicBezTo>
                  <a:cubicBezTo>
                    <a:pt x="2343" y="13893"/>
                    <a:pt x="2483" y="13600"/>
                    <a:pt x="2661" y="13295"/>
                  </a:cubicBezTo>
                  <a:cubicBezTo>
                    <a:pt x="2738" y="13473"/>
                    <a:pt x="2878" y="13626"/>
                    <a:pt x="3069" y="13638"/>
                  </a:cubicBezTo>
                  <a:cubicBezTo>
                    <a:pt x="3107" y="13638"/>
                    <a:pt x="3120" y="13600"/>
                    <a:pt x="3094" y="13575"/>
                  </a:cubicBezTo>
                  <a:cubicBezTo>
                    <a:pt x="2929" y="13486"/>
                    <a:pt x="2776" y="13371"/>
                    <a:pt x="2712" y="13218"/>
                  </a:cubicBezTo>
                  <a:lnTo>
                    <a:pt x="2903" y="12925"/>
                  </a:lnTo>
                  <a:cubicBezTo>
                    <a:pt x="3063" y="13210"/>
                    <a:pt x="3386" y="13444"/>
                    <a:pt x="3708" y="13444"/>
                  </a:cubicBezTo>
                  <a:cubicBezTo>
                    <a:pt x="3745" y="13444"/>
                    <a:pt x="3783" y="13441"/>
                    <a:pt x="3820" y="13435"/>
                  </a:cubicBezTo>
                  <a:cubicBezTo>
                    <a:pt x="3871" y="13435"/>
                    <a:pt x="3871" y="13358"/>
                    <a:pt x="3820" y="13346"/>
                  </a:cubicBezTo>
                  <a:cubicBezTo>
                    <a:pt x="3629" y="13295"/>
                    <a:pt x="3438" y="13256"/>
                    <a:pt x="3272" y="13155"/>
                  </a:cubicBezTo>
                  <a:cubicBezTo>
                    <a:pt x="3145" y="13065"/>
                    <a:pt x="3043" y="12964"/>
                    <a:pt x="2954" y="12849"/>
                  </a:cubicBezTo>
                  <a:cubicBezTo>
                    <a:pt x="3031" y="12734"/>
                    <a:pt x="3120" y="12620"/>
                    <a:pt x="3222" y="12518"/>
                  </a:cubicBezTo>
                  <a:cubicBezTo>
                    <a:pt x="3438" y="12276"/>
                    <a:pt x="3680" y="12047"/>
                    <a:pt x="3845" y="11767"/>
                  </a:cubicBezTo>
                  <a:cubicBezTo>
                    <a:pt x="3998" y="11474"/>
                    <a:pt x="4100" y="11181"/>
                    <a:pt x="4304" y="10901"/>
                  </a:cubicBezTo>
                  <a:cubicBezTo>
                    <a:pt x="4418" y="10748"/>
                    <a:pt x="4559" y="10621"/>
                    <a:pt x="4660" y="10481"/>
                  </a:cubicBezTo>
                  <a:cubicBezTo>
                    <a:pt x="4702" y="10637"/>
                    <a:pt x="4864" y="10768"/>
                    <a:pt x="5026" y="10768"/>
                  </a:cubicBezTo>
                  <a:cubicBezTo>
                    <a:pt x="5061" y="10768"/>
                    <a:pt x="5097" y="10762"/>
                    <a:pt x="5132" y="10748"/>
                  </a:cubicBezTo>
                  <a:cubicBezTo>
                    <a:pt x="5157" y="10735"/>
                    <a:pt x="5144" y="10684"/>
                    <a:pt x="5106" y="10672"/>
                  </a:cubicBezTo>
                  <a:cubicBezTo>
                    <a:pt x="5017" y="10646"/>
                    <a:pt x="4941" y="10633"/>
                    <a:pt x="4877" y="10582"/>
                  </a:cubicBezTo>
                  <a:cubicBezTo>
                    <a:pt x="4813" y="10544"/>
                    <a:pt x="4762" y="10481"/>
                    <a:pt x="4724" y="10391"/>
                  </a:cubicBezTo>
                  <a:cubicBezTo>
                    <a:pt x="4775" y="10353"/>
                    <a:pt x="4813" y="10290"/>
                    <a:pt x="4839" y="10226"/>
                  </a:cubicBezTo>
                  <a:cubicBezTo>
                    <a:pt x="4902" y="10366"/>
                    <a:pt x="5017" y="10506"/>
                    <a:pt x="5144" y="10582"/>
                  </a:cubicBezTo>
                  <a:cubicBezTo>
                    <a:pt x="5252" y="10668"/>
                    <a:pt x="5431" y="10772"/>
                    <a:pt x="5577" y="10772"/>
                  </a:cubicBezTo>
                  <a:cubicBezTo>
                    <a:pt x="5604" y="10772"/>
                    <a:pt x="5630" y="10769"/>
                    <a:pt x="5654" y="10761"/>
                  </a:cubicBezTo>
                  <a:cubicBezTo>
                    <a:pt x="5692" y="10761"/>
                    <a:pt x="5705" y="10697"/>
                    <a:pt x="5666" y="10684"/>
                  </a:cubicBezTo>
                  <a:cubicBezTo>
                    <a:pt x="5514" y="10608"/>
                    <a:pt x="5348" y="10582"/>
                    <a:pt x="5208" y="10493"/>
                  </a:cubicBezTo>
                  <a:cubicBezTo>
                    <a:pt x="5068" y="10391"/>
                    <a:pt x="4991" y="10264"/>
                    <a:pt x="4877" y="10137"/>
                  </a:cubicBezTo>
                  <a:cubicBezTo>
                    <a:pt x="5017" y="9869"/>
                    <a:pt x="5030" y="9551"/>
                    <a:pt x="5157" y="9284"/>
                  </a:cubicBezTo>
                  <a:cubicBezTo>
                    <a:pt x="5284" y="8991"/>
                    <a:pt x="5539" y="8800"/>
                    <a:pt x="5730" y="8571"/>
                  </a:cubicBezTo>
                  <a:cubicBezTo>
                    <a:pt x="5908" y="8329"/>
                    <a:pt x="5985" y="8061"/>
                    <a:pt x="6074" y="7768"/>
                  </a:cubicBezTo>
                  <a:cubicBezTo>
                    <a:pt x="6239" y="7081"/>
                    <a:pt x="6660" y="6559"/>
                    <a:pt x="7092" y="6024"/>
                  </a:cubicBezTo>
                  <a:cubicBezTo>
                    <a:pt x="7525" y="5425"/>
                    <a:pt x="7958" y="4814"/>
                    <a:pt x="8442" y="4241"/>
                  </a:cubicBezTo>
                  <a:cubicBezTo>
                    <a:pt x="8888" y="3706"/>
                    <a:pt x="9474" y="3515"/>
                    <a:pt x="10149" y="3515"/>
                  </a:cubicBezTo>
                  <a:close/>
                  <a:moveTo>
                    <a:pt x="12480" y="1"/>
                  </a:moveTo>
                  <a:cubicBezTo>
                    <a:pt x="12318" y="1"/>
                    <a:pt x="12154" y="68"/>
                    <a:pt x="12020" y="167"/>
                  </a:cubicBezTo>
                  <a:cubicBezTo>
                    <a:pt x="11944" y="230"/>
                    <a:pt x="11766" y="319"/>
                    <a:pt x="11804" y="447"/>
                  </a:cubicBezTo>
                  <a:cubicBezTo>
                    <a:pt x="11817" y="498"/>
                    <a:pt x="11842" y="510"/>
                    <a:pt x="11880" y="536"/>
                  </a:cubicBezTo>
                  <a:cubicBezTo>
                    <a:pt x="11817" y="1058"/>
                    <a:pt x="11753" y="1580"/>
                    <a:pt x="11651" y="2089"/>
                  </a:cubicBezTo>
                  <a:cubicBezTo>
                    <a:pt x="11562" y="2586"/>
                    <a:pt x="11371" y="2981"/>
                    <a:pt x="11065" y="3375"/>
                  </a:cubicBezTo>
                  <a:cubicBezTo>
                    <a:pt x="11040" y="3401"/>
                    <a:pt x="11002" y="3401"/>
                    <a:pt x="10976" y="3414"/>
                  </a:cubicBezTo>
                  <a:cubicBezTo>
                    <a:pt x="10684" y="3376"/>
                    <a:pt x="10389" y="3345"/>
                    <a:pt x="10097" y="3345"/>
                  </a:cubicBezTo>
                  <a:cubicBezTo>
                    <a:pt x="9790" y="3345"/>
                    <a:pt x="9487" y="3379"/>
                    <a:pt x="9194" y="3477"/>
                  </a:cubicBezTo>
                  <a:cubicBezTo>
                    <a:pt x="8519" y="3694"/>
                    <a:pt x="8137" y="4254"/>
                    <a:pt x="7729" y="4801"/>
                  </a:cubicBezTo>
                  <a:cubicBezTo>
                    <a:pt x="7258" y="5400"/>
                    <a:pt x="6774" y="5986"/>
                    <a:pt x="6341" y="6622"/>
                  </a:cubicBezTo>
                  <a:cubicBezTo>
                    <a:pt x="6150" y="6915"/>
                    <a:pt x="5985" y="7221"/>
                    <a:pt x="5896" y="7539"/>
                  </a:cubicBezTo>
                  <a:cubicBezTo>
                    <a:pt x="5794" y="7883"/>
                    <a:pt x="5717" y="8214"/>
                    <a:pt x="5475" y="8494"/>
                  </a:cubicBezTo>
                  <a:cubicBezTo>
                    <a:pt x="5272" y="8723"/>
                    <a:pt x="5042" y="8914"/>
                    <a:pt x="4941" y="9220"/>
                  </a:cubicBezTo>
                  <a:cubicBezTo>
                    <a:pt x="4813" y="9538"/>
                    <a:pt x="4800" y="9869"/>
                    <a:pt x="4584" y="10162"/>
                  </a:cubicBezTo>
                  <a:cubicBezTo>
                    <a:pt x="4393" y="10430"/>
                    <a:pt x="4138" y="10659"/>
                    <a:pt x="3986" y="10939"/>
                  </a:cubicBezTo>
                  <a:cubicBezTo>
                    <a:pt x="3795" y="11270"/>
                    <a:pt x="3680" y="11627"/>
                    <a:pt x="3425" y="11907"/>
                  </a:cubicBezTo>
                  <a:cubicBezTo>
                    <a:pt x="3209" y="12161"/>
                    <a:pt x="2954" y="12403"/>
                    <a:pt x="2738" y="12696"/>
                  </a:cubicBezTo>
                  <a:cubicBezTo>
                    <a:pt x="2534" y="12964"/>
                    <a:pt x="2356" y="13269"/>
                    <a:pt x="2228" y="13562"/>
                  </a:cubicBezTo>
                  <a:cubicBezTo>
                    <a:pt x="2101" y="13868"/>
                    <a:pt x="2012" y="14186"/>
                    <a:pt x="1935" y="14517"/>
                  </a:cubicBezTo>
                  <a:cubicBezTo>
                    <a:pt x="1834" y="14886"/>
                    <a:pt x="1694" y="15205"/>
                    <a:pt x="1464" y="15523"/>
                  </a:cubicBezTo>
                  <a:cubicBezTo>
                    <a:pt x="1019" y="16121"/>
                    <a:pt x="700" y="16796"/>
                    <a:pt x="369" y="17484"/>
                  </a:cubicBezTo>
                  <a:cubicBezTo>
                    <a:pt x="255" y="17688"/>
                    <a:pt x="0" y="18057"/>
                    <a:pt x="178" y="18273"/>
                  </a:cubicBezTo>
                  <a:cubicBezTo>
                    <a:pt x="257" y="18364"/>
                    <a:pt x="379" y="18394"/>
                    <a:pt x="508" y="18394"/>
                  </a:cubicBezTo>
                  <a:cubicBezTo>
                    <a:pt x="651" y="18394"/>
                    <a:pt x="803" y="18358"/>
                    <a:pt x="917" y="18324"/>
                  </a:cubicBezTo>
                  <a:cubicBezTo>
                    <a:pt x="1528" y="18120"/>
                    <a:pt x="1897" y="17547"/>
                    <a:pt x="2330" y="17102"/>
                  </a:cubicBezTo>
                  <a:cubicBezTo>
                    <a:pt x="2585" y="16822"/>
                    <a:pt x="2865" y="16631"/>
                    <a:pt x="3183" y="16465"/>
                  </a:cubicBezTo>
                  <a:cubicBezTo>
                    <a:pt x="3476" y="16300"/>
                    <a:pt x="3782" y="16147"/>
                    <a:pt x="3998" y="15905"/>
                  </a:cubicBezTo>
                  <a:cubicBezTo>
                    <a:pt x="4444" y="15459"/>
                    <a:pt x="4673" y="14835"/>
                    <a:pt x="5081" y="14377"/>
                  </a:cubicBezTo>
                  <a:cubicBezTo>
                    <a:pt x="5157" y="14275"/>
                    <a:pt x="5259" y="14199"/>
                    <a:pt x="5335" y="14135"/>
                  </a:cubicBezTo>
                  <a:lnTo>
                    <a:pt x="5348" y="14135"/>
                  </a:lnTo>
                  <a:cubicBezTo>
                    <a:pt x="5768" y="13804"/>
                    <a:pt x="6265" y="13600"/>
                    <a:pt x="6710" y="13320"/>
                  </a:cubicBezTo>
                  <a:cubicBezTo>
                    <a:pt x="7194" y="13027"/>
                    <a:pt x="7576" y="12645"/>
                    <a:pt x="7882" y="12149"/>
                  </a:cubicBezTo>
                  <a:cubicBezTo>
                    <a:pt x="8162" y="11690"/>
                    <a:pt x="8417" y="11181"/>
                    <a:pt x="8837" y="10799"/>
                  </a:cubicBezTo>
                  <a:cubicBezTo>
                    <a:pt x="9104" y="10557"/>
                    <a:pt x="9410" y="10481"/>
                    <a:pt x="9741" y="10353"/>
                  </a:cubicBezTo>
                  <a:cubicBezTo>
                    <a:pt x="9996" y="10251"/>
                    <a:pt x="10238" y="10111"/>
                    <a:pt x="10467" y="9920"/>
                  </a:cubicBezTo>
                  <a:cubicBezTo>
                    <a:pt x="10925" y="9526"/>
                    <a:pt x="11231" y="8991"/>
                    <a:pt x="11511" y="8469"/>
                  </a:cubicBezTo>
                  <a:cubicBezTo>
                    <a:pt x="12122" y="7310"/>
                    <a:pt x="12848" y="5909"/>
                    <a:pt x="12402" y="4560"/>
                  </a:cubicBezTo>
                  <a:cubicBezTo>
                    <a:pt x="12351" y="4407"/>
                    <a:pt x="12313" y="4279"/>
                    <a:pt x="12224" y="4152"/>
                  </a:cubicBezTo>
                  <a:cubicBezTo>
                    <a:pt x="12402" y="4076"/>
                    <a:pt x="12581" y="3961"/>
                    <a:pt x="12721" y="3872"/>
                  </a:cubicBezTo>
                  <a:cubicBezTo>
                    <a:pt x="13014" y="3681"/>
                    <a:pt x="13268" y="3439"/>
                    <a:pt x="13485" y="3197"/>
                  </a:cubicBezTo>
                  <a:cubicBezTo>
                    <a:pt x="13714" y="2968"/>
                    <a:pt x="13918" y="2713"/>
                    <a:pt x="14096" y="2433"/>
                  </a:cubicBezTo>
                  <a:cubicBezTo>
                    <a:pt x="14185" y="2293"/>
                    <a:pt x="14287" y="2140"/>
                    <a:pt x="14363" y="1975"/>
                  </a:cubicBezTo>
                  <a:cubicBezTo>
                    <a:pt x="14389" y="1911"/>
                    <a:pt x="14427" y="1835"/>
                    <a:pt x="14452" y="1771"/>
                  </a:cubicBezTo>
                  <a:cubicBezTo>
                    <a:pt x="14491" y="1758"/>
                    <a:pt x="14516" y="1733"/>
                    <a:pt x="14554" y="1707"/>
                  </a:cubicBezTo>
                  <a:cubicBezTo>
                    <a:pt x="14707" y="1631"/>
                    <a:pt x="14758" y="1389"/>
                    <a:pt x="14618" y="1249"/>
                  </a:cubicBezTo>
                  <a:cubicBezTo>
                    <a:pt x="14542" y="1173"/>
                    <a:pt x="14438" y="1132"/>
                    <a:pt x="14337" y="1132"/>
                  </a:cubicBezTo>
                  <a:cubicBezTo>
                    <a:pt x="14303" y="1132"/>
                    <a:pt x="14268" y="1137"/>
                    <a:pt x="14236" y="1147"/>
                  </a:cubicBezTo>
                  <a:cubicBezTo>
                    <a:pt x="14300" y="1007"/>
                    <a:pt x="14325" y="854"/>
                    <a:pt x="14351" y="689"/>
                  </a:cubicBezTo>
                  <a:cubicBezTo>
                    <a:pt x="14427" y="638"/>
                    <a:pt x="14478" y="574"/>
                    <a:pt x="14478" y="447"/>
                  </a:cubicBezTo>
                  <a:cubicBezTo>
                    <a:pt x="14478" y="179"/>
                    <a:pt x="14032" y="103"/>
                    <a:pt x="13816" y="65"/>
                  </a:cubicBezTo>
                  <a:cubicBezTo>
                    <a:pt x="13775" y="61"/>
                    <a:pt x="13724" y="57"/>
                    <a:pt x="13670" y="57"/>
                  </a:cubicBezTo>
                  <a:cubicBezTo>
                    <a:pt x="13537" y="57"/>
                    <a:pt x="13386" y="80"/>
                    <a:pt x="13332" y="179"/>
                  </a:cubicBezTo>
                  <a:cubicBezTo>
                    <a:pt x="13319" y="173"/>
                    <a:pt x="13304" y="169"/>
                    <a:pt x="13289" y="169"/>
                  </a:cubicBezTo>
                  <a:cubicBezTo>
                    <a:pt x="13245" y="169"/>
                    <a:pt x="13198" y="196"/>
                    <a:pt x="13179" y="243"/>
                  </a:cubicBezTo>
                  <a:cubicBezTo>
                    <a:pt x="13141" y="727"/>
                    <a:pt x="12924" y="1185"/>
                    <a:pt x="12721" y="1618"/>
                  </a:cubicBezTo>
                  <a:cubicBezTo>
                    <a:pt x="12606" y="1873"/>
                    <a:pt x="12479" y="2140"/>
                    <a:pt x="12275" y="2331"/>
                  </a:cubicBezTo>
                  <a:cubicBezTo>
                    <a:pt x="12402" y="2077"/>
                    <a:pt x="12530" y="1835"/>
                    <a:pt x="12644" y="1580"/>
                  </a:cubicBezTo>
                  <a:cubicBezTo>
                    <a:pt x="12772" y="1300"/>
                    <a:pt x="12823" y="1007"/>
                    <a:pt x="12835" y="689"/>
                  </a:cubicBezTo>
                  <a:cubicBezTo>
                    <a:pt x="12988" y="549"/>
                    <a:pt x="12988" y="319"/>
                    <a:pt x="12848" y="154"/>
                  </a:cubicBezTo>
                  <a:cubicBezTo>
                    <a:pt x="12740" y="45"/>
                    <a:pt x="12611" y="1"/>
                    <a:pt x="1248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42"/>
            <p:cNvSpPr/>
            <p:nvPr/>
          </p:nvSpPr>
          <p:spPr>
            <a:xfrm>
              <a:off x="2282346" y="2023637"/>
              <a:ext cx="78561" cy="52353"/>
            </a:xfrm>
            <a:custGeom>
              <a:rect b="b" l="l" r="r" t="t"/>
              <a:pathLst>
                <a:path extrusionOk="0" h="831" w="1247">
                  <a:moveTo>
                    <a:pt x="1184" y="1"/>
                  </a:moveTo>
                  <a:cubicBezTo>
                    <a:pt x="1180" y="1"/>
                    <a:pt x="1176" y="2"/>
                    <a:pt x="1172" y="3"/>
                  </a:cubicBezTo>
                  <a:cubicBezTo>
                    <a:pt x="981" y="130"/>
                    <a:pt x="828" y="309"/>
                    <a:pt x="637" y="436"/>
                  </a:cubicBezTo>
                  <a:cubicBezTo>
                    <a:pt x="446" y="563"/>
                    <a:pt x="230" y="691"/>
                    <a:pt x="26" y="792"/>
                  </a:cubicBezTo>
                  <a:cubicBezTo>
                    <a:pt x="1" y="805"/>
                    <a:pt x="26" y="831"/>
                    <a:pt x="39" y="831"/>
                  </a:cubicBezTo>
                  <a:cubicBezTo>
                    <a:pt x="281" y="754"/>
                    <a:pt x="510" y="640"/>
                    <a:pt x="714" y="512"/>
                  </a:cubicBezTo>
                  <a:cubicBezTo>
                    <a:pt x="905" y="385"/>
                    <a:pt x="1108" y="245"/>
                    <a:pt x="1236" y="67"/>
                  </a:cubicBezTo>
                  <a:cubicBezTo>
                    <a:pt x="1247" y="44"/>
                    <a:pt x="1218" y="1"/>
                    <a:pt x="118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42"/>
            <p:cNvSpPr/>
            <p:nvPr/>
          </p:nvSpPr>
          <p:spPr>
            <a:xfrm>
              <a:off x="1991979" y="2241431"/>
              <a:ext cx="81837" cy="44667"/>
            </a:xfrm>
            <a:custGeom>
              <a:rect b="b" l="l" r="r" t="t"/>
              <a:pathLst>
                <a:path extrusionOk="0" h="709" w="1299">
                  <a:moveTo>
                    <a:pt x="184" y="0"/>
                  </a:moveTo>
                  <a:cubicBezTo>
                    <a:pt x="139" y="0"/>
                    <a:pt x="95" y="3"/>
                    <a:pt x="51" y="9"/>
                  </a:cubicBezTo>
                  <a:cubicBezTo>
                    <a:pt x="25" y="9"/>
                    <a:pt x="0" y="73"/>
                    <a:pt x="38" y="73"/>
                  </a:cubicBezTo>
                  <a:cubicBezTo>
                    <a:pt x="255" y="111"/>
                    <a:pt x="471" y="150"/>
                    <a:pt x="662" y="251"/>
                  </a:cubicBezTo>
                  <a:cubicBezTo>
                    <a:pt x="866" y="366"/>
                    <a:pt x="1006" y="519"/>
                    <a:pt x="1146" y="684"/>
                  </a:cubicBezTo>
                  <a:cubicBezTo>
                    <a:pt x="1163" y="701"/>
                    <a:pt x="1183" y="708"/>
                    <a:pt x="1201" y="708"/>
                  </a:cubicBezTo>
                  <a:cubicBezTo>
                    <a:pt x="1253" y="708"/>
                    <a:pt x="1298" y="655"/>
                    <a:pt x="1261" y="608"/>
                  </a:cubicBezTo>
                  <a:cubicBezTo>
                    <a:pt x="1042" y="263"/>
                    <a:pt x="605" y="0"/>
                    <a:pt x="184"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42"/>
            <p:cNvSpPr/>
            <p:nvPr/>
          </p:nvSpPr>
          <p:spPr>
            <a:xfrm>
              <a:off x="2019195" y="2211506"/>
              <a:ext cx="23940" cy="16947"/>
            </a:xfrm>
            <a:custGeom>
              <a:rect b="b" l="l" r="r" t="t"/>
              <a:pathLst>
                <a:path extrusionOk="0" h="269" w="380">
                  <a:moveTo>
                    <a:pt x="65" y="1"/>
                  </a:moveTo>
                  <a:cubicBezTo>
                    <a:pt x="39" y="1"/>
                    <a:pt x="1" y="39"/>
                    <a:pt x="14" y="64"/>
                  </a:cubicBezTo>
                  <a:cubicBezTo>
                    <a:pt x="52" y="128"/>
                    <a:pt x="103" y="141"/>
                    <a:pt x="167" y="179"/>
                  </a:cubicBezTo>
                  <a:cubicBezTo>
                    <a:pt x="230" y="204"/>
                    <a:pt x="268" y="243"/>
                    <a:pt x="332" y="255"/>
                  </a:cubicBezTo>
                  <a:cubicBezTo>
                    <a:pt x="342" y="265"/>
                    <a:pt x="350" y="269"/>
                    <a:pt x="356" y="269"/>
                  </a:cubicBezTo>
                  <a:cubicBezTo>
                    <a:pt x="375" y="269"/>
                    <a:pt x="380" y="233"/>
                    <a:pt x="370" y="204"/>
                  </a:cubicBezTo>
                  <a:cubicBezTo>
                    <a:pt x="319" y="166"/>
                    <a:pt x="268" y="128"/>
                    <a:pt x="230" y="77"/>
                  </a:cubicBezTo>
                  <a:cubicBezTo>
                    <a:pt x="179" y="52"/>
                    <a:pt x="128" y="1"/>
                    <a:pt x="65"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42"/>
            <p:cNvSpPr/>
            <p:nvPr/>
          </p:nvSpPr>
          <p:spPr>
            <a:xfrm>
              <a:off x="2121885" y="2374363"/>
              <a:ext cx="77427" cy="65205"/>
            </a:xfrm>
            <a:custGeom>
              <a:rect b="b" l="l" r="r" t="t"/>
              <a:pathLst>
                <a:path extrusionOk="0" h="1035" w="1229">
                  <a:moveTo>
                    <a:pt x="65" y="0"/>
                  </a:moveTo>
                  <a:cubicBezTo>
                    <a:pt x="26" y="0"/>
                    <a:pt x="1" y="39"/>
                    <a:pt x="14" y="77"/>
                  </a:cubicBezTo>
                  <a:cubicBezTo>
                    <a:pt x="77" y="153"/>
                    <a:pt x="154" y="191"/>
                    <a:pt x="256" y="255"/>
                  </a:cubicBezTo>
                  <a:cubicBezTo>
                    <a:pt x="357" y="332"/>
                    <a:pt x="485" y="408"/>
                    <a:pt x="587" y="484"/>
                  </a:cubicBezTo>
                  <a:cubicBezTo>
                    <a:pt x="778" y="650"/>
                    <a:pt x="956" y="841"/>
                    <a:pt x="1121" y="1019"/>
                  </a:cubicBezTo>
                  <a:cubicBezTo>
                    <a:pt x="1136" y="1030"/>
                    <a:pt x="1151" y="1035"/>
                    <a:pt x="1165" y="1035"/>
                  </a:cubicBezTo>
                  <a:cubicBezTo>
                    <a:pt x="1201" y="1035"/>
                    <a:pt x="1229" y="1005"/>
                    <a:pt x="1211" y="968"/>
                  </a:cubicBezTo>
                  <a:cubicBezTo>
                    <a:pt x="1083" y="739"/>
                    <a:pt x="867" y="548"/>
                    <a:pt x="663" y="382"/>
                  </a:cubicBezTo>
                  <a:cubicBezTo>
                    <a:pt x="510" y="255"/>
                    <a:pt x="268" y="13"/>
                    <a:pt x="65"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42"/>
            <p:cNvSpPr/>
            <p:nvPr/>
          </p:nvSpPr>
          <p:spPr>
            <a:xfrm>
              <a:off x="2142738" y="2440010"/>
              <a:ext cx="39186" cy="20349"/>
            </a:xfrm>
            <a:custGeom>
              <a:rect b="b" l="l" r="r" t="t"/>
              <a:pathLst>
                <a:path extrusionOk="0" h="323" w="622">
                  <a:moveTo>
                    <a:pt x="75" y="1"/>
                  </a:moveTo>
                  <a:cubicBezTo>
                    <a:pt x="67" y="1"/>
                    <a:pt x="60" y="1"/>
                    <a:pt x="52" y="3"/>
                  </a:cubicBezTo>
                  <a:cubicBezTo>
                    <a:pt x="14" y="3"/>
                    <a:pt x="1" y="54"/>
                    <a:pt x="14" y="66"/>
                  </a:cubicBezTo>
                  <a:cubicBezTo>
                    <a:pt x="65" y="130"/>
                    <a:pt x="179" y="168"/>
                    <a:pt x="256" y="194"/>
                  </a:cubicBezTo>
                  <a:cubicBezTo>
                    <a:pt x="345" y="245"/>
                    <a:pt x="459" y="270"/>
                    <a:pt x="548" y="321"/>
                  </a:cubicBezTo>
                  <a:cubicBezTo>
                    <a:pt x="552" y="322"/>
                    <a:pt x="555" y="323"/>
                    <a:pt x="559" y="323"/>
                  </a:cubicBezTo>
                  <a:cubicBezTo>
                    <a:pt x="593" y="323"/>
                    <a:pt x="621" y="269"/>
                    <a:pt x="587" y="257"/>
                  </a:cubicBezTo>
                  <a:cubicBezTo>
                    <a:pt x="498" y="206"/>
                    <a:pt x="396" y="143"/>
                    <a:pt x="307" y="104"/>
                  </a:cubicBezTo>
                  <a:cubicBezTo>
                    <a:pt x="225" y="58"/>
                    <a:pt x="154" y="1"/>
                    <a:pt x="75"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42"/>
            <p:cNvSpPr/>
            <p:nvPr/>
          </p:nvSpPr>
          <p:spPr>
            <a:xfrm>
              <a:off x="1957140" y="2459099"/>
              <a:ext cx="84042" cy="50652"/>
            </a:xfrm>
            <a:custGeom>
              <a:rect b="b" l="l" r="r" t="t"/>
              <a:pathLst>
                <a:path extrusionOk="0" h="804" w="1334">
                  <a:moveTo>
                    <a:pt x="178" y="0"/>
                  </a:moveTo>
                  <a:cubicBezTo>
                    <a:pt x="110" y="0"/>
                    <a:pt x="51" y="36"/>
                    <a:pt x="18" y="133"/>
                  </a:cubicBezTo>
                  <a:cubicBezTo>
                    <a:pt x="1" y="150"/>
                    <a:pt x="26" y="174"/>
                    <a:pt x="52" y="174"/>
                  </a:cubicBezTo>
                  <a:cubicBezTo>
                    <a:pt x="63" y="174"/>
                    <a:pt x="74" y="170"/>
                    <a:pt x="82" y="158"/>
                  </a:cubicBezTo>
                  <a:cubicBezTo>
                    <a:pt x="114" y="126"/>
                    <a:pt x="146" y="113"/>
                    <a:pt x="179" y="113"/>
                  </a:cubicBezTo>
                  <a:cubicBezTo>
                    <a:pt x="275" y="113"/>
                    <a:pt x="368" y="228"/>
                    <a:pt x="426" y="285"/>
                  </a:cubicBezTo>
                  <a:cubicBezTo>
                    <a:pt x="515" y="374"/>
                    <a:pt x="591" y="438"/>
                    <a:pt x="680" y="515"/>
                  </a:cubicBezTo>
                  <a:cubicBezTo>
                    <a:pt x="859" y="642"/>
                    <a:pt x="1062" y="769"/>
                    <a:pt x="1292" y="795"/>
                  </a:cubicBezTo>
                  <a:cubicBezTo>
                    <a:pt x="1298" y="801"/>
                    <a:pt x="1304" y="803"/>
                    <a:pt x="1309" y="803"/>
                  </a:cubicBezTo>
                  <a:cubicBezTo>
                    <a:pt x="1326" y="803"/>
                    <a:pt x="1333" y="779"/>
                    <a:pt x="1304" y="769"/>
                  </a:cubicBezTo>
                  <a:cubicBezTo>
                    <a:pt x="999" y="565"/>
                    <a:pt x="719" y="387"/>
                    <a:pt x="451" y="133"/>
                  </a:cubicBezTo>
                  <a:cubicBezTo>
                    <a:pt x="378" y="66"/>
                    <a:pt x="270" y="0"/>
                    <a:pt x="17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2"/>
            <p:cNvSpPr/>
            <p:nvPr/>
          </p:nvSpPr>
          <p:spPr>
            <a:xfrm>
              <a:off x="1727631" y="2803147"/>
              <a:ext cx="70245" cy="33327"/>
            </a:xfrm>
            <a:custGeom>
              <a:rect b="b" l="l" r="r" t="t"/>
              <a:pathLst>
                <a:path extrusionOk="0" h="529" w="1115">
                  <a:moveTo>
                    <a:pt x="62" y="1"/>
                  </a:moveTo>
                  <a:cubicBezTo>
                    <a:pt x="30" y="1"/>
                    <a:pt x="1" y="42"/>
                    <a:pt x="19" y="70"/>
                  </a:cubicBezTo>
                  <a:cubicBezTo>
                    <a:pt x="160" y="351"/>
                    <a:pt x="478" y="529"/>
                    <a:pt x="796" y="529"/>
                  </a:cubicBezTo>
                  <a:cubicBezTo>
                    <a:pt x="885" y="529"/>
                    <a:pt x="1051" y="516"/>
                    <a:pt x="1076" y="414"/>
                  </a:cubicBezTo>
                  <a:cubicBezTo>
                    <a:pt x="1115" y="351"/>
                    <a:pt x="1064" y="274"/>
                    <a:pt x="1000" y="249"/>
                  </a:cubicBezTo>
                  <a:cubicBezTo>
                    <a:pt x="987" y="249"/>
                    <a:pt x="987" y="274"/>
                    <a:pt x="1000" y="274"/>
                  </a:cubicBezTo>
                  <a:cubicBezTo>
                    <a:pt x="1000" y="300"/>
                    <a:pt x="1013" y="338"/>
                    <a:pt x="1013" y="389"/>
                  </a:cubicBezTo>
                  <a:cubicBezTo>
                    <a:pt x="987" y="414"/>
                    <a:pt x="949" y="414"/>
                    <a:pt x="924" y="414"/>
                  </a:cubicBezTo>
                  <a:cubicBezTo>
                    <a:pt x="911" y="418"/>
                    <a:pt x="898" y="420"/>
                    <a:pt x="885" y="420"/>
                  </a:cubicBezTo>
                  <a:cubicBezTo>
                    <a:pt x="860" y="420"/>
                    <a:pt x="834" y="414"/>
                    <a:pt x="809" y="414"/>
                  </a:cubicBezTo>
                  <a:cubicBezTo>
                    <a:pt x="720" y="414"/>
                    <a:pt x="605" y="389"/>
                    <a:pt x="503" y="351"/>
                  </a:cubicBezTo>
                  <a:cubicBezTo>
                    <a:pt x="351" y="274"/>
                    <a:pt x="210" y="160"/>
                    <a:pt x="96" y="19"/>
                  </a:cubicBezTo>
                  <a:cubicBezTo>
                    <a:pt x="86" y="6"/>
                    <a:pt x="74" y="1"/>
                    <a:pt x="6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42"/>
            <p:cNvSpPr/>
            <p:nvPr/>
          </p:nvSpPr>
          <p:spPr>
            <a:xfrm>
              <a:off x="1638171" y="2854052"/>
              <a:ext cx="44982" cy="18522"/>
            </a:xfrm>
            <a:custGeom>
              <a:rect b="b" l="l" r="r" t="t"/>
              <a:pathLst>
                <a:path extrusionOk="0" h="294" w="714">
                  <a:moveTo>
                    <a:pt x="39" y="1"/>
                  </a:moveTo>
                  <a:cubicBezTo>
                    <a:pt x="13" y="1"/>
                    <a:pt x="1" y="26"/>
                    <a:pt x="13" y="39"/>
                  </a:cubicBezTo>
                  <a:cubicBezTo>
                    <a:pt x="192" y="179"/>
                    <a:pt x="446" y="281"/>
                    <a:pt x="675" y="294"/>
                  </a:cubicBezTo>
                  <a:cubicBezTo>
                    <a:pt x="714" y="294"/>
                    <a:pt x="714" y="230"/>
                    <a:pt x="688" y="217"/>
                  </a:cubicBezTo>
                  <a:cubicBezTo>
                    <a:pt x="459" y="154"/>
                    <a:pt x="255" y="90"/>
                    <a:pt x="3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42"/>
            <p:cNvSpPr/>
            <p:nvPr/>
          </p:nvSpPr>
          <p:spPr>
            <a:xfrm>
              <a:off x="2060775" y="2083929"/>
              <a:ext cx="117369" cy="73143"/>
            </a:xfrm>
            <a:custGeom>
              <a:rect b="b" l="l" r="r" t="t"/>
              <a:pathLst>
                <a:path extrusionOk="0" h="1161" w="1863">
                  <a:moveTo>
                    <a:pt x="1732" y="0"/>
                  </a:moveTo>
                  <a:cubicBezTo>
                    <a:pt x="1420" y="0"/>
                    <a:pt x="1065" y="197"/>
                    <a:pt x="818" y="370"/>
                  </a:cubicBezTo>
                  <a:cubicBezTo>
                    <a:pt x="525" y="574"/>
                    <a:pt x="283" y="854"/>
                    <a:pt x="29" y="1109"/>
                  </a:cubicBezTo>
                  <a:cubicBezTo>
                    <a:pt x="0" y="1128"/>
                    <a:pt x="21" y="1161"/>
                    <a:pt x="49" y="1161"/>
                  </a:cubicBezTo>
                  <a:cubicBezTo>
                    <a:pt x="59" y="1161"/>
                    <a:pt x="70" y="1157"/>
                    <a:pt x="80" y="1147"/>
                  </a:cubicBezTo>
                  <a:cubicBezTo>
                    <a:pt x="309" y="918"/>
                    <a:pt x="589" y="676"/>
                    <a:pt x="856" y="485"/>
                  </a:cubicBezTo>
                  <a:cubicBezTo>
                    <a:pt x="984" y="383"/>
                    <a:pt x="1124" y="307"/>
                    <a:pt x="1264" y="256"/>
                  </a:cubicBezTo>
                  <a:cubicBezTo>
                    <a:pt x="1429" y="192"/>
                    <a:pt x="1608" y="167"/>
                    <a:pt x="1773" y="116"/>
                  </a:cubicBezTo>
                  <a:cubicBezTo>
                    <a:pt x="1862" y="116"/>
                    <a:pt x="1837" y="26"/>
                    <a:pt x="1760" y="1"/>
                  </a:cubicBezTo>
                  <a:cubicBezTo>
                    <a:pt x="1751" y="1"/>
                    <a:pt x="1741" y="0"/>
                    <a:pt x="1732"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42"/>
            <p:cNvSpPr/>
            <p:nvPr/>
          </p:nvSpPr>
          <p:spPr>
            <a:xfrm>
              <a:off x="2230434" y="2241557"/>
              <a:ext cx="62118" cy="157878"/>
            </a:xfrm>
            <a:custGeom>
              <a:rect b="b" l="l" r="r" t="t"/>
              <a:pathLst>
                <a:path extrusionOk="0" h="2506" w="986">
                  <a:moveTo>
                    <a:pt x="947" y="0"/>
                  </a:moveTo>
                  <a:cubicBezTo>
                    <a:pt x="936" y="0"/>
                    <a:pt x="926" y="5"/>
                    <a:pt x="926" y="20"/>
                  </a:cubicBezTo>
                  <a:cubicBezTo>
                    <a:pt x="825" y="428"/>
                    <a:pt x="697" y="848"/>
                    <a:pt x="544" y="1243"/>
                  </a:cubicBezTo>
                  <a:cubicBezTo>
                    <a:pt x="481" y="1446"/>
                    <a:pt x="404" y="1663"/>
                    <a:pt x="315" y="1854"/>
                  </a:cubicBezTo>
                  <a:cubicBezTo>
                    <a:pt x="213" y="2058"/>
                    <a:pt x="99" y="2249"/>
                    <a:pt x="10" y="2440"/>
                  </a:cubicBezTo>
                  <a:cubicBezTo>
                    <a:pt x="0" y="2476"/>
                    <a:pt x="17" y="2506"/>
                    <a:pt x="47" y="2506"/>
                  </a:cubicBezTo>
                  <a:cubicBezTo>
                    <a:pt x="58" y="2506"/>
                    <a:pt x="72" y="2501"/>
                    <a:pt x="86" y="2490"/>
                  </a:cubicBezTo>
                  <a:cubicBezTo>
                    <a:pt x="341" y="2172"/>
                    <a:pt x="506" y="1726"/>
                    <a:pt x="634" y="1344"/>
                  </a:cubicBezTo>
                  <a:cubicBezTo>
                    <a:pt x="774" y="912"/>
                    <a:pt x="863" y="466"/>
                    <a:pt x="977" y="20"/>
                  </a:cubicBezTo>
                  <a:cubicBezTo>
                    <a:pt x="985" y="12"/>
                    <a:pt x="965" y="0"/>
                    <a:pt x="947"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 name="Google Shape;709;p42"/>
          <p:cNvGrpSpPr/>
          <p:nvPr/>
        </p:nvGrpSpPr>
        <p:grpSpPr>
          <a:xfrm>
            <a:off x="4107227" y="2047599"/>
            <a:ext cx="929742" cy="750219"/>
            <a:chOff x="4107227" y="2047599"/>
            <a:chExt cx="929742" cy="750219"/>
          </a:xfrm>
        </p:grpSpPr>
        <p:sp>
          <p:nvSpPr>
            <p:cNvPr id="710" name="Google Shape;710;p42"/>
            <p:cNvSpPr/>
            <p:nvPr/>
          </p:nvSpPr>
          <p:spPr>
            <a:xfrm>
              <a:off x="4107227" y="2047599"/>
              <a:ext cx="929742" cy="750219"/>
            </a:xfrm>
            <a:custGeom>
              <a:rect b="b" l="l" r="r" t="t"/>
              <a:pathLst>
                <a:path extrusionOk="0" h="7707" w="9551">
                  <a:moveTo>
                    <a:pt x="2928" y="158"/>
                  </a:moveTo>
                  <a:cubicBezTo>
                    <a:pt x="3202" y="158"/>
                    <a:pt x="3476" y="205"/>
                    <a:pt x="3744" y="309"/>
                  </a:cubicBezTo>
                  <a:cubicBezTo>
                    <a:pt x="4419" y="564"/>
                    <a:pt x="4967" y="1048"/>
                    <a:pt x="5527" y="1481"/>
                  </a:cubicBezTo>
                  <a:lnTo>
                    <a:pt x="5489" y="1481"/>
                  </a:lnTo>
                  <a:cubicBezTo>
                    <a:pt x="5081" y="1557"/>
                    <a:pt x="4674" y="1735"/>
                    <a:pt x="4304" y="1964"/>
                  </a:cubicBezTo>
                  <a:cubicBezTo>
                    <a:pt x="4024" y="2130"/>
                    <a:pt x="3668" y="2321"/>
                    <a:pt x="3579" y="2677"/>
                  </a:cubicBezTo>
                  <a:cubicBezTo>
                    <a:pt x="3464" y="3034"/>
                    <a:pt x="3579" y="3518"/>
                    <a:pt x="3719" y="3874"/>
                  </a:cubicBezTo>
                  <a:cubicBezTo>
                    <a:pt x="3821" y="4129"/>
                    <a:pt x="3961" y="4396"/>
                    <a:pt x="4215" y="4524"/>
                  </a:cubicBezTo>
                  <a:cubicBezTo>
                    <a:pt x="4101" y="4651"/>
                    <a:pt x="4012" y="4778"/>
                    <a:pt x="3897" y="4906"/>
                  </a:cubicBezTo>
                  <a:lnTo>
                    <a:pt x="3833" y="4906"/>
                  </a:lnTo>
                  <a:cubicBezTo>
                    <a:pt x="3788" y="4898"/>
                    <a:pt x="3744" y="4894"/>
                    <a:pt x="3702" y="4894"/>
                  </a:cubicBezTo>
                  <a:cubicBezTo>
                    <a:pt x="3077" y="4894"/>
                    <a:pt x="2841" y="5734"/>
                    <a:pt x="2293" y="5937"/>
                  </a:cubicBezTo>
                  <a:cubicBezTo>
                    <a:pt x="2245" y="5952"/>
                    <a:pt x="2199" y="5959"/>
                    <a:pt x="2154" y="5959"/>
                  </a:cubicBezTo>
                  <a:cubicBezTo>
                    <a:pt x="1974" y="5959"/>
                    <a:pt x="1819" y="5851"/>
                    <a:pt x="1656" y="5759"/>
                  </a:cubicBezTo>
                  <a:cubicBezTo>
                    <a:pt x="1478" y="5657"/>
                    <a:pt x="1299" y="5555"/>
                    <a:pt x="1147" y="5415"/>
                  </a:cubicBezTo>
                  <a:cubicBezTo>
                    <a:pt x="714" y="5020"/>
                    <a:pt x="1019" y="4575"/>
                    <a:pt x="1223" y="4154"/>
                  </a:cubicBezTo>
                  <a:cubicBezTo>
                    <a:pt x="1414" y="4091"/>
                    <a:pt x="1579" y="3874"/>
                    <a:pt x="1669" y="3722"/>
                  </a:cubicBezTo>
                  <a:cubicBezTo>
                    <a:pt x="1705" y="3668"/>
                    <a:pt x="1652" y="3614"/>
                    <a:pt x="1599" y="3614"/>
                  </a:cubicBezTo>
                  <a:cubicBezTo>
                    <a:pt x="1578" y="3614"/>
                    <a:pt x="1556" y="3623"/>
                    <a:pt x="1541" y="3645"/>
                  </a:cubicBezTo>
                  <a:cubicBezTo>
                    <a:pt x="1446" y="3788"/>
                    <a:pt x="1302" y="3973"/>
                    <a:pt x="1139" y="3973"/>
                  </a:cubicBezTo>
                  <a:cubicBezTo>
                    <a:pt x="1084" y="3973"/>
                    <a:pt x="1026" y="3951"/>
                    <a:pt x="968" y="3900"/>
                  </a:cubicBezTo>
                  <a:cubicBezTo>
                    <a:pt x="841" y="3772"/>
                    <a:pt x="726" y="3632"/>
                    <a:pt x="650" y="3467"/>
                  </a:cubicBezTo>
                  <a:cubicBezTo>
                    <a:pt x="459" y="3123"/>
                    <a:pt x="306" y="2703"/>
                    <a:pt x="281" y="2308"/>
                  </a:cubicBezTo>
                  <a:cubicBezTo>
                    <a:pt x="255" y="1519"/>
                    <a:pt x="828" y="895"/>
                    <a:pt x="1490" y="538"/>
                  </a:cubicBezTo>
                  <a:cubicBezTo>
                    <a:pt x="1941" y="309"/>
                    <a:pt x="2434" y="158"/>
                    <a:pt x="2928" y="158"/>
                  </a:cubicBezTo>
                  <a:close/>
                  <a:moveTo>
                    <a:pt x="5894" y="1568"/>
                  </a:moveTo>
                  <a:cubicBezTo>
                    <a:pt x="7049" y="1568"/>
                    <a:pt x="8060" y="2378"/>
                    <a:pt x="8659" y="3340"/>
                  </a:cubicBezTo>
                  <a:cubicBezTo>
                    <a:pt x="9003" y="3951"/>
                    <a:pt x="9283" y="4600"/>
                    <a:pt x="9245" y="5250"/>
                  </a:cubicBezTo>
                  <a:cubicBezTo>
                    <a:pt x="9232" y="5924"/>
                    <a:pt x="8799" y="6561"/>
                    <a:pt x="8341" y="7019"/>
                  </a:cubicBezTo>
                  <a:cubicBezTo>
                    <a:pt x="8086" y="7274"/>
                    <a:pt x="7730" y="7351"/>
                    <a:pt x="7386" y="7389"/>
                  </a:cubicBezTo>
                  <a:cubicBezTo>
                    <a:pt x="7326" y="7393"/>
                    <a:pt x="7266" y="7395"/>
                    <a:pt x="7205" y="7395"/>
                  </a:cubicBezTo>
                  <a:cubicBezTo>
                    <a:pt x="6889" y="7395"/>
                    <a:pt x="6564" y="7329"/>
                    <a:pt x="6329" y="7083"/>
                  </a:cubicBezTo>
                  <a:cubicBezTo>
                    <a:pt x="6202" y="6943"/>
                    <a:pt x="6138" y="6714"/>
                    <a:pt x="5947" y="6625"/>
                  </a:cubicBezTo>
                  <a:cubicBezTo>
                    <a:pt x="5904" y="6604"/>
                    <a:pt x="5860" y="6596"/>
                    <a:pt x="5816" y="6596"/>
                  </a:cubicBezTo>
                  <a:cubicBezTo>
                    <a:pt x="5641" y="6596"/>
                    <a:pt x="5468" y="6734"/>
                    <a:pt x="5336" y="6816"/>
                  </a:cubicBezTo>
                  <a:cubicBezTo>
                    <a:pt x="5158" y="6930"/>
                    <a:pt x="4979" y="7032"/>
                    <a:pt x="4814" y="7147"/>
                  </a:cubicBezTo>
                  <a:cubicBezTo>
                    <a:pt x="4737" y="7198"/>
                    <a:pt x="4674" y="7249"/>
                    <a:pt x="4610" y="7287"/>
                  </a:cubicBezTo>
                  <a:cubicBezTo>
                    <a:pt x="4546" y="7338"/>
                    <a:pt x="4419" y="7465"/>
                    <a:pt x="4343" y="7478"/>
                  </a:cubicBezTo>
                  <a:cubicBezTo>
                    <a:pt x="4333" y="7480"/>
                    <a:pt x="4323" y="7481"/>
                    <a:pt x="4313" y="7481"/>
                  </a:cubicBezTo>
                  <a:cubicBezTo>
                    <a:pt x="4157" y="7481"/>
                    <a:pt x="4005" y="7218"/>
                    <a:pt x="3910" y="7134"/>
                  </a:cubicBezTo>
                  <a:cubicBezTo>
                    <a:pt x="3782" y="6994"/>
                    <a:pt x="3655" y="6828"/>
                    <a:pt x="3528" y="6676"/>
                  </a:cubicBezTo>
                  <a:cubicBezTo>
                    <a:pt x="3413" y="6548"/>
                    <a:pt x="3184" y="6306"/>
                    <a:pt x="3146" y="6128"/>
                  </a:cubicBezTo>
                  <a:cubicBezTo>
                    <a:pt x="3120" y="5937"/>
                    <a:pt x="3375" y="5721"/>
                    <a:pt x="3477" y="5593"/>
                  </a:cubicBezTo>
                  <a:cubicBezTo>
                    <a:pt x="3757" y="5250"/>
                    <a:pt x="4024" y="4931"/>
                    <a:pt x="4279" y="4600"/>
                  </a:cubicBezTo>
                  <a:cubicBezTo>
                    <a:pt x="4292" y="4587"/>
                    <a:pt x="4292" y="4575"/>
                    <a:pt x="4292" y="4536"/>
                  </a:cubicBezTo>
                  <a:cubicBezTo>
                    <a:pt x="4330" y="4524"/>
                    <a:pt x="4343" y="4460"/>
                    <a:pt x="4292" y="4422"/>
                  </a:cubicBezTo>
                  <a:cubicBezTo>
                    <a:pt x="3986" y="4295"/>
                    <a:pt x="3846" y="3951"/>
                    <a:pt x="3757" y="3645"/>
                  </a:cubicBezTo>
                  <a:cubicBezTo>
                    <a:pt x="3655" y="3327"/>
                    <a:pt x="3540" y="2856"/>
                    <a:pt x="3719" y="2550"/>
                  </a:cubicBezTo>
                  <a:cubicBezTo>
                    <a:pt x="3884" y="2283"/>
                    <a:pt x="4241" y="2104"/>
                    <a:pt x="4521" y="1964"/>
                  </a:cubicBezTo>
                  <a:cubicBezTo>
                    <a:pt x="4814" y="1799"/>
                    <a:pt x="5119" y="1672"/>
                    <a:pt x="5450" y="1608"/>
                  </a:cubicBezTo>
                  <a:cubicBezTo>
                    <a:pt x="5600" y="1581"/>
                    <a:pt x="5748" y="1568"/>
                    <a:pt x="5894" y="1568"/>
                  </a:cubicBezTo>
                  <a:close/>
                  <a:moveTo>
                    <a:pt x="2896" y="0"/>
                  </a:moveTo>
                  <a:cubicBezTo>
                    <a:pt x="2554" y="0"/>
                    <a:pt x="2210" y="67"/>
                    <a:pt x="1872" y="194"/>
                  </a:cubicBezTo>
                  <a:cubicBezTo>
                    <a:pt x="1261" y="424"/>
                    <a:pt x="637" y="806"/>
                    <a:pt x="319" y="1417"/>
                  </a:cubicBezTo>
                  <a:cubicBezTo>
                    <a:pt x="1" y="2041"/>
                    <a:pt x="128" y="2690"/>
                    <a:pt x="395" y="3327"/>
                  </a:cubicBezTo>
                  <a:cubicBezTo>
                    <a:pt x="523" y="3607"/>
                    <a:pt x="714" y="3976"/>
                    <a:pt x="1019" y="4142"/>
                  </a:cubicBezTo>
                  <a:cubicBezTo>
                    <a:pt x="1083" y="4167"/>
                    <a:pt x="1134" y="4167"/>
                    <a:pt x="1172" y="4167"/>
                  </a:cubicBezTo>
                  <a:cubicBezTo>
                    <a:pt x="943" y="4447"/>
                    <a:pt x="726" y="4791"/>
                    <a:pt x="841" y="5160"/>
                  </a:cubicBezTo>
                  <a:cubicBezTo>
                    <a:pt x="956" y="5542"/>
                    <a:pt x="1401" y="5784"/>
                    <a:pt x="1720" y="5950"/>
                  </a:cubicBezTo>
                  <a:cubicBezTo>
                    <a:pt x="1883" y="6048"/>
                    <a:pt x="2030" y="6106"/>
                    <a:pt x="2176" y="6106"/>
                  </a:cubicBezTo>
                  <a:cubicBezTo>
                    <a:pt x="2313" y="6106"/>
                    <a:pt x="2450" y="6055"/>
                    <a:pt x="2598" y="5937"/>
                  </a:cubicBezTo>
                  <a:cubicBezTo>
                    <a:pt x="2764" y="5797"/>
                    <a:pt x="2929" y="5619"/>
                    <a:pt x="3082" y="5466"/>
                  </a:cubicBezTo>
                  <a:cubicBezTo>
                    <a:pt x="3268" y="5256"/>
                    <a:pt x="3477" y="5045"/>
                    <a:pt x="3746" y="5045"/>
                  </a:cubicBezTo>
                  <a:cubicBezTo>
                    <a:pt x="3754" y="5045"/>
                    <a:pt x="3762" y="5045"/>
                    <a:pt x="3770" y="5046"/>
                  </a:cubicBezTo>
                  <a:lnTo>
                    <a:pt x="3337" y="5568"/>
                  </a:lnTo>
                  <a:cubicBezTo>
                    <a:pt x="3184" y="5784"/>
                    <a:pt x="2929" y="5988"/>
                    <a:pt x="3057" y="6268"/>
                  </a:cubicBezTo>
                  <a:cubicBezTo>
                    <a:pt x="3133" y="6434"/>
                    <a:pt x="3273" y="6587"/>
                    <a:pt x="3375" y="6739"/>
                  </a:cubicBezTo>
                  <a:lnTo>
                    <a:pt x="3757" y="7210"/>
                  </a:lnTo>
                  <a:cubicBezTo>
                    <a:pt x="3883" y="7360"/>
                    <a:pt x="4083" y="7707"/>
                    <a:pt x="4317" y="7707"/>
                  </a:cubicBezTo>
                  <a:cubicBezTo>
                    <a:pt x="4342" y="7707"/>
                    <a:pt x="4368" y="7703"/>
                    <a:pt x="4394" y="7694"/>
                  </a:cubicBezTo>
                  <a:cubicBezTo>
                    <a:pt x="4546" y="7631"/>
                    <a:pt x="4712" y="7465"/>
                    <a:pt x="4865" y="7376"/>
                  </a:cubicBezTo>
                  <a:cubicBezTo>
                    <a:pt x="5043" y="7249"/>
                    <a:pt x="5234" y="7134"/>
                    <a:pt x="5425" y="7019"/>
                  </a:cubicBezTo>
                  <a:cubicBezTo>
                    <a:pt x="5549" y="6945"/>
                    <a:pt x="5705" y="6833"/>
                    <a:pt x="5844" y="6833"/>
                  </a:cubicBezTo>
                  <a:cubicBezTo>
                    <a:pt x="5920" y="6833"/>
                    <a:pt x="5991" y="6866"/>
                    <a:pt x="6049" y="6956"/>
                  </a:cubicBezTo>
                  <a:cubicBezTo>
                    <a:pt x="6125" y="7083"/>
                    <a:pt x="6189" y="7210"/>
                    <a:pt x="6316" y="7312"/>
                  </a:cubicBezTo>
                  <a:cubicBezTo>
                    <a:pt x="6571" y="7529"/>
                    <a:pt x="6889" y="7605"/>
                    <a:pt x="7208" y="7605"/>
                  </a:cubicBezTo>
                  <a:cubicBezTo>
                    <a:pt x="7564" y="7605"/>
                    <a:pt x="7984" y="7542"/>
                    <a:pt x="8290" y="7351"/>
                  </a:cubicBezTo>
                  <a:cubicBezTo>
                    <a:pt x="8583" y="7172"/>
                    <a:pt x="8799" y="6841"/>
                    <a:pt x="8990" y="6561"/>
                  </a:cubicBezTo>
                  <a:cubicBezTo>
                    <a:pt x="9194" y="6255"/>
                    <a:pt x="9372" y="5937"/>
                    <a:pt x="9436" y="5581"/>
                  </a:cubicBezTo>
                  <a:cubicBezTo>
                    <a:pt x="9551" y="4868"/>
                    <a:pt x="9309" y="4104"/>
                    <a:pt x="8939" y="3492"/>
                  </a:cubicBezTo>
                  <a:cubicBezTo>
                    <a:pt x="8320" y="2394"/>
                    <a:pt x="7219" y="1457"/>
                    <a:pt x="5940" y="1457"/>
                  </a:cubicBezTo>
                  <a:cubicBezTo>
                    <a:pt x="5825" y="1457"/>
                    <a:pt x="5708" y="1465"/>
                    <a:pt x="5590" y="1481"/>
                  </a:cubicBezTo>
                  <a:cubicBezTo>
                    <a:pt x="5603" y="1442"/>
                    <a:pt x="5616" y="1417"/>
                    <a:pt x="5590" y="1404"/>
                  </a:cubicBezTo>
                  <a:cubicBezTo>
                    <a:pt x="5107" y="920"/>
                    <a:pt x="4534" y="475"/>
                    <a:pt x="3910" y="207"/>
                  </a:cubicBezTo>
                  <a:cubicBezTo>
                    <a:pt x="3579" y="67"/>
                    <a:pt x="3238" y="0"/>
                    <a:pt x="2896"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42"/>
            <p:cNvSpPr/>
            <p:nvPr/>
          </p:nvSpPr>
          <p:spPr>
            <a:xfrm>
              <a:off x="4486488" y="2303221"/>
              <a:ext cx="209584" cy="132191"/>
            </a:xfrm>
            <a:custGeom>
              <a:rect b="b" l="l" r="r" t="t"/>
              <a:pathLst>
                <a:path extrusionOk="0" h="1358" w="2153">
                  <a:moveTo>
                    <a:pt x="1580" y="293"/>
                  </a:moveTo>
                  <a:cubicBezTo>
                    <a:pt x="1575" y="297"/>
                    <a:pt x="1570" y="301"/>
                    <a:pt x="1566" y="306"/>
                  </a:cubicBezTo>
                  <a:lnTo>
                    <a:pt x="1566" y="306"/>
                  </a:lnTo>
                  <a:cubicBezTo>
                    <a:pt x="1567" y="301"/>
                    <a:pt x="1567" y="297"/>
                    <a:pt x="1567" y="293"/>
                  </a:cubicBezTo>
                  <a:close/>
                  <a:moveTo>
                    <a:pt x="1071" y="179"/>
                  </a:moveTo>
                  <a:cubicBezTo>
                    <a:pt x="1020" y="255"/>
                    <a:pt x="1007" y="370"/>
                    <a:pt x="969" y="446"/>
                  </a:cubicBezTo>
                  <a:cubicBezTo>
                    <a:pt x="947" y="468"/>
                    <a:pt x="931" y="488"/>
                    <a:pt x="919" y="508"/>
                  </a:cubicBezTo>
                  <a:lnTo>
                    <a:pt x="919" y="508"/>
                  </a:lnTo>
                  <a:cubicBezTo>
                    <a:pt x="968" y="398"/>
                    <a:pt x="1014" y="282"/>
                    <a:pt x="1032" y="179"/>
                  </a:cubicBezTo>
                  <a:close/>
                  <a:moveTo>
                    <a:pt x="689" y="204"/>
                  </a:moveTo>
                  <a:cubicBezTo>
                    <a:pt x="638" y="332"/>
                    <a:pt x="625" y="446"/>
                    <a:pt x="599" y="586"/>
                  </a:cubicBezTo>
                  <a:lnTo>
                    <a:pt x="510" y="586"/>
                  </a:lnTo>
                  <a:cubicBezTo>
                    <a:pt x="510" y="523"/>
                    <a:pt x="510" y="446"/>
                    <a:pt x="523" y="383"/>
                  </a:cubicBezTo>
                  <a:cubicBezTo>
                    <a:pt x="536" y="332"/>
                    <a:pt x="536" y="306"/>
                    <a:pt x="561" y="255"/>
                  </a:cubicBezTo>
                  <a:cubicBezTo>
                    <a:pt x="599" y="242"/>
                    <a:pt x="638" y="230"/>
                    <a:pt x="689" y="204"/>
                  </a:cubicBezTo>
                  <a:close/>
                  <a:moveTo>
                    <a:pt x="892" y="179"/>
                  </a:moveTo>
                  <a:cubicBezTo>
                    <a:pt x="829" y="319"/>
                    <a:pt x="803" y="459"/>
                    <a:pt x="765" y="612"/>
                  </a:cubicBezTo>
                  <a:cubicBezTo>
                    <a:pt x="739" y="612"/>
                    <a:pt x="714" y="586"/>
                    <a:pt x="689" y="586"/>
                  </a:cubicBezTo>
                  <a:cubicBezTo>
                    <a:pt x="714" y="446"/>
                    <a:pt x="778" y="306"/>
                    <a:pt x="841" y="179"/>
                  </a:cubicBezTo>
                  <a:close/>
                  <a:moveTo>
                    <a:pt x="894" y="564"/>
                  </a:moveTo>
                  <a:lnTo>
                    <a:pt x="894" y="564"/>
                  </a:lnTo>
                  <a:cubicBezTo>
                    <a:pt x="888" y="584"/>
                    <a:pt x="884" y="603"/>
                    <a:pt x="880" y="624"/>
                  </a:cubicBezTo>
                  <a:lnTo>
                    <a:pt x="867" y="624"/>
                  </a:lnTo>
                  <a:cubicBezTo>
                    <a:pt x="876" y="605"/>
                    <a:pt x="885" y="585"/>
                    <a:pt x="894" y="564"/>
                  </a:cubicBezTo>
                  <a:close/>
                  <a:moveTo>
                    <a:pt x="421" y="357"/>
                  </a:moveTo>
                  <a:cubicBezTo>
                    <a:pt x="421" y="433"/>
                    <a:pt x="421" y="523"/>
                    <a:pt x="434" y="586"/>
                  </a:cubicBezTo>
                  <a:cubicBezTo>
                    <a:pt x="370" y="612"/>
                    <a:pt x="307" y="624"/>
                    <a:pt x="243" y="650"/>
                  </a:cubicBezTo>
                  <a:cubicBezTo>
                    <a:pt x="268" y="523"/>
                    <a:pt x="332" y="433"/>
                    <a:pt x="421" y="357"/>
                  </a:cubicBezTo>
                  <a:close/>
                  <a:moveTo>
                    <a:pt x="1211" y="192"/>
                  </a:moveTo>
                  <a:cubicBezTo>
                    <a:pt x="1198" y="268"/>
                    <a:pt x="1147" y="357"/>
                    <a:pt x="1121" y="421"/>
                  </a:cubicBezTo>
                  <a:cubicBezTo>
                    <a:pt x="1096" y="510"/>
                    <a:pt x="1058" y="586"/>
                    <a:pt x="1020" y="688"/>
                  </a:cubicBezTo>
                  <a:cubicBezTo>
                    <a:pt x="994" y="675"/>
                    <a:pt x="969" y="675"/>
                    <a:pt x="943" y="650"/>
                  </a:cubicBezTo>
                  <a:cubicBezTo>
                    <a:pt x="969" y="561"/>
                    <a:pt x="1058" y="484"/>
                    <a:pt x="1083" y="395"/>
                  </a:cubicBezTo>
                  <a:cubicBezTo>
                    <a:pt x="1121" y="332"/>
                    <a:pt x="1160" y="255"/>
                    <a:pt x="1185" y="192"/>
                  </a:cubicBezTo>
                  <a:close/>
                  <a:moveTo>
                    <a:pt x="1376" y="230"/>
                  </a:moveTo>
                  <a:cubicBezTo>
                    <a:pt x="1389" y="230"/>
                    <a:pt x="1402" y="242"/>
                    <a:pt x="1414" y="242"/>
                  </a:cubicBezTo>
                  <a:cubicBezTo>
                    <a:pt x="1414" y="255"/>
                    <a:pt x="1414" y="255"/>
                    <a:pt x="1440" y="268"/>
                  </a:cubicBezTo>
                  <a:cubicBezTo>
                    <a:pt x="1465" y="293"/>
                    <a:pt x="1312" y="612"/>
                    <a:pt x="1223" y="777"/>
                  </a:cubicBezTo>
                  <a:cubicBezTo>
                    <a:pt x="1185" y="752"/>
                    <a:pt x="1134" y="739"/>
                    <a:pt x="1096" y="714"/>
                  </a:cubicBezTo>
                  <a:cubicBezTo>
                    <a:pt x="1160" y="586"/>
                    <a:pt x="1249" y="459"/>
                    <a:pt x="1312" y="332"/>
                  </a:cubicBezTo>
                  <a:cubicBezTo>
                    <a:pt x="1325" y="306"/>
                    <a:pt x="1351" y="255"/>
                    <a:pt x="1376" y="230"/>
                  </a:cubicBezTo>
                  <a:close/>
                  <a:moveTo>
                    <a:pt x="1669" y="332"/>
                  </a:moveTo>
                  <a:cubicBezTo>
                    <a:pt x="1720" y="370"/>
                    <a:pt x="1784" y="421"/>
                    <a:pt x="1822" y="459"/>
                  </a:cubicBezTo>
                  <a:cubicBezTo>
                    <a:pt x="1771" y="548"/>
                    <a:pt x="1707" y="624"/>
                    <a:pt x="1656" y="701"/>
                  </a:cubicBezTo>
                  <a:cubicBezTo>
                    <a:pt x="1580" y="815"/>
                    <a:pt x="1516" y="905"/>
                    <a:pt x="1453" y="1019"/>
                  </a:cubicBezTo>
                  <a:cubicBezTo>
                    <a:pt x="1402" y="943"/>
                    <a:pt x="1338" y="879"/>
                    <a:pt x="1262" y="815"/>
                  </a:cubicBezTo>
                  <a:cubicBezTo>
                    <a:pt x="1325" y="688"/>
                    <a:pt x="1402" y="574"/>
                    <a:pt x="1478" y="446"/>
                  </a:cubicBezTo>
                  <a:cubicBezTo>
                    <a:pt x="1491" y="429"/>
                    <a:pt x="1506" y="410"/>
                    <a:pt x="1519" y="391"/>
                  </a:cubicBezTo>
                  <a:lnTo>
                    <a:pt x="1519" y="391"/>
                  </a:lnTo>
                  <a:cubicBezTo>
                    <a:pt x="1513" y="413"/>
                    <a:pt x="1508" y="436"/>
                    <a:pt x="1503" y="459"/>
                  </a:cubicBezTo>
                  <a:cubicBezTo>
                    <a:pt x="1453" y="561"/>
                    <a:pt x="1402" y="637"/>
                    <a:pt x="1351" y="714"/>
                  </a:cubicBezTo>
                  <a:cubicBezTo>
                    <a:pt x="1342" y="741"/>
                    <a:pt x="1365" y="762"/>
                    <a:pt x="1389" y="762"/>
                  </a:cubicBezTo>
                  <a:cubicBezTo>
                    <a:pt x="1398" y="762"/>
                    <a:pt x="1407" y="759"/>
                    <a:pt x="1414" y="752"/>
                  </a:cubicBezTo>
                  <a:cubicBezTo>
                    <a:pt x="1465" y="675"/>
                    <a:pt x="1529" y="586"/>
                    <a:pt x="1580" y="510"/>
                  </a:cubicBezTo>
                  <a:cubicBezTo>
                    <a:pt x="1605" y="459"/>
                    <a:pt x="1656" y="395"/>
                    <a:pt x="1669" y="332"/>
                  </a:cubicBezTo>
                  <a:close/>
                  <a:moveTo>
                    <a:pt x="1898" y="612"/>
                  </a:moveTo>
                  <a:cubicBezTo>
                    <a:pt x="1924" y="675"/>
                    <a:pt x="1924" y="752"/>
                    <a:pt x="1898" y="841"/>
                  </a:cubicBezTo>
                  <a:cubicBezTo>
                    <a:pt x="1847" y="968"/>
                    <a:pt x="1669" y="1070"/>
                    <a:pt x="1567" y="1134"/>
                  </a:cubicBezTo>
                  <a:cubicBezTo>
                    <a:pt x="1527" y="1150"/>
                    <a:pt x="1527" y="1166"/>
                    <a:pt x="1523" y="1166"/>
                  </a:cubicBezTo>
                  <a:cubicBezTo>
                    <a:pt x="1521" y="1166"/>
                    <a:pt x="1518" y="1161"/>
                    <a:pt x="1503" y="1146"/>
                  </a:cubicBezTo>
                  <a:cubicBezTo>
                    <a:pt x="1503" y="1146"/>
                    <a:pt x="1478" y="1121"/>
                    <a:pt x="1478" y="1096"/>
                  </a:cubicBezTo>
                  <a:cubicBezTo>
                    <a:pt x="1605" y="955"/>
                    <a:pt x="1720" y="828"/>
                    <a:pt x="1835" y="688"/>
                  </a:cubicBezTo>
                  <a:cubicBezTo>
                    <a:pt x="1847" y="650"/>
                    <a:pt x="1885" y="637"/>
                    <a:pt x="1898" y="612"/>
                  </a:cubicBezTo>
                  <a:close/>
                  <a:moveTo>
                    <a:pt x="1001" y="0"/>
                  </a:moveTo>
                  <a:cubicBezTo>
                    <a:pt x="497" y="0"/>
                    <a:pt x="24" y="255"/>
                    <a:pt x="77" y="815"/>
                  </a:cubicBezTo>
                  <a:cubicBezTo>
                    <a:pt x="39" y="879"/>
                    <a:pt x="1" y="955"/>
                    <a:pt x="1" y="1057"/>
                  </a:cubicBezTo>
                  <a:cubicBezTo>
                    <a:pt x="1" y="1078"/>
                    <a:pt x="20" y="1088"/>
                    <a:pt x="40" y="1088"/>
                  </a:cubicBezTo>
                  <a:cubicBezTo>
                    <a:pt x="56" y="1088"/>
                    <a:pt x="72" y="1082"/>
                    <a:pt x="77" y="1070"/>
                  </a:cubicBezTo>
                  <a:cubicBezTo>
                    <a:pt x="90" y="1006"/>
                    <a:pt x="128" y="955"/>
                    <a:pt x="166" y="930"/>
                  </a:cubicBezTo>
                  <a:cubicBezTo>
                    <a:pt x="174" y="933"/>
                    <a:pt x="183" y="934"/>
                    <a:pt x="193" y="934"/>
                  </a:cubicBezTo>
                  <a:cubicBezTo>
                    <a:pt x="228" y="934"/>
                    <a:pt x="268" y="912"/>
                    <a:pt x="268" y="841"/>
                  </a:cubicBezTo>
                  <a:lnTo>
                    <a:pt x="268" y="828"/>
                  </a:lnTo>
                  <a:cubicBezTo>
                    <a:pt x="349" y="780"/>
                    <a:pt x="445" y="762"/>
                    <a:pt x="550" y="762"/>
                  </a:cubicBezTo>
                  <a:cubicBezTo>
                    <a:pt x="611" y="762"/>
                    <a:pt x="674" y="768"/>
                    <a:pt x="739" y="777"/>
                  </a:cubicBezTo>
                  <a:cubicBezTo>
                    <a:pt x="739" y="802"/>
                    <a:pt x="755" y="816"/>
                    <a:pt x="774" y="816"/>
                  </a:cubicBezTo>
                  <a:cubicBezTo>
                    <a:pt x="784" y="816"/>
                    <a:pt x="794" y="812"/>
                    <a:pt x="803" y="803"/>
                  </a:cubicBezTo>
                  <a:cubicBezTo>
                    <a:pt x="867" y="815"/>
                    <a:pt x="943" y="841"/>
                    <a:pt x="994" y="866"/>
                  </a:cubicBezTo>
                  <a:cubicBezTo>
                    <a:pt x="994" y="879"/>
                    <a:pt x="1007" y="879"/>
                    <a:pt x="1020" y="879"/>
                  </a:cubicBezTo>
                  <a:cubicBezTo>
                    <a:pt x="1032" y="892"/>
                    <a:pt x="1071" y="892"/>
                    <a:pt x="1083" y="905"/>
                  </a:cubicBezTo>
                  <a:cubicBezTo>
                    <a:pt x="1249" y="994"/>
                    <a:pt x="1287" y="1083"/>
                    <a:pt x="1376" y="1223"/>
                  </a:cubicBezTo>
                  <a:cubicBezTo>
                    <a:pt x="1402" y="1274"/>
                    <a:pt x="1402" y="1337"/>
                    <a:pt x="1465" y="1350"/>
                  </a:cubicBezTo>
                  <a:cubicBezTo>
                    <a:pt x="1478" y="1355"/>
                    <a:pt x="1493" y="1357"/>
                    <a:pt x="1507" y="1357"/>
                  </a:cubicBezTo>
                  <a:cubicBezTo>
                    <a:pt x="1652" y="1357"/>
                    <a:pt x="1870" y="1151"/>
                    <a:pt x="1962" y="1070"/>
                  </a:cubicBezTo>
                  <a:cubicBezTo>
                    <a:pt x="2089" y="905"/>
                    <a:pt x="2153" y="714"/>
                    <a:pt x="2051" y="523"/>
                  </a:cubicBezTo>
                  <a:cubicBezTo>
                    <a:pt x="2038" y="484"/>
                    <a:pt x="2013" y="446"/>
                    <a:pt x="1975" y="421"/>
                  </a:cubicBezTo>
                  <a:lnTo>
                    <a:pt x="1975" y="332"/>
                  </a:lnTo>
                  <a:cubicBezTo>
                    <a:pt x="1967" y="316"/>
                    <a:pt x="1949" y="305"/>
                    <a:pt x="1931" y="305"/>
                  </a:cubicBezTo>
                  <a:cubicBezTo>
                    <a:pt x="1920" y="305"/>
                    <a:pt x="1908" y="309"/>
                    <a:pt x="1898" y="319"/>
                  </a:cubicBezTo>
                  <a:cubicBezTo>
                    <a:pt x="1681" y="111"/>
                    <a:pt x="1334" y="0"/>
                    <a:pt x="1001"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2"/>
            <p:cNvSpPr/>
            <p:nvPr/>
          </p:nvSpPr>
          <p:spPr>
            <a:xfrm>
              <a:off x="4744358" y="2544826"/>
              <a:ext cx="161203" cy="185535"/>
            </a:xfrm>
            <a:custGeom>
              <a:rect b="b" l="l" r="r" t="t"/>
              <a:pathLst>
                <a:path extrusionOk="0" h="1906" w="1656">
                  <a:moveTo>
                    <a:pt x="1227" y="411"/>
                  </a:moveTo>
                  <a:cubicBezTo>
                    <a:pt x="1246" y="445"/>
                    <a:pt x="1266" y="483"/>
                    <a:pt x="1287" y="524"/>
                  </a:cubicBezTo>
                  <a:cubicBezTo>
                    <a:pt x="1279" y="509"/>
                    <a:pt x="1263" y="502"/>
                    <a:pt x="1246" y="502"/>
                  </a:cubicBezTo>
                  <a:cubicBezTo>
                    <a:pt x="1233" y="502"/>
                    <a:pt x="1221" y="506"/>
                    <a:pt x="1210" y="511"/>
                  </a:cubicBezTo>
                  <a:cubicBezTo>
                    <a:pt x="1136" y="542"/>
                    <a:pt x="1064" y="576"/>
                    <a:pt x="996" y="612"/>
                  </a:cubicBezTo>
                  <a:lnTo>
                    <a:pt x="996" y="612"/>
                  </a:lnTo>
                  <a:cubicBezTo>
                    <a:pt x="1064" y="568"/>
                    <a:pt x="1128" y="522"/>
                    <a:pt x="1185" y="473"/>
                  </a:cubicBezTo>
                  <a:cubicBezTo>
                    <a:pt x="1220" y="464"/>
                    <a:pt x="1231" y="438"/>
                    <a:pt x="1227" y="411"/>
                  </a:cubicBezTo>
                  <a:close/>
                  <a:moveTo>
                    <a:pt x="1146" y="307"/>
                  </a:moveTo>
                  <a:cubicBezTo>
                    <a:pt x="1159" y="315"/>
                    <a:pt x="1172" y="330"/>
                    <a:pt x="1187" y="349"/>
                  </a:cubicBezTo>
                  <a:lnTo>
                    <a:pt x="1187" y="349"/>
                  </a:lnTo>
                  <a:cubicBezTo>
                    <a:pt x="1176" y="342"/>
                    <a:pt x="1164" y="338"/>
                    <a:pt x="1152" y="338"/>
                  </a:cubicBezTo>
                  <a:cubicBezTo>
                    <a:pt x="1137" y="338"/>
                    <a:pt x="1122" y="344"/>
                    <a:pt x="1108" y="358"/>
                  </a:cubicBezTo>
                  <a:cubicBezTo>
                    <a:pt x="981" y="434"/>
                    <a:pt x="866" y="511"/>
                    <a:pt x="739" y="613"/>
                  </a:cubicBezTo>
                  <a:cubicBezTo>
                    <a:pt x="701" y="638"/>
                    <a:pt x="663" y="676"/>
                    <a:pt x="612" y="702"/>
                  </a:cubicBezTo>
                  <a:cubicBezTo>
                    <a:pt x="650" y="676"/>
                    <a:pt x="701" y="638"/>
                    <a:pt x="726" y="613"/>
                  </a:cubicBezTo>
                  <a:cubicBezTo>
                    <a:pt x="854" y="498"/>
                    <a:pt x="994" y="396"/>
                    <a:pt x="1146" y="307"/>
                  </a:cubicBezTo>
                  <a:close/>
                  <a:moveTo>
                    <a:pt x="809" y="716"/>
                  </a:moveTo>
                  <a:cubicBezTo>
                    <a:pt x="803" y="720"/>
                    <a:pt x="796" y="724"/>
                    <a:pt x="790" y="727"/>
                  </a:cubicBezTo>
                  <a:cubicBezTo>
                    <a:pt x="790" y="727"/>
                    <a:pt x="777" y="753"/>
                    <a:pt x="764" y="753"/>
                  </a:cubicBezTo>
                  <a:cubicBezTo>
                    <a:pt x="775" y="732"/>
                    <a:pt x="785" y="720"/>
                    <a:pt x="809" y="716"/>
                  </a:cubicBezTo>
                  <a:close/>
                  <a:moveTo>
                    <a:pt x="848" y="164"/>
                  </a:moveTo>
                  <a:cubicBezTo>
                    <a:pt x="895" y="164"/>
                    <a:pt x="940" y="174"/>
                    <a:pt x="981" y="192"/>
                  </a:cubicBezTo>
                  <a:cubicBezTo>
                    <a:pt x="866" y="269"/>
                    <a:pt x="752" y="358"/>
                    <a:pt x="663" y="447"/>
                  </a:cubicBezTo>
                  <a:cubicBezTo>
                    <a:pt x="573" y="549"/>
                    <a:pt x="421" y="638"/>
                    <a:pt x="332" y="765"/>
                  </a:cubicBezTo>
                  <a:cubicBezTo>
                    <a:pt x="268" y="727"/>
                    <a:pt x="217" y="702"/>
                    <a:pt x="153" y="676"/>
                  </a:cubicBezTo>
                  <a:cubicBezTo>
                    <a:pt x="268" y="511"/>
                    <a:pt x="421" y="371"/>
                    <a:pt x="573" y="269"/>
                  </a:cubicBezTo>
                  <a:cubicBezTo>
                    <a:pt x="671" y="196"/>
                    <a:pt x="764" y="164"/>
                    <a:pt x="848" y="164"/>
                  </a:cubicBezTo>
                  <a:close/>
                  <a:moveTo>
                    <a:pt x="612" y="816"/>
                  </a:moveTo>
                  <a:lnTo>
                    <a:pt x="612" y="816"/>
                  </a:lnTo>
                  <a:cubicBezTo>
                    <a:pt x="573" y="842"/>
                    <a:pt x="535" y="880"/>
                    <a:pt x="510" y="893"/>
                  </a:cubicBezTo>
                  <a:lnTo>
                    <a:pt x="484" y="880"/>
                  </a:lnTo>
                  <a:cubicBezTo>
                    <a:pt x="535" y="867"/>
                    <a:pt x="573" y="842"/>
                    <a:pt x="612" y="816"/>
                  </a:cubicBezTo>
                  <a:close/>
                  <a:moveTo>
                    <a:pt x="1287" y="574"/>
                  </a:moveTo>
                  <a:cubicBezTo>
                    <a:pt x="1299" y="613"/>
                    <a:pt x="1299" y="638"/>
                    <a:pt x="1312" y="676"/>
                  </a:cubicBezTo>
                  <a:lnTo>
                    <a:pt x="1274" y="676"/>
                  </a:lnTo>
                  <a:cubicBezTo>
                    <a:pt x="1032" y="753"/>
                    <a:pt x="803" y="893"/>
                    <a:pt x="586" y="1007"/>
                  </a:cubicBezTo>
                  <a:cubicBezTo>
                    <a:pt x="573" y="995"/>
                    <a:pt x="573" y="969"/>
                    <a:pt x="548" y="956"/>
                  </a:cubicBezTo>
                  <a:cubicBezTo>
                    <a:pt x="650" y="931"/>
                    <a:pt x="726" y="867"/>
                    <a:pt x="828" y="829"/>
                  </a:cubicBezTo>
                  <a:lnTo>
                    <a:pt x="1248" y="638"/>
                  </a:lnTo>
                  <a:cubicBezTo>
                    <a:pt x="1274" y="625"/>
                    <a:pt x="1287" y="613"/>
                    <a:pt x="1287" y="574"/>
                  </a:cubicBezTo>
                  <a:close/>
                  <a:moveTo>
                    <a:pt x="1019" y="906"/>
                  </a:moveTo>
                  <a:lnTo>
                    <a:pt x="1019" y="906"/>
                  </a:lnTo>
                  <a:cubicBezTo>
                    <a:pt x="968" y="931"/>
                    <a:pt x="930" y="944"/>
                    <a:pt x="892" y="956"/>
                  </a:cubicBezTo>
                  <a:cubicBezTo>
                    <a:pt x="803" y="1007"/>
                    <a:pt x="726" y="1058"/>
                    <a:pt x="637" y="1084"/>
                  </a:cubicBezTo>
                  <a:cubicBezTo>
                    <a:pt x="637" y="1071"/>
                    <a:pt x="637" y="1071"/>
                    <a:pt x="612" y="1046"/>
                  </a:cubicBezTo>
                  <a:cubicBezTo>
                    <a:pt x="739" y="1007"/>
                    <a:pt x="866" y="956"/>
                    <a:pt x="1019" y="906"/>
                  </a:cubicBezTo>
                  <a:close/>
                  <a:moveTo>
                    <a:pt x="854" y="1135"/>
                  </a:moveTo>
                  <a:cubicBezTo>
                    <a:pt x="790" y="1160"/>
                    <a:pt x="726" y="1198"/>
                    <a:pt x="650" y="1224"/>
                  </a:cubicBezTo>
                  <a:lnTo>
                    <a:pt x="650" y="1198"/>
                  </a:lnTo>
                  <a:cubicBezTo>
                    <a:pt x="714" y="1198"/>
                    <a:pt x="777" y="1160"/>
                    <a:pt x="854" y="1135"/>
                  </a:cubicBezTo>
                  <a:close/>
                  <a:moveTo>
                    <a:pt x="1338" y="778"/>
                  </a:moveTo>
                  <a:cubicBezTo>
                    <a:pt x="1363" y="944"/>
                    <a:pt x="1363" y="1097"/>
                    <a:pt x="1299" y="1249"/>
                  </a:cubicBezTo>
                  <a:cubicBezTo>
                    <a:pt x="1287" y="1224"/>
                    <a:pt x="1274" y="1224"/>
                    <a:pt x="1248" y="1224"/>
                  </a:cubicBezTo>
                  <a:cubicBezTo>
                    <a:pt x="1274" y="1211"/>
                    <a:pt x="1287" y="1198"/>
                    <a:pt x="1287" y="1186"/>
                  </a:cubicBezTo>
                  <a:cubicBezTo>
                    <a:pt x="1299" y="1147"/>
                    <a:pt x="1287" y="1122"/>
                    <a:pt x="1248" y="1122"/>
                  </a:cubicBezTo>
                  <a:cubicBezTo>
                    <a:pt x="1236" y="1122"/>
                    <a:pt x="1223" y="1122"/>
                    <a:pt x="1210" y="1135"/>
                  </a:cubicBezTo>
                  <a:cubicBezTo>
                    <a:pt x="1223" y="1122"/>
                    <a:pt x="1248" y="1097"/>
                    <a:pt x="1274" y="1084"/>
                  </a:cubicBezTo>
                  <a:cubicBezTo>
                    <a:pt x="1287" y="1071"/>
                    <a:pt x="1287" y="1020"/>
                    <a:pt x="1248" y="1020"/>
                  </a:cubicBezTo>
                  <a:lnTo>
                    <a:pt x="1236" y="1020"/>
                  </a:lnTo>
                  <a:lnTo>
                    <a:pt x="1287" y="969"/>
                  </a:lnTo>
                  <a:cubicBezTo>
                    <a:pt x="1299" y="944"/>
                    <a:pt x="1299" y="893"/>
                    <a:pt x="1274" y="893"/>
                  </a:cubicBezTo>
                  <a:cubicBezTo>
                    <a:pt x="1255" y="889"/>
                    <a:pt x="1238" y="888"/>
                    <a:pt x="1221" y="888"/>
                  </a:cubicBezTo>
                  <a:cubicBezTo>
                    <a:pt x="1179" y="888"/>
                    <a:pt x="1141" y="897"/>
                    <a:pt x="1096" y="906"/>
                  </a:cubicBezTo>
                  <a:cubicBezTo>
                    <a:pt x="1172" y="880"/>
                    <a:pt x="1248" y="842"/>
                    <a:pt x="1312" y="804"/>
                  </a:cubicBezTo>
                  <a:cubicBezTo>
                    <a:pt x="1312" y="804"/>
                    <a:pt x="1338" y="804"/>
                    <a:pt x="1338" y="778"/>
                  </a:cubicBezTo>
                  <a:close/>
                  <a:moveTo>
                    <a:pt x="1083" y="1198"/>
                  </a:moveTo>
                  <a:cubicBezTo>
                    <a:pt x="1019" y="1224"/>
                    <a:pt x="955" y="1275"/>
                    <a:pt x="905" y="1313"/>
                  </a:cubicBezTo>
                  <a:cubicBezTo>
                    <a:pt x="790" y="1364"/>
                    <a:pt x="701" y="1415"/>
                    <a:pt x="586" y="1479"/>
                  </a:cubicBezTo>
                  <a:cubicBezTo>
                    <a:pt x="586" y="1415"/>
                    <a:pt x="612" y="1377"/>
                    <a:pt x="637" y="1326"/>
                  </a:cubicBezTo>
                  <a:cubicBezTo>
                    <a:pt x="726" y="1288"/>
                    <a:pt x="841" y="1262"/>
                    <a:pt x="955" y="1224"/>
                  </a:cubicBezTo>
                  <a:cubicBezTo>
                    <a:pt x="981" y="1211"/>
                    <a:pt x="1032" y="1211"/>
                    <a:pt x="1083" y="1198"/>
                  </a:cubicBezTo>
                  <a:close/>
                  <a:moveTo>
                    <a:pt x="1210" y="1402"/>
                  </a:moveTo>
                  <a:lnTo>
                    <a:pt x="1210" y="1402"/>
                  </a:lnTo>
                  <a:cubicBezTo>
                    <a:pt x="1108" y="1466"/>
                    <a:pt x="1019" y="1517"/>
                    <a:pt x="917" y="1542"/>
                  </a:cubicBezTo>
                  <a:lnTo>
                    <a:pt x="1210" y="1402"/>
                  </a:lnTo>
                  <a:close/>
                  <a:moveTo>
                    <a:pt x="892" y="1415"/>
                  </a:moveTo>
                  <a:cubicBezTo>
                    <a:pt x="854" y="1440"/>
                    <a:pt x="841" y="1453"/>
                    <a:pt x="803" y="1466"/>
                  </a:cubicBezTo>
                  <a:cubicBezTo>
                    <a:pt x="650" y="1568"/>
                    <a:pt x="484" y="1644"/>
                    <a:pt x="332" y="1733"/>
                  </a:cubicBezTo>
                  <a:lnTo>
                    <a:pt x="319" y="1759"/>
                  </a:lnTo>
                  <a:cubicBezTo>
                    <a:pt x="293" y="1759"/>
                    <a:pt x="293" y="1759"/>
                    <a:pt x="281" y="1733"/>
                  </a:cubicBezTo>
                  <a:cubicBezTo>
                    <a:pt x="204" y="1644"/>
                    <a:pt x="395" y="1593"/>
                    <a:pt x="446" y="1580"/>
                  </a:cubicBezTo>
                  <a:cubicBezTo>
                    <a:pt x="599" y="1529"/>
                    <a:pt x="739" y="1466"/>
                    <a:pt x="892" y="1415"/>
                  </a:cubicBezTo>
                  <a:close/>
                  <a:moveTo>
                    <a:pt x="893" y="0"/>
                  </a:moveTo>
                  <a:cubicBezTo>
                    <a:pt x="563" y="0"/>
                    <a:pt x="244" y="356"/>
                    <a:pt x="77" y="651"/>
                  </a:cubicBezTo>
                  <a:cubicBezTo>
                    <a:pt x="39" y="676"/>
                    <a:pt x="13" y="702"/>
                    <a:pt x="26" y="740"/>
                  </a:cubicBezTo>
                  <a:cubicBezTo>
                    <a:pt x="26" y="753"/>
                    <a:pt x="13" y="765"/>
                    <a:pt x="13" y="778"/>
                  </a:cubicBezTo>
                  <a:cubicBezTo>
                    <a:pt x="4" y="806"/>
                    <a:pt x="21" y="827"/>
                    <a:pt x="41" y="827"/>
                  </a:cubicBezTo>
                  <a:cubicBezTo>
                    <a:pt x="49" y="827"/>
                    <a:pt x="57" y="824"/>
                    <a:pt x="64" y="816"/>
                  </a:cubicBezTo>
                  <a:cubicBezTo>
                    <a:pt x="64" y="816"/>
                    <a:pt x="64" y="804"/>
                    <a:pt x="77" y="804"/>
                  </a:cubicBezTo>
                  <a:cubicBezTo>
                    <a:pt x="153" y="880"/>
                    <a:pt x="255" y="906"/>
                    <a:pt x="344" y="969"/>
                  </a:cubicBezTo>
                  <a:cubicBezTo>
                    <a:pt x="535" y="1122"/>
                    <a:pt x="510" y="1338"/>
                    <a:pt x="293" y="1453"/>
                  </a:cubicBezTo>
                  <a:cubicBezTo>
                    <a:pt x="166" y="1517"/>
                    <a:pt x="0" y="1580"/>
                    <a:pt x="77" y="1771"/>
                  </a:cubicBezTo>
                  <a:cubicBezTo>
                    <a:pt x="124" y="1872"/>
                    <a:pt x="213" y="1905"/>
                    <a:pt x="307" y="1905"/>
                  </a:cubicBezTo>
                  <a:cubicBezTo>
                    <a:pt x="392" y="1905"/>
                    <a:pt x="482" y="1878"/>
                    <a:pt x="548" y="1848"/>
                  </a:cubicBezTo>
                  <a:cubicBezTo>
                    <a:pt x="803" y="1759"/>
                    <a:pt x="1121" y="1720"/>
                    <a:pt x="1312" y="1504"/>
                  </a:cubicBezTo>
                  <a:cubicBezTo>
                    <a:pt x="1656" y="1160"/>
                    <a:pt x="1567" y="383"/>
                    <a:pt x="1185" y="103"/>
                  </a:cubicBezTo>
                  <a:cubicBezTo>
                    <a:pt x="1089" y="31"/>
                    <a:pt x="991" y="0"/>
                    <a:pt x="893"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2"/>
            <p:cNvSpPr/>
            <p:nvPr/>
          </p:nvSpPr>
          <p:spPr>
            <a:xfrm>
              <a:off x="4486780" y="2492748"/>
              <a:ext cx="136770" cy="157208"/>
            </a:xfrm>
            <a:custGeom>
              <a:rect b="b" l="l" r="r" t="t"/>
              <a:pathLst>
                <a:path extrusionOk="0" h="1615" w="1405">
                  <a:moveTo>
                    <a:pt x="1369" y="0"/>
                  </a:moveTo>
                  <a:cubicBezTo>
                    <a:pt x="1362" y="0"/>
                    <a:pt x="1354" y="4"/>
                    <a:pt x="1348" y="14"/>
                  </a:cubicBezTo>
                  <a:cubicBezTo>
                    <a:pt x="1118" y="269"/>
                    <a:pt x="877" y="524"/>
                    <a:pt x="635" y="791"/>
                  </a:cubicBezTo>
                  <a:cubicBezTo>
                    <a:pt x="431" y="1033"/>
                    <a:pt x="163" y="1275"/>
                    <a:pt x="11" y="1555"/>
                  </a:cubicBezTo>
                  <a:cubicBezTo>
                    <a:pt x="1" y="1585"/>
                    <a:pt x="22" y="1614"/>
                    <a:pt x="43" y="1614"/>
                  </a:cubicBezTo>
                  <a:cubicBezTo>
                    <a:pt x="49" y="1614"/>
                    <a:pt x="56" y="1612"/>
                    <a:pt x="62" y="1606"/>
                  </a:cubicBezTo>
                  <a:cubicBezTo>
                    <a:pt x="329" y="1428"/>
                    <a:pt x="545" y="1097"/>
                    <a:pt x="749" y="842"/>
                  </a:cubicBezTo>
                  <a:cubicBezTo>
                    <a:pt x="966" y="587"/>
                    <a:pt x="1182" y="320"/>
                    <a:pt x="1386" y="40"/>
                  </a:cubicBezTo>
                  <a:cubicBezTo>
                    <a:pt x="1405" y="31"/>
                    <a:pt x="1389" y="0"/>
                    <a:pt x="1369"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2"/>
            <p:cNvSpPr/>
            <p:nvPr/>
          </p:nvSpPr>
          <p:spPr>
            <a:xfrm>
              <a:off x="4518807" y="2567312"/>
              <a:ext cx="245601" cy="173659"/>
            </a:xfrm>
            <a:custGeom>
              <a:rect b="b" l="l" r="r" t="t"/>
              <a:pathLst>
                <a:path extrusionOk="0" h="1784" w="2523">
                  <a:moveTo>
                    <a:pt x="2476" y="1"/>
                  </a:moveTo>
                  <a:cubicBezTo>
                    <a:pt x="2470" y="1"/>
                    <a:pt x="2463" y="4"/>
                    <a:pt x="2458" y="12"/>
                  </a:cubicBezTo>
                  <a:cubicBezTo>
                    <a:pt x="2088" y="280"/>
                    <a:pt x="1719" y="547"/>
                    <a:pt x="1375" y="840"/>
                  </a:cubicBezTo>
                  <a:cubicBezTo>
                    <a:pt x="1184" y="980"/>
                    <a:pt x="993" y="1146"/>
                    <a:pt x="815" y="1286"/>
                  </a:cubicBezTo>
                  <a:cubicBezTo>
                    <a:pt x="711" y="1371"/>
                    <a:pt x="451" y="1640"/>
                    <a:pt x="262" y="1640"/>
                  </a:cubicBezTo>
                  <a:cubicBezTo>
                    <a:pt x="197" y="1640"/>
                    <a:pt x="141" y="1609"/>
                    <a:pt x="102" y="1528"/>
                  </a:cubicBezTo>
                  <a:cubicBezTo>
                    <a:pt x="97" y="1508"/>
                    <a:pt x="81" y="1500"/>
                    <a:pt x="63" y="1500"/>
                  </a:cubicBezTo>
                  <a:cubicBezTo>
                    <a:pt x="34" y="1500"/>
                    <a:pt x="0" y="1522"/>
                    <a:pt x="0" y="1553"/>
                  </a:cubicBezTo>
                  <a:cubicBezTo>
                    <a:pt x="0" y="1685"/>
                    <a:pt x="136" y="1783"/>
                    <a:pt x="269" y="1783"/>
                  </a:cubicBezTo>
                  <a:cubicBezTo>
                    <a:pt x="277" y="1783"/>
                    <a:pt x="285" y="1783"/>
                    <a:pt x="293" y="1782"/>
                  </a:cubicBezTo>
                  <a:cubicBezTo>
                    <a:pt x="509" y="1757"/>
                    <a:pt x="700" y="1540"/>
                    <a:pt x="866" y="1413"/>
                  </a:cubicBezTo>
                  <a:cubicBezTo>
                    <a:pt x="1426" y="967"/>
                    <a:pt x="1948" y="522"/>
                    <a:pt x="2483" y="76"/>
                  </a:cubicBezTo>
                  <a:cubicBezTo>
                    <a:pt x="2523" y="46"/>
                    <a:pt x="2500" y="1"/>
                    <a:pt x="2476"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42"/>
            <p:cNvSpPr/>
            <p:nvPr/>
          </p:nvSpPr>
          <p:spPr>
            <a:xfrm>
              <a:off x="4503913" y="2701061"/>
              <a:ext cx="2531" cy="3894"/>
            </a:xfrm>
            <a:custGeom>
              <a:rect b="b" l="l" r="r" t="t"/>
              <a:pathLst>
                <a:path extrusionOk="0" h="40" w="26">
                  <a:moveTo>
                    <a:pt x="13" y="1"/>
                  </a:moveTo>
                  <a:cubicBezTo>
                    <a:pt x="0" y="1"/>
                    <a:pt x="0" y="39"/>
                    <a:pt x="13" y="39"/>
                  </a:cubicBezTo>
                  <a:cubicBezTo>
                    <a:pt x="26" y="26"/>
                    <a:pt x="26" y="1"/>
                    <a:pt x="13"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42"/>
            <p:cNvSpPr/>
            <p:nvPr/>
          </p:nvSpPr>
          <p:spPr>
            <a:xfrm>
              <a:off x="4646622" y="2240241"/>
              <a:ext cx="89168" cy="19858"/>
            </a:xfrm>
            <a:custGeom>
              <a:rect b="b" l="l" r="r" t="t"/>
              <a:pathLst>
                <a:path extrusionOk="0" h="204" w="916">
                  <a:moveTo>
                    <a:pt x="211" y="0"/>
                  </a:moveTo>
                  <a:cubicBezTo>
                    <a:pt x="151" y="0"/>
                    <a:pt x="92" y="11"/>
                    <a:pt x="24" y="49"/>
                  </a:cubicBezTo>
                  <a:cubicBezTo>
                    <a:pt x="1" y="61"/>
                    <a:pt x="20" y="114"/>
                    <a:pt x="52" y="114"/>
                  </a:cubicBezTo>
                  <a:cubicBezTo>
                    <a:pt x="55" y="114"/>
                    <a:pt x="59" y="114"/>
                    <a:pt x="62" y="113"/>
                  </a:cubicBezTo>
                  <a:cubicBezTo>
                    <a:pt x="106" y="93"/>
                    <a:pt x="155" y="85"/>
                    <a:pt x="206" y="85"/>
                  </a:cubicBezTo>
                  <a:cubicBezTo>
                    <a:pt x="316" y="85"/>
                    <a:pt x="433" y="121"/>
                    <a:pt x="521" y="138"/>
                  </a:cubicBezTo>
                  <a:cubicBezTo>
                    <a:pt x="635" y="151"/>
                    <a:pt x="750" y="189"/>
                    <a:pt x="877" y="202"/>
                  </a:cubicBezTo>
                  <a:cubicBezTo>
                    <a:pt x="880" y="203"/>
                    <a:pt x="883" y="203"/>
                    <a:pt x="885" y="203"/>
                  </a:cubicBezTo>
                  <a:cubicBezTo>
                    <a:pt x="915" y="203"/>
                    <a:pt x="913" y="137"/>
                    <a:pt x="890" y="125"/>
                  </a:cubicBezTo>
                  <a:cubicBezTo>
                    <a:pt x="712" y="75"/>
                    <a:pt x="521" y="49"/>
                    <a:pt x="342" y="11"/>
                  </a:cubicBezTo>
                  <a:cubicBezTo>
                    <a:pt x="296" y="6"/>
                    <a:pt x="253" y="0"/>
                    <a:pt x="211"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42"/>
            <p:cNvSpPr/>
            <p:nvPr/>
          </p:nvSpPr>
          <p:spPr>
            <a:xfrm>
              <a:off x="4227449" y="2538888"/>
              <a:ext cx="91602" cy="54609"/>
            </a:xfrm>
            <a:custGeom>
              <a:rect b="b" l="l" r="r" t="t"/>
              <a:pathLst>
                <a:path extrusionOk="0" h="561" w="941">
                  <a:moveTo>
                    <a:pt x="130" y="0"/>
                  </a:moveTo>
                  <a:cubicBezTo>
                    <a:pt x="101" y="0"/>
                    <a:pt x="70" y="4"/>
                    <a:pt x="39" y="12"/>
                  </a:cubicBezTo>
                  <a:cubicBezTo>
                    <a:pt x="1" y="37"/>
                    <a:pt x="26" y="62"/>
                    <a:pt x="39" y="62"/>
                  </a:cubicBezTo>
                  <a:cubicBezTo>
                    <a:pt x="370" y="101"/>
                    <a:pt x="574" y="381"/>
                    <a:pt x="854" y="559"/>
                  </a:cubicBezTo>
                  <a:cubicBezTo>
                    <a:pt x="857" y="560"/>
                    <a:pt x="861" y="561"/>
                    <a:pt x="864" y="561"/>
                  </a:cubicBezTo>
                  <a:cubicBezTo>
                    <a:pt x="900" y="561"/>
                    <a:pt x="941" y="506"/>
                    <a:pt x="917" y="483"/>
                  </a:cubicBezTo>
                  <a:cubicBezTo>
                    <a:pt x="765" y="330"/>
                    <a:pt x="612" y="203"/>
                    <a:pt x="446" y="113"/>
                  </a:cubicBezTo>
                  <a:cubicBezTo>
                    <a:pt x="345" y="53"/>
                    <a:pt x="244" y="0"/>
                    <a:pt x="130"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42"/>
            <p:cNvSpPr/>
            <p:nvPr/>
          </p:nvSpPr>
          <p:spPr>
            <a:xfrm>
              <a:off x="4319442" y="2450598"/>
              <a:ext cx="63080" cy="80210"/>
            </a:xfrm>
            <a:custGeom>
              <a:rect b="b" l="l" r="r" t="t"/>
              <a:pathLst>
                <a:path extrusionOk="0" h="824" w="648">
                  <a:moveTo>
                    <a:pt x="616" y="1"/>
                  </a:moveTo>
                  <a:cubicBezTo>
                    <a:pt x="605" y="1"/>
                    <a:pt x="593" y="5"/>
                    <a:pt x="584" y="14"/>
                  </a:cubicBezTo>
                  <a:cubicBezTo>
                    <a:pt x="495" y="155"/>
                    <a:pt x="380" y="282"/>
                    <a:pt x="291" y="409"/>
                  </a:cubicBezTo>
                  <a:cubicBezTo>
                    <a:pt x="202" y="524"/>
                    <a:pt x="74" y="626"/>
                    <a:pt x="11" y="753"/>
                  </a:cubicBezTo>
                  <a:cubicBezTo>
                    <a:pt x="0" y="784"/>
                    <a:pt x="15" y="824"/>
                    <a:pt x="49" y="824"/>
                  </a:cubicBezTo>
                  <a:cubicBezTo>
                    <a:pt x="56" y="824"/>
                    <a:pt x="65" y="821"/>
                    <a:pt x="74" y="817"/>
                  </a:cubicBezTo>
                  <a:cubicBezTo>
                    <a:pt x="202" y="728"/>
                    <a:pt x="291" y="587"/>
                    <a:pt x="380" y="473"/>
                  </a:cubicBezTo>
                  <a:cubicBezTo>
                    <a:pt x="495" y="333"/>
                    <a:pt x="571" y="193"/>
                    <a:pt x="647" y="27"/>
                  </a:cubicBezTo>
                  <a:cubicBezTo>
                    <a:pt x="647" y="11"/>
                    <a:pt x="633" y="1"/>
                    <a:pt x="616"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42"/>
            <p:cNvSpPr/>
            <p:nvPr/>
          </p:nvSpPr>
          <p:spPr>
            <a:xfrm>
              <a:off x="4192794" y="2318796"/>
              <a:ext cx="262247" cy="161102"/>
            </a:xfrm>
            <a:custGeom>
              <a:rect b="b" l="l" r="r" t="t"/>
              <a:pathLst>
                <a:path extrusionOk="0" h="1655" w="2694">
                  <a:moveTo>
                    <a:pt x="342" y="1"/>
                  </a:moveTo>
                  <a:cubicBezTo>
                    <a:pt x="233" y="1"/>
                    <a:pt x="123" y="25"/>
                    <a:pt x="13" y="82"/>
                  </a:cubicBezTo>
                  <a:cubicBezTo>
                    <a:pt x="0" y="95"/>
                    <a:pt x="13" y="133"/>
                    <a:pt x="26" y="133"/>
                  </a:cubicBezTo>
                  <a:cubicBezTo>
                    <a:pt x="106" y="111"/>
                    <a:pt x="185" y="101"/>
                    <a:pt x="261" y="101"/>
                  </a:cubicBezTo>
                  <a:cubicBezTo>
                    <a:pt x="715" y="101"/>
                    <a:pt x="1098" y="448"/>
                    <a:pt x="1490" y="655"/>
                  </a:cubicBezTo>
                  <a:cubicBezTo>
                    <a:pt x="1719" y="770"/>
                    <a:pt x="1923" y="859"/>
                    <a:pt x="2101" y="1037"/>
                  </a:cubicBezTo>
                  <a:cubicBezTo>
                    <a:pt x="2267" y="1203"/>
                    <a:pt x="2394" y="1432"/>
                    <a:pt x="2547" y="1636"/>
                  </a:cubicBezTo>
                  <a:cubicBezTo>
                    <a:pt x="2563" y="1649"/>
                    <a:pt x="2581" y="1654"/>
                    <a:pt x="2598" y="1654"/>
                  </a:cubicBezTo>
                  <a:cubicBezTo>
                    <a:pt x="2648" y="1654"/>
                    <a:pt x="2693" y="1607"/>
                    <a:pt x="2674" y="1559"/>
                  </a:cubicBezTo>
                  <a:cubicBezTo>
                    <a:pt x="2547" y="1318"/>
                    <a:pt x="2381" y="1101"/>
                    <a:pt x="2178" y="910"/>
                  </a:cubicBezTo>
                  <a:cubicBezTo>
                    <a:pt x="1974" y="719"/>
                    <a:pt x="1719" y="604"/>
                    <a:pt x="1464" y="477"/>
                  </a:cubicBezTo>
                  <a:cubicBezTo>
                    <a:pt x="1125" y="317"/>
                    <a:pt x="738" y="1"/>
                    <a:pt x="34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42"/>
            <p:cNvSpPr/>
            <p:nvPr/>
          </p:nvSpPr>
          <p:spPr>
            <a:xfrm>
              <a:off x="4374929" y="2096465"/>
              <a:ext cx="203159" cy="84785"/>
            </a:xfrm>
            <a:custGeom>
              <a:rect b="b" l="l" r="r" t="t"/>
              <a:pathLst>
                <a:path extrusionOk="0" h="871" w="2087">
                  <a:moveTo>
                    <a:pt x="278" y="0"/>
                  </a:moveTo>
                  <a:cubicBezTo>
                    <a:pt x="200" y="0"/>
                    <a:pt x="124" y="8"/>
                    <a:pt x="52" y="24"/>
                  </a:cubicBezTo>
                  <a:cubicBezTo>
                    <a:pt x="1" y="36"/>
                    <a:pt x="1" y="100"/>
                    <a:pt x="52" y="125"/>
                  </a:cubicBezTo>
                  <a:cubicBezTo>
                    <a:pt x="230" y="164"/>
                    <a:pt x="396" y="151"/>
                    <a:pt x="561" y="189"/>
                  </a:cubicBezTo>
                  <a:cubicBezTo>
                    <a:pt x="739" y="215"/>
                    <a:pt x="892" y="265"/>
                    <a:pt x="1071" y="329"/>
                  </a:cubicBezTo>
                  <a:cubicBezTo>
                    <a:pt x="1402" y="456"/>
                    <a:pt x="1733" y="647"/>
                    <a:pt x="2026" y="864"/>
                  </a:cubicBezTo>
                  <a:cubicBezTo>
                    <a:pt x="2031" y="869"/>
                    <a:pt x="2036" y="871"/>
                    <a:pt x="2041" y="871"/>
                  </a:cubicBezTo>
                  <a:cubicBezTo>
                    <a:pt x="2064" y="871"/>
                    <a:pt x="2087" y="836"/>
                    <a:pt x="2076" y="826"/>
                  </a:cubicBezTo>
                  <a:cubicBezTo>
                    <a:pt x="1822" y="546"/>
                    <a:pt x="1516" y="342"/>
                    <a:pt x="1147" y="202"/>
                  </a:cubicBezTo>
                  <a:cubicBezTo>
                    <a:pt x="895" y="101"/>
                    <a:pt x="572" y="0"/>
                    <a:pt x="27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 name="Google Shape;721;p42"/>
          <p:cNvGrpSpPr/>
          <p:nvPr/>
        </p:nvGrpSpPr>
        <p:grpSpPr>
          <a:xfrm>
            <a:off x="6806698" y="1962378"/>
            <a:ext cx="929752" cy="1039766"/>
            <a:chOff x="6806698" y="1962378"/>
            <a:chExt cx="929752" cy="1039766"/>
          </a:xfrm>
        </p:grpSpPr>
        <p:sp>
          <p:nvSpPr>
            <p:cNvPr id="722" name="Google Shape;722;p42"/>
            <p:cNvSpPr/>
            <p:nvPr/>
          </p:nvSpPr>
          <p:spPr>
            <a:xfrm>
              <a:off x="6806698" y="1962378"/>
              <a:ext cx="929752" cy="1039766"/>
            </a:xfrm>
            <a:custGeom>
              <a:rect b="b" l="l" r="r" t="t"/>
              <a:pathLst>
                <a:path extrusionOk="0" h="10283" w="9195">
                  <a:moveTo>
                    <a:pt x="714" y="187"/>
                  </a:moveTo>
                  <a:lnTo>
                    <a:pt x="714" y="187"/>
                  </a:lnTo>
                  <a:cubicBezTo>
                    <a:pt x="841" y="263"/>
                    <a:pt x="969" y="352"/>
                    <a:pt x="1083" y="442"/>
                  </a:cubicBezTo>
                  <a:cubicBezTo>
                    <a:pt x="1032" y="543"/>
                    <a:pt x="994" y="633"/>
                    <a:pt x="930" y="734"/>
                  </a:cubicBezTo>
                  <a:cubicBezTo>
                    <a:pt x="867" y="836"/>
                    <a:pt x="727" y="1065"/>
                    <a:pt x="599" y="1078"/>
                  </a:cubicBezTo>
                  <a:cubicBezTo>
                    <a:pt x="586" y="1081"/>
                    <a:pt x="574" y="1082"/>
                    <a:pt x="564" y="1082"/>
                  </a:cubicBezTo>
                  <a:cubicBezTo>
                    <a:pt x="373" y="1082"/>
                    <a:pt x="511" y="679"/>
                    <a:pt x="523" y="607"/>
                  </a:cubicBezTo>
                  <a:cubicBezTo>
                    <a:pt x="574" y="454"/>
                    <a:pt x="638" y="352"/>
                    <a:pt x="714" y="225"/>
                  </a:cubicBezTo>
                  <a:cubicBezTo>
                    <a:pt x="714" y="200"/>
                    <a:pt x="727" y="200"/>
                    <a:pt x="714" y="187"/>
                  </a:cubicBezTo>
                  <a:close/>
                  <a:moveTo>
                    <a:pt x="1172" y="543"/>
                  </a:moveTo>
                  <a:cubicBezTo>
                    <a:pt x="1376" y="709"/>
                    <a:pt x="1593" y="900"/>
                    <a:pt x="1758" y="1091"/>
                  </a:cubicBezTo>
                  <a:cubicBezTo>
                    <a:pt x="2064" y="1435"/>
                    <a:pt x="2255" y="1842"/>
                    <a:pt x="2548" y="2173"/>
                  </a:cubicBezTo>
                  <a:cubicBezTo>
                    <a:pt x="2789" y="2467"/>
                    <a:pt x="3108" y="2553"/>
                    <a:pt x="3447" y="2553"/>
                  </a:cubicBezTo>
                  <a:cubicBezTo>
                    <a:pt x="3520" y="2553"/>
                    <a:pt x="3594" y="2549"/>
                    <a:pt x="3668" y="2543"/>
                  </a:cubicBezTo>
                  <a:cubicBezTo>
                    <a:pt x="3986" y="2513"/>
                    <a:pt x="4294" y="2492"/>
                    <a:pt x="4605" y="2492"/>
                  </a:cubicBezTo>
                  <a:cubicBezTo>
                    <a:pt x="4830" y="2492"/>
                    <a:pt x="5055" y="2503"/>
                    <a:pt x="5285" y="2530"/>
                  </a:cubicBezTo>
                  <a:cubicBezTo>
                    <a:pt x="5807" y="2593"/>
                    <a:pt x="6380" y="2683"/>
                    <a:pt x="6851" y="2963"/>
                  </a:cubicBezTo>
                  <a:cubicBezTo>
                    <a:pt x="7284" y="3217"/>
                    <a:pt x="7654" y="3574"/>
                    <a:pt x="7972" y="3943"/>
                  </a:cubicBezTo>
                  <a:cubicBezTo>
                    <a:pt x="8596" y="4656"/>
                    <a:pt x="9016" y="5599"/>
                    <a:pt x="8761" y="6554"/>
                  </a:cubicBezTo>
                  <a:cubicBezTo>
                    <a:pt x="8685" y="7050"/>
                    <a:pt x="8392" y="7356"/>
                    <a:pt x="8023" y="7636"/>
                  </a:cubicBezTo>
                  <a:cubicBezTo>
                    <a:pt x="7615" y="7929"/>
                    <a:pt x="7361" y="8349"/>
                    <a:pt x="7004" y="8667"/>
                  </a:cubicBezTo>
                  <a:cubicBezTo>
                    <a:pt x="6610" y="9011"/>
                    <a:pt x="6202" y="9304"/>
                    <a:pt x="5769" y="9584"/>
                  </a:cubicBezTo>
                  <a:cubicBezTo>
                    <a:pt x="5604" y="9686"/>
                    <a:pt x="5374" y="9737"/>
                    <a:pt x="5145" y="9788"/>
                  </a:cubicBezTo>
                  <a:cubicBezTo>
                    <a:pt x="5209" y="9711"/>
                    <a:pt x="5234" y="9597"/>
                    <a:pt x="5273" y="9495"/>
                  </a:cubicBezTo>
                  <a:cubicBezTo>
                    <a:pt x="5362" y="9368"/>
                    <a:pt x="5451" y="9393"/>
                    <a:pt x="5553" y="9304"/>
                  </a:cubicBezTo>
                  <a:cubicBezTo>
                    <a:pt x="5578" y="9278"/>
                    <a:pt x="5591" y="9240"/>
                    <a:pt x="5616" y="9215"/>
                  </a:cubicBezTo>
                  <a:cubicBezTo>
                    <a:pt x="5655" y="9113"/>
                    <a:pt x="5693" y="9049"/>
                    <a:pt x="5769" y="8986"/>
                  </a:cubicBezTo>
                  <a:cubicBezTo>
                    <a:pt x="5871" y="8896"/>
                    <a:pt x="6024" y="8718"/>
                    <a:pt x="6164" y="8693"/>
                  </a:cubicBezTo>
                  <a:cubicBezTo>
                    <a:pt x="6253" y="8667"/>
                    <a:pt x="6342" y="8705"/>
                    <a:pt x="6406" y="8642"/>
                  </a:cubicBezTo>
                  <a:cubicBezTo>
                    <a:pt x="6508" y="8565"/>
                    <a:pt x="6482" y="8438"/>
                    <a:pt x="6584" y="8374"/>
                  </a:cubicBezTo>
                  <a:cubicBezTo>
                    <a:pt x="6737" y="8260"/>
                    <a:pt x="6953" y="8260"/>
                    <a:pt x="7042" y="8082"/>
                  </a:cubicBezTo>
                  <a:cubicBezTo>
                    <a:pt x="7069" y="8036"/>
                    <a:pt x="7026" y="7991"/>
                    <a:pt x="6990" y="7991"/>
                  </a:cubicBezTo>
                  <a:cubicBezTo>
                    <a:pt x="6975" y="7991"/>
                    <a:pt x="6961" y="7999"/>
                    <a:pt x="6953" y="8018"/>
                  </a:cubicBezTo>
                  <a:cubicBezTo>
                    <a:pt x="6839" y="8209"/>
                    <a:pt x="6559" y="8183"/>
                    <a:pt x="6431" y="8374"/>
                  </a:cubicBezTo>
                  <a:cubicBezTo>
                    <a:pt x="6393" y="8413"/>
                    <a:pt x="6393" y="8464"/>
                    <a:pt x="6368" y="8502"/>
                  </a:cubicBezTo>
                  <a:cubicBezTo>
                    <a:pt x="6308" y="8570"/>
                    <a:pt x="6254" y="8575"/>
                    <a:pt x="6199" y="8575"/>
                  </a:cubicBezTo>
                  <a:cubicBezTo>
                    <a:pt x="6188" y="8575"/>
                    <a:pt x="6176" y="8575"/>
                    <a:pt x="6165" y="8575"/>
                  </a:cubicBezTo>
                  <a:cubicBezTo>
                    <a:pt x="6148" y="8575"/>
                    <a:pt x="6131" y="8576"/>
                    <a:pt x="6113" y="8578"/>
                  </a:cubicBezTo>
                  <a:cubicBezTo>
                    <a:pt x="6011" y="8591"/>
                    <a:pt x="5947" y="8655"/>
                    <a:pt x="5871" y="8718"/>
                  </a:cubicBezTo>
                  <a:cubicBezTo>
                    <a:pt x="5769" y="8795"/>
                    <a:pt x="5667" y="8884"/>
                    <a:pt x="5578" y="8986"/>
                  </a:cubicBezTo>
                  <a:cubicBezTo>
                    <a:pt x="5553" y="9037"/>
                    <a:pt x="5540" y="9100"/>
                    <a:pt x="5489" y="9151"/>
                  </a:cubicBezTo>
                  <a:cubicBezTo>
                    <a:pt x="5413" y="9240"/>
                    <a:pt x="5374" y="9240"/>
                    <a:pt x="5285" y="9291"/>
                  </a:cubicBezTo>
                  <a:cubicBezTo>
                    <a:pt x="5158" y="9393"/>
                    <a:pt x="5031" y="9648"/>
                    <a:pt x="5094" y="9788"/>
                  </a:cubicBezTo>
                  <a:cubicBezTo>
                    <a:pt x="5043" y="9801"/>
                    <a:pt x="4992" y="9801"/>
                    <a:pt x="4941" y="9813"/>
                  </a:cubicBezTo>
                  <a:cubicBezTo>
                    <a:pt x="4674" y="9877"/>
                    <a:pt x="4407" y="9966"/>
                    <a:pt x="4139" y="10004"/>
                  </a:cubicBezTo>
                  <a:cubicBezTo>
                    <a:pt x="3807" y="10076"/>
                    <a:pt x="3463" y="10121"/>
                    <a:pt x="3124" y="10121"/>
                  </a:cubicBezTo>
                  <a:cubicBezTo>
                    <a:pt x="2437" y="10121"/>
                    <a:pt x="1773" y="9935"/>
                    <a:pt x="1287" y="9406"/>
                  </a:cubicBezTo>
                  <a:cubicBezTo>
                    <a:pt x="969" y="9049"/>
                    <a:pt x="727" y="8629"/>
                    <a:pt x="510" y="8196"/>
                  </a:cubicBezTo>
                  <a:cubicBezTo>
                    <a:pt x="268" y="7750"/>
                    <a:pt x="103" y="7292"/>
                    <a:pt x="103" y="6783"/>
                  </a:cubicBezTo>
                  <a:cubicBezTo>
                    <a:pt x="103" y="6273"/>
                    <a:pt x="256" y="5764"/>
                    <a:pt x="510" y="5318"/>
                  </a:cubicBezTo>
                  <a:cubicBezTo>
                    <a:pt x="650" y="5076"/>
                    <a:pt x="829" y="4873"/>
                    <a:pt x="1020" y="4656"/>
                  </a:cubicBezTo>
                  <a:cubicBezTo>
                    <a:pt x="1172" y="4491"/>
                    <a:pt x="1351" y="4325"/>
                    <a:pt x="1465" y="4109"/>
                  </a:cubicBezTo>
                  <a:cubicBezTo>
                    <a:pt x="1694" y="3663"/>
                    <a:pt x="1618" y="3116"/>
                    <a:pt x="1427" y="2670"/>
                  </a:cubicBezTo>
                  <a:cubicBezTo>
                    <a:pt x="1211" y="2161"/>
                    <a:pt x="892" y="1702"/>
                    <a:pt x="587" y="1244"/>
                  </a:cubicBezTo>
                  <a:cubicBezTo>
                    <a:pt x="841" y="1193"/>
                    <a:pt x="1058" y="798"/>
                    <a:pt x="1172" y="543"/>
                  </a:cubicBezTo>
                  <a:close/>
                  <a:moveTo>
                    <a:pt x="719" y="0"/>
                  </a:moveTo>
                  <a:cubicBezTo>
                    <a:pt x="659" y="0"/>
                    <a:pt x="620" y="80"/>
                    <a:pt x="663" y="123"/>
                  </a:cubicBezTo>
                  <a:lnTo>
                    <a:pt x="650" y="123"/>
                  </a:lnTo>
                  <a:cubicBezTo>
                    <a:pt x="459" y="251"/>
                    <a:pt x="370" y="480"/>
                    <a:pt x="345" y="696"/>
                  </a:cubicBezTo>
                  <a:cubicBezTo>
                    <a:pt x="307" y="862"/>
                    <a:pt x="294" y="1065"/>
                    <a:pt x="434" y="1180"/>
                  </a:cubicBezTo>
                  <a:lnTo>
                    <a:pt x="536" y="1218"/>
                  </a:lnTo>
                  <a:cubicBezTo>
                    <a:pt x="803" y="1702"/>
                    <a:pt x="1121" y="2148"/>
                    <a:pt x="1351" y="2657"/>
                  </a:cubicBezTo>
                  <a:cubicBezTo>
                    <a:pt x="1605" y="3217"/>
                    <a:pt x="1618" y="3816"/>
                    <a:pt x="1211" y="4300"/>
                  </a:cubicBezTo>
                  <a:cubicBezTo>
                    <a:pt x="905" y="4656"/>
                    <a:pt x="574" y="4949"/>
                    <a:pt x="345" y="5382"/>
                  </a:cubicBezTo>
                  <a:cubicBezTo>
                    <a:pt x="141" y="5777"/>
                    <a:pt x="26" y="6210"/>
                    <a:pt x="14" y="6655"/>
                  </a:cubicBezTo>
                  <a:cubicBezTo>
                    <a:pt x="1" y="7114"/>
                    <a:pt x="90" y="7559"/>
                    <a:pt x="294" y="7992"/>
                  </a:cubicBezTo>
                  <a:cubicBezTo>
                    <a:pt x="498" y="8438"/>
                    <a:pt x="752" y="8896"/>
                    <a:pt x="1058" y="9291"/>
                  </a:cubicBezTo>
                  <a:cubicBezTo>
                    <a:pt x="1338" y="9660"/>
                    <a:pt x="1682" y="9928"/>
                    <a:pt x="2115" y="10106"/>
                  </a:cubicBezTo>
                  <a:cubicBezTo>
                    <a:pt x="2440" y="10233"/>
                    <a:pt x="2797" y="10282"/>
                    <a:pt x="3154" y="10282"/>
                  </a:cubicBezTo>
                  <a:cubicBezTo>
                    <a:pt x="3301" y="10282"/>
                    <a:pt x="3447" y="10274"/>
                    <a:pt x="3592" y="10259"/>
                  </a:cubicBezTo>
                  <a:cubicBezTo>
                    <a:pt x="4152" y="10195"/>
                    <a:pt x="4687" y="10042"/>
                    <a:pt x="5234" y="9902"/>
                  </a:cubicBezTo>
                  <a:cubicBezTo>
                    <a:pt x="5451" y="9839"/>
                    <a:pt x="5693" y="9788"/>
                    <a:pt x="5896" y="9660"/>
                  </a:cubicBezTo>
                  <a:cubicBezTo>
                    <a:pt x="6138" y="9495"/>
                    <a:pt x="6368" y="9342"/>
                    <a:pt x="6597" y="9164"/>
                  </a:cubicBezTo>
                  <a:cubicBezTo>
                    <a:pt x="7004" y="8884"/>
                    <a:pt x="7386" y="8565"/>
                    <a:pt x="7705" y="8183"/>
                  </a:cubicBezTo>
                  <a:cubicBezTo>
                    <a:pt x="7870" y="7967"/>
                    <a:pt x="8048" y="7814"/>
                    <a:pt x="8278" y="7636"/>
                  </a:cubicBezTo>
                  <a:cubicBezTo>
                    <a:pt x="8443" y="7509"/>
                    <a:pt x="8609" y="7368"/>
                    <a:pt x="8736" y="7177"/>
                  </a:cubicBezTo>
                  <a:cubicBezTo>
                    <a:pt x="9194" y="6464"/>
                    <a:pt x="9118" y="5484"/>
                    <a:pt x="8736" y="4707"/>
                  </a:cubicBezTo>
                  <a:cubicBezTo>
                    <a:pt x="8507" y="4274"/>
                    <a:pt x="8188" y="3880"/>
                    <a:pt x="7857" y="3536"/>
                  </a:cubicBezTo>
                  <a:cubicBezTo>
                    <a:pt x="7526" y="3179"/>
                    <a:pt x="7144" y="2861"/>
                    <a:pt x="6699" y="2670"/>
                  </a:cubicBezTo>
                  <a:cubicBezTo>
                    <a:pt x="6126" y="2428"/>
                    <a:pt x="5489" y="2352"/>
                    <a:pt x="4878" y="2339"/>
                  </a:cubicBezTo>
                  <a:cubicBezTo>
                    <a:pt x="4793" y="2335"/>
                    <a:pt x="4707" y="2334"/>
                    <a:pt x="4622" y="2334"/>
                  </a:cubicBezTo>
                  <a:cubicBezTo>
                    <a:pt x="4389" y="2334"/>
                    <a:pt x="4156" y="2346"/>
                    <a:pt x="3923" y="2364"/>
                  </a:cubicBezTo>
                  <a:cubicBezTo>
                    <a:pt x="3781" y="2383"/>
                    <a:pt x="3634" y="2404"/>
                    <a:pt x="3486" y="2404"/>
                  </a:cubicBezTo>
                  <a:cubicBezTo>
                    <a:pt x="3328" y="2404"/>
                    <a:pt x="3170" y="2380"/>
                    <a:pt x="3019" y="2301"/>
                  </a:cubicBezTo>
                  <a:cubicBezTo>
                    <a:pt x="2764" y="2173"/>
                    <a:pt x="2624" y="1944"/>
                    <a:pt x="2484" y="1702"/>
                  </a:cubicBezTo>
                  <a:cubicBezTo>
                    <a:pt x="2331" y="1473"/>
                    <a:pt x="2191" y="1269"/>
                    <a:pt x="2013" y="1065"/>
                  </a:cubicBezTo>
                  <a:cubicBezTo>
                    <a:pt x="1796" y="798"/>
                    <a:pt x="1542" y="569"/>
                    <a:pt x="1274" y="352"/>
                  </a:cubicBezTo>
                  <a:cubicBezTo>
                    <a:pt x="1249" y="314"/>
                    <a:pt x="1223" y="301"/>
                    <a:pt x="1185" y="301"/>
                  </a:cubicBezTo>
                  <a:lnTo>
                    <a:pt x="752" y="9"/>
                  </a:lnTo>
                  <a:cubicBezTo>
                    <a:pt x="741" y="3"/>
                    <a:pt x="729" y="0"/>
                    <a:pt x="719" y="0"/>
                  </a:cubicBezTo>
                  <a:close/>
                </a:path>
              </a:pathLst>
            </a:custGeom>
            <a:solidFill>
              <a:srgbClr val="6D535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42"/>
            <p:cNvSpPr/>
            <p:nvPr/>
          </p:nvSpPr>
          <p:spPr>
            <a:xfrm>
              <a:off x="6891737" y="2098177"/>
              <a:ext cx="277257" cy="695469"/>
            </a:xfrm>
            <a:custGeom>
              <a:rect b="b" l="l" r="r" t="t"/>
              <a:pathLst>
                <a:path extrusionOk="0" h="6878" w="2742">
                  <a:moveTo>
                    <a:pt x="20" y="0"/>
                  </a:moveTo>
                  <a:cubicBezTo>
                    <a:pt x="10" y="0"/>
                    <a:pt x="0" y="30"/>
                    <a:pt x="0" y="41"/>
                  </a:cubicBezTo>
                  <a:cubicBezTo>
                    <a:pt x="140" y="295"/>
                    <a:pt x="370" y="512"/>
                    <a:pt x="522" y="767"/>
                  </a:cubicBezTo>
                  <a:cubicBezTo>
                    <a:pt x="688" y="1021"/>
                    <a:pt x="841" y="1276"/>
                    <a:pt x="968" y="1556"/>
                  </a:cubicBezTo>
                  <a:cubicBezTo>
                    <a:pt x="1223" y="2091"/>
                    <a:pt x="1414" y="2664"/>
                    <a:pt x="1503" y="3250"/>
                  </a:cubicBezTo>
                  <a:lnTo>
                    <a:pt x="1554" y="3632"/>
                  </a:lnTo>
                  <a:cubicBezTo>
                    <a:pt x="1363" y="3441"/>
                    <a:pt x="1286" y="3224"/>
                    <a:pt x="1248" y="2919"/>
                  </a:cubicBezTo>
                  <a:cubicBezTo>
                    <a:pt x="1248" y="2911"/>
                    <a:pt x="1240" y="2904"/>
                    <a:pt x="1230" y="2904"/>
                  </a:cubicBezTo>
                  <a:cubicBezTo>
                    <a:pt x="1223" y="2904"/>
                    <a:pt x="1215" y="2908"/>
                    <a:pt x="1210" y="2919"/>
                  </a:cubicBezTo>
                  <a:cubicBezTo>
                    <a:pt x="1146" y="3224"/>
                    <a:pt x="1299" y="3593"/>
                    <a:pt x="1567" y="3759"/>
                  </a:cubicBezTo>
                  <a:cubicBezTo>
                    <a:pt x="1617" y="4230"/>
                    <a:pt x="1630" y="4701"/>
                    <a:pt x="1732" y="5160"/>
                  </a:cubicBezTo>
                  <a:cubicBezTo>
                    <a:pt x="1847" y="5784"/>
                    <a:pt x="2127" y="6344"/>
                    <a:pt x="2509" y="6840"/>
                  </a:cubicBezTo>
                  <a:cubicBezTo>
                    <a:pt x="2539" y="6866"/>
                    <a:pt x="2573" y="6877"/>
                    <a:pt x="2604" y="6877"/>
                  </a:cubicBezTo>
                  <a:cubicBezTo>
                    <a:pt x="2681" y="6877"/>
                    <a:pt x="2741" y="6814"/>
                    <a:pt x="2687" y="6751"/>
                  </a:cubicBezTo>
                  <a:cubicBezTo>
                    <a:pt x="2292" y="6216"/>
                    <a:pt x="1999" y="5656"/>
                    <a:pt x="1898" y="4994"/>
                  </a:cubicBezTo>
                  <a:cubicBezTo>
                    <a:pt x="1783" y="4332"/>
                    <a:pt x="1796" y="3670"/>
                    <a:pt x="1656" y="3033"/>
                  </a:cubicBezTo>
                  <a:cubicBezTo>
                    <a:pt x="1528" y="2460"/>
                    <a:pt x="1325" y="1900"/>
                    <a:pt x="1044" y="1378"/>
                  </a:cubicBezTo>
                  <a:cubicBezTo>
                    <a:pt x="904" y="1110"/>
                    <a:pt x="752" y="856"/>
                    <a:pt x="573" y="614"/>
                  </a:cubicBezTo>
                  <a:cubicBezTo>
                    <a:pt x="408" y="410"/>
                    <a:pt x="255" y="155"/>
                    <a:pt x="26" y="3"/>
                  </a:cubicBezTo>
                  <a:cubicBezTo>
                    <a:pt x="24" y="1"/>
                    <a:pt x="22" y="0"/>
                    <a:pt x="20" y="0"/>
                  </a:cubicBezTo>
                  <a:close/>
                </a:path>
              </a:pathLst>
            </a:custGeom>
            <a:solidFill>
              <a:srgbClr val="6D535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42"/>
            <p:cNvSpPr/>
            <p:nvPr/>
          </p:nvSpPr>
          <p:spPr>
            <a:xfrm>
              <a:off x="6856953" y="2327003"/>
              <a:ext cx="155919" cy="389394"/>
            </a:xfrm>
            <a:custGeom>
              <a:rect b="b" l="l" r="r" t="t"/>
              <a:pathLst>
                <a:path extrusionOk="0" h="3851" w="1542">
                  <a:moveTo>
                    <a:pt x="1250" y="1"/>
                  </a:moveTo>
                  <a:cubicBezTo>
                    <a:pt x="1242" y="1"/>
                    <a:pt x="1236" y="10"/>
                    <a:pt x="1236" y="19"/>
                  </a:cubicBezTo>
                  <a:cubicBezTo>
                    <a:pt x="1299" y="414"/>
                    <a:pt x="1236" y="783"/>
                    <a:pt x="1045" y="1152"/>
                  </a:cubicBezTo>
                  <a:cubicBezTo>
                    <a:pt x="892" y="1432"/>
                    <a:pt x="701" y="1712"/>
                    <a:pt x="535" y="1993"/>
                  </a:cubicBezTo>
                  <a:cubicBezTo>
                    <a:pt x="217" y="2515"/>
                    <a:pt x="1" y="3189"/>
                    <a:pt x="153" y="3813"/>
                  </a:cubicBezTo>
                  <a:cubicBezTo>
                    <a:pt x="158" y="3839"/>
                    <a:pt x="180" y="3850"/>
                    <a:pt x="204" y="3850"/>
                  </a:cubicBezTo>
                  <a:cubicBezTo>
                    <a:pt x="240" y="3850"/>
                    <a:pt x="281" y="3826"/>
                    <a:pt x="281" y="3788"/>
                  </a:cubicBezTo>
                  <a:cubicBezTo>
                    <a:pt x="255" y="3431"/>
                    <a:pt x="242" y="3075"/>
                    <a:pt x="357" y="2706"/>
                  </a:cubicBezTo>
                  <a:cubicBezTo>
                    <a:pt x="472" y="2362"/>
                    <a:pt x="663" y="2043"/>
                    <a:pt x="854" y="1738"/>
                  </a:cubicBezTo>
                  <a:cubicBezTo>
                    <a:pt x="1159" y="1241"/>
                    <a:pt x="1541" y="579"/>
                    <a:pt x="1261" y="6"/>
                  </a:cubicBezTo>
                  <a:cubicBezTo>
                    <a:pt x="1257" y="2"/>
                    <a:pt x="1254" y="1"/>
                    <a:pt x="1250" y="1"/>
                  </a:cubicBezTo>
                  <a:close/>
                </a:path>
              </a:pathLst>
            </a:custGeom>
            <a:solidFill>
              <a:srgbClr val="6D535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42"/>
            <p:cNvSpPr/>
            <p:nvPr/>
          </p:nvSpPr>
          <p:spPr>
            <a:xfrm>
              <a:off x="7074554" y="2213753"/>
              <a:ext cx="512552" cy="491823"/>
            </a:xfrm>
            <a:custGeom>
              <a:rect b="b" l="l" r="r" t="t"/>
              <a:pathLst>
                <a:path extrusionOk="0" h="4864" w="5069">
                  <a:moveTo>
                    <a:pt x="21" y="1"/>
                  </a:moveTo>
                  <a:cubicBezTo>
                    <a:pt x="7" y="1"/>
                    <a:pt x="0" y="12"/>
                    <a:pt x="0" y="31"/>
                  </a:cubicBezTo>
                  <a:cubicBezTo>
                    <a:pt x="64" y="439"/>
                    <a:pt x="395" y="795"/>
                    <a:pt x="752" y="999"/>
                  </a:cubicBezTo>
                  <a:cubicBezTo>
                    <a:pt x="1197" y="1266"/>
                    <a:pt x="1719" y="1279"/>
                    <a:pt x="2216" y="1317"/>
                  </a:cubicBezTo>
                  <a:cubicBezTo>
                    <a:pt x="2738" y="1368"/>
                    <a:pt x="3235" y="1495"/>
                    <a:pt x="3680" y="1788"/>
                  </a:cubicBezTo>
                  <a:cubicBezTo>
                    <a:pt x="4113" y="2081"/>
                    <a:pt x="4444" y="2489"/>
                    <a:pt x="4635" y="2972"/>
                  </a:cubicBezTo>
                  <a:cubicBezTo>
                    <a:pt x="4750" y="3253"/>
                    <a:pt x="4814" y="3558"/>
                    <a:pt x="4826" y="3851"/>
                  </a:cubicBezTo>
                  <a:cubicBezTo>
                    <a:pt x="4839" y="4169"/>
                    <a:pt x="4775" y="4462"/>
                    <a:pt x="4712" y="4768"/>
                  </a:cubicBezTo>
                  <a:cubicBezTo>
                    <a:pt x="4704" y="4830"/>
                    <a:pt x="4748" y="4863"/>
                    <a:pt x="4792" y="4863"/>
                  </a:cubicBezTo>
                  <a:cubicBezTo>
                    <a:pt x="4821" y="4863"/>
                    <a:pt x="4850" y="4849"/>
                    <a:pt x="4865" y="4819"/>
                  </a:cubicBezTo>
                  <a:cubicBezTo>
                    <a:pt x="5068" y="4373"/>
                    <a:pt x="5056" y="3813"/>
                    <a:pt x="4941" y="3342"/>
                  </a:cubicBezTo>
                  <a:cubicBezTo>
                    <a:pt x="4826" y="2845"/>
                    <a:pt x="4572" y="2399"/>
                    <a:pt x="4228" y="2043"/>
                  </a:cubicBezTo>
                  <a:cubicBezTo>
                    <a:pt x="3910" y="1712"/>
                    <a:pt x="3489" y="1457"/>
                    <a:pt x="3044" y="1317"/>
                  </a:cubicBezTo>
                  <a:cubicBezTo>
                    <a:pt x="2522" y="1139"/>
                    <a:pt x="1961" y="1203"/>
                    <a:pt x="1414" y="1088"/>
                  </a:cubicBezTo>
                  <a:cubicBezTo>
                    <a:pt x="1096" y="1024"/>
                    <a:pt x="803" y="910"/>
                    <a:pt x="561" y="706"/>
                  </a:cubicBezTo>
                  <a:cubicBezTo>
                    <a:pt x="332" y="515"/>
                    <a:pt x="179" y="260"/>
                    <a:pt x="39" y="6"/>
                  </a:cubicBezTo>
                  <a:cubicBezTo>
                    <a:pt x="32" y="2"/>
                    <a:pt x="26" y="1"/>
                    <a:pt x="21" y="1"/>
                  </a:cubicBezTo>
                  <a:close/>
                </a:path>
              </a:pathLst>
            </a:custGeom>
            <a:solidFill>
              <a:srgbClr val="6D535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42"/>
            <p:cNvSpPr/>
            <p:nvPr/>
          </p:nvSpPr>
          <p:spPr>
            <a:xfrm>
              <a:off x="7217430" y="2263199"/>
              <a:ext cx="355318" cy="101317"/>
            </a:xfrm>
            <a:custGeom>
              <a:rect b="b" l="l" r="r" t="t"/>
              <a:pathLst>
                <a:path extrusionOk="0" h="1002" w="3514">
                  <a:moveTo>
                    <a:pt x="39" y="0"/>
                  </a:moveTo>
                  <a:cubicBezTo>
                    <a:pt x="1" y="0"/>
                    <a:pt x="1" y="26"/>
                    <a:pt x="26" y="51"/>
                  </a:cubicBezTo>
                  <a:cubicBezTo>
                    <a:pt x="536" y="332"/>
                    <a:pt x="1185" y="395"/>
                    <a:pt x="1758" y="446"/>
                  </a:cubicBezTo>
                  <a:cubicBezTo>
                    <a:pt x="2331" y="472"/>
                    <a:pt x="2955" y="523"/>
                    <a:pt x="3362" y="981"/>
                  </a:cubicBezTo>
                  <a:cubicBezTo>
                    <a:pt x="3377" y="995"/>
                    <a:pt x="3393" y="1001"/>
                    <a:pt x="3408" y="1001"/>
                  </a:cubicBezTo>
                  <a:cubicBezTo>
                    <a:pt x="3463" y="1001"/>
                    <a:pt x="3514" y="929"/>
                    <a:pt x="3464" y="879"/>
                  </a:cubicBezTo>
                  <a:cubicBezTo>
                    <a:pt x="3095" y="459"/>
                    <a:pt x="2548" y="344"/>
                    <a:pt x="2025" y="319"/>
                  </a:cubicBezTo>
                  <a:cubicBezTo>
                    <a:pt x="1682" y="306"/>
                    <a:pt x="1325" y="306"/>
                    <a:pt x="994" y="242"/>
                  </a:cubicBezTo>
                  <a:cubicBezTo>
                    <a:pt x="676" y="179"/>
                    <a:pt x="357" y="51"/>
                    <a:pt x="39" y="0"/>
                  </a:cubicBezTo>
                  <a:close/>
                </a:path>
              </a:pathLst>
            </a:custGeom>
            <a:solidFill>
              <a:srgbClr val="6D535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42"/>
            <p:cNvSpPr/>
            <p:nvPr/>
          </p:nvSpPr>
          <p:spPr>
            <a:xfrm>
              <a:off x="7396404" y="2865953"/>
              <a:ext cx="54198" cy="52378"/>
            </a:xfrm>
            <a:custGeom>
              <a:rect b="b" l="l" r="r" t="t"/>
              <a:pathLst>
                <a:path extrusionOk="0" h="518" w="536">
                  <a:moveTo>
                    <a:pt x="471" y="1"/>
                  </a:moveTo>
                  <a:cubicBezTo>
                    <a:pt x="462" y="1"/>
                    <a:pt x="454" y="4"/>
                    <a:pt x="446" y="11"/>
                  </a:cubicBezTo>
                  <a:cubicBezTo>
                    <a:pt x="408" y="37"/>
                    <a:pt x="357" y="88"/>
                    <a:pt x="306" y="113"/>
                  </a:cubicBezTo>
                  <a:cubicBezTo>
                    <a:pt x="255" y="151"/>
                    <a:pt x="192" y="164"/>
                    <a:pt x="141" y="215"/>
                  </a:cubicBezTo>
                  <a:cubicBezTo>
                    <a:pt x="64" y="279"/>
                    <a:pt x="1" y="393"/>
                    <a:pt x="52" y="495"/>
                  </a:cubicBezTo>
                  <a:cubicBezTo>
                    <a:pt x="57" y="510"/>
                    <a:pt x="68" y="517"/>
                    <a:pt x="79" y="517"/>
                  </a:cubicBezTo>
                  <a:cubicBezTo>
                    <a:pt x="97" y="517"/>
                    <a:pt x="115" y="501"/>
                    <a:pt x="115" y="470"/>
                  </a:cubicBezTo>
                  <a:cubicBezTo>
                    <a:pt x="64" y="228"/>
                    <a:pt x="497" y="266"/>
                    <a:pt x="536" y="37"/>
                  </a:cubicBezTo>
                  <a:cubicBezTo>
                    <a:pt x="518" y="19"/>
                    <a:pt x="493" y="1"/>
                    <a:pt x="471" y="1"/>
                  </a:cubicBezTo>
                  <a:close/>
                </a:path>
              </a:pathLst>
            </a:custGeom>
            <a:solidFill>
              <a:srgbClr val="6D535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42"/>
            <p:cNvSpPr/>
            <p:nvPr/>
          </p:nvSpPr>
          <p:spPr>
            <a:xfrm>
              <a:off x="7483970" y="2795172"/>
              <a:ext cx="46513" cy="38525"/>
            </a:xfrm>
            <a:custGeom>
              <a:rect b="b" l="l" r="r" t="t"/>
              <a:pathLst>
                <a:path extrusionOk="0" h="381" w="460">
                  <a:moveTo>
                    <a:pt x="337" y="0"/>
                  </a:moveTo>
                  <a:cubicBezTo>
                    <a:pt x="329" y="0"/>
                    <a:pt x="323" y="3"/>
                    <a:pt x="319" y="11"/>
                  </a:cubicBezTo>
                  <a:cubicBezTo>
                    <a:pt x="281" y="37"/>
                    <a:pt x="281" y="75"/>
                    <a:pt x="255" y="100"/>
                  </a:cubicBezTo>
                  <a:cubicBezTo>
                    <a:pt x="217" y="138"/>
                    <a:pt x="166" y="151"/>
                    <a:pt x="141" y="164"/>
                  </a:cubicBezTo>
                  <a:cubicBezTo>
                    <a:pt x="77" y="215"/>
                    <a:pt x="1" y="240"/>
                    <a:pt x="1" y="342"/>
                  </a:cubicBezTo>
                  <a:cubicBezTo>
                    <a:pt x="1" y="368"/>
                    <a:pt x="17" y="380"/>
                    <a:pt x="34" y="380"/>
                  </a:cubicBezTo>
                  <a:cubicBezTo>
                    <a:pt x="52" y="380"/>
                    <a:pt x="71" y="368"/>
                    <a:pt x="77" y="342"/>
                  </a:cubicBezTo>
                  <a:cubicBezTo>
                    <a:pt x="77" y="266"/>
                    <a:pt x="217" y="240"/>
                    <a:pt x="281" y="228"/>
                  </a:cubicBezTo>
                  <a:cubicBezTo>
                    <a:pt x="344" y="202"/>
                    <a:pt x="459" y="87"/>
                    <a:pt x="383" y="24"/>
                  </a:cubicBezTo>
                  <a:cubicBezTo>
                    <a:pt x="374" y="15"/>
                    <a:pt x="353" y="0"/>
                    <a:pt x="337" y="0"/>
                  </a:cubicBezTo>
                  <a:close/>
                </a:path>
              </a:pathLst>
            </a:custGeom>
            <a:solidFill>
              <a:srgbClr val="6D535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42"/>
            <p:cNvSpPr/>
            <p:nvPr/>
          </p:nvSpPr>
          <p:spPr>
            <a:xfrm>
              <a:off x="7161210" y="2582120"/>
              <a:ext cx="155110" cy="188681"/>
            </a:xfrm>
            <a:custGeom>
              <a:rect b="b" l="l" r="r" t="t"/>
              <a:pathLst>
                <a:path extrusionOk="0" h="1866" w="1534">
                  <a:moveTo>
                    <a:pt x="35" y="1"/>
                  </a:moveTo>
                  <a:cubicBezTo>
                    <a:pt x="16" y="1"/>
                    <a:pt x="0" y="25"/>
                    <a:pt x="9" y="43"/>
                  </a:cubicBezTo>
                  <a:cubicBezTo>
                    <a:pt x="188" y="374"/>
                    <a:pt x="417" y="628"/>
                    <a:pt x="671" y="921"/>
                  </a:cubicBezTo>
                  <a:cubicBezTo>
                    <a:pt x="799" y="1061"/>
                    <a:pt x="926" y="1201"/>
                    <a:pt x="1053" y="1367"/>
                  </a:cubicBezTo>
                  <a:cubicBezTo>
                    <a:pt x="1181" y="1520"/>
                    <a:pt x="1295" y="1711"/>
                    <a:pt x="1423" y="1863"/>
                  </a:cubicBezTo>
                  <a:cubicBezTo>
                    <a:pt x="1428" y="1865"/>
                    <a:pt x="1434" y="1865"/>
                    <a:pt x="1440" y="1865"/>
                  </a:cubicBezTo>
                  <a:cubicBezTo>
                    <a:pt x="1486" y="1865"/>
                    <a:pt x="1533" y="1822"/>
                    <a:pt x="1499" y="1800"/>
                  </a:cubicBezTo>
                  <a:cubicBezTo>
                    <a:pt x="1359" y="1481"/>
                    <a:pt x="1053" y="1176"/>
                    <a:pt x="824" y="908"/>
                  </a:cubicBezTo>
                  <a:cubicBezTo>
                    <a:pt x="544" y="616"/>
                    <a:pt x="251" y="348"/>
                    <a:pt x="60" y="17"/>
                  </a:cubicBezTo>
                  <a:cubicBezTo>
                    <a:pt x="53" y="5"/>
                    <a:pt x="44" y="1"/>
                    <a:pt x="35" y="1"/>
                  </a:cubicBezTo>
                  <a:close/>
                </a:path>
              </a:pathLst>
            </a:custGeom>
            <a:solidFill>
              <a:srgbClr val="6D535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42"/>
            <p:cNvSpPr/>
            <p:nvPr/>
          </p:nvSpPr>
          <p:spPr>
            <a:xfrm>
              <a:off x="7221474" y="2600321"/>
              <a:ext cx="57433" cy="63702"/>
            </a:xfrm>
            <a:custGeom>
              <a:rect b="b" l="l" r="r" t="t"/>
              <a:pathLst>
                <a:path extrusionOk="0" h="630" w="568">
                  <a:moveTo>
                    <a:pt x="43" y="0"/>
                  </a:moveTo>
                  <a:cubicBezTo>
                    <a:pt x="28" y="0"/>
                    <a:pt x="1" y="30"/>
                    <a:pt x="12" y="41"/>
                  </a:cubicBezTo>
                  <a:cubicBezTo>
                    <a:pt x="177" y="232"/>
                    <a:pt x="330" y="436"/>
                    <a:pt x="496" y="627"/>
                  </a:cubicBezTo>
                  <a:cubicBezTo>
                    <a:pt x="501" y="629"/>
                    <a:pt x="506" y="630"/>
                    <a:pt x="512" y="630"/>
                  </a:cubicBezTo>
                  <a:cubicBezTo>
                    <a:pt x="538" y="630"/>
                    <a:pt x="567" y="611"/>
                    <a:pt x="547" y="601"/>
                  </a:cubicBezTo>
                  <a:cubicBezTo>
                    <a:pt x="381" y="385"/>
                    <a:pt x="203" y="194"/>
                    <a:pt x="50" y="3"/>
                  </a:cubicBezTo>
                  <a:cubicBezTo>
                    <a:pt x="48" y="1"/>
                    <a:pt x="46" y="0"/>
                    <a:pt x="43" y="0"/>
                  </a:cubicBezTo>
                  <a:close/>
                </a:path>
              </a:pathLst>
            </a:custGeom>
            <a:solidFill>
              <a:srgbClr val="6D535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42"/>
            <p:cNvSpPr/>
            <p:nvPr/>
          </p:nvSpPr>
          <p:spPr>
            <a:xfrm>
              <a:off x="7329061" y="2440961"/>
              <a:ext cx="173008" cy="217498"/>
            </a:xfrm>
            <a:custGeom>
              <a:rect b="b" l="l" r="r" t="t"/>
              <a:pathLst>
                <a:path extrusionOk="0" h="2151" w="1711">
                  <a:moveTo>
                    <a:pt x="39" y="1"/>
                  </a:moveTo>
                  <a:cubicBezTo>
                    <a:pt x="9" y="1"/>
                    <a:pt x="0" y="46"/>
                    <a:pt x="30" y="76"/>
                  </a:cubicBezTo>
                  <a:cubicBezTo>
                    <a:pt x="399" y="331"/>
                    <a:pt x="769" y="585"/>
                    <a:pt x="1049" y="929"/>
                  </a:cubicBezTo>
                  <a:cubicBezTo>
                    <a:pt x="1202" y="1107"/>
                    <a:pt x="1329" y="1298"/>
                    <a:pt x="1393" y="1502"/>
                  </a:cubicBezTo>
                  <a:cubicBezTo>
                    <a:pt x="1456" y="1706"/>
                    <a:pt x="1456" y="1922"/>
                    <a:pt x="1482" y="2126"/>
                  </a:cubicBezTo>
                  <a:cubicBezTo>
                    <a:pt x="1482" y="2143"/>
                    <a:pt x="1495" y="2150"/>
                    <a:pt x="1510" y="2150"/>
                  </a:cubicBezTo>
                  <a:cubicBezTo>
                    <a:pt x="1529" y="2150"/>
                    <a:pt x="1551" y="2140"/>
                    <a:pt x="1558" y="2126"/>
                  </a:cubicBezTo>
                  <a:cubicBezTo>
                    <a:pt x="1711" y="1744"/>
                    <a:pt x="1456" y="1235"/>
                    <a:pt x="1214" y="929"/>
                  </a:cubicBezTo>
                  <a:cubicBezTo>
                    <a:pt x="909" y="534"/>
                    <a:pt x="476" y="280"/>
                    <a:pt x="68" y="12"/>
                  </a:cubicBezTo>
                  <a:cubicBezTo>
                    <a:pt x="57" y="4"/>
                    <a:pt x="47" y="1"/>
                    <a:pt x="39" y="1"/>
                  </a:cubicBezTo>
                  <a:close/>
                </a:path>
              </a:pathLst>
            </a:custGeom>
            <a:solidFill>
              <a:srgbClr val="6D535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42"/>
            <p:cNvSpPr/>
            <p:nvPr/>
          </p:nvSpPr>
          <p:spPr>
            <a:xfrm>
              <a:off x="7502374" y="2530652"/>
              <a:ext cx="25481" cy="77859"/>
            </a:xfrm>
            <a:custGeom>
              <a:rect b="b" l="l" r="r" t="t"/>
              <a:pathLst>
                <a:path extrusionOk="0" h="770" w="252">
                  <a:moveTo>
                    <a:pt x="36" y="1"/>
                  </a:moveTo>
                  <a:cubicBezTo>
                    <a:pt x="17" y="1"/>
                    <a:pt x="1" y="24"/>
                    <a:pt x="10" y="42"/>
                  </a:cubicBezTo>
                  <a:cubicBezTo>
                    <a:pt x="99" y="271"/>
                    <a:pt x="137" y="501"/>
                    <a:pt x="188" y="743"/>
                  </a:cubicBezTo>
                  <a:cubicBezTo>
                    <a:pt x="188" y="760"/>
                    <a:pt x="202" y="770"/>
                    <a:pt x="216" y="770"/>
                  </a:cubicBezTo>
                  <a:cubicBezTo>
                    <a:pt x="233" y="770"/>
                    <a:pt x="252" y="757"/>
                    <a:pt x="252" y="730"/>
                  </a:cubicBezTo>
                  <a:cubicBezTo>
                    <a:pt x="239" y="475"/>
                    <a:pt x="150" y="246"/>
                    <a:pt x="61" y="17"/>
                  </a:cubicBezTo>
                  <a:cubicBezTo>
                    <a:pt x="53" y="5"/>
                    <a:pt x="44" y="1"/>
                    <a:pt x="36" y="1"/>
                  </a:cubicBezTo>
                  <a:close/>
                </a:path>
              </a:pathLst>
            </a:custGeom>
            <a:solidFill>
              <a:srgbClr val="6D535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42"/>
            <p:cNvSpPr/>
            <p:nvPr/>
          </p:nvSpPr>
          <p:spPr>
            <a:xfrm>
              <a:off x="6871109" y="2443085"/>
              <a:ext cx="66837" cy="112844"/>
            </a:xfrm>
            <a:custGeom>
              <a:rect b="b" l="l" r="r" t="t"/>
              <a:pathLst>
                <a:path extrusionOk="0" h="1116" w="661">
                  <a:moveTo>
                    <a:pt x="626" y="1"/>
                  </a:moveTo>
                  <a:cubicBezTo>
                    <a:pt x="622" y="1"/>
                    <a:pt x="617" y="2"/>
                    <a:pt x="612" y="4"/>
                  </a:cubicBezTo>
                  <a:cubicBezTo>
                    <a:pt x="332" y="310"/>
                    <a:pt x="1" y="641"/>
                    <a:pt x="13" y="1086"/>
                  </a:cubicBezTo>
                  <a:cubicBezTo>
                    <a:pt x="13" y="1108"/>
                    <a:pt x="25" y="1116"/>
                    <a:pt x="38" y="1116"/>
                  </a:cubicBezTo>
                  <a:cubicBezTo>
                    <a:pt x="56" y="1116"/>
                    <a:pt x="77" y="1101"/>
                    <a:pt x="77" y="1086"/>
                  </a:cubicBezTo>
                  <a:cubicBezTo>
                    <a:pt x="102" y="666"/>
                    <a:pt x="383" y="335"/>
                    <a:pt x="650" y="30"/>
                  </a:cubicBezTo>
                  <a:cubicBezTo>
                    <a:pt x="660" y="19"/>
                    <a:pt x="646" y="1"/>
                    <a:pt x="626" y="1"/>
                  </a:cubicBezTo>
                  <a:close/>
                </a:path>
              </a:pathLst>
            </a:custGeom>
            <a:solidFill>
              <a:srgbClr val="6D535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42"/>
            <p:cNvSpPr/>
            <p:nvPr/>
          </p:nvSpPr>
          <p:spPr>
            <a:xfrm>
              <a:off x="6923891" y="2648452"/>
              <a:ext cx="81600" cy="191208"/>
            </a:xfrm>
            <a:custGeom>
              <a:rect b="b" l="l" r="r" t="t"/>
              <a:pathLst>
                <a:path extrusionOk="0" h="1891" w="807">
                  <a:moveTo>
                    <a:pt x="182" y="1"/>
                  </a:moveTo>
                  <a:cubicBezTo>
                    <a:pt x="176" y="1"/>
                    <a:pt x="166" y="4"/>
                    <a:pt x="153" y="10"/>
                  </a:cubicBezTo>
                  <a:cubicBezTo>
                    <a:pt x="1" y="673"/>
                    <a:pt x="204" y="1424"/>
                    <a:pt x="726" y="1882"/>
                  </a:cubicBezTo>
                  <a:cubicBezTo>
                    <a:pt x="738" y="1888"/>
                    <a:pt x="749" y="1891"/>
                    <a:pt x="759" y="1891"/>
                  </a:cubicBezTo>
                  <a:cubicBezTo>
                    <a:pt x="791" y="1891"/>
                    <a:pt x="807" y="1864"/>
                    <a:pt x="777" y="1844"/>
                  </a:cubicBezTo>
                  <a:cubicBezTo>
                    <a:pt x="306" y="1360"/>
                    <a:pt x="64" y="673"/>
                    <a:pt x="192" y="10"/>
                  </a:cubicBezTo>
                  <a:cubicBezTo>
                    <a:pt x="192" y="4"/>
                    <a:pt x="188" y="1"/>
                    <a:pt x="182" y="1"/>
                  </a:cubicBezTo>
                  <a:close/>
                </a:path>
              </a:pathLst>
            </a:custGeom>
            <a:solidFill>
              <a:srgbClr val="6D535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42"/>
            <p:cNvSpPr/>
            <p:nvPr/>
          </p:nvSpPr>
          <p:spPr>
            <a:xfrm>
              <a:off x="7021974" y="2922174"/>
              <a:ext cx="146212" cy="29930"/>
            </a:xfrm>
            <a:custGeom>
              <a:rect b="b" l="l" r="r" t="t"/>
              <a:pathLst>
                <a:path extrusionOk="0" h="296" w="1446">
                  <a:moveTo>
                    <a:pt x="1395" y="1"/>
                  </a:moveTo>
                  <a:cubicBezTo>
                    <a:pt x="1392" y="1"/>
                    <a:pt x="1389" y="2"/>
                    <a:pt x="1386" y="3"/>
                  </a:cubicBezTo>
                  <a:cubicBezTo>
                    <a:pt x="1161" y="135"/>
                    <a:pt x="925" y="199"/>
                    <a:pt x="690" y="199"/>
                  </a:cubicBezTo>
                  <a:cubicBezTo>
                    <a:pt x="473" y="199"/>
                    <a:pt x="257" y="145"/>
                    <a:pt x="49" y="41"/>
                  </a:cubicBezTo>
                  <a:cubicBezTo>
                    <a:pt x="47" y="39"/>
                    <a:pt x="44" y="38"/>
                    <a:pt x="40" y="38"/>
                  </a:cubicBezTo>
                  <a:cubicBezTo>
                    <a:pt x="24" y="38"/>
                    <a:pt x="1" y="56"/>
                    <a:pt x="11" y="67"/>
                  </a:cubicBezTo>
                  <a:cubicBezTo>
                    <a:pt x="215" y="219"/>
                    <a:pt x="466" y="296"/>
                    <a:pt x="716" y="296"/>
                  </a:cubicBezTo>
                  <a:cubicBezTo>
                    <a:pt x="966" y="296"/>
                    <a:pt x="1214" y="219"/>
                    <a:pt x="1412" y="67"/>
                  </a:cubicBezTo>
                  <a:cubicBezTo>
                    <a:pt x="1446" y="44"/>
                    <a:pt x="1419" y="1"/>
                    <a:pt x="1395" y="1"/>
                  </a:cubicBezTo>
                  <a:close/>
                </a:path>
              </a:pathLst>
            </a:custGeom>
            <a:solidFill>
              <a:srgbClr val="6D535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42"/>
            <p:cNvSpPr/>
            <p:nvPr/>
          </p:nvSpPr>
          <p:spPr>
            <a:xfrm>
              <a:off x="7568099" y="2417401"/>
              <a:ext cx="76949" cy="193736"/>
            </a:xfrm>
            <a:custGeom>
              <a:rect b="b" l="l" r="r" t="t"/>
              <a:pathLst>
                <a:path extrusionOk="0" h="1916" w="761">
                  <a:moveTo>
                    <a:pt x="42" y="0"/>
                  </a:moveTo>
                  <a:cubicBezTo>
                    <a:pt x="23" y="0"/>
                    <a:pt x="0" y="27"/>
                    <a:pt x="9" y="54"/>
                  </a:cubicBezTo>
                  <a:cubicBezTo>
                    <a:pt x="149" y="347"/>
                    <a:pt x="315" y="653"/>
                    <a:pt x="429" y="971"/>
                  </a:cubicBezTo>
                  <a:cubicBezTo>
                    <a:pt x="531" y="1277"/>
                    <a:pt x="582" y="1595"/>
                    <a:pt x="697" y="1888"/>
                  </a:cubicBezTo>
                  <a:cubicBezTo>
                    <a:pt x="703" y="1906"/>
                    <a:pt x="717" y="1915"/>
                    <a:pt x="730" y="1915"/>
                  </a:cubicBezTo>
                  <a:cubicBezTo>
                    <a:pt x="746" y="1915"/>
                    <a:pt x="760" y="1903"/>
                    <a:pt x="760" y="1875"/>
                  </a:cubicBezTo>
                  <a:cubicBezTo>
                    <a:pt x="748" y="1582"/>
                    <a:pt x="620" y="1226"/>
                    <a:pt x="506" y="920"/>
                  </a:cubicBezTo>
                  <a:cubicBezTo>
                    <a:pt x="391" y="602"/>
                    <a:pt x="251" y="309"/>
                    <a:pt x="60" y="16"/>
                  </a:cubicBezTo>
                  <a:cubicBezTo>
                    <a:pt x="56" y="5"/>
                    <a:pt x="49" y="0"/>
                    <a:pt x="42" y="0"/>
                  </a:cubicBezTo>
                  <a:close/>
                </a:path>
              </a:pathLst>
            </a:custGeom>
            <a:solidFill>
              <a:srgbClr val="6D535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42"/>
            <p:cNvSpPr/>
            <p:nvPr/>
          </p:nvSpPr>
          <p:spPr>
            <a:xfrm>
              <a:off x="7622094" y="2410728"/>
              <a:ext cx="47625" cy="108496"/>
            </a:xfrm>
            <a:custGeom>
              <a:rect b="b" l="l" r="r" t="t"/>
              <a:pathLst>
                <a:path extrusionOk="0" h="1073" w="471">
                  <a:moveTo>
                    <a:pt x="32" y="1"/>
                  </a:moveTo>
                  <a:cubicBezTo>
                    <a:pt x="17" y="1"/>
                    <a:pt x="1" y="10"/>
                    <a:pt x="10" y="19"/>
                  </a:cubicBezTo>
                  <a:cubicBezTo>
                    <a:pt x="188" y="337"/>
                    <a:pt x="328" y="693"/>
                    <a:pt x="417" y="1050"/>
                  </a:cubicBezTo>
                  <a:cubicBezTo>
                    <a:pt x="423" y="1066"/>
                    <a:pt x="435" y="1073"/>
                    <a:pt x="445" y="1073"/>
                  </a:cubicBezTo>
                  <a:cubicBezTo>
                    <a:pt x="459" y="1073"/>
                    <a:pt x="470" y="1059"/>
                    <a:pt x="456" y="1037"/>
                  </a:cubicBezTo>
                  <a:cubicBezTo>
                    <a:pt x="405" y="655"/>
                    <a:pt x="252" y="311"/>
                    <a:pt x="48" y="6"/>
                  </a:cubicBezTo>
                  <a:cubicBezTo>
                    <a:pt x="44" y="2"/>
                    <a:pt x="38" y="1"/>
                    <a:pt x="32" y="1"/>
                  </a:cubicBezTo>
                  <a:close/>
                </a:path>
              </a:pathLst>
            </a:custGeom>
            <a:solidFill>
              <a:srgbClr val="6D535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1" name="Shape 741"/>
        <p:cNvGrpSpPr/>
        <p:nvPr/>
      </p:nvGrpSpPr>
      <p:grpSpPr>
        <a:xfrm>
          <a:off x="0" y="0"/>
          <a:ext cx="0" cy="0"/>
          <a:chOff x="0" y="0"/>
          <a:chExt cx="0" cy="0"/>
        </a:xfrm>
      </p:grpSpPr>
      <p:sp>
        <p:nvSpPr>
          <p:cNvPr id="742" name="Google Shape;742;p43"/>
          <p:cNvSpPr txBox="1"/>
          <p:nvPr>
            <p:ph idx="1" type="body"/>
          </p:nvPr>
        </p:nvSpPr>
        <p:spPr>
          <a:xfrm>
            <a:off x="2220000" y="3203450"/>
            <a:ext cx="4704000" cy="1300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1"/>
                </a:solidFill>
              </a:rPr>
              <a:t>Big numbers catch your audience’s attention </a:t>
            </a:r>
            <a:endParaRPr>
              <a:solidFill>
                <a:schemeClr val="dk1"/>
              </a:solidFill>
            </a:endParaRPr>
          </a:p>
        </p:txBody>
      </p:sp>
      <p:sp>
        <p:nvSpPr>
          <p:cNvPr id="743" name="Google Shape;743;p43"/>
          <p:cNvSpPr txBox="1"/>
          <p:nvPr>
            <p:ph type="title"/>
          </p:nvPr>
        </p:nvSpPr>
        <p:spPr>
          <a:xfrm>
            <a:off x="1874850" y="1278625"/>
            <a:ext cx="5394300" cy="196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t>4,419,830</a:t>
            </a:r>
            <a:endParaRPr b="1"/>
          </a:p>
        </p:txBody>
      </p:sp>
      <p:grpSp>
        <p:nvGrpSpPr>
          <p:cNvPr id="744" name="Google Shape;744;p43"/>
          <p:cNvGrpSpPr/>
          <p:nvPr/>
        </p:nvGrpSpPr>
        <p:grpSpPr>
          <a:xfrm flipH="1">
            <a:off x="457199" y="420842"/>
            <a:ext cx="8320294" cy="4384805"/>
            <a:chOff x="457199" y="420842"/>
            <a:chExt cx="8320294" cy="4384805"/>
          </a:xfrm>
        </p:grpSpPr>
        <p:sp>
          <p:nvSpPr>
            <p:cNvPr id="745" name="Google Shape;745;p43"/>
            <p:cNvSpPr/>
            <p:nvPr/>
          </p:nvSpPr>
          <p:spPr>
            <a:xfrm>
              <a:off x="457199" y="420842"/>
              <a:ext cx="8320294" cy="4384805"/>
            </a:xfrm>
            <a:custGeom>
              <a:rect b="b" l="l" r="r" t="t"/>
              <a:pathLst>
                <a:path extrusionOk="0" h="12931" w="18906">
                  <a:moveTo>
                    <a:pt x="216" y="193"/>
                  </a:moveTo>
                  <a:lnTo>
                    <a:pt x="216" y="193"/>
                  </a:lnTo>
                  <a:cubicBezTo>
                    <a:pt x="1220" y="353"/>
                    <a:pt x="2229" y="401"/>
                    <a:pt x="3240" y="401"/>
                  </a:cubicBezTo>
                  <a:cubicBezTo>
                    <a:pt x="4561" y="401"/>
                    <a:pt x="5885" y="320"/>
                    <a:pt x="7209" y="302"/>
                  </a:cubicBezTo>
                  <a:cubicBezTo>
                    <a:pt x="7310" y="301"/>
                    <a:pt x="7411" y="300"/>
                    <a:pt x="7512" y="300"/>
                  </a:cubicBezTo>
                  <a:cubicBezTo>
                    <a:pt x="9829" y="300"/>
                    <a:pt x="12130" y="635"/>
                    <a:pt x="14448" y="657"/>
                  </a:cubicBezTo>
                  <a:cubicBezTo>
                    <a:pt x="14598" y="658"/>
                    <a:pt x="14748" y="659"/>
                    <a:pt x="14897" y="659"/>
                  </a:cubicBezTo>
                  <a:cubicBezTo>
                    <a:pt x="16113" y="659"/>
                    <a:pt x="17325" y="610"/>
                    <a:pt x="18534" y="514"/>
                  </a:cubicBezTo>
                  <a:lnTo>
                    <a:pt x="18534" y="514"/>
                  </a:lnTo>
                  <a:cubicBezTo>
                    <a:pt x="18633" y="4510"/>
                    <a:pt x="18721" y="8510"/>
                    <a:pt x="18599" y="12506"/>
                  </a:cubicBezTo>
                  <a:lnTo>
                    <a:pt x="18599" y="12506"/>
                  </a:lnTo>
                  <a:cubicBezTo>
                    <a:pt x="13806" y="12698"/>
                    <a:pt x="9004" y="12653"/>
                    <a:pt x="4203" y="12690"/>
                  </a:cubicBezTo>
                  <a:cubicBezTo>
                    <a:pt x="2868" y="12703"/>
                    <a:pt x="1534" y="12720"/>
                    <a:pt x="200" y="12751"/>
                  </a:cubicBezTo>
                  <a:lnTo>
                    <a:pt x="200" y="12751"/>
                  </a:lnTo>
                  <a:cubicBezTo>
                    <a:pt x="244" y="12456"/>
                    <a:pt x="290" y="12158"/>
                    <a:pt x="334" y="11863"/>
                  </a:cubicBezTo>
                  <a:lnTo>
                    <a:pt x="334" y="11863"/>
                  </a:lnTo>
                  <a:cubicBezTo>
                    <a:pt x="355" y="11849"/>
                    <a:pt x="369" y="11826"/>
                    <a:pt x="369" y="11794"/>
                  </a:cubicBezTo>
                  <a:cubicBezTo>
                    <a:pt x="315" y="7927"/>
                    <a:pt x="265" y="4060"/>
                    <a:pt x="216" y="193"/>
                  </a:cubicBezTo>
                  <a:close/>
                  <a:moveTo>
                    <a:pt x="131" y="0"/>
                  </a:moveTo>
                  <a:cubicBezTo>
                    <a:pt x="79" y="0"/>
                    <a:pt x="33" y="32"/>
                    <a:pt x="37" y="88"/>
                  </a:cubicBezTo>
                  <a:cubicBezTo>
                    <a:pt x="86" y="3945"/>
                    <a:pt x="136" y="7802"/>
                    <a:pt x="185" y="11659"/>
                  </a:cubicBezTo>
                  <a:lnTo>
                    <a:pt x="185" y="11659"/>
                  </a:lnTo>
                  <a:cubicBezTo>
                    <a:pt x="128" y="12045"/>
                    <a:pt x="67" y="12431"/>
                    <a:pt x="10" y="12817"/>
                  </a:cubicBezTo>
                  <a:cubicBezTo>
                    <a:pt x="1" y="12870"/>
                    <a:pt x="30" y="12931"/>
                    <a:pt x="90" y="12931"/>
                  </a:cubicBezTo>
                  <a:cubicBezTo>
                    <a:pt x="92" y="12931"/>
                    <a:pt x="94" y="12931"/>
                    <a:pt x="96" y="12931"/>
                  </a:cubicBezTo>
                  <a:cubicBezTo>
                    <a:pt x="4921" y="12817"/>
                    <a:pt x="9751" y="12881"/>
                    <a:pt x="14576" y="12799"/>
                  </a:cubicBezTo>
                  <a:cubicBezTo>
                    <a:pt x="15945" y="12771"/>
                    <a:pt x="17313" y="12735"/>
                    <a:pt x="18682" y="12680"/>
                  </a:cubicBezTo>
                  <a:cubicBezTo>
                    <a:pt x="18732" y="12680"/>
                    <a:pt x="18773" y="12644"/>
                    <a:pt x="18773" y="12594"/>
                  </a:cubicBezTo>
                  <a:cubicBezTo>
                    <a:pt x="18905" y="8538"/>
                    <a:pt x="18810" y="4477"/>
                    <a:pt x="18714" y="420"/>
                  </a:cubicBezTo>
                  <a:cubicBezTo>
                    <a:pt x="18714" y="377"/>
                    <a:pt x="18677" y="329"/>
                    <a:pt x="18629" y="329"/>
                  </a:cubicBezTo>
                  <a:cubicBezTo>
                    <a:pt x="18627" y="329"/>
                    <a:pt x="18625" y="329"/>
                    <a:pt x="18623" y="329"/>
                  </a:cubicBezTo>
                  <a:cubicBezTo>
                    <a:pt x="17376" y="428"/>
                    <a:pt x="16126" y="478"/>
                    <a:pt x="14875" y="478"/>
                  </a:cubicBezTo>
                  <a:cubicBezTo>
                    <a:pt x="13713" y="478"/>
                    <a:pt x="12551" y="435"/>
                    <a:pt x="11392" y="347"/>
                  </a:cubicBezTo>
                  <a:cubicBezTo>
                    <a:pt x="10192" y="256"/>
                    <a:pt x="8991" y="125"/>
                    <a:pt x="7786" y="120"/>
                  </a:cubicBezTo>
                  <a:cubicBezTo>
                    <a:pt x="7746" y="120"/>
                    <a:pt x="7706" y="120"/>
                    <a:pt x="7665" y="120"/>
                  </a:cubicBezTo>
                  <a:cubicBezTo>
                    <a:pt x="6528" y="120"/>
                    <a:pt x="5395" y="180"/>
                    <a:pt x="4257" y="211"/>
                  </a:cubicBezTo>
                  <a:cubicBezTo>
                    <a:pt x="3918" y="220"/>
                    <a:pt x="3579" y="226"/>
                    <a:pt x="3239" y="226"/>
                  </a:cubicBezTo>
                  <a:cubicBezTo>
                    <a:pt x="2205" y="226"/>
                    <a:pt x="1171" y="173"/>
                    <a:pt x="151" y="2"/>
                  </a:cubicBezTo>
                  <a:cubicBezTo>
                    <a:pt x="144" y="1"/>
                    <a:pt x="137" y="0"/>
                    <a:pt x="131" y="0"/>
                  </a:cubicBezTo>
                  <a:close/>
                </a:path>
              </a:pathLst>
            </a:custGeom>
            <a:solidFill>
              <a:schemeClr val="dk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6" name="Google Shape;746;p43"/>
            <p:cNvGrpSpPr/>
            <p:nvPr/>
          </p:nvGrpSpPr>
          <p:grpSpPr>
            <a:xfrm rot="-393">
              <a:off x="8451781" y="1455324"/>
              <a:ext cx="91501" cy="2296748"/>
              <a:chOff x="3382729" y="936491"/>
              <a:chExt cx="26147" cy="611944"/>
            </a:xfrm>
          </p:grpSpPr>
          <p:sp>
            <p:nvSpPr>
              <p:cNvPr id="747" name="Google Shape;747;p43"/>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43"/>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43"/>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43"/>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43"/>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 name="Google Shape;752;p43"/>
            <p:cNvGrpSpPr/>
            <p:nvPr/>
          </p:nvGrpSpPr>
          <p:grpSpPr>
            <a:xfrm rot="5399656">
              <a:off x="3238709" y="2471928"/>
              <a:ext cx="78276" cy="4207236"/>
              <a:chOff x="3382729" y="936491"/>
              <a:chExt cx="26147" cy="611944"/>
            </a:xfrm>
          </p:grpSpPr>
          <p:sp>
            <p:nvSpPr>
              <p:cNvPr id="753" name="Google Shape;753;p43"/>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43"/>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43"/>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43"/>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43"/>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8" name="Google Shape;758;p43"/>
          <p:cNvGrpSpPr/>
          <p:nvPr/>
        </p:nvGrpSpPr>
        <p:grpSpPr>
          <a:xfrm rot="1388049">
            <a:off x="1431002" y="3211229"/>
            <a:ext cx="843497" cy="1156271"/>
            <a:chOff x="5879975" y="2348763"/>
            <a:chExt cx="166850" cy="228725"/>
          </a:xfrm>
        </p:grpSpPr>
        <p:sp>
          <p:nvSpPr>
            <p:cNvPr id="759" name="Google Shape;759;p43"/>
            <p:cNvSpPr/>
            <p:nvPr/>
          </p:nvSpPr>
          <p:spPr>
            <a:xfrm>
              <a:off x="5879975" y="2348763"/>
              <a:ext cx="166850" cy="228725"/>
            </a:xfrm>
            <a:custGeom>
              <a:rect b="b" l="l" r="r" t="t"/>
              <a:pathLst>
                <a:path extrusionOk="0" h="9149" w="6674">
                  <a:moveTo>
                    <a:pt x="4287" y="182"/>
                  </a:moveTo>
                  <a:cubicBezTo>
                    <a:pt x="4460" y="182"/>
                    <a:pt x="4628" y="214"/>
                    <a:pt x="4801" y="231"/>
                  </a:cubicBezTo>
                  <a:cubicBezTo>
                    <a:pt x="4814" y="256"/>
                    <a:pt x="4827" y="269"/>
                    <a:pt x="4852" y="269"/>
                  </a:cubicBezTo>
                  <a:cubicBezTo>
                    <a:pt x="5387" y="358"/>
                    <a:pt x="5896" y="651"/>
                    <a:pt x="6228" y="1097"/>
                  </a:cubicBezTo>
                  <a:cubicBezTo>
                    <a:pt x="6380" y="1288"/>
                    <a:pt x="6648" y="1683"/>
                    <a:pt x="6355" y="1874"/>
                  </a:cubicBezTo>
                  <a:cubicBezTo>
                    <a:pt x="6272" y="1938"/>
                    <a:pt x="6166" y="1961"/>
                    <a:pt x="6053" y="1961"/>
                  </a:cubicBezTo>
                  <a:cubicBezTo>
                    <a:pt x="5852" y="1961"/>
                    <a:pt x="5626" y="1889"/>
                    <a:pt x="5464" y="1848"/>
                  </a:cubicBezTo>
                  <a:cubicBezTo>
                    <a:pt x="4916" y="1721"/>
                    <a:pt x="4318" y="1479"/>
                    <a:pt x="3974" y="995"/>
                  </a:cubicBezTo>
                  <a:cubicBezTo>
                    <a:pt x="3897" y="893"/>
                    <a:pt x="3821" y="778"/>
                    <a:pt x="3783" y="651"/>
                  </a:cubicBezTo>
                  <a:cubicBezTo>
                    <a:pt x="3719" y="422"/>
                    <a:pt x="3783" y="282"/>
                    <a:pt x="3999" y="218"/>
                  </a:cubicBezTo>
                  <a:cubicBezTo>
                    <a:pt x="4098" y="191"/>
                    <a:pt x="4193" y="182"/>
                    <a:pt x="4287" y="182"/>
                  </a:cubicBezTo>
                  <a:close/>
                  <a:moveTo>
                    <a:pt x="3617" y="664"/>
                  </a:moveTo>
                  <a:cubicBezTo>
                    <a:pt x="3668" y="791"/>
                    <a:pt x="3732" y="931"/>
                    <a:pt x="3808" y="1033"/>
                  </a:cubicBezTo>
                  <a:cubicBezTo>
                    <a:pt x="3961" y="1250"/>
                    <a:pt x="4165" y="1441"/>
                    <a:pt x="4381" y="1581"/>
                  </a:cubicBezTo>
                  <a:cubicBezTo>
                    <a:pt x="4661" y="1759"/>
                    <a:pt x="4954" y="1874"/>
                    <a:pt x="5260" y="1963"/>
                  </a:cubicBezTo>
                  <a:cubicBezTo>
                    <a:pt x="5522" y="2042"/>
                    <a:pt x="5834" y="2132"/>
                    <a:pt x="6116" y="2132"/>
                  </a:cubicBezTo>
                  <a:cubicBezTo>
                    <a:pt x="6149" y="2132"/>
                    <a:pt x="6182" y="2131"/>
                    <a:pt x="6215" y="2128"/>
                  </a:cubicBezTo>
                  <a:cubicBezTo>
                    <a:pt x="6266" y="2128"/>
                    <a:pt x="6317" y="2115"/>
                    <a:pt x="6355" y="2090"/>
                  </a:cubicBezTo>
                  <a:lnTo>
                    <a:pt x="6355" y="2090"/>
                  </a:lnTo>
                  <a:cubicBezTo>
                    <a:pt x="6355" y="2115"/>
                    <a:pt x="6342" y="2128"/>
                    <a:pt x="6342" y="2141"/>
                  </a:cubicBezTo>
                  <a:cubicBezTo>
                    <a:pt x="6253" y="2345"/>
                    <a:pt x="6138" y="2497"/>
                    <a:pt x="5909" y="2561"/>
                  </a:cubicBezTo>
                  <a:cubicBezTo>
                    <a:pt x="5787" y="2596"/>
                    <a:pt x="5661" y="2612"/>
                    <a:pt x="5534" y="2612"/>
                  </a:cubicBezTo>
                  <a:cubicBezTo>
                    <a:pt x="5293" y="2612"/>
                    <a:pt x="5048" y="2556"/>
                    <a:pt x="4814" y="2472"/>
                  </a:cubicBezTo>
                  <a:cubicBezTo>
                    <a:pt x="4807" y="2470"/>
                    <a:pt x="4800" y="2469"/>
                    <a:pt x="4794" y="2469"/>
                  </a:cubicBezTo>
                  <a:cubicBezTo>
                    <a:pt x="4727" y="2469"/>
                    <a:pt x="4681" y="2576"/>
                    <a:pt x="4750" y="2599"/>
                  </a:cubicBezTo>
                  <a:cubicBezTo>
                    <a:pt x="4986" y="2713"/>
                    <a:pt x="5248" y="2775"/>
                    <a:pt x="5506" y="2775"/>
                  </a:cubicBezTo>
                  <a:cubicBezTo>
                    <a:pt x="5652" y="2775"/>
                    <a:pt x="5797" y="2755"/>
                    <a:pt x="5935" y="2714"/>
                  </a:cubicBezTo>
                  <a:cubicBezTo>
                    <a:pt x="5998" y="2701"/>
                    <a:pt x="6075" y="2663"/>
                    <a:pt x="6138" y="2638"/>
                  </a:cubicBezTo>
                  <a:lnTo>
                    <a:pt x="6138" y="2638"/>
                  </a:lnTo>
                  <a:cubicBezTo>
                    <a:pt x="6075" y="2752"/>
                    <a:pt x="6024" y="2879"/>
                    <a:pt x="5896" y="2943"/>
                  </a:cubicBezTo>
                  <a:lnTo>
                    <a:pt x="5884" y="2943"/>
                  </a:lnTo>
                  <a:cubicBezTo>
                    <a:pt x="5801" y="2975"/>
                    <a:pt x="5709" y="2985"/>
                    <a:pt x="5615" y="2985"/>
                  </a:cubicBezTo>
                  <a:cubicBezTo>
                    <a:pt x="5521" y="2985"/>
                    <a:pt x="5425" y="2975"/>
                    <a:pt x="5336" y="2969"/>
                  </a:cubicBezTo>
                  <a:cubicBezTo>
                    <a:pt x="4980" y="2943"/>
                    <a:pt x="4610" y="2841"/>
                    <a:pt x="4279" y="2701"/>
                  </a:cubicBezTo>
                  <a:cubicBezTo>
                    <a:pt x="3936" y="2561"/>
                    <a:pt x="3617" y="2345"/>
                    <a:pt x="3363" y="2077"/>
                  </a:cubicBezTo>
                  <a:cubicBezTo>
                    <a:pt x="3082" y="1772"/>
                    <a:pt x="3222" y="1492"/>
                    <a:pt x="3363" y="1173"/>
                  </a:cubicBezTo>
                  <a:cubicBezTo>
                    <a:pt x="3375" y="1262"/>
                    <a:pt x="3413" y="1351"/>
                    <a:pt x="3464" y="1428"/>
                  </a:cubicBezTo>
                  <a:cubicBezTo>
                    <a:pt x="3592" y="1581"/>
                    <a:pt x="3795" y="1683"/>
                    <a:pt x="3948" y="1797"/>
                  </a:cubicBezTo>
                  <a:cubicBezTo>
                    <a:pt x="4165" y="1937"/>
                    <a:pt x="4368" y="2115"/>
                    <a:pt x="4610" y="2192"/>
                  </a:cubicBezTo>
                  <a:cubicBezTo>
                    <a:pt x="4649" y="2179"/>
                    <a:pt x="4725" y="2103"/>
                    <a:pt x="4674" y="2052"/>
                  </a:cubicBezTo>
                  <a:cubicBezTo>
                    <a:pt x="4432" y="1823"/>
                    <a:pt x="4101" y="1670"/>
                    <a:pt x="3834" y="1492"/>
                  </a:cubicBezTo>
                  <a:cubicBezTo>
                    <a:pt x="3643" y="1364"/>
                    <a:pt x="3464" y="1250"/>
                    <a:pt x="3490" y="995"/>
                  </a:cubicBezTo>
                  <a:cubicBezTo>
                    <a:pt x="3515" y="868"/>
                    <a:pt x="3579" y="778"/>
                    <a:pt x="3617" y="664"/>
                  </a:cubicBezTo>
                  <a:close/>
                  <a:moveTo>
                    <a:pt x="3031" y="1721"/>
                  </a:moveTo>
                  <a:cubicBezTo>
                    <a:pt x="3044" y="1797"/>
                    <a:pt x="3070" y="1886"/>
                    <a:pt x="3108" y="1975"/>
                  </a:cubicBezTo>
                  <a:cubicBezTo>
                    <a:pt x="3324" y="2357"/>
                    <a:pt x="3808" y="2638"/>
                    <a:pt x="4190" y="2816"/>
                  </a:cubicBezTo>
                  <a:cubicBezTo>
                    <a:pt x="4610" y="3007"/>
                    <a:pt x="5069" y="3109"/>
                    <a:pt x="5553" y="3109"/>
                  </a:cubicBezTo>
                  <a:cubicBezTo>
                    <a:pt x="5655" y="3109"/>
                    <a:pt x="5782" y="3109"/>
                    <a:pt x="5884" y="3083"/>
                  </a:cubicBezTo>
                  <a:lnTo>
                    <a:pt x="5884" y="3083"/>
                  </a:lnTo>
                  <a:cubicBezTo>
                    <a:pt x="6100" y="3516"/>
                    <a:pt x="6011" y="4025"/>
                    <a:pt x="5846" y="4446"/>
                  </a:cubicBezTo>
                  <a:cubicBezTo>
                    <a:pt x="5642" y="4980"/>
                    <a:pt x="5362" y="5490"/>
                    <a:pt x="5069" y="5986"/>
                  </a:cubicBezTo>
                  <a:cubicBezTo>
                    <a:pt x="4814" y="6458"/>
                    <a:pt x="4547" y="6916"/>
                    <a:pt x="4292" y="7400"/>
                  </a:cubicBezTo>
                  <a:cubicBezTo>
                    <a:pt x="4037" y="7858"/>
                    <a:pt x="3745" y="8406"/>
                    <a:pt x="3363" y="8750"/>
                  </a:cubicBezTo>
                  <a:cubicBezTo>
                    <a:pt x="3161" y="8937"/>
                    <a:pt x="2854" y="9002"/>
                    <a:pt x="2541" y="9002"/>
                  </a:cubicBezTo>
                  <a:cubicBezTo>
                    <a:pt x="2260" y="9002"/>
                    <a:pt x="1975" y="8950"/>
                    <a:pt x="1758" y="8890"/>
                  </a:cubicBezTo>
                  <a:cubicBezTo>
                    <a:pt x="1236" y="8750"/>
                    <a:pt x="752" y="8431"/>
                    <a:pt x="472" y="7960"/>
                  </a:cubicBezTo>
                  <a:cubicBezTo>
                    <a:pt x="205" y="7489"/>
                    <a:pt x="179" y="7018"/>
                    <a:pt x="345" y="6508"/>
                  </a:cubicBezTo>
                  <a:cubicBezTo>
                    <a:pt x="523" y="5948"/>
                    <a:pt x="739" y="5388"/>
                    <a:pt x="969" y="4853"/>
                  </a:cubicBezTo>
                  <a:cubicBezTo>
                    <a:pt x="1223" y="4280"/>
                    <a:pt x="1491" y="3707"/>
                    <a:pt x="1796" y="3147"/>
                  </a:cubicBezTo>
                  <a:cubicBezTo>
                    <a:pt x="1949" y="2867"/>
                    <a:pt x="2115" y="2574"/>
                    <a:pt x="2280" y="2294"/>
                  </a:cubicBezTo>
                  <a:cubicBezTo>
                    <a:pt x="2471" y="1975"/>
                    <a:pt x="2713" y="1861"/>
                    <a:pt x="3031" y="1721"/>
                  </a:cubicBezTo>
                  <a:close/>
                  <a:moveTo>
                    <a:pt x="4267" y="1"/>
                  </a:moveTo>
                  <a:cubicBezTo>
                    <a:pt x="3965" y="1"/>
                    <a:pt x="3673" y="87"/>
                    <a:pt x="3604" y="346"/>
                  </a:cubicBezTo>
                  <a:cubicBezTo>
                    <a:pt x="3592" y="384"/>
                    <a:pt x="3592" y="422"/>
                    <a:pt x="3592" y="473"/>
                  </a:cubicBezTo>
                  <a:cubicBezTo>
                    <a:pt x="3477" y="587"/>
                    <a:pt x="3401" y="740"/>
                    <a:pt x="3363" y="906"/>
                  </a:cubicBezTo>
                  <a:cubicBezTo>
                    <a:pt x="3351" y="894"/>
                    <a:pt x="3337" y="888"/>
                    <a:pt x="3324" y="888"/>
                  </a:cubicBezTo>
                  <a:cubicBezTo>
                    <a:pt x="3308" y="888"/>
                    <a:pt x="3293" y="898"/>
                    <a:pt x="3286" y="919"/>
                  </a:cubicBezTo>
                  <a:cubicBezTo>
                    <a:pt x="3159" y="1097"/>
                    <a:pt x="3044" y="1313"/>
                    <a:pt x="3031" y="1542"/>
                  </a:cubicBezTo>
                  <a:lnTo>
                    <a:pt x="2993" y="1542"/>
                  </a:lnTo>
                  <a:cubicBezTo>
                    <a:pt x="2764" y="1606"/>
                    <a:pt x="2535" y="1695"/>
                    <a:pt x="2357" y="1874"/>
                  </a:cubicBezTo>
                  <a:cubicBezTo>
                    <a:pt x="2140" y="2103"/>
                    <a:pt x="2000" y="2421"/>
                    <a:pt x="1847" y="2688"/>
                  </a:cubicBezTo>
                  <a:cubicBezTo>
                    <a:pt x="1529" y="3261"/>
                    <a:pt x="1236" y="3847"/>
                    <a:pt x="956" y="4458"/>
                  </a:cubicBezTo>
                  <a:cubicBezTo>
                    <a:pt x="676" y="5070"/>
                    <a:pt x="421" y="5706"/>
                    <a:pt x="217" y="6368"/>
                  </a:cubicBezTo>
                  <a:cubicBezTo>
                    <a:pt x="52" y="6852"/>
                    <a:pt x="1" y="7349"/>
                    <a:pt x="230" y="7845"/>
                  </a:cubicBezTo>
                  <a:cubicBezTo>
                    <a:pt x="620" y="8691"/>
                    <a:pt x="1564" y="9149"/>
                    <a:pt x="2480" y="9149"/>
                  </a:cubicBezTo>
                  <a:cubicBezTo>
                    <a:pt x="2640" y="9149"/>
                    <a:pt x="2799" y="9135"/>
                    <a:pt x="2955" y="9106"/>
                  </a:cubicBezTo>
                  <a:cubicBezTo>
                    <a:pt x="3184" y="9055"/>
                    <a:pt x="3375" y="8979"/>
                    <a:pt x="3554" y="8800"/>
                  </a:cubicBezTo>
                  <a:cubicBezTo>
                    <a:pt x="3757" y="8597"/>
                    <a:pt x="3923" y="8342"/>
                    <a:pt x="4063" y="8100"/>
                  </a:cubicBezTo>
                  <a:cubicBezTo>
                    <a:pt x="4432" y="7540"/>
                    <a:pt x="4738" y="6954"/>
                    <a:pt x="5056" y="6381"/>
                  </a:cubicBezTo>
                  <a:cubicBezTo>
                    <a:pt x="5387" y="5757"/>
                    <a:pt x="5769" y="5121"/>
                    <a:pt x="5998" y="4433"/>
                  </a:cubicBezTo>
                  <a:cubicBezTo>
                    <a:pt x="6151" y="3975"/>
                    <a:pt x="6228" y="3465"/>
                    <a:pt x="6011" y="3007"/>
                  </a:cubicBezTo>
                  <a:cubicBezTo>
                    <a:pt x="6024" y="2994"/>
                    <a:pt x="6037" y="2994"/>
                    <a:pt x="6037" y="2969"/>
                  </a:cubicBezTo>
                  <a:cubicBezTo>
                    <a:pt x="6164" y="2854"/>
                    <a:pt x="6266" y="2676"/>
                    <a:pt x="6240" y="2497"/>
                  </a:cubicBezTo>
                  <a:cubicBezTo>
                    <a:pt x="6266" y="2472"/>
                    <a:pt x="6291" y="2447"/>
                    <a:pt x="6317" y="2421"/>
                  </a:cubicBezTo>
                  <a:cubicBezTo>
                    <a:pt x="6406" y="2294"/>
                    <a:pt x="6482" y="2115"/>
                    <a:pt x="6520" y="1937"/>
                  </a:cubicBezTo>
                  <a:cubicBezTo>
                    <a:pt x="6559" y="1886"/>
                    <a:pt x="6610" y="1810"/>
                    <a:pt x="6635" y="1733"/>
                  </a:cubicBezTo>
                  <a:cubicBezTo>
                    <a:pt x="6673" y="1492"/>
                    <a:pt x="6559" y="1275"/>
                    <a:pt x="6444" y="1084"/>
                  </a:cubicBezTo>
                  <a:cubicBezTo>
                    <a:pt x="6075" y="537"/>
                    <a:pt x="5502" y="193"/>
                    <a:pt x="4865" y="91"/>
                  </a:cubicBezTo>
                  <a:lnTo>
                    <a:pt x="4827" y="91"/>
                  </a:lnTo>
                  <a:cubicBezTo>
                    <a:pt x="4678" y="40"/>
                    <a:pt x="4470" y="1"/>
                    <a:pt x="42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43"/>
            <p:cNvSpPr/>
            <p:nvPr/>
          </p:nvSpPr>
          <p:spPr>
            <a:xfrm>
              <a:off x="5934825" y="2400413"/>
              <a:ext cx="25950" cy="16550"/>
            </a:xfrm>
            <a:custGeom>
              <a:rect b="b" l="l" r="r" t="t"/>
              <a:pathLst>
                <a:path extrusionOk="0" h="662" w="1038">
                  <a:moveTo>
                    <a:pt x="649" y="1"/>
                  </a:moveTo>
                  <a:cubicBezTo>
                    <a:pt x="628" y="1"/>
                    <a:pt x="606" y="4"/>
                    <a:pt x="583" y="11"/>
                  </a:cubicBezTo>
                  <a:cubicBezTo>
                    <a:pt x="354" y="100"/>
                    <a:pt x="86" y="355"/>
                    <a:pt x="10" y="572"/>
                  </a:cubicBezTo>
                  <a:cubicBezTo>
                    <a:pt x="1" y="617"/>
                    <a:pt x="30" y="662"/>
                    <a:pt x="66" y="662"/>
                  </a:cubicBezTo>
                  <a:cubicBezTo>
                    <a:pt x="81" y="662"/>
                    <a:pt x="97" y="654"/>
                    <a:pt x="112" y="635"/>
                  </a:cubicBezTo>
                  <a:cubicBezTo>
                    <a:pt x="252" y="495"/>
                    <a:pt x="328" y="330"/>
                    <a:pt x="506" y="202"/>
                  </a:cubicBezTo>
                  <a:cubicBezTo>
                    <a:pt x="536" y="183"/>
                    <a:pt x="565" y="156"/>
                    <a:pt x="606" y="156"/>
                  </a:cubicBezTo>
                  <a:cubicBezTo>
                    <a:pt x="618" y="156"/>
                    <a:pt x="632" y="158"/>
                    <a:pt x="646" y="164"/>
                  </a:cubicBezTo>
                  <a:cubicBezTo>
                    <a:pt x="723" y="164"/>
                    <a:pt x="748" y="190"/>
                    <a:pt x="774" y="253"/>
                  </a:cubicBezTo>
                  <a:cubicBezTo>
                    <a:pt x="837" y="330"/>
                    <a:pt x="888" y="419"/>
                    <a:pt x="965" y="482"/>
                  </a:cubicBezTo>
                  <a:cubicBezTo>
                    <a:pt x="980" y="490"/>
                    <a:pt x="992" y="493"/>
                    <a:pt x="1003" y="493"/>
                  </a:cubicBezTo>
                  <a:cubicBezTo>
                    <a:pt x="1027" y="493"/>
                    <a:pt x="1037" y="475"/>
                    <a:pt x="1028" y="457"/>
                  </a:cubicBezTo>
                  <a:cubicBezTo>
                    <a:pt x="982" y="307"/>
                    <a:pt x="853" y="1"/>
                    <a:pt x="6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43"/>
            <p:cNvSpPr/>
            <p:nvPr/>
          </p:nvSpPr>
          <p:spPr>
            <a:xfrm>
              <a:off x="5929725" y="2420188"/>
              <a:ext cx="11400" cy="20375"/>
            </a:xfrm>
            <a:custGeom>
              <a:rect b="b" l="l" r="r" t="t"/>
              <a:pathLst>
                <a:path extrusionOk="0" h="815" w="456">
                  <a:moveTo>
                    <a:pt x="418" y="0"/>
                  </a:moveTo>
                  <a:cubicBezTo>
                    <a:pt x="381" y="0"/>
                    <a:pt x="347" y="57"/>
                    <a:pt x="328" y="86"/>
                  </a:cubicBezTo>
                  <a:cubicBezTo>
                    <a:pt x="201" y="290"/>
                    <a:pt x="74" y="532"/>
                    <a:pt x="10" y="748"/>
                  </a:cubicBezTo>
                  <a:cubicBezTo>
                    <a:pt x="1" y="785"/>
                    <a:pt x="38" y="815"/>
                    <a:pt x="68" y="815"/>
                  </a:cubicBezTo>
                  <a:cubicBezTo>
                    <a:pt x="81" y="815"/>
                    <a:pt x="92" y="810"/>
                    <a:pt x="99" y="799"/>
                  </a:cubicBezTo>
                  <a:cubicBezTo>
                    <a:pt x="188" y="685"/>
                    <a:pt x="227" y="545"/>
                    <a:pt x="290" y="404"/>
                  </a:cubicBezTo>
                  <a:cubicBezTo>
                    <a:pt x="316" y="366"/>
                    <a:pt x="418" y="22"/>
                    <a:pt x="456" y="22"/>
                  </a:cubicBezTo>
                  <a:cubicBezTo>
                    <a:pt x="443" y="7"/>
                    <a:pt x="430" y="0"/>
                    <a:pt x="4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43"/>
            <p:cNvSpPr/>
            <p:nvPr/>
          </p:nvSpPr>
          <p:spPr>
            <a:xfrm>
              <a:off x="5889225" y="2443213"/>
              <a:ext cx="54600" cy="96050"/>
            </a:xfrm>
            <a:custGeom>
              <a:rect b="b" l="l" r="r" t="t"/>
              <a:pathLst>
                <a:path extrusionOk="0" h="3842" w="2184">
                  <a:moveTo>
                    <a:pt x="2142" y="1"/>
                  </a:moveTo>
                  <a:cubicBezTo>
                    <a:pt x="2135" y="1"/>
                    <a:pt x="2130" y="2"/>
                    <a:pt x="2127" y="6"/>
                  </a:cubicBezTo>
                  <a:cubicBezTo>
                    <a:pt x="1821" y="464"/>
                    <a:pt x="1515" y="935"/>
                    <a:pt x="1235" y="1406"/>
                  </a:cubicBezTo>
                  <a:cubicBezTo>
                    <a:pt x="942" y="1890"/>
                    <a:pt x="688" y="2374"/>
                    <a:pt x="433" y="2883"/>
                  </a:cubicBezTo>
                  <a:cubicBezTo>
                    <a:pt x="344" y="3062"/>
                    <a:pt x="0" y="3698"/>
                    <a:pt x="319" y="3826"/>
                  </a:cubicBezTo>
                  <a:cubicBezTo>
                    <a:pt x="349" y="3837"/>
                    <a:pt x="379" y="3842"/>
                    <a:pt x="409" y="3842"/>
                  </a:cubicBezTo>
                  <a:cubicBezTo>
                    <a:pt x="720" y="3842"/>
                    <a:pt x="948" y="3271"/>
                    <a:pt x="1006" y="3062"/>
                  </a:cubicBezTo>
                  <a:cubicBezTo>
                    <a:pt x="1014" y="3013"/>
                    <a:pt x="981" y="2990"/>
                    <a:pt x="942" y="2990"/>
                  </a:cubicBezTo>
                  <a:cubicBezTo>
                    <a:pt x="920" y="2990"/>
                    <a:pt x="897" y="2997"/>
                    <a:pt x="879" y="3011"/>
                  </a:cubicBezTo>
                  <a:cubicBezTo>
                    <a:pt x="790" y="3176"/>
                    <a:pt x="726" y="3329"/>
                    <a:pt x="624" y="3494"/>
                  </a:cubicBezTo>
                  <a:cubicBezTo>
                    <a:pt x="597" y="3568"/>
                    <a:pt x="564" y="3603"/>
                    <a:pt x="519" y="3603"/>
                  </a:cubicBezTo>
                  <a:cubicBezTo>
                    <a:pt x="479" y="3603"/>
                    <a:pt x="430" y="3574"/>
                    <a:pt x="369" y="3520"/>
                  </a:cubicBezTo>
                  <a:cubicBezTo>
                    <a:pt x="382" y="3482"/>
                    <a:pt x="382" y="3431"/>
                    <a:pt x="408" y="3380"/>
                  </a:cubicBezTo>
                  <a:cubicBezTo>
                    <a:pt x="433" y="3291"/>
                    <a:pt x="471" y="3202"/>
                    <a:pt x="497" y="3125"/>
                  </a:cubicBezTo>
                  <a:cubicBezTo>
                    <a:pt x="662" y="2781"/>
                    <a:pt x="853" y="2425"/>
                    <a:pt x="1019" y="2094"/>
                  </a:cubicBezTo>
                  <a:cubicBezTo>
                    <a:pt x="1388" y="1406"/>
                    <a:pt x="1757" y="706"/>
                    <a:pt x="2165" y="44"/>
                  </a:cubicBezTo>
                  <a:cubicBezTo>
                    <a:pt x="2184" y="15"/>
                    <a:pt x="2160" y="1"/>
                    <a:pt x="21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43"/>
            <p:cNvSpPr/>
            <p:nvPr/>
          </p:nvSpPr>
          <p:spPr>
            <a:xfrm>
              <a:off x="5937700" y="2439763"/>
              <a:ext cx="43850" cy="79125"/>
            </a:xfrm>
            <a:custGeom>
              <a:rect b="b" l="l" r="r" t="t"/>
              <a:pathLst>
                <a:path extrusionOk="0" h="3165" w="1754">
                  <a:moveTo>
                    <a:pt x="1565" y="0"/>
                  </a:moveTo>
                  <a:cubicBezTo>
                    <a:pt x="1461" y="0"/>
                    <a:pt x="1342" y="94"/>
                    <a:pt x="1283" y="144"/>
                  </a:cubicBezTo>
                  <a:cubicBezTo>
                    <a:pt x="1143" y="271"/>
                    <a:pt x="1041" y="462"/>
                    <a:pt x="952" y="627"/>
                  </a:cubicBezTo>
                  <a:cubicBezTo>
                    <a:pt x="824" y="882"/>
                    <a:pt x="697" y="1137"/>
                    <a:pt x="582" y="1404"/>
                  </a:cubicBezTo>
                  <a:cubicBezTo>
                    <a:pt x="575" y="1436"/>
                    <a:pt x="596" y="1457"/>
                    <a:pt x="616" y="1457"/>
                  </a:cubicBezTo>
                  <a:cubicBezTo>
                    <a:pt x="629" y="1457"/>
                    <a:pt x="641" y="1449"/>
                    <a:pt x="646" y="1430"/>
                  </a:cubicBezTo>
                  <a:cubicBezTo>
                    <a:pt x="837" y="1073"/>
                    <a:pt x="1015" y="653"/>
                    <a:pt x="1270" y="335"/>
                  </a:cubicBezTo>
                  <a:cubicBezTo>
                    <a:pt x="1301" y="294"/>
                    <a:pt x="1406" y="154"/>
                    <a:pt x="1492" y="154"/>
                  </a:cubicBezTo>
                  <a:cubicBezTo>
                    <a:pt x="1513" y="154"/>
                    <a:pt x="1533" y="162"/>
                    <a:pt x="1550" y="182"/>
                  </a:cubicBezTo>
                  <a:cubicBezTo>
                    <a:pt x="1563" y="207"/>
                    <a:pt x="1474" y="462"/>
                    <a:pt x="1474" y="462"/>
                  </a:cubicBezTo>
                  <a:cubicBezTo>
                    <a:pt x="1410" y="653"/>
                    <a:pt x="1308" y="844"/>
                    <a:pt x="1206" y="1035"/>
                  </a:cubicBezTo>
                  <a:cubicBezTo>
                    <a:pt x="1015" y="1391"/>
                    <a:pt x="773" y="1710"/>
                    <a:pt x="570" y="2041"/>
                  </a:cubicBezTo>
                  <a:cubicBezTo>
                    <a:pt x="353" y="2372"/>
                    <a:pt x="124" y="2741"/>
                    <a:pt x="9" y="3123"/>
                  </a:cubicBezTo>
                  <a:cubicBezTo>
                    <a:pt x="1" y="3141"/>
                    <a:pt x="29" y="3165"/>
                    <a:pt x="55" y="3165"/>
                  </a:cubicBezTo>
                  <a:cubicBezTo>
                    <a:pt x="67" y="3165"/>
                    <a:pt x="78" y="3160"/>
                    <a:pt x="86" y="3149"/>
                  </a:cubicBezTo>
                  <a:cubicBezTo>
                    <a:pt x="251" y="2945"/>
                    <a:pt x="353" y="2703"/>
                    <a:pt x="468" y="2486"/>
                  </a:cubicBezTo>
                  <a:lnTo>
                    <a:pt x="901" y="1773"/>
                  </a:lnTo>
                  <a:cubicBezTo>
                    <a:pt x="1206" y="1328"/>
                    <a:pt x="1499" y="895"/>
                    <a:pt x="1652" y="398"/>
                  </a:cubicBezTo>
                  <a:cubicBezTo>
                    <a:pt x="1677" y="309"/>
                    <a:pt x="1754" y="118"/>
                    <a:pt x="1652" y="29"/>
                  </a:cubicBezTo>
                  <a:cubicBezTo>
                    <a:pt x="1626" y="8"/>
                    <a:pt x="1596" y="0"/>
                    <a:pt x="15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43"/>
            <p:cNvSpPr/>
            <p:nvPr/>
          </p:nvSpPr>
          <p:spPr>
            <a:xfrm>
              <a:off x="5936325" y="2464963"/>
              <a:ext cx="68025" cy="99575"/>
            </a:xfrm>
            <a:custGeom>
              <a:rect b="b" l="l" r="r" t="t"/>
              <a:pathLst>
                <a:path extrusionOk="0" h="3983" w="2721">
                  <a:moveTo>
                    <a:pt x="2413" y="0"/>
                  </a:moveTo>
                  <a:cubicBezTo>
                    <a:pt x="2380" y="0"/>
                    <a:pt x="2340" y="9"/>
                    <a:pt x="2293" y="27"/>
                  </a:cubicBezTo>
                  <a:cubicBezTo>
                    <a:pt x="2102" y="103"/>
                    <a:pt x="1987" y="320"/>
                    <a:pt x="1911" y="485"/>
                  </a:cubicBezTo>
                  <a:cubicBezTo>
                    <a:pt x="1758" y="791"/>
                    <a:pt x="1618" y="1109"/>
                    <a:pt x="1491" y="1415"/>
                  </a:cubicBezTo>
                  <a:cubicBezTo>
                    <a:pt x="1223" y="2026"/>
                    <a:pt x="956" y="2650"/>
                    <a:pt x="650" y="3236"/>
                  </a:cubicBezTo>
                  <a:cubicBezTo>
                    <a:pt x="574" y="3388"/>
                    <a:pt x="510" y="3541"/>
                    <a:pt x="395" y="3681"/>
                  </a:cubicBezTo>
                  <a:cubicBezTo>
                    <a:pt x="375" y="3713"/>
                    <a:pt x="302" y="3812"/>
                    <a:pt x="242" y="3812"/>
                  </a:cubicBezTo>
                  <a:cubicBezTo>
                    <a:pt x="229" y="3812"/>
                    <a:pt x="216" y="3807"/>
                    <a:pt x="204" y="3796"/>
                  </a:cubicBezTo>
                  <a:cubicBezTo>
                    <a:pt x="179" y="3783"/>
                    <a:pt x="243" y="3579"/>
                    <a:pt x="243" y="3529"/>
                  </a:cubicBezTo>
                  <a:cubicBezTo>
                    <a:pt x="306" y="3172"/>
                    <a:pt x="408" y="2828"/>
                    <a:pt x="561" y="2497"/>
                  </a:cubicBezTo>
                  <a:cubicBezTo>
                    <a:pt x="570" y="2470"/>
                    <a:pt x="546" y="2449"/>
                    <a:pt x="527" y="2449"/>
                  </a:cubicBezTo>
                  <a:cubicBezTo>
                    <a:pt x="520" y="2449"/>
                    <a:pt x="514" y="2452"/>
                    <a:pt x="510" y="2459"/>
                  </a:cubicBezTo>
                  <a:cubicBezTo>
                    <a:pt x="370" y="2726"/>
                    <a:pt x="255" y="3019"/>
                    <a:pt x="179" y="3299"/>
                  </a:cubicBezTo>
                  <a:cubicBezTo>
                    <a:pt x="141" y="3452"/>
                    <a:pt x="1" y="3796"/>
                    <a:pt x="128" y="3936"/>
                  </a:cubicBezTo>
                  <a:cubicBezTo>
                    <a:pt x="159" y="3968"/>
                    <a:pt x="192" y="3983"/>
                    <a:pt x="227" y="3983"/>
                  </a:cubicBezTo>
                  <a:cubicBezTo>
                    <a:pt x="496" y="3983"/>
                    <a:pt x="861" y="3132"/>
                    <a:pt x="918" y="3019"/>
                  </a:cubicBezTo>
                  <a:cubicBezTo>
                    <a:pt x="1210" y="2433"/>
                    <a:pt x="1478" y="1810"/>
                    <a:pt x="1745" y="1198"/>
                  </a:cubicBezTo>
                  <a:cubicBezTo>
                    <a:pt x="1873" y="931"/>
                    <a:pt x="1974" y="625"/>
                    <a:pt x="2127" y="371"/>
                  </a:cubicBezTo>
                  <a:cubicBezTo>
                    <a:pt x="2171" y="316"/>
                    <a:pt x="2234" y="195"/>
                    <a:pt x="2315" y="195"/>
                  </a:cubicBezTo>
                  <a:cubicBezTo>
                    <a:pt x="2329" y="195"/>
                    <a:pt x="2342" y="198"/>
                    <a:pt x="2356" y="205"/>
                  </a:cubicBezTo>
                  <a:cubicBezTo>
                    <a:pt x="2420" y="205"/>
                    <a:pt x="2433" y="231"/>
                    <a:pt x="2382" y="282"/>
                  </a:cubicBezTo>
                  <a:cubicBezTo>
                    <a:pt x="2369" y="332"/>
                    <a:pt x="2356" y="396"/>
                    <a:pt x="2344" y="434"/>
                  </a:cubicBezTo>
                  <a:cubicBezTo>
                    <a:pt x="2293" y="562"/>
                    <a:pt x="2216" y="676"/>
                    <a:pt x="2178" y="816"/>
                  </a:cubicBezTo>
                  <a:cubicBezTo>
                    <a:pt x="2168" y="855"/>
                    <a:pt x="2203" y="872"/>
                    <a:pt x="2232" y="872"/>
                  </a:cubicBezTo>
                  <a:cubicBezTo>
                    <a:pt x="2240" y="872"/>
                    <a:pt x="2249" y="870"/>
                    <a:pt x="2255" y="867"/>
                  </a:cubicBezTo>
                  <a:cubicBezTo>
                    <a:pt x="2404" y="741"/>
                    <a:pt x="2720" y="0"/>
                    <a:pt x="24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43"/>
            <p:cNvSpPr/>
            <p:nvPr/>
          </p:nvSpPr>
          <p:spPr>
            <a:xfrm>
              <a:off x="6008600" y="2443338"/>
              <a:ext cx="12750" cy="32575"/>
            </a:xfrm>
            <a:custGeom>
              <a:rect b="b" l="l" r="r" t="t"/>
              <a:pathLst>
                <a:path extrusionOk="0" h="1303" w="510">
                  <a:moveTo>
                    <a:pt x="457" y="0"/>
                  </a:moveTo>
                  <a:cubicBezTo>
                    <a:pt x="447" y="0"/>
                    <a:pt x="438" y="4"/>
                    <a:pt x="433" y="13"/>
                  </a:cubicBezTo>
                  <a:cubicBezTo>
                    <a:pt x="395" y="77"/>
                    <a:pt x="395" y="141"/>
                    <a:pt x="382" y="230"/>
                  </a:cubicBezTo>
                  <a:cubicBezTo>
                    <a:pt x="369" y="395"/>
                    <a:pt x="369" y="561"/>
                    <a:pt x="293" y="714"/>
                  </a:cubicBezTo>
                  <a:cubicBezTo>
                    <a:pt x="217" y="892"/>
                    <a:pt x="0" y="1057"/>
                    <a:pt x="26" y="1261"/>
                  </a:cubicBezTo>
                  <a:cubicBezTo>
                    <a:pt x="26" y="1284"/>
                    <a:pt x="53" y="1302"/>
                    <a:pt x="78" y="1302"/>
                  </a:cubicBezTo>
                  <a:cubicBezTo>
                    <a:pt x="94" y="1302"/>
                    <a:pt x="110" y="1294"/>
                    <a:pt x="115" y="1274"/>
                  </a:cubicBezTo>
                  <a:cubicBezTo>
                    <a:pt x="229" y="1070"/>
                    <a:pt x="369" y="892"/>
                    <a:pt x="446" y="650"/>
                  </a:cubicBezTo>
                  <a:cubicBezTo>
                    <a:pt x="510" y="446"/>
                    <a:pt x="484" y="242"/>
                    <a:pt x="497" y="39"/>
                  </a:cubicBezTo>
                  <a:cubicBezTo>
                    <a:pt x="497" y="14"/>
                    <a:pt x="476" y="0"/>
                    <a:pt x="4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43"/>
            <p:cNvSpPr/>
            <p:nvPr/>
          </p:nvSpPr>
          <p:spPr>
            <a:xfrm>
              <a:off x="5995850" y="2371963"/>
              <a:ext cx="7350" cy="6150"/>
            </a:xfrm>
            <a:custGeom>
              <a:rect b="b" l="l" r="r" t="t"/>
              <a:pathLst>
                <a:path extrusionOk="0" h="246" w="294">
                  <a:moveTo>
                    <a:pt x="104" y="1"/>
                  </a:moveTo>
                  <a:cubicBezTo>
                    <a:pt x="77" y="1"/>
                    <a:pt x="37" y="32"/>
                    <a:pt x="26" y="54"/>
                  </a:cubicBezTo>
                  <a:cubicBezTo>
                    <a:pt x="1" y="92"/>
                    <a:pt x="26" y="131"/>
                    <a:pt x="39" y="156"/>
                  </a:cubicBezTo>
                  <a:lnTo>
                    <a:pt x="90" y="194"/>
                  </a:lnTo>
                  <a:cubicBezTo>
                    <a:pt x="103" y="220"/>
                    <a:pt x="128" y="232"/>
                    <a:pt x="166" y="245"/>
                  </a:cubicBezTo>
                  <a:cubicBezTo>
                    <a:pt x="243" y="245"/>
                    <a:pt x="294" y="182"/>
                    <a:pt x="281" y="131"/>
                  </a:cubicBezTo>
                  <a:cubicBezTo>
                    <a:pt x="256" y="67"/>
                    <a:pt x="179" y="29"/>
                    <a:pt x="115" y="3"/>
                  </a:cubicBezTo>
                  <a:cubicBezTo>
                    <a:pt x="112" y="2"/>
                    <a:pt x="108" y="1"/>
                    <a:pt x="1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43"/>
            <p:cNvSpPr/>
            <p:nvPr/>
          </p:nvSpPr>
          <p:spPr>
            <a:xfrm>
              <a:off x="6008700" y="2379238"/>
              <a:ext cx="7875" cy="6225"/>
            </a:xfrm>
            <a:custGeom>
              <a:rect b="b" l="l" r="r" t="t"/>
              <a:pathLst>
                <a:path extrusionOk="0" h="249" w="315">
                  <a:moveTo>
                    <a:pt x="113" y="1"/>
                  </a:moveTo>
                  <a:cubicBezTo>
                    <a:pt x="56" y="1"/>
                    <a:pt x="1" y="76"/>
                    <a:pt x="34" y="132"/>
                  </a:cubicBezTo>
                  <a:cubicBezTo>
                    <a:pt x="47" y="158"/>
                    <a:pt x="60" y="196"/>
                    <a:pt x="98" y="209"/>
                  </a:cubicBezTo>
                  <a:cubicBezTo>
                    <a:pt x="111" y="209"/>
                    <a:pt x="124" y="222"/>
                    <a:pt x="136" y="222"/>
                  </a:cubicBezTo>
                  <a:cubicBezTo>
                    <a:pt x="169" y="240"/>
                    <a:pt x="198" y="249"/>
                    <a:pt x="223" y="249"/>
                  </a:cubicBezTo>
                  <a:cubicBezTo>
                    <a:pt x="265" y="249"/>
                    <a:pt x="294" y="224"/>
                    <a:pt x="302" y="183"/>
                  </a:cubicBezTo>
                  <a:cubicBezTo>
                    <a:pt x="315" y="82"/>
                    <a:pt x="225" y="18"/>
                    <a:pt x="136" y="5"/>
                  </a:cubicBezTo>
                  <a:cubicBezTo>
                    <a:pt x="129" y="2"/>
                    <a:pt x="121" y="1"/>
                    <a:pt x="1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43"/>
            <p:cNvSpPr/>
            <p:nvPr/>
          </p:nvSpPr>
          <p:spPr>
            <a:xfrm>
              <a:off x="6022925" y="2382863"/>
              <a:ext cx="7025" cy="4900"/>
            </a:xfrm>
            <a:custGeom>
              <a:rect b="b" l="l" r="r" t="t"/>
              <a:pathLst>
                <a:path extrusionOk="0" h="196" w="281">
                  <a:moveTo>
                    <a:pt x="89" y="0"/>
                  </a:moveTo>
                  <a:cubicBezTo>
                    <a:pt x="51" y="0"/>
                    <a:pt x="38" y="38"/>
                    <a:pt x="13" y="64"/>
                  </a:cubicBezTo>
                  <a:cubicBezTo>
                    <a:pt x="0" y="77"/>
                    <a:pt x="0" y="115"/>
                    <a:pt x="0" y="128"/>
                  </a:cubicBezTo>
                  <a:cubicBezTo>
                    <a:pt x="10" y="177"/>
                    <a:pt x="66" y="196"/>
                    <a:pt x="120" y="196"/>
                  </a:cubicBezTo>
                  <a:cubicBezTo>
                    <a:pt x="136" y="196"/>
                    <a:pt x="151" y="194"/>
                    <a:pt x="166" y="191"/>
                  </a:cubicBezTo>
                  <a:cubicBezTo>
                    <a:pt x="229" y="191"/>
                    <a:pt x="280" y="115"/>
                    <a:pt x="242" y="51"/>
                  </a:cubicBezTo>
                  <a:cubicBezTo>
                    <a:pt x="229" y="13"/>
                    <a:pt x="191" y="0"/>
                    <a:pt x="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43"/>
            <p:cNvSpPr/>
            <p:nvPr/>
          </p:nvSpPr>
          <p:spPr>
            <a:xfrm>
              <a:off x="6017825" y="2374263"/>
              <a:ext cx="6400" cy="5425"/>
            </a:xfrm>
            <a:custGeom>
              <a:rect b="b" l="l" r="r" t="t"/>
              <a:pathLst>
                <a:path extrusionOk="0" h="217" w="256">
                  <a:moveTo>
                    <a:pt x="102" y="0"/>
                  </a:moveTo>
                  <a:cubicBezTo>
                    <a:pt x="51" y="0"/>
                    <a:pt x="13" y="39"/>
                    <a:pt x="0" y="77"/>
                  </a:cubicBezTo>
                  <a:cubicBezTo>
                    <a:pt x="0" y="128"/>
                    <a:pt x="13" y="166"/>
                    <a:pt x="51" y="191"/>
                  </a:cubicBezTo>
                  <a:cubicBezTo>
                    <a:pt x="64" y="191"/>
                    <a:pt x="64" y="191"/>
                    <a:pt x="77" y="204"/>
                  </a:cubicBezTo>
                  <a:cubicBezTo>
                    <a:pt x="102" y="217"/>
                    <a:pt x="115" y="217"/>
                    <a:pt x="128" y="217"/>
                  </a:cubicBezTo>
                  <a:cubicBezTo>
                    <a:pt x="179" y="217"/>
                    <a:pt x="204" y="204"/>
                    <a:pt x="242" y="166"/>
                  </a:cubicBezTo>
                  <a:cubicBezTo>
                    <a:pt x="255" y="128"/>
                    <a:pt x="255" y="77"/>
                    <a:pt x="230" y="39"/>
                  </a:cubicBezTo>
                  <a:cubicBezTo>
                    <a:pt x="191" y="13"/>
                    <a:pt x="141" y="0"/>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43"/>
            <p:cNvSpPr/>
            <p:nvPr/>
          </p:nvSpPr>
          <p:spPr>
            <a:xfrm>
              <a:off x="6005100" y="2369113"/>
              <a:ext cx="7025" cy="5500"/>
            </a:xfrm>
            <a:custGeom>
              <a:rect b="b" l="l" r="r" t="t"/>
              <a:pathLst>
                <a:path extrusionOk="0" h="220" w="281">
                  <a:moveTo>
                    <a:pt x="136" y="0"/>
                  </a:moveTo>
                  <a:cubicBezTo>
                    <a:pt x="114" y="0"/>
                    <a:pt x="94" y="5"/>
                    <a:pt x="77" y="15"/>
                  </a:cubicBezTo>
                  <a:cubicBezTo>
                    <a:pt x="38" y="28"/>
                    <a:pt x="0" y="92"/>
                    <a:pt x="13" y="143"/>
                  </a:cubicBezTo>
                  <a:cubicBezTo>
                    <a:pt x="26" y="181"/>
                    <a:pt x="77" y="219"/>
                    <a:pt x="127" y="219"/>
                  </a:cubicBezTo>
                  <a:cubicBezTo>
                    <a:pt x="140" y="219"/>
                    <a:pt x="166" y="219"/>
                    <a:pt x="166" y="206"/>
                  </a:cubicBezTo>
                  <a:lnTo>
                    <a:pt x="204" y="206"/>
                  </a:lnTo>
                  <a:cubicBezTo>
                    <a:pt x="268" y="181"/>
                    <a:pt x="280" y="143"/>
                    <a:pt x="268" y="92"/>
                  </a:cubicBezTo>
                  <a:cubicBezTo>
                    <a:pt x="258" y="36"/>
                    <a:pt x="194"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43"/>
            <p:cNvSpPr/>
            <p:nvPr/>
          </p:nvSpPr>
          <p:spPr>
            <a:xfrm>
              <a:off x="5992050" y="2361863"/>
              <a:ext cx="7650" cy="6475"/>
            </a:xfrm>
            <a:custGeom>
              <a:rect b="b" l="l" r="r" t="t"/>
              <a:pathLst>
                <a:path extrusionOk="0" h="259" w="306">
                  <a:moveTo>
                    <a:pt x="125" y="0"/>
                  </a:moveTo>
                  <a:cubicBezTo>
                    <a:pt x="79" y="0"/>
                    <a:pt x="35" y="19"/>
                    <a:pt x="13" y="63"/>
                  </a:cubicBezTo>
                  <a:cubicBezTo>
                    <a:pt x="0" y="89"/>
                    <a:pt x="0" y="127"/>
                    <a:pt x="13" y="153"/>
                  </a:cubicBezTo>
                  <a:cubicBezTo>
                    <a:pt x="13" y="191"/>
                    <a:pt x="51" y="216"/>
                    <a:pt x="76" y="242"/>
                  </a:cubicBezTo>
                  <a:cubicBezTo>
                    <a:pt x="98" y="252"/>
                    <a:pt x="123" y="258"/>
                    <a:pt x="148" y="258"/>
                  </a:cubicBezTo>
                  <a:cubicBezTo>
                    <a:pt x="184" y="258"/>
                    <a:pt x="220" y="246"/>
                    <a:pt x="242" y="216"/>
                  </a:cubicBezTo>
                  <a:cubicBezTo>
                    <a:pt x="306" y="153"/>
                    <a:pt x="280" y="76"/>
                    <a:pt x="217" y="25"/>
                  </a:cubicBezTo>
                  <a:cubicBezTo>
                    <a:pt x="190" y="9"/>
                    <a:pt x="157" y="0"/>
                    <a:pt x="1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43"/>
            <p:cNvSpPr/>
            <p:nvPr/>
          </p:nvSpPr>
          <p:spPr>
            <a:xfrm>
              <a:off x="5983750" y="2362363"/>
              <a:ext cx="5125" cy="5600"/>
            </a:xfrm>
            <a:custGeom>
              <a:rect b="b" l="l" r="r" t="t"/>
              <a:pathLst>
                <a:path extrusionOk="0" h="224" w="205">
                  <a:moveTo>
                    <a:pt x="111" y="0"/>
                  </a:moveTo>
                  <a:cubicBezTo>
                    <a:pt x="83" y="0"/>
                    <a:pt x="58" y="12"/>
                    <a:pt x="39" y="31"/>
                  </a:cubicBezTo>
                  <a:cubicBezTo>
                    <a:pt x="26" y="43"/>
                    <a:pt x="26" y="56"/>
                    <a:pt x="26" y="69"/>
                  </a:cubicBezTo>
                  <a:lnTo>
                    <a:pt x="14" y="94"/>
                  </a:lnTo>
                  <a:cubicBezTo>
                    <a:pt x="1" y="120"/>
                    <a:pt x="1" y="158"/>
                    <a:pt x="14" y="171"/>
                  </a:cubicBezTo>
                  <a:cubicBezTo>
                    <a:pt x="26" y="196"/>
                    <a:pt x="77" y="222"/>
                    <a:pt x="128" y="222"/>
                  </a:cubicBezTo>
                  <a:cubicBezTo>
                    <a:pt x="132" y="223"/>
                    <a:pt x="136" y="224"/>
                    <a:pt x="140" y="224"/>
                  </a:cubicBezTo>
                  <a:cubicBezTo>
                    <a:pt x="174" y="224"/>
                    <a:pt x="205" y="177"/>
                    <a:pt x="205" y="120"/>
                  </a:cubicBezTo>
                  <a:cubicBezTo>
                    <a:pt x="205" y="69"/>
                    <a:pt x="167" y="43"/>
                    <a:pt x="141" y="5"/>
                  </a:cubicBezTo>
                  <a:cubicBezTo>
                    <a:pt x="131" y="2"/>
                    <a:pt x="121" y="0"/>
                    <a:pt x="1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43"/>
            <p:cNvSpPr/>
            <p:nvPr/>
          </p:nvSpPr>
          <p:spPr>
            <a:xfrm>
              <a:off x="5999050" y="2358163"/>
              <a:ext cx="7025" cy="5050"/>
            </a:xfrm>
            <a:custGeom>
              <a:rect b="b" l="l" r="r" t="t"/>
              <a:pathLst>
                <a:path extrusionOk="0" h="202" w="281">
                  <a:moveTo>
                    <a:pt x="138" y="0"/>
                  </a:moveTo>
                  <a:cubicBezTo>
                    <a:pt x="114" y="0"/>
                    <a:pt x="88" y="7"/>
                    <a:pt x="64" y="20"/>
                  </a:cubicBezTo>
                  <a:cubicBezTo>
                    <a:pt x="26" y="46"/>
                    <a:pt x="0" y="135"/>
                    <a:pt x="51" y="161"/>
                  </a:cubicBezTo>
                  <a:cubicBezTo>
                    <a:pt x="89" y="173"/>
                    <a:pt x="115" y="199"/>
                    <a:pt x="153" y="199"/>
                  </a:cubicBezTo>
                  <a:cubicBezTo>
                    <a:pt x="158" y="200"/>
                    <a:pt x="164" y="201"/>
                    <a:pt x="170" y="201"/>
                  </a:cubicBezTo>
                  <a:cubicBezTo>
                    <a:pt x="213" y="201"/>
                    <a:pt x="280" y="165"/>
                    <a:pt x="280" y="110"/>
                  </a:cubicBezTo>
                  <a:cubicBezTo>
                    <a:pt x="262" y="45"/>
                    <a:pt x="203" y="0"/>
                    <a:pt x="1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43"/>
            <p:cNvSpPr/>
            <p:nvPr/>
          </p:nvSpPr>
          <p:spPr>
            <a:xfrm>
              <a:off x="6010175" y="2362288"/>
              <a:ext cx="5450" cy="4450"/>
            </a:xfrm>
            <a:custGeom>
              <a:rect b="b" l="l" r="r" t="t"/>
              <a:pathLst>
                <a:path extrusionOk="0" h="178" w="218">
                  <a:moveTo>
                    <a:pt x="112" y="1"/>
                  </a:moveTo>
                  <a:cubicBezTo>
                    <a:pt x="82" y="1"/>
                    <a:pt x="55" y="10"/>
                    <a:pt x="39" y="34"/>
                  </a:cubicBezTo>
                  <a:cubicBezTo>
                    <a:pt x="1" y="59"/>
                    <a:pt x="26" y="97"/>
                    <a:pt x="39" y="123"/>
                  </a:cubicBezTo>
                  <a:cubicBezTo>
                    <a:pt x="50" y="154"/>
                    <a:pt x="86" y="177"/>
                    <a:pt x="127" y="177"/>
                  </a:cubicBezTo>
                  <a:cubicBezTo>
                    <a:pt x="136" y="177"/>
                    <a:pt x="145" y="176"/>
                    <a:pt x="154" y="174"/>
                  </a:cubicBezTo>
                  <a:cubicBezTo>
                    <a:pt x="154" y="174"/>
                    <a:pt x="166" y="174"/>
                    <a:pt x="166" y="161"/>
                  </a:cubicBezTo>
                  <a:cubicBezTo>
                    <a:pt x="179" y="161"/>
                    <a:pt x="192" y="136"/>
                    <a:pt x="192" y="136"/>
                  </a:cubicBezTo>
                  <a:cubicBezTo>
                    <a:pt x="217" y="123"/>
                    <a:pt x="217" y="123"/>
                    <a:pt x="217" y="110"/>
                  </a:cubicBezTo>
                  <a:lnTo>
                    <a:pt x="217" y="72"/>
                  </a:lnTo>
                  <a:cubicBezTo>
                    <a:pt x="217" y="46"/>
                    <a:pt x="192" y="8"/>
                    <a:pt x="166" y="8"/>
                  </a:cubicBezTo>
                  <a:cubicBezTo>
                    <a:pt x="148" y="4"/>
                    <a:pt x="129" y="1"/>
                    <a:pt x="1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43"/>
            <p:cNvSpPr/>
            <p:nvPr/>
          </p:nvSpPr>
          <p:spPr>
            <a:xfrm>
              <a:off x="6019425" y="2367188"/>
              <a:ext cx="5100" cy="4350"/>
            </a:xfrm>
            <a:custGeom>
              <a:rect b="b" l="l" r="r" t="t"/>
              <a:pathLst>
                <a:path extrusionOk="0" h="174" w="204">
                  <a:moveTo>
                    <a:pt x="97" y="1"/>
                  </a:moveTo>
                  <a:cubicBezTo>
                    <a:pt x="90" y="1"/>
                    <a:pt x="83" y="2"/>
                    <a:pt x="77" y="3"/>
                  </a:cubicBezTo>
                  <a:cubicBezTo>
                    <a:pt x="13" y="29"/>
                    <a:pt x="0" y="105"/>
                    <a:pt x="38" y="131"/>
                  </a:cubicBezTo>
                  <a:cubicBezTo>
                    <a:pt x="57" y="159"/>
                    <a:pt x="84" y="174"/>
                    <a:pt x="112" y="174"/>
                  </a:cubicBezTo>
                  <a:cubicBezTo>
                    <a:pt x="121" y="174"/>
                    <a:pt x="131" y="172"/>
                    <a:pt x="140" y="169"/>
                  </a:cubicBezTo>
                  <a:lnTo>
                    <a:pt x="166" y="169"/>
                  </a:lnTo>
                  <a:cubicBezTo>
                    <a:pt x="178" y="169"/>
                    <a:pt x="191" y="169"/>
                    <a:pt x="204" y="156"/>
                  </a:cubicBezTo>
                  <a:lnTo>
                    <a:pt x="204" y="118"/>
                  </a:lnTo>
                  <a:cubicBezTo>
                    <a:pt x="204" y="92"/>
                    <a:pt x="204" y="67"/>
                    <a:pt x="191" y="54"/>
                  </a:cubicBezTo>
                  <a:cubicBezTo>
                    <a:pt x="180" y="32"/>
                    <a:pt x="141" y="1"/>
                    <a:pt x="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43"/>
            <p:cNvSpPr/>
            <p:nvPr/>
          </p:nvSpPr>
          <p:spPr>
            <a:xfrm>
              <a:off x="6028325" y="2374838"/>
              <a:ext cx="4175" cy="4650"/>
            </a:xfrm>
            <a:custGeom>
              <a:rect b="b" l="l" r="r" t="t"/>
              <a:pathLst>
                <a:path extrusionOk="0" h="186" w="167">
                  <a:moveTo>
                    <a:pt x="74" y="1"/>
                  </a:moveTo>
                  <a:cubicBezTo>
                    <a:pt x="31" y="1"/>
                    <a:pt x="1" y="44"/>
                    <a:pt x="1" y="67"/>
                  </a:cubicBezTo>
                  <a:cubicBezTo>
                    <a:pt x="1" y="79"/>
                    <a:pt x="1" y="105"/>
                    <a:pt x="13" y="130"/>
                  </a:cubicBezTo>
                  <a:cubicBezTo>
                    <a:pt x="13" y="143"/>
                    <a:pt x="26" y="181"/>
                    <a:pt x="39" y="181"/>
                  </a:cubicBezTo>
                  <a:cubicBezTo>
                    <a:pt x="51" y="184"/>
                    <a:pt x="63" y="186"/>
                    <a:pt x="75" y="186"/>
                  </a:cubicBezTo>
                  <a:cubicBezTo>
                    <a:pt x="112" y="186"/>
                    <a:pt x="147" y="169"/>
                    <a:pt x="166" y="130"/>
                  </a:cubicBezTo>
                  <a:lnTo>
                    <a:pt x="166" y="67"/>
                  </a:lnTo>
                  <a:cubicBezTo>
                    <a:pt x="153" y="41"/>
                    <a:pt x="141" y="16"/>
                    <a:pt x="90" y="3"/>
                  </a:cubicBezTo>
                  <a:cubicBezTo>
                    <a:pt x="84" y="1"/>
                    <a:pt x="79" y="1"/>
                    <a:pt x="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43"/>
            <p:cNvSpPr/>
            <p:nvPr/>
          </p:nvSpPr>
          <p:spPr>
            <a:xfrm>
              <a:off x="5988225" y="2356063"/>
              <a:ext cx="5100" cy="4225"/>
            </a:xfrm>
            <a:custGeom>
              <a:rect b="b" l="l" r="r" t="t"/>
              <a:pathLst>
                <a:path extrusionOk="0" h="169" w="204">
                  <a:moveTo>
                    <a:pt x="99" y="0"/>
                  </a:moveTo>
                  <a:cubicBezTo>
                    <a:pt x="63" y="0"/>
                    <a:pt x="22" y="33"/>
                    <a:pt x="0" y="66"/>
                  </a:cubicBezTo>
                  <a:cubicBezTo>
                    <a:pt x="0" y="104"/>
                    <a:pt x="26" y="130"/>
                    <a:pt x="38" y="155"/>
                  </a:cubicBezTo>
                  <a:cubicBezTo>
                    <a:pt x="51" y="168"/>
                    <a:pt x="77" y="168"/>
                    <a:pt x="89" y="168"/>
                  </a:cubicBezTo>
                  <a:cubicBezTo>
                    <a:pt x="115" y="168"/>
                    <a:pt x="128" y="155"/>
                    <a:pt x="153" y="130"/>
                  </a:cubicBezTo>
                  <a:cubicBezTo>
                    <a:pt x="153" y="130"/>
                    <a:pt x="166" y="130"/>
                    <a:pt x="166" y="117"/>
                  </a:cubicBezTo>
                  <a:cubicBezTo>
                    <a:pt x="204" y="92"/>
                    <a:pt x="166" y="28"/>
                    <a:pt x="115" y="3"/>
                  </a:cubicBezTo>
                  <a:cubicBezTo>
                    <a:pt x="110" y="1"/>
                    <a:pt x="104" y="0"/>
                    <a:pt x="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 name="Google Shape;778;p43"/>
          <p:cNvGrpSpPr/>
          <p:nvPr/>
        </p:nvGrpSpPr>
        <p:grpSpPr>
          <a:xfrm rot="1172123">
            <a:off x="7092871" y="1069975"/>
            <a:ext cx="1258746" cy="1226770"/>
            <a:chOff x="7254141" y="2513740"/>
            <a:chExt cx="366296" cy="356991"/>
          </a:xfrm>
        </p:grpSpPr>
        <p:sp>
          <p:nvSpPr>
            <p:cNvPr id="779" name="Google Shape;779;p43"/>
            <p:cNvSpPr/>
            <p:nvPr/>
          </p:nvSpPr>
          <p:spPr>
            <a:xfrm>
              <a:off x="7469710" y="2649477"/>
              <a:ext cx="65173" cy="67130"/>
            </a:xfrm>
            <a:custGeom>
              <a:rect b="b" l="l" r="r" t="t"/>
              <a:pathLst>
                <a:path extrusionOk="0" h="1818" w="1765">
                  <a:moveTo>
                    <a:pt x="1535" y="181"/>
                  </a:moveTo>
                  <a:cubicBezTo>
                    <a:pt x="1535" y="537"/>
                    <a:pt x="1599" y="869"/>
                    <a:pt x="1624" y="1212"/>
                  </a:cubicBezTo>
                  <a:cubicBezTo>
                    <a:pt x="1614" y="1344"/>
                    <a:pt x="1564" y="1636"/>
                    <a:pt x="1410" y="1636"/>
                  </a:cubicBezTo>
                  <a:cubicBezTo>
                    <a:pt x="1370" y="1636"/>
                    <a:pt x="1323" y="1616"/>
                    <a:pt x="1268" y="1569"/>
                  </a:cubicBezTo>
                  <a:cubicBezTo>
                    <a:pt x="1153" y="1480"/>
                    <a:pt x="1089" y="1327"/>
                    <a:pt x="1013" y="1212"/>
                  </a:cubicBezTo>
                  <a:cubicBezTo>
                    <a:pt x="1000" y="1200"/>
                    <a:pt x="987" y="1187"/>
                    <a:pt x="962" y="1161"/>
                  </a:cubicBezTo>
                  <a:lnTo>
                    <a:pt x="987" y="1136"/>
                  </a:lnTo>
                  <a:cubicBezTo>
                    <a:pt x="1051" y="945"/>
                    <a:pt x="1153" y="754"/>
                    <a:pt x="1255" y="576"/>
                  </a:cubicBezTo>
                  <a:cubicBezTo>
                    <a:pt x="1331" y="436"/>
                    <a:pt x="1408" y="296"/>
                    <a:pt x="1535" y="181"/>
                  </a:cubicBezTo>
                  <a:close/>
                  <a:moveTo>
                    <a:pt x="1573" y="1"/>
                  </a:moveTo>
                  <a:cubicBezTo>
                    <a:pt x="1569" y="1"/>
                    <a:pt x="1564" y="1"/>
                    <a:pt x="1560" y="3"/>
                  </a:cubicBezTo>
                  <a:cubicBezTo>
                    <a:pt x="1369" y="66"/>
                    <a:pt x="1268" y="257"/>
                    <a:pt x="1178" y="436"/>
                  </a:cubicBezTo>
                  <a:cubicBezTo>
                    <a:pt x="1051" y="665"/>
                    <a:pt x="1000" y="881"/>
                    <a:pt x="936" y="1123"/>
                  </a:cubicBezTo>
                  <a:cubicBezTo>
                    <a:pt x="774" y="918"/>
                    <a:pt x="537" y="655"/>
                    <a:pt x="318" y="655"/>
                  </a:cubicBezTo>
                  <a:cubicBezTo>
                    <a:pt x="210" y="655"/>
                    <a:pt x="107" y="718"/>
                    <a:pt x="20" y="881"/>
                  </a:cubicBezTo>
                  <a:cubicBezTo>
                    <a:pt x="0" y="920"/>
                    <a:pt x="33" y="974"/>
                    <a:pt x="72" y="974"/>
                  </a:cubicBezTo>
                  <a:cubicBezTo>
                    <a:pt x="84" y="974"/>
                    <a:pt x="97" y="970"/>
                    <a:pt x="109" y="958"/>
                  </a:cubicBezTo>
                  <a:cubicBezTo>
                    <a:pt x="147" y="932"/>
                    <a:pt x="223" y="869"/>
                    <a:pt x="274" y="830"/>
                  </a:cubicBezTo>
                  <a:cubicBezTo>
                    <a:pt x="299" y="820"/>
                    <a:pt x="324" y="815"/>
                    <a:pt x="348" y="815"/>
                  </a:cubicBezTo>
                  <a:cubicBezTo>
                    <a:pt x="468" y="815"/>
                    <a:pt x="567" y="934"/>
                    <a:pt x="631" y="1009"/>
                  </a:cubicBezTo>
                  <a:cubicBezTo>
                    <a:pt x="758" y="1136"/>
                    <a:pt x="860" y="1301"/>
                    <a:pt x="949" y="1442"/>
                  </a:cubicBezTo>
                  <a:cubicBezTo>
                    <a:pt x="1053" y="1603"/>
                    <a:pt x="1189" y="1818"/>
                    <a:pt x="1394" y="1818"/>
                  </a:cubicBezTo>
                  <a:cubicBezTo>
                    <a:pt x="1415" y="1818"/>
                    <a:pt x="1436" y="1816"/>
                    <a:pt x="1459" y="1811"/>
                  </a:cubicBezTo>
                  <a:cubicBezTo>
                    <a:pt x="1700" y="1760"/>
                    <a:pt x="1764" y="1492"/>
                    <a:pt x="1764" y="1289"/>
                  </a:cubicBezTo>
                  <a:cubicBezTo>
                    <a:pt x="1764" y="907"/>
                    <a:pt x="1700" y="487"/>
                    <a:pt x="1637" y="130"/>
                  </a:cubicBezTo>
                  <a:cubicBezTo>
                    <a:pt x="1637" y="117"/>
                    <a:pt x="1637" y="117"/>
                    <a:pt x="1624" y="117"/>
                  </a:cubicBezTo>
                  <a:cubicBezTo>
                    <a:pt x="1637" y="117"/>
                    <a:pt x="1637" y="105"/>
                    <a:pt x="1637" y="92"/>
                  </a:cubicBezTo>
                  <a:cubicBezTo>
                    <a:pt x="1648" y="46"/>
                    <a:pt x="1609" y="1"/>
                    <a:pt x="15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43"/>
            <p:cNvSpPr/>
            <p:nvPr/>
          </p:nvSpPr>
          <p:spPr>
            <a:xfrm>
              <a:off x="7465242" y="2721037"/>
              <a:ext cx="57529" cy="57751"/>
            </a:xfrm>
            <a:custGeom>
              <a:rect b="b" l="l" r="r" t="t"/>
              <a:pathLst>
                <a:path extrusionOk="0" h="1564" w="1558">
                  <a:moveTo>
                    <a:pt x="1" y="0"/>
                  </a:moveTo>
                  <a:cubicBezTo>
                    <a:pt x="39" y="293"/>
                    <a:pt x="293" y="650"/>
                    <a:pt x="510" y="853"/>
                  </a:cubicBezTo>
                  <a:cubicBezTo>
                    <a:pt x="663" y="981"/>
                    <a:pt x="816" y="1108"/>
                    <a:pt x="981" y="1223"/>
                  </a:cubicBezTo>
                  <a:cubicBezTo>
                    <a:pt x="1121" y="1337"/>
                    <a:pt x="1261" y="1477"/>
                    <a:pt x="1439" y="1554"/>
                  </a:cubicBezTo>
                  <a:cubicBezTo>
                    <a:pt x="1451" y="1561"/>
                    <a:pt x="1463" y="1564"/>
                    <a:pt x="1475" y="1564"/>
                  </a:cubicBezTo>
                  <a:cubicBezTo>
                    <a:pt x="1523" y="1564"/>
                    <a:pt x="1557" y="1506"/>
                    <a:pt x="1516" y="1464"/>
                  </a:cubicBezTo>
                  <a:cubicBezTo>
                    <a:pt x="1401" y="1324"/>
                    <a:pt x="1248" y="1210"/>
                    <a:pt x="1108" y="1095"/>
                  </a:cubicBezTo>
                  <a:cubicBezTo>
                    <a:pt x="956" y="981"/>
                    <a:pt x="816" y="879"/>
                    <a:pt x="688" y="764"/>
                  </a:cubicBezTo>
                  <a:cubicBezTo>
                    <a:pt x="535" y="637"/>
                    <a:pt x="421" y="497"/>
                    <a:pt x="293" y="331"/>
                  </a:cubicBezTo>
                  <a:cubicBezTo>
                    <a:pt x="217" y="204"/>
                    <a:pt x="128" y="77"/>
                    <a:pt x="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43"/>
            <p:cNvSpPr/>
            <p:nvPr/>
          </p:nvSpPr>
          <p:spPr>
            <a:xfrm>
              <a:off x="7500210" y="2782702"/>
              <a:ext cx="17133" cy="28728"/>
            </a:xfrm>
            <a:custGeom>
              <a:rect b="b" l="l" r="r" t="t"/>
              <a:pathLst>
                <a:path extrusionOk="0" h="778" w="464">
                  <a:moveTo>
                    <a:pt x="421" y="1"/>
                  </a:moveTo>
                  <a:cubicBezTo>
                    <a:pt x="412" y="1"/>
                    <a:pt x="401" y="4"/>
                    <a:pt x="391" y="11"/>
                  </a:cubicBezTo>
                  <a:cubicBezTo>
                    <a:pt x="276" y="75"/>
                    <a:pt x="225" y="227"/>
                    <a:pt x="174" y="329"/>
                  </a:cubicBezTo>
                  <a:cubicBezTo>
                    <a:pt x="110" y="457"/>
                    <a:pt x="60" y="609"/>
                    <a:pt x="9" y="737"/>
                  </a:cubicBezTo>
                  <a:cubicBezTo>
                    <a:pt x="1" y="760"/>
                    <a:pt x="21" y="778"/>
                    <a:pt x="41" y="778"/>
                  </a:cubicBezTo>
                  <a:cubicBezTo>
                    <a:pt x="54" y="778"/>
                    <a:pt x="67" y="770"/>
                    <a:pt x="72" y="749"/>
                  </a:cubicBezTo>
                  <a:cubicBezTo>
                    <a:pt x="123" y="609"/>
                    <a:pt x="187" y="482"/>
                    <a:pt x="263" y="355"/>
                  </a:cubicBezTo>
                  <a:cubicBezTo>
                    <a:pt x="327" y="253"/>
                    <a:pt x="429" y="164"/>
                    <a:pt x="454" y="49"/>
                  </a:cubicBezTo>
                  <a:cubicBezTo>
                    <a:pt x="463" y="22"/>
                    <a:pt x="446" y="1"/>
                    <a:pt x="4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43"/>
            <p:cNvSpPr/>
            <p:nvPr/>
          </p:nvSpPr>
          <p:spPr>
            <a:xfrm>
              <a:off x="7513873" y="2796918"/>
              <a:ext cx="6277" cy="10450"/>
            </a:xfrm>
            <a:custGeom>
              <a:rect b="b" l="l" r="r" t="t"/>
              <a:pathLst>
                <a:path extrusionOk="0" h="283" w="170">
                  <a:moveTo>
                    <a:pt x="138" y="1"/>
                  </a:moveTo>
                  <a:cubicBezTo>
                    <a:pt x="123" y="1"/>
                    <a:pt x="101" y="11"/>
                    <a:pt x="84" y="33"/>
                  </a:cubicBezTo>
                  <a:cubicBezTo>
                    <a:pt x="59" y="97"/>
                    <a:pt x="46" y="161"/>
                    <a:pt x="8" y="237"/>
                  </a:cubicBezTo>
                  <a:cubicBezTo>
                    <a:pt x="1" y="266"/>
                    <a:pt x="18" y="282"/>
                    <a:pt x="36" y="282"/>
                  </a:cubicBezTo>
                  <a:cubicBezTo>
                    <a:pt x="51" y="282"/>
                    <a:pt x="66" y="272"/>
                    <a:pt x="72" y="250"/>
                  </a:cubicBezTo>
                  <a:cubicBezTo>
                    <a:pt x="110" y="186"/>
                    <a:pt x="135" y="123"/>
                    <a:pt x="148" y="46"/>
                  </a:cubicBezTo>
                  <a:cubicBezTo>
                    <a:pt x="169" y="18"/>
                    <a:pt x="159" y="1"/>
                    <a:pt x="1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43"/>
            <p:cNvSpPr/>
            <p:nvPr/>
          </p:nvSpPr>
          <p:spPr>
            <a:xfrm>
              <a:off x="7554564" y="2813645"/>
              <a:ext cx="16505" cy="24223"/>
            </a:xfrm>
            <a:custGeom>
              <a:rect b="b" l="l" r="r" t="t"/>
              <a:pathLst>
                <a:path extrusionOk="0" h="656" w="447">
                  <a:moveTo>
                    <a:pt x="370" y="1"/>
                  </a:moveTo>
                  <a:cubicBezTo>
                    <a:pt x="268" y="1"/>
                    <a:pt x="230" y="115"/>
                    <a:pt x="179" y="192"/>
                  </a:cubicBezTo>
                  <a:lnTo>
                    <a:pt x="77" y="383"/>
                  </a:lnTo>
                  <a:cubicBezTo>
                    <a:pt x="65" y="306"/>
                    <a:pt x="39" y="243"/>
                    <a:pt x="39" y="179"/>
                  </a:cubicBezTo>
                  <a:cubicBezTo>
                    <a:pt x="39" y="173"/>
                    <a:pt x="30" y="169"/>
                    <a:pt x="20" y="169"/>
                  </a:cubicBezTo>
                  <a:cubicBezTo>
                    <a:pt x="10" y="169"/>
                    <a:pt x="1" y="173"/>
                    <a:pt x="1" y="179"/>
                  </a:cubicBezTo>
                  <a:lnTo>
                    <a:pt x="1" y="383"/>
                  </a:lnTo>
                  <a:lnTo>
                    <a:pt x="1" y="599"/>
                  </a:lnTo>
                  <a:cubicBezTo>
                    <a:pt x="1" y="636"/>
                    <a:pt x="27" y="656"/>
                    <a:pt x="56" y="656"/>
                  </a:cubicBezTo>
                  <a:cubicBezTo>
                    <a:pt x="77" y="656"/>
                    <a:pt x="100" y="646"/>
                    <a:pt x="116" y="625"/>
                  </a:cubicBezTo>
                  <a:lnTo>
                    <a:pt x="256" y="383"/>
                  </a:lnTo>
                  <a:cubicBezTo>
                    <a:pt x="294" y="344"/>
                    <a:pt x="307" y="306"/>
                    <a:pt x="345" y="255"/>
                  </a:cubicBezTo>
                  <a:cubicBezTo>
                    <a:pt x="357" y="243"/>
                    <a:pt x="370" y="230"/>
                    <a:pt x="370" y="192"/>
                  </a:cubicBezTo>
                  <a:cubicBezTo>
                    <a:pt x="408" y="179"/>
                    <a:pt x="408" y="166"/>
                    <a:pt x="383" y="166"/>
                  </a:cubicBezTo>
                  <a:cubicBezTo>
                    <a:pt x="434" y="153"/>
                    <a:pt x="447" y="102"/>
                    <a:pt x="434" y="52"/>
                  </a:cubicBezTo>
                  <a:cubicBezTo>
                    <a:pt x="421" y="26"/>
                    <a:pt x="383" y="1"/>
                    <a:pt x="3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43"/>
            <p:cNvSpPr/>
            <p:nvPr/>
          </p:nvSpPr>
          <p:spPr>
            <a:xfrm>
              <a:off x="7574651" y="2801128"/>
              <a:ext cx="12887" cy="16616"/>
            </a:xfrm>
            <a:custGeom>
              <a:rect b="b" l="l" r="r" t="t"/>
              <a:pathLst>
                <a:path extrusionOk="0" h="450" w="349">
                  <a:moveTo>
                    <a:pt x="308" y="0"/>
                  </a:moveTo>
                  <a:cubicBezTo>
                    <a:pt x="299" y="0"/>
                    <a:pt x="288" y="3"/>
                    <a:pt x="272" y="9"/>
                  </a:cubicBezTo>
                  <a:cubicBezTo>
                    <a:pt x="208" y="47"/>
                    <a:pt x="195" y="110"/>
                    <a:pt x="157" y="174"/>
                  </a:cubicBezTo>
                  <a:cubicBezTo>
                    <a:pt x="132" y="238"/>
                    <a:pt x="81" y="289"/>
                    <a:pt x="30" y="340"/>
                  </a:cubicBezTo>
                  <a:cubicBezTo>
                    <a:pt x="0" y="379"/>
                    <a:pt x="40" y="449"/>
                    <a:pt x="82" y="449"/>
                  </a:cubicBezTo>
                  <a:cubicBezTo>
                    <a:pt x="95" y="449"/>
                    <a:pt x="108" y="443"/>
                    <a:pt x="119" y="429"/>
                  </a:cubicBezTo>
                  <a:cubicBezTo>
                    <a:pt x="157" y="365"/>
                    <a:pt x="221" y="314"/>
                    <a:pt x="259" y="238"/>
                  </a:cubicBezTo>
                  <a:cubicBezTo>
                    <a:pt x="310" y="174"/>
                    <a:pt x="348" y="85"/>
                    <a:pt x="336" y="21"/>
                  </a:cubicBezTo>
                  <a:cubicBezTo>
                    <a:pt x="328" y="6"/>
                    <a:pt x="321" y="0"/>
                    <a:pt x="3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43"/>
            <p:cNvSpPr/>
            <p:nvPr/>
          </p:nvSpPr>
          <p:spPr>
            <a:xfrm>
              <a:off x="7566454" y="2768449"/>
              <a:ext cx="21232" cy="10782"/>
            </a:xfrm>
            <a:custGeom>
              <a:rect b="b" l="l" r="r" t="t"/>
              <a:pathLst>
                <a:path extrusionOk="0" h="292" w="575">
                  <a:moveTo>
                    <a:pt x="73" y="1"/>
                  </a:moveTo>
                  <a:cubicBezTo>
                    <a:pt x="29" y="1"/>
                    <a:pt x="1" y="55"/>
                    <a:pt x="35" y="79"/>
                  </a:cubicBezTo>
                  <a:cubicBezTo>
                    <a:pt x="150" y="206"/>
                    <a:pt x="354" y="257"/>
                    <a:pt x="507" y="282"/>
                  </a:cubicBezTo>
                  <a:cubicBezTo>
                    <a:pt x="515" y="289"/>
                    <a:pt x="523" y="292"/>
                    <a:pt x="530" y="292"/>
                  </a:cubicBezTo>
                  <a:cubicBezTo>
                    <a:pt x="564" y="292"/>
                    <a:pt x="574" y="227"/>
                    <a:pt x="532" y="206"/>
                  </a:cubicBezTo>
                  <a:cubicBezTo>
                    <a:pt x="443" y="180"/>
                    <a:pt x="367" y="142"/>
                    <a:pt x="290" y="104"/>
                  </a:cubicBezTo>
                  <a:cubicBezTo>
                    <a:pt x="226" y="66"/>
                    <a:pt x="163" y="15"/>
                    <a:pt x="86" y="2"/>
                  </a:cubicBezTo>
                  <a:cubicBezTo>
                    <a:pt x="82" y="1"/>
                    <a:pt x="77"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43"/>
            <p:cNvSpPr/>
            <p:nvPr/>
          </p:nvSpPr>
          <p:spPr>
            <a:xfrm>
              <a:off x="7514537" y="2735438"/>
              <a:ext cx="14216" cy="23152"/>
            </a:xfrm>
            <a:custGeom>
              <a:rect b="b" l="l" r="r" t="t"/>
              <a:pathLst>
                <a:path extrusionOk="0" h="627" w="385">
                  <a:moveTo>
                    <a:pt x="308" y="1"/>
                  </a:moveTo>
                  <a:cubicBezTo>
                    <a:pt x="291" y="1"/>
                    <a:pt x="273" y="7"/>
                    <a:pt x="257" y="18"/>
                  </a:cubicBezTo>
                  <a:cubicBezTo>
                    <a:pt x="219" y="107"/>
                    <a:pt x="194" y="196"/>
                    <a:pt x="168" y="272"/>
                  </a:cubicBezTo>
                  <a:cubicBezTo>
                    <a:pt x="130" y="387"/>
                    <a:pt x="92" y="476"/>
                    <a:pt x="28" y="578"/>
                  </a:cubicBezTo>
                  <a:cubicBezTo>
                    <a:pt x="1" y="605"/>
                    <a:pt x="26" y="626"/>
                    <a:pt x="57" y="626"/>
                  </a:cubicBezTo>
                  <a:cubicBezTo>
                    <a:pt x="68" y="626"/>
                    <a:pt x="81" y="623"/>
                    <a:pt x="92" y="616"/>
                  </a:cubicBezTo>
                  <a:cubicBezTo>
                    <a:pt x="194" y="451"/>
                    <a:pt x="385" y="234"/>
                    <a:pt x="359" y="43"/>
                  </a:cubicBezTo>
                  <a:cubicBezTo>
                    <a:pt x="352" y="13"/>
                    <a:pt x="331" y="1"/>
                    <a:pt x="3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43"/>
            <p:cNvSpPr/>
            <p:nvPr/>
          </p:nvSpPr>
          <p:spPr>
            <a:xfrm>
              <a:off x="7533591" y="2740349"/>
              <a:ext cx="5613" cy="6905"/>
            </a:xfrm>
            <a:custGeom>
              <a:rect b="b" l="l" r="r" t="t"/>
              <a:pathLst>
                <a:path extrusionOk="0" h="187" w="152">
                  <a:moveTo>
                    <a:pt x="92" y="1"/>
                  </a:moveTo>
                  <a:cubicBezTo>
                    <a:pt x="72" y="1"/>
                    <a:pt x="52" y="12"/>
                    <a:pt x="47" y="37"/>
                  </a:cubicBezTo>
                  <a:lnTo>
                    <a:pt x="9" y="127"/>
                  </a:lnTo>
                  <a:cubicBezTo>
                    <a:pt x="1" y="166"/>
                    <a:pt x="38" y="186"/>
                    <a:pt x="69" y="186"/>
                  </a:cubicBezTo>
                  <a:cubicBezTo>
                    <a:pt x="88" y="186"/>
                    <a:pt x="106" y="179"/>
                    <a:pt x="111" y="165"/>
                  </a:cubicBezTo>
                  <a:lnTo>
                    <a:pt x="136" y="63"/>
                  </a:lnTo>
                  <a:cubicBezTo>
                    <a:pt x="151" y="25"/>
                    <a:pt x="121" y="1"/>
                    <a:pt x="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3"/>
            <p:cNvSpPr/>
            <p:nvPr/>
          </p:nvSpPr>
          <p:spPr>
            <a:xfrm>
              <a:off x="7254141" y="2513740"/>
              <a:ext cx="366296" cy="356991"/>
            </a:xfrm>
            <a:custGeom>
              <a:rect b="b" l="l" r="r" t="t"/>
              <a:pathLst>
                <a:path extrusionOk="0" h="9668" w="9920">
                  <a:moveTo>
                    <a:pt x="5104" y="1"/>
                  </a:moveTo>
                  <a:cubicBezTo>
                    <a:pt x="4538" y="1"/>
                    <a:pt x="3907" y="102"/>
                    <a:pt x="3629" y="572"/>
                  </a:cubicBezTo>
                  <a:cubicBezTo>
                    <a:pt x="3407" y="489"/>
                    <a:pt x="3181" y="446"/>
                    <a:pt x="2954" y="446"/>
                  </a:cubicBezTo>
                  <a:cubicBezTo>
                    <a:pt x="2661" y="446"/>
                    <a:pt x="2369" y="517"/>
                    <a:pt x="2089" y="661"/>
                  </a:cubicBezTo>
                  <a:cubicBezTo>
                    <a:pt x="1617" y="903"/>
                    <a:pt x="1172" y="1285"/>
                    <a:pt x="815" y="1680"/>
                  </a:cubicBezTo>
                  <a:cubicBezTo>
                    <a:pt x="484" y="2049"/>
                    <a:pt x="229" y="2482"/>
                    <a:pt x="179" y="2966"/>
                  </a:cubicBezTo>
                  <a:cubicBezTo>
                    <a:pt x="128" y="3462"/>
                    <a:pt x="179" y="4086"/>
                    <a:pt x="535" y="4468"/>
                  </a:cubicBezTo>
                  <a:cubicBezTo>
                    <a:pt x="370" y="4672"/>
                    <a:pt x="242" y="4901"/>
                    <a:pt x="128" y="5118"/>
                  </a:cubicBezTo>
                  <a:cubicBezTo>
                    <a:pt x="38" y="5359"/>
                    <a:pt x="0" y="5614"/>
                    <a:pt x="89" y="5882"/>
                  </a:cubicBezTo>
                  <a:cubicBezTo>
                    <a:pt x="166" y="6149"/>
                    <a:pt x="344" y="6340"/>
                    <a:pt x="497" y="6569"/>
                  </a:cubicBezTo>
                  <a:cubicBezTo>
                    <a:pt x="242" y="6824"/>
                    <a:pt x="280" y="7282"/>
                    <a:pt x="421" y="7588"/>
                  </a:cubicBezTo>
                  <a:cubicBezTo>
                    <a:pt x="510" y="7792"/>
                    <a:pt x="662" y="7995"/>
                    <a:pt x="803" y="8186"/>
                  </a:cubicBezTo>
                  <a:cubicBezTo>
                    <a:pt x="930" y="8377"/>
                    <a:pt x="1057" y="8568"/>
                    <a:pt x="1210" y="8734"/>
                  </a:cubicBezTo>
                  <a:cubicBezTo>
                    <a:pt x="1235" y="8747"/>
                    <a:pt x="1261" y="8759"/>
                    <a:pt x="1274" y="8759"/>
                  </a:cubicBezTo>
                  <a:cubicBezTo>
                    <a:pt x="1465" y="9103"/>
                    <a:pt x="1821" y="9332"/>
                    <a:pt x="2190" y="9485"/>
                  </a:cubicBezTo>
                  <a:cubicBezTo>
                    <a:pt x="2455" y="9592"/>
                    <a:pt x="2748" y="9668"/>
                    <a:pt x="3038" y="9668"/>
                  </a:cubicBezTo>
                  <a:cubicBezTo>
                    <a:pt x="3263" y="9668"/>
                    <a:pt x="3487" y="9622"/>
                    <a:pt x="3693" y="9511"/>
                  </a:cubicBezTo>
                  <a:cubicBezTo>
                    <a:pt x="4139" y="9256"/>
                    <a:pt x="4266" y="8797"/>
                    <a:pt x="4317" y="8339"/>
                  </a:cubicBezTo>
                  <a:cubicBezTo>
                    <a:pt x="4604" y="8115"/>
                    <a:pt x="4929" y="8032"/>
                    <a:pt x="5263" y="8032"/>
                  </a:cubicBezTo>
                  <a:cubicBezTo>
                    <a:pt x="5745" y="8032"/>
                    <a:pt x="6244" y="8204"/>
                    <a:pt x="6673" y="8377"/>
                  </a:cubicBezTo>
                  <a:cubicBezTo>
                    <a:pt x="7004" y="8530"/>
                    <a:pt x="7424" y="8670"/>
                    <a:pt x="7602" y="9014"/>
                  </a:cubicBezTo>
                  <a:cubicBezTo>
                    <a:pt x="7640" y="9116"/>
                    <a:pt x="7666" y="9243"/>
                    <a:pt x="7768" y="9307"/>
                  </a:cubicBezTo>
                  <a:cubicBezTo>
                    <a:pt x="7805" y="9327"/>
                    <a:pt x="7843" y="9336"/>
                    <a:pt x="7882" y="9336"/>
                  </a:cubicBezTo>
                  <a:cubicBezTo>
                    <a:pt x="7964" y="9336"/>
                    <a:pt x="8047" y="9299"/>
                    <a:pt x="8124" y="9256"/>
                  </a:cubicBezTo>
                  <a:cubicBezTo>
                    <a:pt x="8264" y="9179"/>
                    <a:pt x="8379" y="9052"/>
                    <a:pt x="8493" y="8925"/>
                  </a:cubicBezTo>
                  <a:cubicBezTo>
                    <a:pt x="8646" y="8747"/>
                    <a:pt x="8812" y="8556"/>
                    <a:pt x="8977" y="8365"/>
                  </a:cubicBezTo>
                  <a:cubicBezTo>
                    <a:pt x="9105" y="8212"/>
                    <a:pt x="9257" y="8046"/>
                    <a:pt x="9385" y="7906"/>
                  </a:cubicBezTo>
                  <a:cubicBezTo>
                    <a:pt x="9512" y="7741"/>
                    <a:pt x="9665" y="7601"/>
                    <a:pt x="9767" y="7410"/>
                  </a:cubicBezTo>
                  <a:cubicBezTo>
                    <a:pt x="9920" y="7231"/>
                    <a:pt x="9576" y="6938"/>
                    <a:pt x="9385" y="6747"/>
                  </a:cubicBezTo>
                  <a:cubicBezTo>
                    <a:pt x="9117" y="6467"/>
                    <a:pt x="8761" y="6264"/>
                    <a:pt x="8544" y="5958"/>
                  </a:cubicBezTo>
                  <a:cubicBezTo>
                    <a:pt x="8252" y="5550"/>
                    <a:pt x="8162" y="5003"/>
                    <a:pt x="8111" y="4532"/>
                  </a:cubicBezTo>
                  <a:cubicBezTo>
                    <a:pt x="8061" y="4073"/>
                    <a:pt x="8124" y="3628"/>
                    <a:pt x="8175" y="3157"/>
                  </a:cubicBezTo>
                  <a:cubicBezTo>
                    <a:pt x="8481" y="2762"/>
                    <a:pt x="8608" y="2202"/>
                    <a:pt x="8302" y="1756"/>
                  </a:cubicBezTo>
                  <a:cubicBezTo>
                    <a:pt x="8175" y="1565"/>
                    <a:pt x="7984" y="1425"/>
                    <a:pt x="7755" y="1374"/>
                  </a:cubicBezTo>
                  <a:cubicBezTo>
                    <a:pt x="7711" y="1367"/>
                    <a:pt x="7658" y="1362"/>
                    <a:pt x="7604" y="1362"/>
                  </a:cubicBezTo>
                  <a:cubicBezTo>
                    <a:pt x="7455" y="1362"/>
                    <a:pt x="7292" y="1400"/>
                    <a:pt x="7246" y="1539"/>
                  </a:cubicBezTo>
                  <a:cubicBezTo>
                    <a:pt x="7235" y="1582"/>
                    <a:pt x="7277" y="1606"/>
                    <a:pt x="7321" y="1606"/>
                  </a:cubicBezTo>
                  <a:cubicBezTo>
                    <a:pt x="7330" y="1606"/>
                    <a:pt x="7339" y="1605"/>
                    <a:pt x="7347" y="1603"/>
                  </a:cubicBezTo>
                  <a:cubicBezTo>
                    <a:pt x="7458" y="1559"/>
                    <a:pt x="7551" y="1523"/>
                    <a:pt x="7650" y="1523"/>
                  </a:cubicBezTo>
                  <a:cubicBezTo>
                    <a:pt x="7722" y="1523"/>
                    <a:pt x="7796" y="1542"/>
                    <a:pt x="7882" y="1590"/>
                  </a:cubicBezTo>
                  <a:cubicBezTo>
                    <a:pt x="8048" y="1667"/>
                    <a:pt x="8175" y="1820"/>
                    <a:pt x="8252" y="1985"/>
                  </a:cubicBezTo>
                  <a:cubicBezTo>
                    <a:pt x="8404" y="2316"/>
                    <a:pt x="8328" y="2685"/>
                    <a:pt x="8175" y="3017"/>
                  </a:cubicBezTo>
                  <a:cubicBezTo>
                    <a:pt x="8162" y="3017"/>
                    <a:pt x="8124" y="3017"/>
                    <a:pt x="8124" y="3029"/>
                  </a:cubicBezTo>
                  <a:cubicBezTo>
                    <a:pt x="8111" y="3093"/>
                    <a:pt x="8086" y="3144"/>
                    <a:pt x="8073" y="3208"/>
                  </a:cubicBezTo>
                  <a:cubicBezTo>
                    <a:pt x="7882" y="3921"/>
                    <a:pt x="7971" y="4736"/>
                    <a:pt x="8162" y="5436"/>
                  </a:cubicBezTo>
                  <a:cubicBezTo>
                    <a:pt x="8252" y="5767"/>
                    <a:pt x="8392" y="6085"/>
                    <a:pt x="8634" y="6327"/>
                  </a:cubicBezTo>
                  <a:cubicBezTo>
                    <a:pt x="8926" y="6595"/>
                    <a:pt x="9219" y="6824"/>
                    <a:pt x="9474" y="7129"/>
                  </a:cubicBezTo>
                  <a:cubicBezTo>
                    <a:pt x="9589" y="7257"/>
                    <a:pt x="9665" y="7320"/>
                    <a:pt x="9576" y="7511"/>
                  </a:cubicBezTo>
                  <a:cubicBezTo>
                    <a:pt x="9525" y="7601"/>
                    <a:pt x="9423" y="7702"/>
                    <a:pt x="9347" y="7779"/>
                  </a:cubicBezTo>
                  <a:cubicBezTo>
                    <a:pt x="9207" y="7957"/>
                    <a:pt x="9041" y="8123"/>
                    <a:pt x="8901" y="8301"/>
                  </a:cubicBezTo>
                  <a:cubicBezTo>
                    <a:pt x="8774" y="8466"/>
                    <a:pt x="8634" y="8619"/>
                    <a:pt x="8506" y="8759"/>
                  </a:cubicBezTo>
                  <a:cubicBezTo>
                    <a:pt x="8366" y="8925"/>
                    <a:pt x="8239" y="9116"/>
                    <a:pt x="8048" y="9230"/>
                  </a:cubicBezTo>
                  <a:cubicBezTo>
                    <a:pt x="8009" y="9254"/>
                    <a:pt x="7955" y="9277"/>
                    <a:pt x="7902" y="9277"/>
                  </a:cubicBezTo>
                  <a:cubicBezTo>
                    <a:pt x="7869" y="9277"/>
                    <a:pt x="7835" y="9268"/>
                    <a:pt x="7806" y="9243"/>
                  </a:cubicBezTo>
                  <a:cubicBezTo>
                    <a:pt x="7793" y="9230"/>
                    <a:pt x="7768" y="9141"/>
                    <a:pt x="7755" y="9129"/>
                  </a:cubicBezTo>
                  <a:cubicBezTo>
                    <a:pt x="7729" y="9078"/>
                    <a:pt x="7704" y="9014"/>
                    <a:pt x="7679" y="8976"/>
                  </a:cubicBezTo>
                  <a:cubicBezTo>
                    <a:pt x="7602" y="8861"/>
                    <a:pt x="7488" y="8759"/>
                    <a:pt x="7373" y="8683"/>
                  </a:cubicBezTo>
                  <a:cubicBezTo>
                    <a:pt x="7106" y="8492"/>
                    <a:pt x="6774" y="8365"/>
                    <a:pt x="6456" y="8237"/>
                  </a:cubicBezTo>
                  <a:cubicBezTo>
                    <a:pt x="6080" y="8096"/>
                    <a:pt x="5677" y="7990"/>
                    <a:pt x="5281" y="7990"/>
                  </a:cubicBezTo>
                  <a:cubicBezTo>
                    <a:pt x="5141" y="7990"/>
                    <a:pt x="5001" y="8003"/>
                    <a:pt x="4864" y="8033"/>
                  </a:cubicBezTo>
                  <a:cubicBezTo>
                    <a:pt x="5132" y="7728"/>
                    <a:pt x="5310" y="7269"/>
                    <a:pt x="5094" y="6913"/>
                  </a:cubicBezTo>
                  <a:cubicBezTo>
                    <a:pt x="5310" y="6900"/>
                    <a:pt x="5514" y="6887"/>
                    <a:pt x="5705" y="6824"/>
                  </a:cubicBezTo>
                  <a:cubicBezTo>
                    <a:pt x="5730" y="6811"/>
                    <a:pt x="5756" y="6747"/>
                    <a:pt x="5705" y="6722"/>
                  </a:cubicBezTo>
                  <a:cubicBezTo>
                    <a:pt x="5630" y="6714"/>
                    <a:pt x="5555" y="6711"/>
                    <a:pt x="5478" y="6711"/>
                  </a:cubicBezTo>
                  <a:cubicBezTo>
                    <a:pt x="5295" y="6711"/>
                    <a:pt x="5108" y="6729"/>
                    <a:pt x="4928" y="6747"/>
                  </a:cubicBezTo>
                  <a:cubicBezTo>
                    <a:pt x="4864" y="6747"/>
                    <a:pt x="4801" y="6837"/>
                    <a:pt x="4864" y="6887"/>
                  </a:cubicBezTo>
                  <a:cubicBezTo>
                    <a:pt x="5259" y="7269"/>
                    <a:pt x="4864" y="7855"/>
                    <a:pt x="4521" y="8110"/>
                  </a:cubicBezTo>
                  <a:lnTo>
                    <a:pt x="4508" y="8123"/>
                  </a:lnTo>
                  <a:cubicBezTo>
                    <a:pt x="4432" y="8161"/>
                    <a:pt x="4355" y="8212"/>
                    <a:pt x="4266" y="8250"/>
                  </a:cubicBezTo>
                  <a:cubicBezTo>
                    <a:pt x="4258" y="8247"/>
                    <a:pt x="4249" y="8246"/>
                    <a:pt x="4240" y="8246"/>
                  </a:cubicBezTo>
                  <a:cubicBezTo>
                    <a:pt x="4203" y="8246"/>
                    <a:pt x="4159" y="8268"/>
                    <a:pt x="4139" y="8339"/>
                  </a:cubicBezTo>
                  <a:cubicBezTo>
                    <a:pt x="4100" y="8797"/>
                    <a:pt x="4011" y="9256"/>
                    <a:pt x="3566" y="9485"/>
                  </a:cubicBezTo>
                  <a:cubicBezTo>
                    <a:pt x="3383" y="9574"/>
                    <a:pt x="3187" y="9611"/>
                    <a:pt x="2989" y="9611"/>
                  </a:cubicBezTo>
                  <a:cubicBezTo>
                    <a:pt x="2704" y="9611"/>
                    <a:pt x="2415" y="9534"/>
                    <a:pt x="2152" y="9421"/>
                  </a:cubicBezTo>
                  <a:cubicBezTo>
                    <a:pt x="1745" y="9243"/>
                    <a:pt x="1376" y="8976"/>
                    <a:pt x="1261" y="8505"/>
                  </a:cubicBezTo>
                  <a:cubicBezTo>
                    <a:pt x="1210" y="8275"/>
                    <a:pt x="1210" y="8033"/>
                    <a:pt x="1261" y="7804"/>
                  </a:cubicBezTo>
                  <a:cubicBezTo>
                    <a:pt x="1312" y="7601"/>
                    <a:pt x="1401" y="7397"/>
                    <a:pt x="1439" y="7168"/>
                  </a:cubicBezTo>
                  <a:cubicBezTo>
                    <a:pt x="1439" y="7155"/>
                    <a:pt x="1426" y="7155"/>
                    <a:pt x="1401" y="7155"/>
                  </a:cubicBezTo>
                  <a:cubicBezTo>
                    <a:pt x="1121" y="7486"/>
                    <a:pt x="1044" y="8046"/>
                    <a:pt x="1121" y="8479"/>
                  </a:cubicBezTo>
                  <a:cubicBezTo>
                    <a:pt x="943" y="8250"/>
                    <a:pt x="790" y="8021"/>
                    <a:pt x="662" y="7779"/>
                  </a:cubicBezTo>
                  <a:cubicBezTo>
                    <a:pt x="561" y="7601"/>
                    <a:pt x="484" y="7422"/>
                    <a:pt x="484" y="7219"/>
                  </a:cubicBezTo>
                  <a:cubicBezTo>
                    <a:pt x="484" y="7028"/>
                    <a:pt x="548" y="6875"/>
                    <a:pt x="573" y="6684"/>
                  </a:cubicBezTo>
                  <a:lnTo>
                    <a:pt x="573" y="6646"/>
                  </a:lnTo>
                  <a:lnTo>
                    <a:pt x="573" y="6620"/>
                  </a:lnTo>
                  <a:cubicBezTo>
                    <a:pt x="446" y="6429"/>
                    <a:pt x="319" y="6174"/>
                    <a:pt x="242" y="5932"/>
                  </a:cubicBezTo>
                  <a:cubicBezTo>
                    <a:pt x="153" y="5640"/>
                    <a:pt x="217" y="5385"/>
                    <a:pt x="344" y="5118"/>
                  </a:cubicBezTo>
                  <a:cubicBezTo>
                    <a:pt x="561" y="4685"/>
                    <a:pt x="879" y="4328"/>
                    <a:pt x="1261" y="4022"/>
                  </a:cubicBezTo>
                  <a:cubicBezTo>
                    <a:pt x="1323" y="3971"/>
                    <a:pt x="1268" y="3878"/>
                    <a:pt x="1191" y="3878"/>
                  </a:cubicBezTo>
                  <a:cubicBezTo>
                    <a:pt x="1172" y="3878"/>
                    <a:pt x="1153" y="3883"/>
                    <a:pt x="1134" y="3895"/>
                  </a:cubicBezTo>
                  <a:cubicBezTo>
                    <a:pt x="943" y="4035"/>
                    <a:pt x="764" y="4213"/>
                    <a:pt x="612" y="4404"/>
                  </a:cubicBezTo>
                  <a:cubicBezTo>
                    <a:pt x="344" y="3972"/>
                    <a:pt x="255" y="3437"/>
                    <a:pt x="344" y="2940"/>
                  </a:cubicBezTo>
                  <a:cubicBezTo>
                    <a:pt x="421" y="2482"/>
                    <a:pt x="688" y="2074"/>
                    <a:pt x="1006" y="1743"/>
                  </a:cubicBezTo>
                  <a:cubicBezTo>
                    <a:pt x="1325" y="1412"/>
                    <a:pt x="1694" y="1094"/>
                    <a:pt x="2101" y="890"/>
                  </a:cubicBezTo>
                  <a:cubicBezTo>
                    <a:pt x="2331" y="775"/>
                    <a:pt x="2572" y="674"/>
                    <a:pt x="2827" y="648"/>
                  </a:cubicBezTo>
                  <a:cubicBezTo>
                    <a:pt x="2894" y="638"/>
                    <a:pt x="2962" y="634"/>
                    <a:pt x="3029" y="634"/>
                  </a:cubicBezTo>
                  <a:cubicBezTo>
                    <a:pt x="3216" y="634"/>
                    <a:pt x="3404" y="664"/>
                    <a:pt x="3591" y="674"/>
                  </a:cubicBezTo>
                  <a:lnTo>
                    <a:pt x="3540" y="775"/>
                  </a:lnTo>
                  <a:cubicBezTo>
                    <a:pt x="3515" y="825"/>
                    <a:pt x="3561" y="864"/>
                    <a:pt x="3606" y="864"/>
                  </a:cubicBezTo>
                  <a:cubicBezTo>
                    <a:pt x="3630" y="864"/>
                    <a:pt x="3654" y="853"/>
                    <a:pt x="3668" y="826"/>
                  </a:cubicBezTo>
                  <a:cubicBezTo>
                    <a:pt x="3978" y="307"/>
                    <a:pt x="4523" y="192"/>
                    <a:pt x="5069" y="192"/>
                  </a:cubicBezTo>
                  <a:cubicBezTo>
                    <a:pt x="5285" y="192"/>
                    <a:pt x="5502" y="210"/>
                    <a:pt x="5705" y="228"/>
                  </a:cubicBezTo>
                  <a:cubicBezTo>
                    <a:pt x="6087" y="266"/>
                    <a:pt x="6456" y="343"/>
                    <a:pt x="6774" y="572"/>
                  </a:cubicBezTo>
                  <a:cubicBezTo>
                    <a:pt x="6927" y="674"/>
                    <a:pt x="7055" y="826"/>
                    <a:pt x="7195" y="954"/>
                  </a:cubicBezTo>
                  <a:cubicBezTo>
                    <a:pt x="7309" y="1056"/>
                    <a:pt x="7424" y="1183"/>
                    <a:pt x="7577" y="1234"/>
                  </a:cubicBezTo>
                  <a:cubicBezTo>
                    <a:pt x="7602" y="1234"/>
                    <a:pt x="7615" y="1221"/>
                    <a:pt x="7615" y="1208"/>
                  </a:cubicBezTo>
                  <a:cubicBezTo>
                    <a:pt x="7564" y="1017"/>
                    <a:pt x="7360" y="865"/>
                    <a:pt x="7233" y="725"/>
                  </a:cubicBezTo>
                  <a:cubicBezTo>
                    <a:pt x="7093" y="584"/>
                    <a:pt x="6940" y="444"/>
                    <a:pt x="6774" y="330"/>
                  </a:cubicBezTo>
                  <a:cubicBezTo>
                    <a:pt x="6418" y="126"/>
                    <a:pt x="6023" y="62"/>
                    <a:pt x="5628" y="24"/>
                  </a:cubicBezTo>
                  <a:cubicBezTo>
                    <a:pt x="5471" y="12"/>
                    <a:pt x="5291" y="1"/>
                    <a:pt x="51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3"/>
            <p:cNvSpPr/>
            <p:nvPr/>
          </p:nvSpPr>
          <p:spPr>
            <a:xfrm>
              <a:off x="7364141" y="2744559"/>
              <a:ext cx="46969" cy="60779"/>
            </a:xfrm>
            <a:custGeom>
              <a:rect b="b" l="l" r="r" t="t"/>
              <a:pathLst>
                <a:path extrusionOk="0" h="1646" w="1272">
                  <a:moveTo>
                    <a:pt x="1027" y="1"/>
                  </a:moveTo>
                  <a:cubicBezTo>
                    <a:pt x="691" y="1"/>
                    <a:pt x="344" y="265"/>
                    <a:pt x="192" y="547"/>
                  </a:cubicBezTo>
                  <a:cubicBezTo>
                    <a:pt x="1" y="917"/>
                    <a:pt x="103" y="1362"/>
                    <a:pt x="408" y="1630"/>
                  </a:cubicBezTo>
                  <a:cubicBezTo>
                    <a:pt x="416" y="1641"/>
                    <a:pt x="425" y="1645"/>
                    <a:pt x="435" y="1645"/>
                  </a:cubicBezTo>
                  <a:cubicBezTo>
                    <a:pt x="458" y="1645"/>
                    <a:pt x="481" y="1618"/>
                    <a:pt x="472" y="1591"/>
                  </a:cubicBezTo>
                  <a:cubicBezTo>
                    <a:pt x="281" y="1299"/>
                    <a:pt x="192" y="917"/>
                    <a:pt x="370" y="598"/>
                  </a:cubicBezTo>
                  <a:cubicBezTo>
                    <a:pt x="548" y="267"/>
                    <a:pt x="867" y="204"/>
                    <a:pt x="1198" y="153"/>
                  </a:cubicBezTo>
                  <a:cubicBezTo>
                    <a:pt x="1205" y="155"/>
                    <a:pt x="1212" y="156"/>
                    <a:pt x="1218" y="156"/>
                  </a:cubicBezTo>
                  <a:cubicBezTo>
                    <a:pt x="1271" y="156"/>
                    <a:pt x="1255" y="60"/>
                    <a:pt x="1198" y="25"/>
                  </a:cubicBezTo>
                  <a:cubicBezTo>
                    <a:pt x="1142" y="8"/>
                    <a:pt x="1085" y="1"/>
                    <a:pt x="10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3"/>
            <p:cNvSpPr/>
            <p:nvPr/>
          </p:nvSpPr>
          <p:spPr>
            <a:xfrm>
              <a:off x="7290328" y="2666979"/>
              <a:ext cx="84706" cy="120856"/>
            </a:xfrm>
            <a:custGeom>
              <a:rect b="b" l="l" r="r" t="t"/>
              <a:pathLst>
                <a:path extrusionOk="0" h="3273" w="2294">
                  <a:moveTo>
                    <a:pt x="1550" y="1"/>
                  </a:moveTo>
                  <a:cubicBezTo>
                    <a:pt x="1392" y="1"/>
                    <a:pt x="1233" y="34"/>
                    <a:pt x="1083" y="102"/>
                  </a:cubicBezTo>
                  <a:cubicBezTo>
                    <a:pt x="663" y="293"/>
                    <a:pt x="383" y="764"/>
                    <a:pt x="205" y="1159"/>
                  </a:cubicBezTo>
                  <a:cubicBezTo>
                    <a:pt x="14" y="1591"/>
                    <a:pt x="1" y="2075"/>
                    <a:pt x="154" y="2534"/>
                  </a:cubicBezTo>
                  <a:cubicBezTo>
                    <a:pt x="217" y="2699"/>
                    <a:pt x="306" y="2916"/>
                    <a:pt x="472" y="3005"/>
                  </a:cubicBezTo>
                  <a:cubicBezTo>
                    <a:pt x="688" y="3132"/>
                    <a:pt x="969" y="3247"/>
                    <a:pt x="1210" y="3272"/>
                  </a:cubicBezTo>
                  <a:cubicBezTo>
                    <a:pt x="1223" y="3272"/>
                    <a:pt x="1261" y="3260"/>
                    <a:pt x="1223" y="3247"/>
                  </a:cubicBezTo>
                  <a:cubicBezTo>
                    <a:pt x="1083" y="3119"/>
                    <a:pt x="918" y="3056"/>
                    <a:pt x="765" y="2967"/>
                  </a:cubicBezTo>
                  <a:cubicBezTo>
                    <a:pt x="536" y="2865"/>
                    <a:pt x="421" y="2750"/>
                    <a:pt x="332" y="2534"/>
                  </a:cubicBezTo>
                  <a:cubicBezTo>
                    <a:pt x="192" y="2152"/>
                    <a:pt x="192" y="1693"/>
                    <a:pt x="332" y="1324"/>
                  </a:cubicBezTo>
                  <a:cubicBezTo>
                    <a:pt x="472" y="955"/>
                    <a:pt x="714" y="522"/>
                    <a:pt x="1058" y="318"/>
                  </a:cubicBezTo>
                  <a:cubicBezTo>
                    <a:pt x="1211" y="233"/>
                    <a:pt x="1380" y="191"/>
                    <a:pt x="1547" y="191"/>
                  </a:cubicBezTo>
                  <a:cubicBezTo>
                    <a:pt x="1754" y="191"/>
                    <a:pt x="1958" y="255"/>
                    <a:pt x="2127" y="382"/>
                  </a:cubicBezTo>
                  <a:cubicBezTo>
                    <a:pt x="2140" y="389"/>
                    <a:pt x="2152" y="392"/>
                    <a:pt x="2164" y="392"/>
                  </a:cubicBezTo>
                  <a:cubicBezTo>
                    <a:pt x="2238" y="392"/>
                    <a:pt x="2293" y="271"/>
                    <a:pt x="2216" y="216"/>
                  </a:cubicBezTo>
                  <a:cubicBezTo>
                    <a:pt x="2012" y="73"/>
                    <a:pt x="1781" y="1"/>
                    <a:pt x="15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3"/>
            <p:cNvSpPr/>
            <p:nvPr/>
          </p:nvSpPr>
          <p:spPr>
            <a:xfrm>
              <a:off x="7358048" y="2550333"/>
              <a:ext cx="145521" cy="92608"/>
            </a:xfrm>
            <a:custGeom>
              <a:rect b="b" l="l" r="r" t="t"/>
              <a:pathLst>
                <a:path extrusionOk="0" h="2508" w="3941">
                  <a:moveTo>
                    <a:pt x="3820" y="1"/>
                  </a:moveTo>
                  <a:cubicBezTo>
                    <a:pt x="3693" y="1"/>
                    <a:pt x="3566" y="141"/>
                    <a:pt x="3477" y="230"/>
                  </a:cubicBezTo>
                  <a:cubicBezTo>
                    <a:pt x="3400" y="319"/>
                    <a:pt x="3375" y="434"/>
                    <a:pt x="3387" y="561"/>
                  </a:cubicBezTo>
                  <a:cubicBezTo>
                    <a:pt x="3311" y="548"/>
                    <a:pt x="3209" y="523"/>
                    <a:pt x="3146" y="510"/>
                  </a:cubicBezTo>
                  <a:cubicBezTo>
                    <a:pt x="3051" y="501"/>
                    <a:pt x="2954" y="496"/>
                    <a:pt x="2857" y="496"/>
                  </a:cubicBezTo>
                  <a:cubicBezTo>
                    <a:pt x="2551" y="496"/>
                    <a:pt x="2239" y="544"/>
                    <a:pt x="1949" y="650"/>
                  </a:cubicBezTo>
                  <a:cubicBezTo>
                    <a:pt x="1299" y="905"/>
                    <a:pt x="777" y="1402"/>
                    <a:pt x="573" y="2076"/>
                  </a:cubicBezTo>
                  <a:cubicBezTo>
                    <a:pt x="528" y="2056"/>
                    <a:pt x="480" y="2046"/>
                    <a:pt x="432" y="2046"/>
                  </a:cubicBezTo>
                  <a:cubicBezTo>
                    <a:pt x="361" y="2046"/>
                    <a:pt x="291" y="2069"/>
                    <a:pt x="230" y="2115"/>
                  </a:cubicBezTo>
                  <a:cubicBezTo>
                    <a:pt x="140" y="2178"/>
                    <a:pt x="0" y="2344"/>
                    <a:pt x="13" y="2471"/>
                  </a:cubicBezTo>
                  <a:cubicBezTo>
                    <a:pt x="13" y="2489"/>
                    <a:pt x="26" y="2507"/>
                    <a:pt x="47" y="2507"/>
                  </a:cubicBezTo>
                  <a:cubicBezTo>
                    <a:pt x="55" y="2507"/>
                    <a:pt x="66" y="2504"/>
                    <a:pt x="77" y="2497"/>
                  </a:cubicBezTo>
                  <a:cubicBezTo>
                    <a:pt x="153" y="2458"/>
                    <a:pt x="191" y="2344"/>
                    <a:pt x="255" y="2267"/>
                  </a:cubicBezTo>
                  <a:cubicBezTo>
                    <a:pt x="320" y="2181"/>
                    <a:pt x="412" y="2150"/>
                    <a:pt x="500" y="2150"/>
                  </a:cubicBezTo>
                  <a:cubicBezTo>
                    <a:pt x="516" y="2150"/>
                    <a:pt x="532" y="2151"/>
                    <a:pt x="548" y="2153"/>
                  </a:cubicBezTo>
                  <a:cubicBezTo>
                    <a:pt x="548" y="2166"/>
                    <a:pt x="548" y="2178"/>
                    <a:pt x="535" y="2204"/>
                  </a:cubicBezTo>
                  <a:cubicBezTo>
                    <a:pt x="535" y="2220"/>
                    <a:pt x="550" y="2230"/>
                    <a:pt x="564" y="2230"/>
                  </a:cubicBezTo>
                  <a:cubicBezTo>
                    <a:pt x="573" y="2230"/>
                    <a:pt x="581" y="2226"/>
                    <a:pt x="586" y="2217"/>
                  </a:cubicBezTo>
                  <a:cubicBezTo>
                    <a:pt x="586" y="2204"/>
                    <a:pt x="599" y="2178"/>
                    <a:pt x="599" y="2166"/>
                  </a:cubicBezTo>
                  <a:cubicBezTo>
                    <a:pt x="637" y="2166"/>
                    <a:pt x="650" y="2140"/>
                    <a:pt x="637" y="2102"/>
                  </a:cubicBezTo>
                  <a:cubicBezTo>
                    <a:pt x="917" y="1567"/>
                    <a:pt x="1350" y="1071"/>
                    <a:pt x="1936" y="829"/>
                  </a:cubicBezTo>
                  <a:cubicBezTo>
                    <a:pt x="2241" y="701"/>
                    <a:pt x="2573" y="650"/>
                    <a:pt x="2904" y="650"/>
                  </a:cubicBezTo>
                  <a:cubicBezTo>
                    <a:pt x="3069" y="650"/>
                    <a:pt x="3222" y="689"/>
                    <a:pt x="3387" y="739"/>
                  </a:cubicBezTo>
                  <a:cubicBezTo>
                    <a:pt x="3566" y="778"/>
                    <a:pt x="3655" y="905"/>
                    <a:pt x="3820" y="994"/>
                  </a:cubicBezTo>
                  <a:cubicBezTo>
                    <a:pt x="3831" y="1009"/>
                    <a:pt x="3846" y="1015"/>
                    <a:pt x="3862" y="1015"/>
                  </a:cubicBezTo>
                  <a:cubicBezTo>
                    <a:pt x="3900" y="1015"/>
                    <a:pt x="3940" y="976"/>
                    <a:pt x="3922" y="930"/>
                  </a:cubicBezTo>
                  <a:cubicBezTo>
                    <a:pt x="3859" y="752"/>
                    <a:pt x="3668" y="638"/>
                    <a:pt x="3477" y="574"/>
                  </a:cubicBezTo>
                  <a:cubicBezTo>
                    <a:pt x="3477" y="447"/>
                    <a:pt x="3540" y="332"/>
                    <a:pt x="3642" y="256"/>
                  </a:cubicBezTo>
                  <a:cubicBezTo>
                    <a:pt x="3706" y="192"/>
                    <a:pt x="3808" y="141"/>
                    <a:pt x="3859" y="65"/>
                  </a:cubicBezTo>
                  <a:cubicBezTo>
                    <a:pt x="3884" y="39"/>
                    <a:pt x="3859" y="1"/>
                    <a:pt x="3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3"/>
            <p:cNvSpPr/>
            <p:nvPr/>
          </p:nvSpPr>
          <p:spPr>
            <a:xfrm>
              <a:off x="7307276" y="2554468"/>
              <a:ext cx="74330" cy="68865"/>
            </a:xfrm>
            <a:custGeom>
              <a:rect b="b" l="l" r="r" t="t"/>
              <a:pathLst>
                <a:path extrusionOk="0" h="1865" w="2013">
                  <a:moveTo>
                    <a:pt x="1941" y="0"/>
                  </a:moveTo>
                  <a:cubicBezTo>
                    <a:pt x="1936" y="0"/>
                    <a:pt x="1930" y="1"/>
                    <a:pt x="1923" y="4"/>
                  </a:cubicBezTo>
                  <a:cubicBezTo>
                    <a:pt x="1834" y="42"/>
                    <a:pt x="1770" y="169"/>
                    <a:pt x="1732" y="245"/>
                  </a:cubicBezTo>
                  <a:cubicBezTo>
                    <a:pt x="1706" y="309"/>
                    <a:pt x="1668" y="398"/>
                    <a:pt x="1694" y="487"/>
                  </a:cubicBezTo>
                  <a:cubicBezTo>
                    <a:pt x="1654" y="483"/>
                    <a:pt x="1614" y="481"/>
                    <a:pt x="1574" y="481"/>
                  </a:cubicBezTo>
                  <a:cubicBezTo>
                    <a:pt x="1253" y="481"/>
                    <a:pt x="925" y="611"/>
                    <a:pt x="688" y="780"/>
                  </a:cubicBezTo>
                  <a:cubicBezTo>
                    <a:pt x="382" y="997"/>
                    <a:pt x="0" y="1417"/>
                    <a:pt x="0" y="1799"/>
                  </a:cubicBezTo>
                  <a:cubicBezTo>
                    <a:pt x="0" y="1839"/>
                    <a:pt x="31" y="1864"/>
                    <a:pt x="63" y="1864"/>
                  </a:cubicBezTo>
                  <a:cubicBezTo>
                    <a:pt x="82" y="1864"/>
                    <a:pt x="101" y="1856"/>
                    <a:pt x="115" y="1837"/>
                  </a:cubicBezTo>
                  <a:cubicBezTo>
                    <a:pt x="204" y="1697"/>
                    <a:pt x="242" y="1519"/>
                    <a:pt x="331" y="1353"/>
                  </a:cubicBezTo>
                  <a:cubicBezTo>
                    <a:pt x="446" y="1188"/>
                    <a:pt x="611" y="1022"/>
                    <a:pt x="777" y="895"/>
                  </a:cubicBezTo>
                  <a:cubicBezTo>
                    <a:pt x="1146" y="640"/>
                    <a:pt x="1541" y="627"/>
                    <a:pt x="1974" y="589"/>
                  </a:cubicBezTo>
                  <a:cubicBezTo>
                    <a:pt x="2012" y="589"/>
                    <a:pt x="2012" y="551"/>
                    <a:pt x="1974" y="526"/>
                  </a:cubicBezTo>
                  <a:cubicBezTo>
                    <a:pt x="1910" y="500"/>
                    <a:pt x="1847" y="487"/>
                    <a:pt x="1770" y="487"/>
                  </a:cubicBezTo>
                  <a:cubicBezTo>
                    <a:pt x="1796" y="424"/>
                    <a:pt x="1821" y="360"/>
                    <a:pt x="1834" y="296"/>
                  </a:cubicBezTo>
                  <a:cubicBezTo>
                    <a:pt x="1885" y="207"/>
                    <a:pt x="1961" y="131"/>
                    <a:pt x="1974" y="54"/>
                  </a:cubicBezTo>
                  <a:cubicBezTo>
                    <a:pt x="1974" y="23"/>
                    <a:pt x="1965" y="0"/>
                    <a:pt x="19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3"/>
            <p:cNvSpPr/>
            <p:nvPr/>
          </p:nvSpPr>
          <p:spPr>
            <a:xfrm>
              <a:off x="7394235" y="2710883"/>
              <a:ext cx="16025" cy="26844"/>
            </a:xfrm>
            <a:custGeom>
              <a:rect b="b" l="l" r="r" t="t"/>
              <a:pathLst>
                <a:path extrusionOk="0" h="727" w="434">
                  <a:moveTo>
                    <a:pt x="404" y="1"/>
                  </a:moveTo>
                  <a:cubicBezTo>
                    <a:pt x="396" y="1"/>
                    <a:pt x="388" y="6"/>
                    <a:pt x="383" y="20"/>
                  </a:cubicBezTo>
                  <a:cubicBezTo>
                    <a:pt x="332" y="110"/>
                    <a:pt x="294" y="224"/>
                    <a:pt x="230" y="326"/>
                  </a:cubicBezTo>
                  <a:cubicBezTo>
                    <a:pt x="179" y="415"/>
                    <a:pt x="115" y="543"/>
                    <a:pt x="39" y="606"/>
                  </a:cubicBezTo>
                  <a:cubicBezTo>
                    <a:pt x="1" y="619"/>
                    <a:pt x="1" y="670"/>
                    <a:pt x="14" y="683"/>
                  </a:cubicBezTo>
                  <a:lnTo>
                    <a:pt x="39" y="708"/>
                  </a:lnTo>
                  <a:cubicBezTo>
                    <a:pt x="48" y="717"/>
                    <a:pt x="76" y="726"/>
                    <a:pt x="101" y="726"/>
                  </a:cubicBezTo>
                  <a:cubicBezTo>
                    <a:pt x="111" y="726"/>
                    <a:pt x="121" y="725"/>
                    <a:pt x="128" y="721"/>
                  </a:cubicBezTo>
                  <a:cubicBezTo>
                    <a:pt x="217" y="657"/>
                    <a:pt x="268" y="530"/>
                    <a:pt x="319" y="415"/>
                  </a:cubicBezTo>
                  <a:cubicBezTo>
                    <a:pt x="383" y="288"/>
                    <a:pt x="396" y="161"/>
                    <a:pt x="434" y="33"/>
                  </a:cubicBezTo>
                  <a:cubicBezTo>
                    <a:pt x="434" y="17"/>
                    <a:pt x="419" y="1"/>
                    <a:pt x="4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3"/>
            <p:cNvSpPr/>
            <p:nvPr/>
          </p:nvSpPr>
          <p:spPr>
            <a:xfrm>
              <a:off x="7420009" y="2714612"/>
              <a:ext cx="42464" cy="15952"/>
            </a:xfrm>
            <a:custGeom>
              <a:rect b="b" l="l" r="r" t="t"/>
              <a:pathLst>
                <a:path extrusionOk="0" h="432" w="1150">
                  <a:moveTo>
                    <a:pt x="113" y="0"/>
                  </a:moveTo>
                  <a:cubicBezTo>
                    <a:pt x="56" y="0"/>
                    <a:pt x="0" y="80"/>
                    <a:pt x="54" y="123"/>
                  </a:cubicBezTo>
                  <a:cubicBezTo>
                    <a:pt x="207" y="263"/>
                    <a:pt x="372" y="391"/>
                    <a:pt x="589" y="416"/>
                  </a:cubicBezTo>
                  <a:lnTo>
                    <a:pt x="614" y="416"/>
                  </a:lnTo>
                  <a:cubicBezTo>
                    <a:pt x="670" y="425"/>
                    <a:pt x="730" y="431"/>
                    <a:pt x="790" y="431"/>
                  </a:cubicBezTo>
                  <a:cubicBezTo>
                    <a:pt x="894" y="431"/>
                    <a:pt x="1001" y="414"/>
                    <a:pt x="1098" y="365"/>
                  </a:cubicBezTo>
                  <a:cubicBezTo>
                    <a:pt x="1149" y="352"/>
                    <a:pt x="1136" y="301"/>
                    <a:pt x="1098" y="301"/>
                  </a:cubicBezTo>
                  <a:cubicBezTo>
                    <a:pt x="1039" y="305"/>
                    <a:pt x="985" y="308"/>
                    <a:pt x="934" y="308"/>
                  </a:cubicBezTo>
                  <a:cubicBezTo>
                    <a:pt x="819" y="308"/>
                    <a:pt x="720" y="295"/>
                    <a:pt x="614" y="251"/>
                  </a:cubicBezTo>
                  <a:cubicBezTo>
                    <a:pt x="449" y="187"/>
                    <a:pt x="296" y="110"/>
                    <a:pt x="143" y="9"/>
                  </a:cubicBezTo>
                  <a:cubicBezTo>
                    <a:pt x="134" y="3"/>
                    <a:pt x="123" y="0"/>
                    <a:pt x="1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43"/>
            <p:cNvSpPr/>
            <p:nvPr/>
          </p:nvSpPr>
          <p:spPr>
            <a:xfrm>
              <a:off x="7417756" y="2662327"/>
              <a:ext cx="43756" cy="16690"/>
            </a:xfrm>
            <a:custGeom>
              <a:rect b="b" l="l" r="r" t="t"/>
              <a:pathLst>
                <a:path extrusionOk="0" h="452" w="1185">
                  <a:moveTo>
                    <a:pt x="656" y="1"/>
                  </a:moveTo>
                  <a:cubicBezTo>
                    <a:pt x="350" y="1"/>
                    <a:pt x="32" y="117"/>
                    <a:pt x="1" y="406"/>
                  </a:cubicBezTo>
                  <a:cubicBezTo>
                    <a:pt x="1" y="440"/>
                    <a:pt x="23" y="451"/>
                    <a:pt x="46" y="451"/>
                  </a:cubicBezTo>
                  <a:cubicBezTo>
                    <a:pt x="57" y="451"/>
                    <a:pt x="68" y="448"/>
                    <a:pt x="77" y="444"/>
                  </a:cubicBezTo>
                  <a:cubicBezTo>
                    <a:pt x="141" y="393"/>
                    <a:pt x="179" y="317"/>
                    <a:pt x="242" y="266"/>
                  </a:cubicBezTo>
                  <a:cubicBezTo>
                    <a:pt x="319" y="189"/>
                    <a:pt x="433" y="151"/>
                    <a:pt x="548" y="139"/>
                  </a:cubicBezTo>
                  <a:cubicBezTo>
                    <a:pt x="614" y="122"/>
                    <a:pt x="705" y="110"/>
                    <a:pt x="799" y="110"/>
                  </a:cubicBezTo>
                  <a:cubicBezTo>
                    <a:pt x="924" y="110"/>
                    <a:pt x="1054" y="131"/>
                    <a:pt x="1134" y="189"/>
                  </a:cubicBezTo>
                  <a:cubicBezTo>
                    <a:pt x="1147" y="189"/>
                    <a:pt x="1185" y="139"/>
                    <a:pt x="1147" y="126"/>
                  </a:cubicBezTo>
                  <a:cubicBezTo>
                    <a:pt x="1038" y="47"/>
                    <a:pt x="850" y="1"/>
                    <a:pt x="6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43"/>
            <p:cNvSpPr/>
            <p:nvPr/>
          </p:nvSpPr>
          <p:spPr>
            <a:xfrm>
              <a:off x="7502869" y="2626952"/>
              <a:ext cx="16025" cy="38882"/>
            </a:xfrm>
            <a:custGeom>
              <a:rect b="b" l="l" r="r" t="t"/>
              <a:pathLst>
                <a:path extrusionOk="0" h="1053" w="434">
                  <a:moveTo>
                    <a:pt x="399" y="0"/>
                  </a:moveTo>
                  <a:cubicBezTo>
                    <a:pt x="390" y="0"/>
                    <a:pt x="382" y="4"/>
                    <a:pt x="382" y="14"/>
                  </a:cubicBezTo>
                  <a:cubicBezTo>
                    <a:pt x="357" y="218"/>
                    <a:pt x="255" y="396"/>
                    <a:pt x="166" y="587"/>
                  </a:cubicBezTo>
                  <a:cubicBezTo>
                    <a:pt x="102" y="715"/>
                    <a:pt x="0" y="880"/>
                    <a:pt x="13" y="1020"/>
                  </a:cubicBezTo>
                  <a:cubicBezTo>
                    <a:pt x="13" y="1036"/>
                    <a:pt x="33" y="1052"/>
                    <a:pt x="52" y="1052"/>
                  </a:cubicBezTo>
                  <a:cubicBezTo>
                    <a:pt x="62" y="1052"/>
                    <a:pt x="72" y="1047"/>
                    <a:pt x="77" y="1033"/>
                  </a:cubicBezTo>
                  <a:cubicBezTo>
                    <a:pt x="179" y="880"/>
                    <a:pt x="242" y="664"/>
                    <a:pt x="319" y="498"/>
                  </a:cubicBezTo>
                  <a:cubicBezTo>
                    <a:pt x="382" y="333"/>
                    <a:pt x="433" y="192"/>
                    <a:pt x="433" y="27"/>
                  </a:cubicBezTo>
                  <a:cubicBezTo>
                    <a:pt x="433" y="11"/>
                    <a:pt x="414" y="0"/>
                    <a:pt x="3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3"/>
            <p:cNvSpPr/>
            <p:nvPr/>
          </p:nvSpPr>
          <p:spPr>
            <a:xfrm>
              <a:off x="7527313" y="2625032"/>
              <a:ext cx="17429" cy="5280"/>
            </a:xfrm>
            <a:custGeom>
              <a:rect b="b" l="l" r="r" t="t"/>
              <a:pathLst>
                <a:path extrusionOk="0" h="143" w="472">
                  <a:moveTo>
                    <a:pt x="404" y="1"/>
                  </a:moveTo>
                  <a:cubicBezTo>
                    <a:pt x="286" y="1"/>
                    <a:pt x="152" y="44"/>
                    <a:pt x="39" y="66"/>
                  </a:cubicBezTo>
                  <a:cubicBezTo>
                    <a:pt x="0" y="79"/>
                    <a:pt x="13" y="143"/>
                    <a:pt x="51" y="143"/>
                  </a:cubicBezTo>
                  <a:cubicBezTo>
                    <a:pt x="179" y="130"/>
                    <a:pt x="331" y="130"/>
                    <a:pt x="446" y="66"/>
                  </a:cubicBezTo>
                  <a:cubicBezTo>
                    <a:pt x="472" y="53"/>
                    <a:pt x="459" y="3"/>
                    <a:pt x="446" y="3"/>
                  </a:cubicBezTo>
                  <a:cubicBezTo>
                    <a:pt x="432" y="1"/>
                    <a:pt x="418" y="1"/>
                    <a:pt x="4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43"/>
            <p:cNvSpPr/>
            <p:nvPr/>
          </p:nvSpPr>
          <p:spPr>
            <a:xfrm>
              <a:off x="7457709" y="2787096"/>
              <a:ext cx="4505" cy="16912"/>
            </a:xfrm>
            <a:custGeom>
              <a:rect b="b" l="l" r="r" t="t"/>
              <a:pathLst>
                <a:path extrusionOk="0" h="458" w="122">
                  <a:moveTo>
                    <a:pt x="95" y="0"/>
                  </a:moveTo>
                  <a:cubicBezTo>
                    <a:pt x="80" y="0"/>
                    <a:pt x="65" y="7"/>
                    <a:pt x="65" y="19"/>
                  </a:cubicBezTo>
                  <a:cubicBezTo>
                    <a:pt x="52" y="147"/>
                    <a:pt x="1" y="299"/>
                    <a:pt x="1" y="427"/>
                  </a:cubicBezTo>
                  <a:cubicBezTo>
                    <a:pt x="1" y="448"/>
                    <a:pt x="16" y="457"/>
                    <a:pt x="32" y="457"/>
                  </a:cubicBezTo>
                  <a:cubicBezTo>
                    <a:pt x="45" y="457"/>
                    <a:pt x="59" y="451"/>
                    <a:pt x="65" y="439"/>
                  </a:cubicBezTo>
                  <a:cubicBezTo>
                    <a:pt x="115" y="312"/>
                    <a:pt x="115" y="147"/>
                    <a:pt x="115" y="19"/>
                  </a:cubicBezTo>
                  <a:cubicBezTo>
                    <a:pt x="122" y="7"/>
                    <a:pt x="109" y="0"/>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43"/>
            <p:cNvSpPr/>
            <p:nvPr/>
          </p:nvSpPr>
          <p:spPr>
            <a:xfrm>
              <a:off x="7467605" y="2792857"/>
              <a:ext cx="4246" cy="11004"/>
            </a:xfrm>
            <a:custGeom>
              <a:rect b="b" l="l" r="r" t="t"/>
              <a:pathLst>
                <a:path extrusionOk="0" h="298" w="115">
                  <a:moveTo>
                    <a:pt x="88" y="0"/>
                  </a:moveTo>
                  <a:cubicBezTo>
                    <a:pt x="73" y="0"/>
                    <a:pt x="58" y="10"/>
                    <a:pt x="51" y="29"/>
                  </a:cubicBezTo>
                  <a:lnTo>
                    <a:pt x="0" y="271"/>
                  </a:lnTo>
                  <a:cubicBezTo>
                    <a:pt x="0" y="286"/>
                    <a:pt x="15" y="297"/>
                    <a:pt x="29" y="297"/>
                  </a:cubicBezTo>
                  <a:cubicBezTo>
                    <a:pt x="38" y="297"/>
                    <a:pt x="46" y="293"/>
                    <a:pt x="51" y="283"/>
                  </a:cubicBezTo>
                  <a:cubicBezTo>
                    <a:pt x="102" y="207"/>
                    <a:pt x="102" y="105"/>
                    <a:pt x="115" y="29"/>
                  </a:cubicBezTo>
                  <a:cubicBezTo>
                    <a:pt x="115" y="10"/>
                    <a:pt x="102" y="0"/>
                    <a:pt x="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43"/>
            <p:cNvSpPr/>
            <p:nvPr/>
          </p:nvSpPr>
          <p:spPr>
            <a:xfrm>
              <a:off x="7423997" y="2555059"/>
              <a:ext cx="20124" cy="11225"/>
            </a:xfrm>
            <a:custGeom>
              <a:rect b="b" l="l" r="r" t="t"/>
              <a:pathLst>
                <a:path extrusionOk="0" h="304" w="545">
                  <a:moveTo>
                    <a:pt x="290" y="0"/>
                  </a:moveTo>
                  <a:cubicBezTo>
                    <a:pt x="150" y="0"/>
                    <a:pt x="61" y="128"/>
                    <a:pt x="10" y="255"/>
                  </a:cubicBezTo>
                  <a:cubicBezTo>
                    <a:pt x="1" y="282"/>
                    <a:pt x="31" y="303"/>
                    <a:pt x="54" y="303"/>
                  </a:cubicBezTo>
                  <a:cubicBezTo>
                    <a:pt x="62" y="303"/>
                    <a:pt x="70" y="300"/>
                    <a:pt x="73" y="293"/>
                  </a:cubicBezTo>
                  <a:cubicBezTo>
                    <a:pt x="99" y="217"/>
                    <a:pt x="163" y="115"/>
                    <a:pt x="277" y="102"/>
                  </a:cubicBezTo>
                  <a:cubicBezTo>
                    <a:pt x="290" y="101"/>
                    <a:pt x="302" y="100"/>
                    <a:pt x="314" y="100"/>
                  </a:cubicBezTo>
                  <a:cubicBezTo>
                    <a:pt x="397" y="100"/>
                    <a:pt x="459" y="140"/>
                    <a:pt x="481" y="229"/>
                  </a:cubicBezTo>
                  <a:cubicBezTo>
                    <a:pt x="491" y="240"/>
                    <a:pt x="504" y="246"/>
                    <a:pt x="516" y="246"/>
                  </a:cubicBezTo>
                  <a:cubicBezTo>
                    <a:pt x="531" y="246"/>
                    <a:pt x="545" y="234"/>
                    <a:pt x="545" y="204"/>
                  </a:cubicBezTo>
                  <a:cubicBezTo>
                    <a:pt x="519" y="89"/>
                    <a:pt x="405" y="0"/>
                    <a:pt x="2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3"/>
            <p:cNvSpPr/>
            <p:nvPr/>
          </p:nvSpPr>
          <p:spPr>
            <a:xfrm>
              <a:off x="7455974" y="2542357"/>
              <a:ext cx="10265" cy="4800"/>
            </a:xfrm>
            <a:custGeom>
              <a:rect b="b" l="l" r="r" t="t"/>
              <a:pathLst>
                <a:path extrusionOk="0" h="130" w="278">
                  <a:moveTo>
                    <a:pt x="226" y="0"/>
                  </a:moveTo>
                  <a:cubicBezTo>
                    <a:pt x="162" y="0"/>
                    <a:pt x="112" y="26"/>
                    <a:pt x="48" y="51"/>
                  </a:cubicBezTo>
                  <a:cubicBezTo>
                    <a:pt x="1" y="63"/>
                    <a:pt x="19" y="129"/>
                    <a:pt x="52" y="129"/>
                  </a:cubicBezTo>
                  <a:cubicBezTo>
                    <a:pt x="55" y="129"/>
                    <a:pt x="58" y="129"/>
                    <a:pt x="61" y="128"/>
                  </a:cubicBezTo>
                  <a:cubicBezTo>
                    <a:pt x="124" y="115"/>
                    <a:pt x="188" y="90"/>
                    <a:pt x="239" y="64"/>
                  </a:cubicBezTo>
                  <a:cubicBezTo>
                    <a:pt x="277" y="51"/>
                    <a:pt x="277" y="0"/>
                    <a:pt x="2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3"/>
            <p:cNvSpPr/>
            <p:nvPr/>
          </p:nvSpPr>
          <p:spPr>
            <a:xfrm>
              <a:off x="7408340" y="2549816"/>
              <a:ext cx="10967" cy="5317"/>
            </a:xfrm>
            <a:custGeom>
              <a:rect b="b" l="l" r="r" t="t"/>
              <a:pathLst>
                <a:path extrusionOk="0" h="144" w="297">
                  <a:moveTo>
                    <a:pt x="146" y="0"/>
                  </a:moveTo>
                  <a:cubicBezTo>
                    <a:pt x="76" y="0"/>
                    <a:pt x="9" y="40"/>
                    <a:pt x="1" y="117"/>
                  </a:cubicBezTo>
                  <a:cubicBezTo>
                    <a:pt x="1" y="133"/>
                    <a:pt x="15" y="143"/>
                    <a:pt x="30" y="143"/>
                  </a:cubicBezTo>
                  <a:cubicBezTo>
                    <a:pt x="38" y="143"/>
                    <a:pt x="47" y="139"/>
                    <a:pt x="52" y="130"/>
                  </a:cubicBezTo>
                  <a:cubicBezTo>
                    <a:pt x="69" y="96"/>
                    <a:pt x="114" y="73"/>
                    <a:pt x="154" y="73"/>
                  </a:cubicBezTo>
                  <a:cubicBezTo>
                    <a:pt x="173" y="73"/>
                    <a:pt x="192" y="79"/>
                    <a:pt x="205" y="91"/>
                  </a:cubicBezTo>
                  <a:cubicBezTo>
                    <a:pt x="218" y="101"/>
                    <a:pt x="231" y="105"/>
                    <a:pt x="242" y="105"/>
                  </a:cubicBezTo>
                  <a:cubicBezTo>
                    <a:pt x="276" y="105"/>
                    <a:pt x="297" y="72"/>
                    <a:pt x="268" y="53"/>
                  </a:cubicBezTo>
                  <a:cubicBezTo>
                    <a:pt x="238" y="18"/>
                    <a:pt x="191" y="0"/>
                    <a:pt x="1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3"/>
            <p:cNvSpPr/>
            <p:nvPr/>
          </p:nvSpPr>
          <p:spPr>
            <a:xfrm>
              <a:off x="7380130" y="2582532"/>
              <a:ext cx="14622" cy="11594"/>
            </a:xfrm>
            <a:custGeom>
              <a:rect b="b" l="l" r="r" t="t"/>
              <a:pathLst>
                <a:path extrusionOk="0" h="314" w="396">
                  <a:moveTo>
                    <a:pt x="283" y="1"/>
                  </a:moveTo>
                  <a:cubicBezTo>
                    <a:pt x="222" y="1"/>
                    <a:pt x="172" y="14"/>
                    <a:pt x="128" y="58"/>
                  </a:cubicBezTo>
                  <a:cubicBezTo>
                    <a:pt x="65" y="97"/>
                    <a:pt x="1" y="199"/>
                    <a:pt x="39" y="275"/>
                  </a:cubicBezTo>
                  <a:cubicBezTo>
                    <a:pt x="47" y="300"/>
                    <a:pt x="71" y="314"/>
                    <a:pt x="91" y="314"/>
                  </a:cubicBezTo>
                  <a:cubicBezTo>
                    <a:pt x="102" y="314"/>
                    <a:pt x="111" y="309"/>
                    <a:pt x="115" y="300"/>
                  </a:cubicBezTo>
                  <a:cubicBezTo>
                    <a:pt x="141" y="249"/>
                    <a:pt x="166" y="186"/>
                    <a:pt x="205" y="135"/>
                  </a:cubicBezTo>
                  <a:cubicBezTo>
                    <a:pt x="256" y="84"/>
                    <a:pt x="319" y="71"/>
                    <a:pt x="383" y="71"/>
                  </a:cubicBezTo>
                  <a:cubicBezTo>
                    <a:pt x="383" y="71"/>
                    <a:pt x="396" y="8"/>
                    <a:pt x="370" y="8"/>
                  </a:cubicBezTo>
                  <a:cubicBezTo>
                    <a:pt x="339" y="4"/>
                    <a:pt x="310" y="1"/>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43"/>
            <p:cNvSpPr/>
            <p:nvPr/>
          </p:nvSpPr>
          <p:spPr>
            <a:xfrm>
              <a:off x="7345346" y="2618201"/>
              <a:ext cx="16025" cy="14142"/>
            </a:xfrm>
            <a:custGeom>
              <a:rect b="b" l="l" r="r" t="t"/>
              <a:pathLst>
                <a:path extrusionOk="0" h="383" w="434">
                  <a:moveTo>
                    <a:pt x="291" y="1"/>
                  </a:moveTo>
                  <a:cubicBezTo>
                    <a:pt x="226" y="1"/>
                    <a:pt x="163" y="20"/>
                    <a:pt x="115" y="60"/>
                  </a:cubicBezTo>
                  <a:cubicBezTo>
                    <a:pt x="52" y="124"/>
                    <a:pt x="1" y="264"/>
                    <a:pt x="64" y="366"/>
                  </a:cubicBezTo>
                  <a:cubicBezTo>
                    <a:pt x="80" y="376"/>
                    <a:pt x="98" y="383"/>
                    <a:pt x="114" y="383"/>
                  </a:cubicBezTo>
                  <a:cubicBezTo>
                    <a:pt x="136" y="383"/>
                    <a:pt x="153" y="370"/>
                    <a:pt x="153" y="340"/>
                  </a:cubicBezTo>
                  <a:cubicBezTo>
                    <a:pt x="153" y="289"/>
                    <a:pt x="128" y="226"/>
                    <a:pt x="179" y="149"/>
                  </a:cubicBezTo>
                  <a:cubicBezTo>
                    <a:pt x="223" y="116"/>
                    <a:pt x="286" y="83"/>
                    <a:pt x="344" y="83"/>
                  </a:cubicBezTo>
                  <a:cubicBezTo>
                    <a:pt x="353" y="83"/>
                    <a:pt x="361" y="84"/>
                    <a:pt x="370" y="86"/>
                  </a:cubicBezTo>
                  <a:cubicBezTo>
                    <a:pt x="408" y="73"/>
                    <a:pt x="434" y="22"/>
                    <a:pt x="408" y="22"/>
                  </a:cubicBezTo>
                  <a:cubicBezTo>
                    <a:pt x="370" y="8"/>
                    <a:pt x="330" y="1"/>
                    <a:pt x="2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43"/>
            <p:cNvSpPr/>
            <p:nvPr/>
          </p:nvSpPr>
          <p:spPr>
            <a:xfrm>
              <a:off x="7316212" y="2648627"/>
              <a:ext cx="12259" cy="10561"/>
            </a:xfrm>
            <a:custGeom>
              <a:rect b="b" l="l" r="r" t="t"/>
              <a:pathLst>
                <a:path extrusionOk="0" h="286" w="332">
                  <a:moveTo>
                    <a:pt x="280" y="0"/>
                  </a:moveTo>
                  <a:cubicBezTo>
                    <a:pt x="166" y="0"/>
                    <a:pt x="0" y="115"/>
                    <a:pt x="26" y="255"/>
                  </a:cubicBezTo>
                  <a:cubicBezTo>
                    <a:pt x="26" y="276"/>
                    <a:pt x="45" y="285"/>
                    <a:pt x="66" y="285"/>
                  </a:cubicBezTo>
                  <a:cubicBezTo>
                    <a:pt x="84" y="285"/>
                    <a:pt x="103" y="279"/>
                    <a:pt x="115" y="268"/>
                  </a:cubicBezTo>
                  <a:cubicBezTo>
                    <a:pt x="140" y="229"/>
                    <a:pt x="140" y="178"/>
                    <a:pt x="178" y="140"/>
                  </a:cubicBezTo>
                  <a:cubicBezTo>
                    <a:pt x="204" y="115"/>
                    <a:pt x="255" y="77"/>
                    <a:pt x="306" y="64"/>
                  </a:cubicBezTo>
                  <a:cubicBezTo>
                    <a:pt x="331" y="51"/>
                    <a:pt x="318" y="0"/>
                    <a:pt x="2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43"/>
            <p:cNvSpPr/>
            <p:nvPr/>
          </p:nvSpPr>
          <p:spPr>
            <a:xfrm>
              <a:off x="7314329" y="2569054"/>
              <a:ext cx="9416" cy="11151"/>
            </a:xfrm>
            <a:custGeom>
              <a:rect b="b" l="l" r="r" t="t"/>
              <a:pathLst>
                <a:path extrusionOk="0" h="302" w="255">
                  <a:moveTo>
                    <a:pt x="158" y="0"/>
                  </a:moveTo>
                  <a:cubicBezTo>
                    <a:pt x="124" y="0"/>
                    <a:pt x="89" y="16"/>
                    <a:pt x="64" y="41"/>
                  </a:cubicBezTo>
                  <a:cubicBezTo>
                    <a:pt x="38" y="67"/>
                    <a:pt x="38" y="118"/>
                    <a:pt x="13" y="156"/>
                  </a:cubicBezTo>
                  <a:cubicBezTo>
                    <a:pt x="0" y="194"/>
                    <a:pt x="0" y="245"/>
                    <a:pt x="13" y="296"/>
                  </a:cubicBezTo>
                  <a:cubicBezTo>
                    <a:pt x="13" y="296"/>
                    <a:pt x="24" y="302"/>
                    <a:pt x="32" y="302"/>
                  </a:cubicBezTo>
                  <a:cubicBezTo>
                    <a:pt x="36" y="302"/>
                    <a:pt x="38" y="300"/>
                    <a:pt x="38" y="296"/>
                  </a:cubicBezTo>
                  <a:cubicBezTo>
                    <a:pt x="77" y="258"/>
                    <a:pt x="102" y="220"/>
                    <a:pt x="115" y="169"/>
                  </a:cubicBezTo>
                  <a:cubicBezTo>
                    <a:pt x="124" y="130"/>
                    <a:pt x="134" y="92"/>
                    <a:pt x="166" y="92"/>
                  </a:cubicBezTo>
                  <a:cubicBezTo>
                    <a:pt x="176" y="92"/>
                    <a:pt x="188" y="96"/>
                    <a:pt x="204" y="105"/>
                  </a:cubicBezTo>
                  <a:cubicBezTo>
                    <a:pt x="229" y="105"/>
                    <a:pt x="255" y="67"/>
                    <a:pt x="242" y="54"/>
                  </a:cubicBezTo>
                  <a:cubicBezTo>
                    <a:pt x="223" y="16"/>
                    <a:pt x="191"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43"/>
            <p:cNvSpPr/>
            <p:nvPr/>
          </p:nvSpPr>
          <p:spPr>
            <a:xfrm>
              <a:off x="7336964" y="2553841"/>
              <a:ext cx="9822" cy="5576"/>
            </a:xfrm>
            <a:custGeom>
              <a:rect b="b" l="l" r="r" t="t"/>
              <a:pathLst>
                <a:path extrusionOk="0" h="151" w="266">
                  <a:moveTo>
                    <a:pt x="213" y="0"/>
                  </a:moveTo>
                  <a:cubicBezTo>
                    <a:pt x="183" y="0"/>
                    <a:pt x="154" y="13"/>
                    <a:pt x="138" y="21"/>
                  </a:cubicBezTo>
                  <a:cubicBezTo>
                    <a:pt x="88" y="33"/>
                    <a:pt x="37" y="71"/>
                    <a:pt x="11" y="97"/>
                  </a:cubicBezTo>
                  <a:cubicBezTo>
                    <a:pt x="0" y="119"/>
                    <a:pt x="18" y="150"/>
                    <a:pt x="31" y="150"/>
                  </a:cubicBezTo>
                  <a:cubicBezTo>
                    <a:pt x="33" y="150"/>
                    <a:pt x="35" y="150"/>
                    <a:pt x="37" y="148"/>
                  </a:cubicBezTo>
                  <a:cubicBezTo>
                    <a:pt x="75" y="110"/>
                    <a:pt x="126" y="97"/>
                    <a:pt x="151" y="84"/>
                  </a:cubicBezTo>
                  <a:cubicBezTo>
                    <a:pt x="189" y="71"/>
                    <a:pt x="228" y="84"/>
                    <a:pt x="266" y="46"/>
                  </a:cubicBezTo>
                  <a:lnTo>
                    <a:pt x="266" y="21"/>
                  </a:lnTo>
                  <a:cubicBezTo>
                    <a:pt x="251" y="6"/>
                    <a:pt x="232" y="0"/>
                    <a:pt x="2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43"/>
            <p:cNvSpPr/>
            <p:nvPr/>
          </p:nvSpPr>
          <p:spPr>
            <a:xfrm>
              <a:off x="7278844" y="2604207"/>
              <a:ext cx="18573" cy="14253"/>
            </a:xfrm>
            <a:custGeom>
              <a:rect b="b" l="l" r="r" t="t"/>
              <a:pathLst>
                <a:path extrusionOk="0" h="386" w="503">
                  <a:moveTo>
                    <a:pt x="394" y="1"/>
                  </a:moveTo>
                  <a:cubicBezTo>
                    <a:pt x="212" y="1"/>
                    <a:pt x="1" y="156"/>
                    <a:pt x="70" y="363"/>
                  </a:cubicBezTo>
                  <a:cubicBezTo>
                    <a:pt x="75" y="379"/>
                    <a:pt x="89" y="386"/>
                    <a:pt x="104" y="386"/>
                  </a:cubicBezTo>
                  <a:cubicBezTo>
                    <a:pt x="125" y="386"/>
                    <a:pt x="146" y="372"/>
                    <a:pt x="146" y="350"/>
                  </a:cubicBezTo>
                  <a:cubicBezTo>
                    <a:pt x="158" y="213"/>
                    <a:pt x="240" y="77"/>
                    <a:pt x="385" y="77"/>
                  </a:cubicBezTo>
                  <a:cubicBezTo>
                    <a:pt x="402" y="77"/>
                    <a:pt x="420" y="79"/>
                    <a:pt x="439" y="83"/>
                  </a:cubicBezTo>
                  <a:cubicBezTo>
                    <a:pt x="490" y="83"/>
                    <a:pt x="503" y="6"/>
                    <a:pt x="452" y="6"/>
                  </a:cubicBezTo>
                  <a:cubicBezTo>
                    <a:pt x="433" y="3"/>
                    <a:pt x="414" y="1"/>
                    <a:pt x="3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43"/>
            <p:cNvSpPr/>
            <p:nvPr/>
          </p:nvSpPr>
          <p:spPr>
            <a:xfrm>
              <a:off x="7280616" y="2640393"/>
              <a:ext cx="5059" cy="7496"/>
            </a:xfrm>
            <a:custGeom>
              <a:rect b="b" l="l" r="r" t="t"/>
              <a:pathLst>
                <a:path extrusionOk="0" h="203" w="137">
                  <a:moveTo>
                    <a:pt x="46" y="1"/>
                  </a:moveTo>
                  <a:cubicBezTo>
                    <a:pt x="25" y="1"/>
                    <a:pt x="1" y="20"/>
                    <a:pt x="9" y="45"/>
                  </a:cubicBezTo>
                  <a:cubicBezTo>
                    <a:pt x="22" y="83"/>
                    <a:pt x="22" y="96"/>
                    <a:pt x="35" y="134"/>
                  </a:cubicBezTo>
                  <a:cubicBezTo>
                    <a:pt x="47" y="160"/>
                    <a:pt x="47" y="172"/>
                    <a:pt x="86" y="198"/>
                  </a:cubicBezTo>
                  <a:cubicBezTo>
                    <a:pt x="89" y="201"/>
                    <a:pt x="94" y="203"/>
                    <a:pt x="100" y="203"/>
                  </a:cubicBezTo>
                  <a:cubicBezTo>
                    <a:pt x="116" y="203"/>
                    <a:pt x="136" y="191"/>
                    <a:pt x="136" y="172"/>
                  </a:cubicBezTo>
                  <a:cubicBezTo>
                    <a:pt x="124" y="147"/>
                    <a:pt x="124" y="109"/>
                    <a:pt x="98" y="96"/>
                  </a:cubicBezTo>
                  <a:cubicBezTo>
                    <a:pt x="86" y="58"/>
                    <a:pt x="86" y="45"/>
                    <a:pt x="73" y="19"/>
                  </a:cubicBezTo>
                  <a:cubicBezTo>
                    <a:pt x="68" y="6"/>
                    <a:pt x="58" y="1"/>
                    <a:pt x="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43"/>
            <p:cNvSpPr/>
            <p:nvPr/>
          </p:nvSpPr>
          <p:spPr>
            <a:xfrm>
              <a:off x="7294094" y="2634522"/>
              <a:ext cx="8050" cy="7385"/>
            </a:xfrm>
            <a:custGeom>
              <a:rect b="b" l="l" r="r" t="t"/>
              <a:pathLst>
                <a:path extrusionOk="0" h="200" w="218">
                  <a:moveTo>
                    <a:pt x="166" y="0"/>
                  </a:moveTo>
                  <a:cubicBezTo>
                    <a:pt x="115" y="0"/>
                    <a:pt x="77" y="13"/>
                    <a:pt x="52" y="64"/>
                  </a:cubicBezTo>
                  <a:cubicBezTo>
                    <a:pt x="26" y="102"/>
                    <a:pt x="1" y="166"/>
                    <a:pt x="52" y="191"/>
                  </a:cubicBezTo>
                  <a:cubicBezTo>
                    <a:pt x="57" y="196"/>
                    <a:pt x="66" y="200"/>
                    <a:pt x="77" y="200"/>
                  </a:cubicBezTo>
                  <a:cubicBezTo>
                    <a:pt x="92" y="200"/>
                    <a:pt x="108" y="193"/>
                    <a:pt x="115" y="178"/>
                  </a:cubicBezTo>
                  <a:cubicBezTo>
                    <a:pt x="115" y="140"/>
                    <a:pt x="115" y="77"/>
                    <a:pt x="166" y="77"/>
                  </a:cubicBezTo>
                  <a:cubicBezTo>
                    <a:pt x="217" y="77"/>
                    <a:pt x="217" y="0"/>
                    <a:pt x="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43"/>
            <p:cNvSpPr/>
            <p:nvPr/>
          </p:nvSpPr>
          <p:spPr>
            <a:xfrm>
              <a:off x="7282056" y="2696593"/>
              <a:ext cx="6277" cy="8530"/>
            </a:xfrm>
            <a:custGeom>
              <a:rect b="b" l="l" r="r" t="t"/>
              <a:pathLst>
                <a:path extrusionOk="0" h="231" w="170">
                  <a:moveTo>
                    <a:pt x="124" y="1"/>
                  </a:moveTo>
                  <a:cubicBezTo>
                    <a:pt x="112" y="1"/>
                    <a:pt x="102" y="8"/>
                    <a:pt x="97" y="25"/>
                  </a:cubicBezTo>
                  <a:cubicBezTo>
                    <a:pt x="59" y="89"/>
                    <a:pt x="34" y="140"/>
                    <a:pt x="8" y="204"/>
                  </a:cubicBezTo>
                  <a:cubicBezTo>
                    <a:pt x="0" y="219"/>
                    <a:pt x="17" y="230"/>
                    <a:pt x="40" y="230"/>
                  </a:cubicBezTo>
                  <a:cubicBezTo>
                    <a:pt x="54" y="230"/>
                    <a:pt x="70" y="226"/>
                    <a:pt x="85" y="216"/>
                  </a:cubicBezTo>
                  <a:cubicBezTo>
                    <a:pt x="110" y="166"/>
                    <a:pt x="148" y="102"/>
                    <a:pt x="161" y="51"/>
                  </a:cubicBezTo>
                  <a:cubicBezTo>
                    <a:pt x="169" y="26"/>
                    <a:pt x="145" y="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43"/>
            <p:cNvSpPr/>
            <p:nvPr/>
          </p:nvSpPr>
          <p:spPr>
            <a:xfrm>
              <a:off x="7332644" y="2597523"/>
              <a:ext cx="12739" cy="13071"/>
            </a:xfrm>
            <a:custGeom>
              <a:rect b="b" l="l" r="r" t="t"/>
              <a:pathLst>
                <a:path extrusionOk="0" h="354" w="345">
                  <a:moveTo>
                    <a:pt x="241" y="1"/>
                  </a:moveTo>
                  <a:cubicBezTo>
                    <a:pt x="176" y="1"/>
                    <a:pt x="114" y="40"/>
                    <a:pt x="77" y="85"/>
                  </a:cubicBezTo>
                  <a:cubicBezTo>
                    <a:pt x="39" y="111"/>
                    <a:pt x="26" y="162"/>
                    <a:pt x="14" y="187"/>
                  </a:cubicBezTo>
                  <a:cubicBezTo>
                    <a:pt x="1" y="238"/>
                    <a:pt x="14" y="289"/>
                    <a:pt x="26" y="340"/>
                  </a:cubicBezTo>
                  <a:cubicBezTo>
                    <a:pt x="31" y="349"/>
                    <a:pt x="40" y="353"/>
                    <a:pt x="50" y="353"/>
                  </a:cubicBezTo>
                  <a:cubicBezTo>
                    <a:pt x="69" y="353"/>
                    <a:pt x="90" y="339"/>
                    <a:pt x="90" y="315"/>
                  </a:cubicBezTo>
                  <a:cubicBezTo>
                    <a:pt x="77" y="251"/>
                    <a:pt x="128" y="175"/>
                    <a:pt x="154" y="149"/>
                  </a:cubicBezTo>
                  <a:cubicBezTo>
                    <a:pt x="205" y="111"/>
                    <a:pt x="255" y="98"/>
                    <a:pt x="319" y="60"/>
                  </a:cubicBezTo>
                  <a:cubicBezTo>
                    <a:pt x="345" y="60"/>
                    <a:pt x="332" y="34"/>
                    <a:pt x="319" y="22"/>
                  </a:cubicBezTo>
                  <a:cubicBezTo>
                    <a:pt x="294" y="7"/>
                    <a:pt x="267" y="1"/>
                    <a:pt x="2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43"/>
            <p:cNvSpPr/>
            <p:nvPr/>
          </p:nvSpPr>
          <p:spPr>
            <a:xfrm>
              <a:off x="7364473" y="2596415"/>
              <a:ext cx="9120" cy="9748"/>
            </a:xfrm>
            <a:custGeom>
              <a:rect b="b" l="l" r="r" t="t"/>
              <a:pathLst>
                <a:path extrusionOk="0" h="264" w="247">
                  <a:moveTo>
                    <a:pt x="208" y="1"/>
                  </a:moveTo>
                  <a:cubicBezTo>
                    <a:pt x="157" y="14"/>
                    <a:pt x="132" y="39"/>
                    <a:pt x="107" y="77"/>
                  </a:cubicBezTo>
                  <a:cubicBezTo>
                    <a:pt x="81" y="115"/>
                    <a:pt x="43" y="154"/>
                    <a:pt x="30" y="192"/>
                  </a:cubicBezTo>
                  <a:cubicBezTo>
                    <a:pt x="0" y="232"/>
                    <a:pt x="33" y="264"/>
                    <a:pt x="66" y="264"/>
                  </a:cubicBezTo>
                  <a:cubicBezTo>
                    <a:pt x="76" y="264"/>
                    <a:pt x="85" y="261"/>
                    <a:pt x="94" y="255"/>
                  </a:cubicBezTo>
                  <a:cubicBezTo>
                    <a:pt x="119" y="217"/>
                    <a:pt x="157" y="192"/>
                    <a:pt x="183" y="141"/>
                  </a:cubicBezTo>
                  <a:cubicBezTo>
                    <a:pt x="221" y="103"/>
                    <a:pt x="247" y="77"/>
                    <a:pt x="247" y="26"/>
                  </a:cubicBezTo>
                  <a:cubicBezTo>
                    <a:pt x="247" y="26"/>
                    <a:pt x="221" y="1"/>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43"/>
            <p:cNvSpPr/>
            <p:nvPr/>
          </p:nvSpPr>
          <p:spPr>
            <a:xfrm>
              <a:off x="7322896" y="2659446"/>
              <a:ext cx="14955" cy="9785"/>
            </a:xfrm>
            <a:custGeom>
              <a:rect b="b" l="l" r="r" t="t"/>
              <a:pathLst>
                <a:path extrusionOk="0" h="265" w="405">
                  <a:moveTo>
                    <a:pt x="354" y="0"/>
                  </a:moveTo>
                  <a:cubicBezTo>
                    <a:pt x="214" y="0"/>
                    <a:pt x="61" y="76"/>
                    <a:pt x="10" y="217"/>
                  </a:cubicBezTo>
                  <a:cubicBezTo>
                    <a:pt x="1" y="244"/>
                    <a:pt x="31" y="265"/>
                    <a:pt x="54" y="265"/>
                  </a:cubicBezTo>
                  <a:cubicBezTo>
                    <a:pt x="63" y="265"/>
                    <a:pt x="70" y="262"/>
                    <a:pt x="74" y="255"/>
                  </a:cubicBezTo>
                  <a:cubicBezTo>
                    <a:pt x="150" y="153"/>
                    <a:pt x="227" y="89"/>
                    <a:pt x="354" y="76"/>
                  </a:cubicBezTo>
                  <a:cubicBezTo>
                    <a:pt x="405" y="76"/>
                    <a:pt x="405" y="0"/>
                    <a:pt x="3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43"/>
            <p:cNvSpPr/>
            <p:nvPr/>
          </p:nvSpPr>
          <p:spPr>
            <a:xfrm>
              <a:off x="7278585" y="2727093"/>
              <a:ext cx="8604" cy="13699"/>
            </a:xfrm>
            <a:custGeom>
              <a:rect b="b" l="l" r="r" t="t"/>
              <a:pathLst>
                <a:path extrusionOk="0" h="371" w="233">
                  <a:moveTo>
                    <a:pt x="184" y="0"/>
                  </a:moveTo>
                  <a:cubicBezTo>
                    <a:pt x="174" y="0"/>
                    <a:pt x="163" y="4"/>
                    <a:pt x="153" y="14"/>
                  </a:cubicBezTo>
                  <a:cubicBezTo>
                    <a:pt x="77" y="91"/>
                    <a:pt x="0" y="180"/>
                    <a:pt x="0" y="295"/>
                  </a:cubicBezTo>
                  <a:cubicBezTo>
                    <a:pt x="0" y="345"/>
                    <a:pt x="32" y="371"/>
                    <a:pt x="66" y="371"/>
                  </a:cubicBezTo>
                  <a:cubicBezTo>
                    <a:pt x="99" y="371"/>
                    <a:pt x="134" y="345"/>
                    <a:pt x="141" y="295"/>
                  </a:cubicBezTo>
                  <a:cubicBezTo>
                    <a:pt x="141" y="282"/>
                    <a:pt x="115" y="269"/>
                    <a:pt x="90" y="269"/>
                  </a:cubicBezTo>
                  <a:cubicBezTo>
                    <a:pt x="115" y="180"/>
                    <a:pt x="153" y="104"/>
                    <a:pt x="204" y="40"/>
                  </a:cubicBezTo>
                  <a:cubicBezTo>
                    <a:pt x="232" y="31"/>
                    <a:pt x="212"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43"/>
            <p:cNvSpPr/>
            <p:nvPr/>
          </p:nvSpPr>
          <p:spPr>
            <a:xfrm>
              <a:off x="7287521" y="2776757"/>
              <a:ext cx="9047" cy="12702"/>
            </a:xfrm>
            <a:custGeom>
              <a:rect b="b" l="l" r="r" t="t"/>
              <a:pathLst>
                <a:path extrusionOk="0" h="344" w="245">
                  <a:moveTo>
                    <a:pt x="192" y="0"/>
                  </a:moveTo>
                  <a:cubicBezTo>
                    <a:pt x="180" y="0"/>
                    <a:pt x="167" y="6"/>
                    <a:pt x="153" y="19"/>
                  </a:cubicBezTo>
                  <a:cubicBezTo>
                    <a:pt x="77" y="96"/>
                    <a:pt x="0" y="210"/>
                    <a:pt x="26" y="325"/>
                  </a:cubicBezTo>
                  <a:cubicBezTo>
                    <a:pt x="32" y="337"/>
                    <a:pt x="48" y="344"/>
                    <a:pt x="64" y="344"/>
                  </a:cubicBezTo>
                  <a:cubicBezTo>
                    <a:pt x="80" y="344"/>
                    <a:pt x="96" y="337"/>
                    <a:pt x="102" y="325"/>
                  </a:cubicBezTo>
                  <a:cubicBezTo>
                    <a:pt x="140" y="223"/>
                    <a:pt x="140" y="146"/>
                    <a:pt x="217" y="70"/>
                  </a:cubicBezTo>
                  <a:cubicBezTo>
                    <a:pt x="245" y="42"/>
                    <a:pt x="225" y="0"/>
                    <a:pt x="1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43"/>
            <p:cNvSpPr/>
            <p:nvPr/>
          </p:nvSpPr>
          <p:spPr>
            <a:xfrm>
              <a:off x="7323265" y="2819147"/>
              <a:ext cx="5391" cy="12407"/>
            </a:xfrm>
            <a:custGeom>
              <a:rect b="b" l="l" r="r" t="t"/>
              <a:pathLst>
                <a:path extrusionOk="0" h="336" w="146">
                  <a:moveTo>
                    <a:pt x="98" y="1"/>
                  </a:moveTo>
                  <a:cubicBezTo>
                    <a:pt x="89" y="1"/>
                    <a:pt x="80" y="6"/>
                    <a:pt x="77" y="17"/>
                  </a:cubicBezTo>
                  <a:cubicBezTo>
                    <a:pt x="13" y="106"/>
                    <a:pt x="0" y="221"/>
                    <a:pt x="51" y="323"/>
                  </a:cubicBezTo>
                  <a:cubicBezTo>
                    <a:pt x="55" y="331"/>
                    <a:pt x="65" y="335"/>
                    <a:pt x="76" y="335"/>
                  </a:cubicBezTo>
                  <a:cubicBezTo>
                    <a:pt x="98" y="335"/>
                    <a:pt x="123" y="318"/>
                    <a:pt x="115" y="285"/>
                  </a:cubicBezTo>
                  <a:cubicBezTo>
                    <a:pt x="89" y="208"/>
                    <a:pt x="77" y="119"/>
                    <a:pt x="127" y="43"/>
                  </a:cubicBezTo>
                  <a:cubicBezTo>
                    <a:pt x="145" y="25"/>
                    <a:pt x="120" y="1"/>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43"/>
            <p:cNvSpPr/>
            <p:nvPr/>
          </p:nvSpPr>
          <p:spPr>
            <a:xfrm>
              <a:off x="7335192" y="2842373"/>
              <a:ext cx="12074" cy="5133"/>
            </a:xfrm>
            <a:custGeom>
              <a:rect b="b" l="l" r="r" t="t"/>
              <a:pathLst>
                <a:path extrusionOk="0" h="139" w="327">
                  <a:moveTo>
                    <a:pt x="53" y="0"/>
                  </a:moveTo>
                  <a:cubicBezTo>
                    <a:pt x="28" y="0"/>
                    <a:pt x="1" y="46"/>
                    <a:pt x="21" y="76"/>
                  </a:cubicBezTo>
                  <a:cubicBezTo>
                    <a:pt x="74" y="114"/>
                    <a:pt x="141" y="138"/>
                    <a:pt x="202" y="138"/>
                  </a:cubicBezTo>
                  <a:cubicBezTo>
                    <a:pt x="244" y="138"/>
                    <a:pt x="283" y="127"/>
                    <a:pt x="314" y="101"/>
                  </a:cubicBezTo>
                  <a:cubicBezTo>
                    <a:pt x="327" y="101"/>
                    <a:pt x="327" y="50"/>
                    <a:pt x="301" y="50"/>
                  </a:cubicBezTo>
                  <a:cubicBezTo>
                    <a:pt x="261" y="50"/>
                    <a:pt x="227" y="55"/>
                    <a:pt x="194" y="55"/>
                  </a:cubicBezTo>
                  <a:cubicBezTo>
                    <a:pt x="153" y="55"/>
                    <a:pt x="114" y="47"/>
                    <a:pt x="72" y="12"/>
                  </a:cubicBezTo>
                  <a:cubicBezTo>
                    <a:pt x="66" y="4"/>
                    <a:pt x="60" y="0"/>
                    <a:pt x="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43"/>
            <p:cNvSpPr/>
            <p:nvPr/>
          </p:nvSpPr>
          <p:spPr>
            <a:xfrm>
              <a:off x="7371341" y="2836871"/>
              <a:ext cx="13071" cy="11668"/>
            </a:xfrm>
            <a:custGeom>
              <a:rect b="b" l="l" r="r" t="t"/>
              <a:pathLst>
                <a:path extrusionOk="0" h="316" w="354">
                  <a:moveTo>
                    <a:pt x="303" y="0"/>
                  </a:moveTo>
                  <a:cubicBezTo>
                    <a:pt x="284" y="0"/>
                    <a:pt x="263" y="10"/>
                    <a:pt x="252" y="34"/>
                  </a:cubicBezTo>
                  <a:cubicBezTo>
                    <a:pt x="226" y="136"/>
                    <a:pt x="162" y="225"/>
                    <a:pt x="48" y="237"/>
                  </a:cubicBezTo>
                  <a:cubicBezTo>
                    <a:pt x="0" y="237"/>
                    <a:pt x="19" y="315"/>
                    <a:pt x="53" y="315"/>
                  </a:cubicBezTo>
                  <a:cubicBezTo>
                    <a:pt x="56" y="315"/>
                    <a:pt x="58" y="315"/>
                    <a:pt x="61" y="314"/>
                  </a:cubicBezTo>
                  <a:cubicBezTo>
                    <a:pt x="213" y="301"/>
                    <a:pt x="341" y="187"/>
                    <a:pt x="353" y="34"/>
                  </a:cubicBezTo>
                  <a:cubicBezTo>
                    <a:pt x="347" y="13"/>
                    <a:pt x="325" y="0"/>
                    <a:pt x="3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43"/>
            <p:cNvSpPr/>
            <p:nvPr/>
          </p:nvSpPr>
          <p:spPr>
            <a:xfrm>
              <a:off x="7355685" y="2814162"/>
              <a:ext cx="5834" cy="5243"/>
            </a:xfrm>
            <a:custGeom>
              <a:rect b="b" l="l" r="r" t="t"/>
              <a:pathLst>
                <a:path extrusionOk="0" h="142" w="158">
                  <a:moveTo>
                    <a:pt x="109" y="0"/>
                  </a:moveTo>
                  <a:cubicBezTo>
                    <a:pt x="99" y="0"/>
                    <a:pt x="89" y="3"/>
                    <a:pt x="77" y="12"/>
                  </a:cubicBezTo>
                  <a:cubicBezTo>
                    <a:pt x="39" y="38"/>
                    <a:pt x="13" y="76"/>
                    <a:pt x="1" y="101"/>
                  </a:cubicBezTo>
                  <a:cubicBezTo>
                    <a:pt x="1" y="112"/>
                    <a:pt x="10" y="142"/>
                    <a:pt x="21" y="142"/>
                  </a:cubicBezTo>
                  <a:cubicBezTo>
                    <a:pt x="23" y="142"/>
                    <a:pt x="24" y="141"/>
                    <a:pt x="26" y="139"/>
                  </a:cubicBezTo>
                  <a:cubicBezTo>
                    <a:pt x="77" y="114"/>
                    <a:pt x="103" y="88"/>
                    <a:pt x="128" y="50"/>
                  </a:cubicBezTo>
                  <a:cubicBezTo>
                    <a:pt x="158" y="40"/>
                    <a:pt x="141" y="0"/>
                    <a:pt x="1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43"/>
            <p:cNvSpPr/>
            <p:nvPr/>
          </p:nvSpPr>
          <p:spPr>
            <a:xfrm>
              <a:off x="7353802" y="2831037"/>
              <a:ext cx="4283" cy="2880"/>
            </a:xfrm>
            <a:custGeom>
              <a:rect b="b" l="l" r="r" t="t"/>
              <a:pathLst>
                <a:path extrusionOk="0" h="78" w="116">
                  <a:moveTo>
                    <a:pt x="52" y="1"/>
                  </a:moveTo>
                  <a:cubicBezTo>
                    <a:pt x="1" y="1"/>
                    <a:pt x="1" y="77"/>
                    <a:pt x="52" y="77"/>
                  </a:cubicBezTo>
                  <a:cubicBezTo>
                    <a:pt x="115" y="77"/>
                    <a:pt x="115" y="1"/>
                    <a:pt x="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43"/>
            <p:cNvSpPr/>
            <p:nvPr/>
          </p:nvSpPr>
          <p:spPr>
            <a:xfrm>
              <a:off x="7334527" y="2807553"/>
              <a:ext cx="3323" cy="2843"/>
            </a:xfrm>
            <a:custGeom>
              <a:rect b="b" l="l" r="r" t="t"/>
              <a:pathLst>
                <a:path extrusionOk="0" h="77" w="90">
                  <a:moveTo>
                    <a:pt x="39" y="0"/>
                  </a:moveTo>
                  <a:cubicBezTo>
                    <a:pt x="1" y="0"/>
                    <a:pt x="1" y="76"/>
                    <a:pt x="39" y="76"/>
                  </a:cubicBezTo>
                  <a:cubicBezTo>
                    <a:pt x="90" y="76"/>
                    <a:pt x="90" y="0"/>
                    <a:pt x="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43"/>
            <p:cNvSpPr/>
            <p:nvPr/>
          </p:nvSpPr>
          <p:spPr>
            <a:xfrm>
              <a:off x="7306796" y="2794371"/>
              <a:ext cx="4283" cy="11558"/>
            </a:xfrm>
            <a:custGeom>
              <a:rect b="b" l="l" r="r" t="t"/>
              <a:pathLst>
                <a:path extrusionOk="0" h="313" w="116">
                  <a:moveTo>
                    <a:pt x="51" y="1"/>
                  </a:moveTo>
                  <a:cubicBezTo>
                    <a:pt x="32" y="1"/>
                    <a:pt x="13" y="13"/>
                    <a:pt x="13" y="39"/>
                  </a:cubicBezTo>
                  <a:cubicBezTo>
                    <a:pt x="13" y="115"/>
                    <a:pt x="0" y="204"/>
                    <a:pt x="13" y="293"/>
                  </a:cubicBezTo>
                  <a:cubicBezTo>
                    <a:pt x="13" y="306"/>
                    <a:pt x="26" y="313"/>
                    <a:pt x="40" y="313"/>
                  </a:cubicBezTo>
                  <a:cubicBezTo>
                    <a:pt x="55" y="313"/>
                    <a:pt x="70" y="306"/>
                    <a:pt x="77" y="293"/>
                  </a:cubicBezTo>
                  <a:cubicBezTo>
                    <a:pt x="115" y="204"/>
                    <a:pt x="115" y="128"/>
                    <a:pt x="90" y="39"/>
                  </a:cubicBezTo>
                  <a:cubicBezTo>
                    <a:pt x="90" y="13"/>
                    <a:pt x="70" y="1"/>
                    <a:pt x="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43"/>
            <p:cNvSpPr/>
            <p:nvPr/>
          </p:nvSpPr>
          <p:spPr>
            <a:xfrm>
              <a:off x="7327954" y="2688469"/>
              <a:ext cx="16469" cy="12924"/>
            </a:xfrm>
            <a:custGeom>
              <a:rect b="b" l="l" r="r" t="t"/>
              <a:pathLst>
                <a:path extrusionOk="0" h="350" w="446">
                  <a:moveTo>
                    <a:pt x="359" y="0"/>
                  </a:moveTo>
                  <a:cubicBezTo>
                    <a:pt x="182" y="0"/>
                    <a:pt x="0" y="123"/>
                    <a:pt x="0" y="309"/>
                  </a:cubicBezTo>
                  <a:cubicBezTo>
                    <a:pt x="0" y="336"/>
                    <a:pt x="19" y="349"/>
                    <a:pt x="36" y="349"/>
                  </a:cubicBezTo>
                  <a:cubicBezTo>
                    <a:pt x="50" y="349"/>
                    <a:pt x="64" y="340"/>
                    <a:pt x="64" y="322"/>
                  </a:cubicBezTo>
                  <a:cubicBezTo>
                    <a:pt x="113" y="188"/>
                    <a:pt x="231" y="66"/>
                    <a:pt x="374" y="66"/>
                  </a:cubicBezTo>
                  <a:cubicBezTo>
                    <a:pt x="381" y="66"/>
                    <a:pt x="388" y="67"/>
                    <a:pt x="395" y="67"/>
                  </a:cubicBezTo>
                  <a:cubicBezTo>
                    <a:pt x="400" y="68"/>
                    <a:pt x="404" y="69"/>
                    <a:pt x="408" y="69"/>
                  </a:cubicBezTo>
                  <a:cubicBezTo>
                    <a:pt x="446" y="69"/>
                    <a:pt x="443" y="15"/>
                    <a:pt x="408" y="4"/>
                  </a:cubicBezTo>
                  <a:cubicBezTo>
                    <a:pt x="392" y="1"/>
                    <a:pt x="375" y="0"/>
                    <a:pt x="3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43"/>
            <p:cNvSpPr/>
            <p:nvPr/>
          </p:nvSpPr>
          <p:spPr>
            <a:xfrm>
              <a:off x="7320902" y="2714649"/>
              <a:ext cx="9157" cy="13108"/>
            </a:xfrm>
            <a:custGeom>
              <a:rect b="b" l="l" r="r" t="t"/>
              <a:pathLst>
                <a:path extrusionOk="0" h="355" w="248">
                  <a:moveTo>
                    <a:pt x="195" y="1"/>
                  </a:moveTo>
                  <a:cubicBezTo>
                    <a:pt x="189" y="1"/>
                    <a:pt x="184" y="3"/>
                    <a:pt x="179" y="8"/>
                  </a:cubicBezTo>
                  <a:cubicBezTo>
                    <a:pt x="90" y="71"/>
                    <a:pt x="0" y="224"/>
                    <a:pt x="26" y="326"/>
                  </a:cubicBezTo>
                  <a:cubicBezTo>
                    <a:pt x="32" y="345"/>
                    <a:pt x="45" y="355"/>
                    <a:pt x="58" y="355"/>
                  </a:cubicBezTo>
                  <a:cubicBezTo>
                    <a:pt x="70" y="355"/>
                    <a:pt x="83" y="345"/>
                    <a:pt x="90" y="326"/>
                  </a:cubicBezTo>
                  <a:cubicBezTo>
                    <a:pt x="115" y="288"/>
                    <a:pt x="115" y="237"/>
                    <a:pt x="128" y="186"/>
                  </a:cubicBezTo>
                  <a:cubicBezTo>
                    <a:pt x="141" y="135"/>
                    <a:pt x="179" y="97"/>
                    <a:pt x="217" y="59"/>
                  </a:cubicBezTo>
                  <a:cubicBezTo>
                    <a:pt x="248" y="38"/>
                    <a:pt x="220" y="1"/>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43"/>
            <p:cNvSpPr/>
            <p:nvPr/>
          </p:nvSpPr>
          <p:spPr>
            <a:xfrm>
              <a:off x="7332792" y="2736989"/>
              <a:ext cx="10007" cy="8160"/>
            </a:xfrm>
            <a:custGeom>
              <a:rect b="b" l="l" r="r" t="t"/>
              <a:pathLst>
                <a:path extrusionOk="0" h="221" w="271">
                  <a:moveTo>
                    <a:pt x="217" y="0"/>
                  </a:moveTo>
                  <a:cubicBezTo>
                    <a:pt x="207" y="0"/>
                    <a:pt x="197" y="4"/>
                    <a:pt x="188" y="14"/>
                  </a:cubicBezTo>
                  <a:cubicBezTo>
                    <a:pt x="137" y="65"/>
                    <a:pt x="73" y="90"/>
                    <a:pt x="22" y="154"/>
                  </a:cubicBezTo>
                  <a:cubicBezTo>
                    <a:pt x="0" y="187"/>
                    <a:pt x="26" y="220"/>
                    <a:pt x="58" y="220"/>
                  </a:cubicBezTo>
                  <a:cubicBezTo>
                    <a:pt x="63" y="220"/>
                    <a:pt x="68" y="219"/>
                    <a:pt x="73" y="218"/>
                  </a:cubicBezTo>
                  <a:cubicBezTo>
                    <a:pt x="137" y="167"/>
                    <a:pt x="188" y="116"/>
                    <a:pt x="251" y="77"/>
                  </a:cubicBezTo>
                  <a:cubicBezTo>
                    <a:pt x="271" y="39"/>
                    <a:pt x="246" y="0"/>
                    <a:pt x="2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43"/>
            <p:cNvSpPr/>
            <p:nvPr/>
          </p:nvSpPr>
          <p:spPr>
            <a:xfrm>
              <a:off x="7308679" y="2746442"/>
              <a:ext cx="8308" cy="13773"/>
            </a:xfrm>
            <a:custGeom>
              <a:rect b="b" l="l" r="r" t="t"/>
              <a:pathLst>
                <a:path extrusionOk="0" h="373" w="225">
                  <a:moveTo>
                    <a:pt x="188" y="1"/>
                  </a:moveTo>
                  <a:cubicBezTo>
                    <a:pt x="182" y="1"/>
                    <a:pt x="174" y="4"/>
                    <a:pt x="166" y="12"/>
                  </a:cubicBezTo>
                  <a:cubicBezTo>
                    <a:pt x="51" y="89"/>
                    <a:pt x="0" y="254"/>
                    <a:pt x="90" y="356"/>
                  </a:cubicBezTo>
                  <a:cubicBezTo>
                    <a:pt x="101" y="368"/>
                    <a:pt x="113" y="372"/>
                    <a:pt x="123" y="372"/>
                  </a:cubicBezTo>
                  <a:cubicBezTo>
                    <a:pt x="146" y="372"/>
                    <a:pt x="162" y="349"/>
                    <a:pt x="153" y="331"/>
                  </a:cubicBezTo>
                  <a:cubicBezTo>
                    <a:pt x="128" y="254"/>
                    <a:pt x="128" y="140"/>
                    <a:pt x="204" y="89"/>
                  </a:cubicBezTo>
                  <a:cubicBezTo>
                    <a:pt x="224" y="49"/>
                    <a:pt x="213" y="1"/>
                    <a:pt x="1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43"/>
            <p:cNvSpPr/>
            <p:nvPr/>
          </p:nvSpPr>
          <p:spPr>
            <a:xfrm>
              <a:off x="7349593" y="2757852"/>
              <a:ext cx="4246" cy="9601"/>
            </a:xfrm>
            <a:custGeom>
              <a:rect b="b" l="l" r="r" t="t"/>
              <a:pathLst>
                <a:path extrusionOk="0" h="260" w="115">
                  <a:moveTo>
                    <a:pt x="57" y="0"/>
                  </a:moveTo>
                  <a:cubicBezTo>
                    <a:pt x="40" y="0"/>
                    <a:pt x="23" y="10"/>
                    <a:pt x="13" y="35"/>
                  </a:cubicBezTo>
                  <a:cubicBezTo>
                    <a:pt x="0" y="111"/>
                    <a:pt x="0" y="187"/>
                    <a:pt x="51" y="251"/>
                  </a:cubicBezTo>
                  <a:cubicBezTo>
                    <a:pt x="57" y="257"/>
                    <a:pt x="64" y="260"/>
                    <a:pt x="71" y="260"/>
                  </a:cubicBezTo>
                  <a:cubicBezTo>
                    <a:pt x="93" y="260"/>
                    <a:pt x="115" y="235"/>
                    <a:pt x="115" y="226"/>
                  </a:cubicBezTo>
                  <a:cubicBezTo>
                    <a:pt x="102" y="162"/>
                    <a:pt x="77" y="111"/>
                    <a:pt x="102" y="47"/>
                  </a:cubicBezTo>
                  <a:cubicBezTo>
                    <a:pt x="110" y="24"/>
                    <a:pt x="84" y="0"/>
                    <a:pt x="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43"/>
            <p:cNvSpPr/>
            <p:nvPr/>
          </p:nvSpPr>
          <p:spPr>
            <a:xfrm>
              <a:off x="7360042" y="2721554"/>
              <a:ext cx="10967" cy="8345"/>
            </a:xfrm>
            <a:custGeom>
              <a:rect b="b" l="l" r="r" t="t"/>
              <a:pathLst>
                <a:path extrusionOk="0" h="226" w="297">
                  <a:moveTo>
                    <a:pt x="183" y="0"/>
                  </a:moveTo>
                  <a:cubicBezTo>
                    <a:pt x="88" y="0"/>
                    <a:pt x="1" y="98"/>
                    <a:pt x="48" y="203"/>
                  </a:cubicBezTo>
                  <a:cubicBezTo>
                    <a:pt x="54" y="219"/>
                    <a:pt x="66" y="226"/>
                    <a:pt x="78" y="226"/>
                  </a:cubicBezTo>
                  <a:cubicBezTo>
                    <a:pt x="95" y="226"/>
                    <a:pt x="112" y="212"/>
                    <a:pt x="112" y="190"/>
                  </a:cubicBezTo>
                  <a:cubicBezTo>
                    <a:pt x="112" y="135"/>
                    <a:pt x="160" y="70"/>
                    <a:pt x="214" y="70"/>
                  </a:cubicBezTo>
                  <a:cubicBezTo>
                    <a:pt x="222" y="70"/>
                    <a:pt x="231" y="72"/>
                    <a:pt x="239" y="75"/>
                  </a:cubicBezTo>
                  <a:cubicBezTo>
                    <a:pt x="248" y="81"/>
                    <a:pt x="256" y="84"/>
                    <a:pt x="263" y="84"/>
                  </a:cubicBezTo>
                  <a:cubicBezTo>
                    <a:pt x="287" y="84"/>
                    <a:pt x="297" y="57"/>
                    <a:pt x="277" y="37"/>
                  </a:cubicBezTo>
                  <a:cubicBezTo>
                    <a:pt x="249" y="11"/>
                    <a:pt x="216" y="0"/>
                    <a:pt x="1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3"/>
            <p:cNvSpPr/>
            <p:nvPr/>
          </p:nvSpPr>
          <p:spPr>
            <a:xfrm>
              <a:off x="7357088" y="2702095"/>
              <a:ext cx="8973" cy="9564"/>
            </a:xfrm>
            <a:custGeom>
              <a:rect b="b" l="l" r="r" t="t"/>
              <a:pathLst>
                <a:path extrusionOk="0" h="259" w="243">
                  <a:moveTo>
                    <a:pt x="173" y="1"/>
                  </a:moveTo>
                  <a:cubicBezTo>
                    <a:pt x="124" y="1"/>
                    <a:pt x="83" y="25"/>
                    <a:pt x="52" y="67"/>
                  </a:cubicBezTo>
                  <a:cubicBezTo>
                    <a:pt x="1" y="106"/>
                    <a:pt x="1" y="182"/>
                    <a:pt x="14" y="246"/>
                  </a:cubicBezTo>
                  <a:cubicBezTo>
                    <a:pt x="23" y="255"/>
                    <a:pt x="35" y="259"/>
                    <a:pt x="47" y="259"/>
                  </a:cubicBezTo>
                  <a:cubicBezTo>
                    <a:pt x="69" y="259"/>
                    <a:pt x="90" y="245"/>
                    <a:pt x="90" y="220"/>
                  </a:cubicBezTo>
                  <a:cubicBezTo>
                    <a:pt x="90" y="195"/>
                    <a:pt x="103" y="144"/>
                    <a:pt x="128" y="106"/>
                  </a:cubicBezTo>
                  <a:cubicBezTo>
                    <a:pt x="166" y="80"/>
                    <a:pt x="192" y="67"/>
                    <a:pt x="230" y="55"/>
                  </a:cubicBezTo>
                  <a:cubicBezTo>
                    <a:pt x="243" y="55"/>
                    <a:pt x="230" y="4"/>
                    <a:pt x="205" y="4"/>
                  </a:cubicBezTo>
                  <a:cubicBezTo>
                    <a:pt x="194" y="2"/>
                    <a:pt x="183" y="1"/>
                    <a:pt x="1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3"/>
            <p:cNvSpPr/>
            <p:nvPr/>
          </p:nvSpPr>
          <p:spPr>
            <a:xfrm>
              <a:off x="7395675" y="2629796"/>
              <a:ext cx="13182" cy="15841"/>
            </a:xfrm>
            <a:custGeom>
              <a:rect b="b" l="l" r="r" t="t"/>
              <a:pathLst>
                <a:path extrusionOk="0" h="429" w="357">
                  <a:moveTo>
                    <a:pt x="318" y="1"/>
                  </a:moveTo>
                  <a:cubicBezTo>
                    <a:pt x="115" y="1"/>
                    <a:pt x="0" y="230"/>
                    <a:pt x="13" y="396"/>
                  </a:cubicBezTo>
                  <a:cubicBezTo>
                    <a:pt x="13" y="418"/>
                    <a:pt x="25" y="428"/>
                    <a:pt x="39" y="428"/>
                  </a:cubicBezTo>
                  <a:cubicBezTo>
                    <a:pt x="56" y="428"/>
                    <a:pt x="76" y="411"/>
                    <a:pt x="76" y="383"/>
                  </a:cubicBezTo>
                  <a:cubicBezTo>
                    <a:pt x="89" y="230"/>
                    <a:pt x="191" y="128"/>
                    <a:pt x="331" y="65"/>
                  </a:cubicBezTo>
                  <a:cubicBezTo>
                    <a:pt x="357" y="65"/>
                    <a:pt x="344" y="1"/>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3"/>
            <p:cNvSpPr/>
            <p:nvPr/>
          </p:nvSpPr>
          <p:spPr>
            <a:xfrm>
              <a:off x="7434373" y="2603210"/>
              <a:ext cx="12111" cy="6277"/>
            </a:xfrm>
            <a:custGeom>
              <a:rect b="b" l="l" r="r" t="t"/>
              <a:pathLst>
                <a:path extrusionOk="0" h="170" w="328">
                  <a:moveTo>
                    <a:pt x="216" y="1"/>
                  </a:moveTo>
                  <a:cubicBezTo>
                    <a:pt x="136" y="1"/>
                    <a:pt x="56" y="48"/>
                    <a:pt x="9" y="122"/>
                  </a:cubicBezTo>
                  <a:cubicBezTo>
                    <a:pt x="0" y="140"/>
                    <a:pt x="22" y="170"/>
                    <a:pt x="44" y="170"/>
                  </a:cubicBezTo>
                  <a:cubicBezTo>
                    <a:pt x="54" y="170"/>
                    <a:pt x="65" y="164"/>
                    <a:pt x="73" y="148"/>
                  </a:cubicBezTo>
                  <a:cubicBezTo>
                    <a:pt x="113" y="88"/>
                    <a:pt x="168" y="67"/>
                    <a:pt x="233" y="67"/>
                  </a:cubicBezTo>
                  <a:cubicBezTo>
                    <a:pt x="251" y="67"/>
                    <a:pt x="270" y="69"/>
                    <a:pt x="289" y="71"/>
                  </a:cubicBezTo>
                  <a:cubicBezTo>
                    <a:pt x="302" y="71"/>
                    <a:pt x="327" y="33"/>
                    <a:pt x="302" y="21"/>
                  </a:cubicBezTo>
                  <a:cubicBezTo>
                    <a:pt x="274" y="7"/>
                    <a:pt x="245" y="1"/>
                    <a:pt x="2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3"/>
            <p:cNvSpPr/>
            <p:nvPr/>
          </p:nvSpPr>
          <p:spPr>
            <a:xfrm>
              <a:off x="7428132" y="2624183"/>
              <a:ext cx="17392" cy="8936"/>
            </a:xfrm>
            <a:custGeom>
              <a:rect b="b" l="l" r="r" t="t"/>
              <a:pathLst>
                <a:path extrusionOk="0" h="242" w="471">
                  <a:moveTo>
                    <a:pt x="267" y="0"/>
                  </a:moveTo>
                  <a:cubicBezTo>
                    <a:pt x="152" y="13"/>
                    <a:pt x="76" y="102"/>
                    <a:pt x="25" y="191"/>
                  </a:cubicBezTo>
                  <a:cubicBezTo>
                    <a:pt x="0" y="216"/>
                    <a:pt x="19" y="241"/>
                    <a:pt x="45" y="241"/>
                  </a:cubicBezTo>
                  <a:cubicBezTo>
                    <a:pt x="59" y="241"/>
                    <a:pt x="76" y="234"/>
                    <a:pt x="89" y="217"/>
                  </a:cubicBezTo>
                  <a:cubicBezTo>
                    <a:pt x="140" y="166"/>
                    <a:pt x="178" y="89"/>
                    <a:pt x="242" y="76"/>
                  </a:cubicBezTo>
                  <a:cubicBezTo>
                    <a:pt x="250" y="75"/>
                    <a:pt x="258" y="74"/>
                    <a:pt x="266" y="74"/>
                  </a:cubicBezTo>
                  <a:cubicBezTo>
                    <a:pt x="316" y="74"/>
                    <a:pt x="350" y="107"/>
                    <a:pt x="394" y="140"/>
                  </a:cubicBezTo>
                  <a:cubicBezTo>
                    <a:pt x="398" y="144"/>
                    <a:pt x="403" y="145"/>
                    <a:pt x="408" y="145"/>
                  </a:cubicBezTo>
                  <a:cubicBezTo>
                    <a:pt x="420" y="145"/>
                    <a:pt x="433" y="136"/>
                    <a:pt x="433" y="127"/>
                  </a:cubicBezTo>
                  <a:cubicBezTo>
                    <a:pt x="471" y="26"/>
                    <a:pt x="343" y="0"/>
                    <a:pt x="2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3"/>
            <p:cNvSpPr/>
            <p:nvPr/>
          </p:nvSpPr>
          <p:spPr>
            <a:xfrm>
              <a:off x="7453721" y="2612145"/>
              <a:ext cx="16247" cy="8050"/>
            </a:xfrm>
            <a:custGeom>
              <a:rect b="b" l="l" r="r" t="t"/>
              <a:pathLst>
                <a:path extrusionOk="0" h="218" w="440">
                  <a:moveTo>
                    <a:pt x="317" y="0"/>
                  </a:moveTo>
                  <a:cubicBezTo>
                    <a:pt x="302" y="0"/>
                    <a:pt x="287" y="3"/>
                    <a:pt x="274" y="8"/>
                  </a:cubicBezTo>
                  <a:cubicBezTo>
                    <a:pt x="173" y="20"/>
                    <a:pt x="96" y="84"/>
                    <a:pt x="32" y="148"/>
                  </a:cubicBezTo>
                  <a:cubicBezTo>
                    <a:pt x="0" y="169"/>
                    <a:pt x="31" y="217"/>
                    <a:pt x="72" y="217"/>
                  </a:cubicBezTo>
                  <a:cubicBezTo>
                    <a:pt x="80" y="217"/>
                    <a:pt x="88" y="216"/>
                    <a:pt x="96" y="211"/>
                  </a:cubicBezTo>
                  <a:cubicBezTo>
                    <a:pt x="147" y="161"/>
                    <a:pt x="211" y="110"/>
                    <a:pt x="274" y="97"/>
                  </a:cubicBezTo>
                  <a:cubicBezTo>
                    <a:pt x="281" y="95"/>
                    <a:pt x="288" y="95"/>
                    <a:pt x="294" y="95"/>
                  </a:cubicBezTo>
                  <a:cubicBezTo>
                    <a:pt x="344" y="95"/>
                    <a:pt x="369" y="136"/>
                    <a:pt x="414" y="148"/>
                  </a:cubicBezTo>
                  <a:cubicBezTo>
                    <a:pt x="427" y="148"/>
                    <a:pt x="440" y="122"/>
                    <a:pt x="440" y="110"/>
                  </a:cubicBezTo>
                  <a:cubicBezTo>
                    <a:pt x="440" y="39"/>
                    <a:pt x="375"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3"/>
            <p:cNvSpPr/>
            <p:nvPr/>
          </p:nvSpPr>
          <p:spPr>
            <a:xfrm>
              <a:off x="7454682" y="2586630"/>
              <a:ext cx="20752" cy="8197"/>
            </a:xfrm>
            <a:custGeom>
              <a:rect b="b" l="l" r="r" t="t"/>
              <a:pathLst>
                <a:path extrusionOk="0" h="222" w="562">
                  <a:moveTo>
                    <a:pt x="346" y="1"/>
                  </a:moveTo>
                  <a:cubicBezTo>
                    <a:pt x="223" y="1"/>
                    <a:pt x="91" y="63"/>
                    <a:pt x="19" y="151"/>
                  </a:cubicBezTo>
                  <a:cubicBezTo>
                    <a:pt x="0" y="179"/>
                    <a:pt x="16" y="221"/>
                    <a:pt x="41" y="221"/>
                  </a:cubicBezTo>
                  <a:cubicBezTo>
                    <a:pt x="50" y="221"/>
                    <a:pt x="60" y="216"/>
                    <a:pt x="70" y="202"/>
                  </a:cubicBezTo>
                  <a:cubicBezTo>
                    <a:pt x="145" y="120"/>
                    <a:pt x="224" y="90"/>
                    <a:pt x="313" y="90"/>
                  </a:cubicBezTo>
                  <a:cubicBezTo>
                    <a:pt x="375" y="90"/>
                    <a:pt x="442" y="105"/>
                    <a:pt x="516" y="126"/>
                  </a:cubicBezTo>
                  <a:cubicBezTo>
                    <a:pt x="521" y="131"/>
                    <a:pt x="526" y="133"/>
                    <a:pt x="530" y="133"/>
                  </a:cubicBezTo>
                  <a:cubicBezTo>
                    <a:pt x="549" y="133"/>
                    <a:pt x="562" y="95"/>
                    <a:pt x="541" y="75"/>
                  </a:cubicBezTo>
                  <a:cubicBezTo>
                    <a:pt x="489" y="23"/>
                    <a:pt x="419"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3"/>
            <p:cNvSpPr/>
            <p:nvPr/>
          </p:nvSpPr>
          <p:spPr>
            <a:xfrm>
              <a:off x="7487139" y="2608084"/>
              <a:ext cx="12001" cy="4542"/>
            </a:xfrm>
            <a:custGeom>
              <a:rect b="b" l="l" r="r" t="t"/>
              <a:pathLst>
                <a:path extrusionOk="0" h="123" w="325">
                  <a:moveTo>
                    <a:pt x="212" y="0"/>
                  </a:moveTo>
                  <a:cubicBezTo>
                    <a:pt x="159" y="0"/>
                    <a:pt x="98" y="27"/>
                    <a:pt x="44" y="54"/>
                  </a:cubicBezTo>
                  <a:cubicBezTo>
                    <a:pt x="1" y="65"/>
                    <a:pt x="32" y="123"/>
                    <a:pt x="66" y="123"/>
                  </a:cubicBezTo>
                  <a:cubicBezTo>
                    <a:pt x="71" y="123"/>
                    <a:pt x="77" y="121"/>
                    <a:pt x="82" y="118"/>
                  </a:cubicBezTo>
                  <a:cubicBezTo>
                    <a:pt x="146" y="80"/>
                    <a:pt x="184" y="80"/>
                    <a:pt x="248" y="80"/>
                  </a:cubicBezTo>
                  <a:cubicBezTo>
                    <a:pt x="324" y="67"/>
                    <a:pt x="299" y="16"/>
                    <a:pt x="273" y="16"/>
                  </a:cubicBezTo>
                  <a:cubicBezTo>
                    <a:pt x="255" y="5"/>
                    <a:pt x="234" y="0"/>
                    <a:pt x="2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3"/>
            <p:cNvSpPr/>
            <p:nvPr/>
          </p:nvSpPr>
          <p:spPr>
            <a:xfrm>
              <a:off x="7527572" y="2587959"/>
              <a:ext cx="13404" cy="6942"/>
            </a:xfrm>
            <a:custGeom>
              <a:rect b="b" l="l" r="r" t="t"/>
              <a:pathLst>
                <a:path extrusionOk="0" h="188" w="363">
                  <a:moveTo>
                    <a:pt x="197" y="1"/>
                  </a:moveTo>
                  <a:cubicBezTo>
                    <a:pt x="121" y="26"/>
                    <a:pt x="44" y="52"/>
                    <a:pt x="19" y="115"/>
                  </a:cubicBezTo>
                  <a:cubicBezTo>
                    <a:pt x="1" y="151"/>
                    <a:pt x="34" y="187"/>
                    <a:pt x="64" y="187"/>
                  </a:cubicBezTo>
                  <a:cubicBezTo>
                    <a:pt x="76" y="187"/>
                    <a:pt x="88" y="181"/>
                    <a:pt x="95" y="166"/>
                  </a:cubicBezTo>
                  <a:cubicBezTo>
                    <a:pt x="133" y="115"/>
                    <a:pt x="184" y="102"/>
                    <a:pt x="223" y="90"/>
                  </a:cubicBezTo>
                  <a:cubicBezTo>
                    <a:pt x="274" y="90"/>
                    <a:pt x="312" y="102"/>
                    <a:pt x="350" y="115"/>
                  </a:cubicBezTo>
                  <a:cubicBezTo>
                    <a:pt x="350" y="118"/>
                    <a:pt x="350" y="119"/>
                    <a:pt x="351" y="119"/>
                  </a:cubicBezTo>
                  <a:cubicBezTo>
                    <a:pt x="354" y="119"/>
                    <a:pt x="363" y="100"/>
                    <a:pt x="363" y="90"/>
                  </a:cubicBezTo>
                  <a:cubicBezTo>
                    <a:pt x="337" y="26"/>
                    <a:pt x="261" y="1"/>
                    <a:pt x="1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43"/>
            <p:cNvSpPr/>
            <p:nvPr/>
          </p:nvSpPr>
          <p:spPr>
            <a:xfrm>
              <a:off x="7534920" y="2602656"/>
              <a:ext cx="11225" cy="3729"/>
            </a:xfrm>
            <a:custGeom>
              <a:rect b="b" l="l" r="r" t="t"/>
              <a:pathLst>
                <a:path extrusionOk="0" h="101" w="304">
                  <a:moveTo>
                    <a:pt x="189" y="1"/>
                  </a:moveTo>
                  <a:cubicBezTo>
                    <a:pt x="131" y="1"/>
                    <a:pt x="62" y="20"/>
                    <a:pt x="24" y="36"/>
                  </a:cubicBezTo>
                  <a:cubicBezTo>
                    <a:pt x="0" y="47"/>
                    <a:pt x="19" y="101"/>
                    <a:pt x="52" y="101"/>
                  </a:cubicBezTo>
                  <a:cubicBezTo>
                    <a:pt x="55" y="101"/>
                    <a:pt x="58" y="100"/>
                    <a:pt x="62" y="99"/>
                  </a:cubicBezTo>
                  <a:cubicBezTo>
                    <a:pt x="80" y="90"/>
                    <a:pt x="104" y="81"/>
                    <a:pt x="135" y="81"/>
                  </a:cubicBezTo>
                  <a:cubicBezTo>
                    <a:pt x="148" y="81"/>
                    <a:pt x="161" y="83"/>
                    <a:pt x="176" y="86"/>
                  </a:cubicBezTo>
                  <a:cubicBezTo>
                    <a:pt x="193" y="86"/>
                    <a:pt x="216" y="92"/>
                    <a:pt x="237" y="92"/>
                  </a:cubicBezTo>
                  <a:cubicBezTo>
                    <a:pt x="247" y="92"/>
                    <a:pt x="257" y="91"/>
                    <a:pt x="266" y="86"/>
                  </a:cubicBezTo>
                  <a:cubicBezTo>
                    <a:pt x="304" y="74"/>
                    <a:pt x="304" y="48"/>
                    <a:pt x="278" y="36"/>
                  </a:cubicBezTo>
                  <a:cubicBezTo>
                    <a:pt x="263" y="10"/>
                    <a:pt x="229" y="1"/>
                    <a:pt x="1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43"/>
            <p:cNvSpPr/>
            <p:nvPr/>
          </p:nvSpPr>
          <p:spPr>
            <a:xfrm>
              <a:off x="7474658" y="2630719"/>
              <a:ext cx="15435" cy="6647"/>
            </a:xfrm>
            <a:custGeom>
              <a:rect b="b" l="l" r="r" t="t"/>
              <a:pathLst>
                <a:path extrusionOk="0" h="180" w="418">
                  <a:moveTo>
                    <a:pt x="366" y="0"/>
                  </a:moveTo>
                  <a:cubicBezTo>
                    <a:pt x="363" y="0"/>
                    <a:pt x="360" y="1"/>
                    <a:pt x="357" y="1"/>
                  </a:cubicBezTo>
                  <a:cubicBezTo>
                    <a:pt x="242" y="40"/>
                    <a:pt x="128" y="65"/>
                    <a:pt x="38" y="129"/>
                  </a:cubicBezTo>
                  <a:cubicBezTo>
                    <a:pt x="0" y="154"/>
                    <a:pt x="38" y="180"/>
                    <a:pt x="51" y="180"/>
                  </a:cubicBezTo>
                  <a:cubicBezTo>
                    <a:pt x="166" y="167"/>
                    <a:pt x="280" y="116"/>
                    <a:pt x="370" y="90"/>
                  </a:cubicBezTo>
                  <a:cubicBezTo>
                    <a:pt x="417" y="79"/>
                    <a:pt x="409" y="0"/>
                    <a:pt x="3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43"/>
            <p:cNvSpPr/>
            <p:nvPr/>
          </p:nvSpPr>
          <p:spPr>
            <a:xfrm>
              <a:off x="7469008" y="2650806"/>
              <a:ext cx="15065" cy="9637"/>
            </a:xfrm>
            <a:custGeom>
              <a:rect b="b" l="l" r="r" t="t"/>
              <a:pathLst>
                <a:path extrusionOk="0" h="261" w="408">
                  <a:moveTo>
                    <a:pt x="303" y="0"/>
                  </a:moveTo>
                  <a:cubicBezTo>
                    <a:pt x="172" y="0"/>
                    <a:pt x="23" y="78"/>
                    <a:pt x="0" y="234"/>
                  </a:cubicBezTo>
                  <a:cubicBezTo>
                    <a:pt x="0" y="250"/>
                    <a:pt x="10" y="261"/>
                    <a:pt x="21" y="261"/>
                  </a:cubicBezTo>
                  <a:cubicBezTo>
                    <a:pt x="27" y="261"/>
                    <a:pt x="34" y="257"/>
                    <a:pt x="39" y="247"/>
                  </a:cubicBezTo>
                  <a:cubicBezTo>
                    <a:pt x="109" y="152"/>
                    <a:pt x="191" y="80"/>
                    <a:pt x="304" y="80"/>
                  </a:cubicBezTo>
                  <a:cubicBezTo>
                    <a:pt x="313" y="80"/>
                    <a:pt x="322" y="80"/>
                    <a:pt x="332" y="81"/>
                  </a:cubicBezTo>
                  <a:cubicBezTo>
                    <a:pt x="395" y="81"/>
                    <a:pt x="408" y="18"/>
                    <a:pt x="357" y="5"/>
                  </a:cubicBezTo>
                  <a:cubicBezTo>
                    <a:pt x="339" y="2"/>
                    <a:pt x="321" y="0"/>
                    <a:pt x="3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43"/>
            <p:cNvSpPr/>
            <p:nvPr/>
          </p:nvSpPr>
          <p:spPr>
            <a:xfrm>
              <a:off x="7431862" y="2689393"/>
              <a:ext cx="4283" cy="10856"/>
            </a:xfrm>
            <a:custGeom>
              <a:rect b="b" l="l" r="r" t="t"/>
              <a:pathLst>
                <a:path extrusionOk="0" h="294" w="116">
                  <a:moveTo>
                    <a:pt x="82" y="1"/>
                  </a:moveTo>
                  <a:cubicBezTo>
                    <a:pt x="64" y="1"/>
                    <a:pt x="45" y="10"/>
                    <a:pt x="39" y="29"/>
                  </a:cubicBezTo>
                  <a:cubicBezTo>
                    <a:pt x="39" y="80"/>
                    <a:pt x="13" y="119"/>
                    <a:pt x="13" y="170"/>
                  </a:cubicBezTo>
                  <a:cubicBezTo>
                    <a:pt x="13" y="220"/>
                    <a:pt x="1" y="246"/>
                    <a:pt x="13" y="284"/>
                  </a:cubicBezTo>
                  <a:cubicBezTo>
                    <a:pt x="26" y="291"/>
                    <a:pt x="36" y="294"/>
                    <a:pt x="43" y="294"/>
                  </a:cubicBezTo>
                  <a:cubicBezTo>
                    <a:pt x="51" y="294"/>
                    <a:pt x="58" y="291"/>
                    <a:pt x="64" y="284"/>
                  </a:cubicBezTo>
                  <a:cubicBezTo>
                    <a:pt x="102" y="246"/>
                    <a:pt x="102" y="208"/>
                    <a:pt x="102" y="170"/>
                  </a:cubicBezTo>
                  <a:cubicBezTo>
                    <a:pt x="102" y="119"/>
                    <a:pt x="115" y="80"/>
                    <a:pt x="115" y="29"/>
                  </a:cubicBezTo>
                  <a:cubicBezTo>
                    <a:pt x="115" y="10"/>
                    <a:pt x="99" y="1"/>
                    <a:pt x="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43"/>
            <p:cNvSpPr/>
            <p:nvPr/>
          </p:nvSpPr>
          <p:spPr>
            <a:xfrm>
              <a:off x="7445044" y="2699362"/>
              <a:ext cx="6831" cy="10450"/>
            </a:xfrm>
            <a:custGeom>
              <a:rect b="b" l="l" r="r" t="t"/>
              <a:pathLst>
                <a:path extrusionOk="0" h="283" w="185">
                  <a:moveTo>
                    <a:pt x="121" y="1"/>
                  </a:moveTo>
                  <a:cubicBezTo>
                    <a:pt x="110" y="1"/>
                    <a:pt x="99" y="5"/>
                    <a:pt x="89" y="14"/>
                  </a:cubicBezTo>
                  <a:cubicBezTo>
                    <a:pt x="26" y="91"/>
                    <a:pt x="0" y="192"/>
                    <a:pt x="38" y="269"/>
                  </a:cubicBezTo>
                  <a:cubicBezTo>
                    <a:pt x="43" y="279"/>
                    <a:pt x="52" y="283"/>
                    <a:pt x="61" y="283"/>
                  </a:cubicBezTo>
                  <a:cubicBezTo>
                    <a:pt x="76" y="283"/>
                    <a:pt x="94" y="272"/>
                    <a:pt x="102" y="256"/>
                  </a:cubicBezTo>
                  <a:cubicBezTo>
                    <a:pt x="102" y="192"/>
                    <a:pt x="127" y="103"/>
                    <a:pt x="166" y="65"/>
                  </a:cubicBezTo>
                  <a:cubicBezTo>
                    <a:pt x="185" y="36"/>
                    <a:pt x="154" y="1"/>
                    <a:pt x="1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43"/>
            <p:cNvSpPr/>
            <p:nvPr/>
          </p:nvSpPr>
          <p:spPr>
            <a:xfrm>
              <a:off x="7420120" y="2736989"/>
              <a:ext cx="6277" cy="9933"/>
            </a:xfrm>
            <a:custGeom>
              <a:rect b="b" l="l" r="r" t="t"/>
              <a:pathLst>
                <a:path extrusionOk="0" h="269" w="170">
                  <a:moveTo>
                    <a:pt x="118" y="0"/>
                  </a:moveTo>
                  <a:cubicBezTo>
                    <a:pt x="109" y="0"/>
                    <a:pt x="99" y="4"/>
                    <a:pt x="89" y="14"/>
                  </a:cubicBezTo>
                  <a:cubicBezTo>
                    <a:pt x="26" y="65"/>
                    <a:pt x="0" y="167"/>
                    <a:pt x="51" y="256"/>
                  </a:cubicBezTo>
                  <a:cubicBezTo>
                    <a:pt x="56" y="265"/>
                    <a:pt x="65" y="269"/>
                    <a:pt x="75" y="269"/>
                  </a:cubicBezTo>
                  <a:cubicBezTo>
                    <a:pt x="94" y="269"/>
                    <a:pt x="115" y="255"/>
                    <a:pt x="115" y="230"/>
                  </a:cubicBezTo>
                  <a:cubicBezTo>
                    <a:pt x="115" y="167"/>
                    <a:pt x="115" y="116"/>
                    <a:pt x="140" y="77"/>
                  </a:cubicBezTo>
                  <a:cubicBezTo>
                    <a:pt x="169" y="39"/>
                    <a:pt x="147" y="0"/>
                    <a:pt x="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43"/>
            <p:cNvSpPr/>
            <p:nvPr/>
          </p:nvSpPr>
          <p:spPr>
            <a:xfrm>
              <a:off x="7397448" y="2777902"/>
              <a:ext cx="3877" cy="6056"/>
            </a:xfrm>
            <a:custGeom>
              <a:rect b="b" l="l" r="r" t="t"/>
              <a:pathLst>
                <a:path extrusionOk="0" h="164" w="105">
                  <a:moveTo>
                    <a:pt x="65" y="0"/>
                  </a:moveTo>
                  <a:cubicBezTo>
                    <a:pt x="55" y="0"/>
                    <a:pt x="46" y="5"/>
                    <a:pt x="41" y="14"/>
                  </a:cubicBezTo>
                  <a:cubicBezTo>
                    <a:pt x="28" y="52"/>
                    <a:pt x="28" y="103"/>
                    <a:pt x="16" y="128"/>
                  </a:cubicBezTo>
                  <a:cubicBezTo>
                    <a:pt x="1" y="150"/>
                    <a:pt x="16" y="164"/>
                    <a:pt x="37" y="164"/>
                  </a:cubicBezTo>
                  <a:cubicBezTo>
                    <a:pt x="51" y="164"/>
                    <a:pt x="69" y="157"/>
                    <a:pt x="79" y="141"/>
                  </a:cubicBezTo>
                  <a:cubicBezTo>
                    <a:pt x="92" y="115"/>
                    <a:pt x="92" y="77"/>
                    <a:pt x="105" y="39"/>
                  </a:cubicBezTo>
                  <a:cubicBezTo>
                    <a:pt x="105" y="14"/>
                    <a:pt x="84" y="0"/>
                    <a:pt x="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43"/>
            <p:cNvSpPr/>
            <p:nvPr/>
          </p:nvSpPr>
          <p:spPr>
            <a:xfrm>
              <a:off x="7410224" y="2785435"/>
              <a:ext cx="11188" cy="16284"/>
            </a:xfrm>
            <a:custGeom>
              <a:rect b="b" l="l" r="r" t="t"/>
              <a:pathLst>
                <a:path extrusionOk="0" h="441" w="303">
                  <a:moveTo>
                    <a:pt x="104" y="1"/>
                  </a:moveTo>
                  <a:cubicBezTo>
                    <a:pt x="87" y="1"/>
                    <a:pt x="71" y="13"/>
                    <a:pt x="77" y="39"/>
                  </a:cubicBezTo>
                  <a:cubicBezTo>
                    <a:pt x="77" y="153"/>
                    <a:pt x="1" y="281"/>
                    <a:pt x="90" y="383"/>
                  </a:cubicBezTo>
                  <a:cubicBezTo>
                    <a:pt x="124" y="417"/>
                    <a:pt x="170" y="440"/>
                    <a:pt x="211" y="440"/>
                  </a:cubicBezTo>
                  <a:cubicBezTo>
                    <a:pt x="245" y="440"/>
                    <a:pt x="276" y="424"/>
                    <a:pt x="294" y="383"/>
                  </a:cubicBezTo>
                  <a:cubicBezTo>
                    <a:pt x="303" y="356"/>
                    <a:pt x="280" y="329"/>
                    <a:pt x="252" y="329"/>
                  </a:cubicBezTo>
                  <a:cubicBezTo>
                    <a:pt x="241" y="329"/>
                    <a:pt x="228" y="333"/>
                    <a:pt x="217" y="344"/>
                  </a:cubicBezTo>
                  <a:cubicBezTo>
                    <a:pt x="212" y="348"/>
                    <a:pt x="206" y="349"/>
                    <a:pt x="201" y="349"/>
                  </a:cubicBezTo>
                  <a:cubicBezTo>
                    <a:pt x="166" y="349"/>
                    <a:pt x="128" y="288"/>
                    <a:pt x="128" y="255"/>
                  </a:cubicBezTo>
                  <a:cubicBezTo>
                    <a:pt x="115" y="179"/>
                    <a:pt x="141" y="115"/>
                    <a:pt x="141" y="39"/>
                  </a:cubicBezTo>
                  <a:cubicBezTo>
                    <a:pt x="141" y="13"/>
                    <a:pt x="122" y="1"/>
                    <a:pt x="1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43"/>
            <p:cNvSpPr/>
            <p:nvPr/>
          </p:nvSpPr>
          <p:spPr>
            <a:xfrm>
              <a:off x="7396598" y="2685774"/>
              <a:ext cx="14142" cy="18352"/>
            </a:xfrm>
            <a:custGeom>
              <a:rect b="b" l="l" r="r" t="t"/>
              <a:pathLst>
                <a:path extrusionOk="0" h="497" w="383">
                  <a:moveTo>
                    <a:pt x="306" y="0"/>
                  </a:moveTo>
                  <a:cubicBezTo>
                    <a:pt x="115" y="26"/>
                    <a:pt x="1" y="280"/>
                    <a:pt x="13" y="459"/>
                  </a:cubicBezTo>
                  <a:cubicBezTo>
                    <a:pt x="13" y="484"/>
                    <a:pt x="29" y="497"/>
                    <a:pt x="45" y="497"/>
                  </a:cubicBezTo>
                  <a:cubicBezTo>
                    <a:pt x="61" y="497"/>
                    <a:pt x="77" y="484"/>
                    <a:pt x="77" y="459"/>
                  </a:cubicBezTo>
                  <a:cubicBezTo>
                    <a:pt x="77" y="382"/>
                    <a:pt x="115" y="280"/>
                    <a:pt x="166" y="217"/>
                  </a:cubicBezTo>
                  <a:cubicBezTo>
                    <a:pt x="204" y="153"/>
                    <a:pt x="268" y="127"/>
                    <a:pt x="332" y="64"/>
                  </a:cubicBezTo>
                  <a:cubicBezTo>
                    <a:pt x="383" y="51"/>
                    <a:pt x="332" y="0"/>
                    <a:pt x="3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43"/>
            <p:cNvSpPr/>
            <p:nvPr/>
          </p:nvSpPr>
          <p:spPr>
            <a:xfrm>
              <a:off x="7393792" y="2658486"/>
              <a:ext cx="10376" cy="15915"/>
            </a:xfrm>
            <a:custGeom>
              <a:rect b="b" l="l" r="r" t="t"/>
              <a:pathLst>
                <a:path extrusionOk="0" h="431" w="281">
                  <a:moveTo>
                    <a:pt x="242" y="1"/>
                  </a:moveTo>
                  <a:cubicBezTo>
                    <a:pt x="64" y="26"/>
                    <a:pt x="0" y="255"/>
                    <a:pt x="26" y="408"/>
                  </a:cubicBezTo>
                  <a:cubicBezTo>
                    <a:pt x="26" y="423"/>
                    <a:pt x="39" y="430"/>
                    <a:pt x="56" y="430"/>
                  </a:cubicBezTo>
                  <a:cubicBezTo>
                    <a:pt x="82" y="430"/>
                    <a:pt x="115" y="413"/>
                    <a:pt x="115" y="383"/>
                  </a:cubicBezTo>
                  <a:cubicBezTo>
                    <a:pt x="89" y="306"/>
                    <a:pt x="115" y="243"/>
                    <a:pt x="153" y="179"/>
                  </a:cubicBezTo>
                  <a:cubicBezTo>
                    <a:pt x="191" y="128"/>
                    <a:pt x="255" y="90"/>
                    <a:pt x="280" y="39"/>
                  </a:cubicBezTo>
                  <a:cubicBezTo>
                    <a:pt x="280" y="39"/>
                    <a:pt x="268" y="1"/>
                    <a:pt x="2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43"/>
            <p:cNvSpPr/>
            <p:nvPr/>
          </p:nvSpPr>
          <p:spPr>
            <a:xfrm>
              <a:off x="7376216" y="2646153"/>
              <a:ext cx="15730" cy="6942"/>
            </a:xfrm>
            <a:custGeom>
              <a:rect b="b" l="l" r="r" t="t"/>
              <a:pathLst>
                <a:path extrusionOk="0" h="188" w="426">
                  <a:moveTo>
                    <a:pt x="361" y="0"/>
                  </a:moveTo>
                  <a:cubicBezTo>
                    <a:pt x="308" y="0"/>
                    <a:pt x="273" y="21"/>
                    <a:pt x="221" y="42"/>
                  </a:cubicBezTo>
                  <a:cubicBezTo>
                    <a:pt x="158" y="67"/>
                    <a:pt x="107" y="80"/>
                    <a:pt x="43" y="118"/>
                  </a:cubicBezTo>
                  <a:cubicBezTo>
                    <a:pt x="0" y="140"/>
                    <a:pt x="29" y="188"/>
                    <a:pt x="62" y="188"/>
                  </a:cubicBezTo>
                  <a:cubicBezTo>
                    <a:pt x="69" y="188"/>
                    <a:pt x="75" y="186"/>
                    <a:pt x="81" y="182"/>
                  </a:cubicBezTo>
                  <a:cubicBezTo>
                    <a:pt x="145" y="144"/>
                    <a:pt x="183" y="131"/>
                    <a:pt x="247" y="105"/>
                  </a:cubicBezTo>
                  <a:cubicBezTo>
                    <a:pt x="298" y="80"/>
                    <a:pt x="362" y="80"/>
                    <a:pt x="400" y="42"/>
                  </a:cubicBezTo>
                  <a:cubicBezTo>
                    <a:pt x="425" y="42"/>
                    <a:pt x="412" y="4"/>
                    <a:pt x="400" y="4"/>
                  </a:cubicBezTo>
                  <a:cubicBezTo>
                    <a:pt x="386" y="1"/>
                    <a:pt x="373" y="0"/>
                    <a:pt x="3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2" name="Shape 852"/>
        <p:cNvGrpSpPr/>
        <p:nvPr/>
      </p:nvGrpSpPr>
      <p:grpSpPr>
        <a:xfrm>
          <a:off x="0" y="0"/>
          <a:ext cx="0" cy="0"/>
          <a:chOff x="0" y="0"/>
          <a:chExt cx="0" cy="0"/>
        </a:xfrm>
      </p:grpSpPr>
      <p:grpSp>
        <p:nvGrpSpPr>
          <p:cNvPr id="853" name="Google Shape;853;p44"/>
          <p:cNvGrpSpPr/>
          <p:nvPr/>
        </p:nvGrpSpPr>
        <p:grpSpPr>
          <a:xfrm>
            <a:off x="4274296" y="484015"/>
            <a:ext cx="4391461" cy="4250530"/>
            <a:chOff x="2050157" y="433850"/>
            <a:chExt cx="4943669" cy="4785016"/>
          </a:xfrm>
        </p:grpSpPr>
        <p:sp>
          <p:nvSpPr>
            <p:cNvPr id="854" name="Google Shape;854;p44"/>
            <p:cNvSpPr/>
            <p:nvPr/>
          </p:nvSpPr>
          <p:spPr>
            <a:xfrm>
              <a:off x="2075250" y="461112"/>
              <a:ext cx="4915787" cy="4731113"/>
            </a:xfrm>
            <a:custGeom>
              <a:rect b="b" l="l" r="r" t="t"/>
              <a:pathLst>
                <a:path extrusionOk="0" h="15272" w="15868">
                  <a:moveTo>
                    <a:pt x="5508" y="0"/>
                  </a:moveTo>
                  <a:lnTo>
                    <a:pt x="4162" y="55"/>
                  </a:lnTo>
                  <a:cubicBezTo>
                    <a:pt x="4130" y="60"/>
                    <a:pt x="4098" y="78"/>
                    <a:pt x="4089" y="114"/>
                  </a:cubicBezTo>
                  <a:cubicBezTo>
                    <a:pt x="4035" y="310"/>
                    <a:pt x="4057" y="478"/>
                    <a:pt x="4103" y="673"/>
                  </a:cubicBezTo>
                  <a:cubicBezTo>
                    <a:pt x="4135" y="824"/>
                    <a:pt x="4180" y="964"/>
                    <a:pt x="4157" y="1110"/>
                  </a:cubicBezTo>
                  <a:cubicBezTo>
                    <a:pt x="4187" y="1339"/>
                    <a:pt x="3997" y="1578"/>
                    <a:pt x="3780" y="1578"/>
                  </a:cubicBezTo>
                  <a:cubicBezTo>
                    <a:pt x="3731" y="1578"/>
                    <a:pt x="3680" y="1565"/>
                    <a:pt x="3630" y="1537"/>
                  </a:cubicBezTo>
                  <a:cubicBezTo>
                    <a:pt x="3594" y="1515"/>
                    <a:pt x="3557" y="1487"/>
                    <a:pt x="3530" y="1451"/>
                  </a:cubicBezTo>
                  <a:cubicBezTo>
                    <a:pt x="3494" y="1419"/>
                    <a:pt x="3475" y="1383"/>
                    <a:pt x="3471" y="1337"/>
                  </a:cubicBezTo>
                  <a:cubicBezTo>
                    <a:pt x="3448" y="1265"/>
                    <a:pt x="3444" y="1187"/>
                    <a:pt x="3462" y="1115"/>
                  </a:cubicBezTo>
                  <a:cubicBezTo>
                    <a:pt x="3507" y="955"/>
                    <a:pt x="3644" y="874"/>
                    <a:pt x="3794" y="846"/>
                  </a:cubicBezTo>
                  <a:cubicBezTo>
                    <a:pt x="3798" y="846"/>
                    <a:pt x="3803" y="842"/>
                    <a:pt x="3812" y="842"/>
                  </a:cubicBezTo>
                  <a:cubicBezTo>
                    <a:pt x="3821" y="824"/>
                    <a:pt x="3826" y="801"/>
                    <a:pt x="3821" y="778"/>
                  </a:cubicBezTo>
                  <a:cubicBezTo>
                    <a:pt x="3794" y="569"/>
                    <a:pt x="3762" y="360"/>
                    <a:pt x="3735" y="150"/>
                  </a:cubicBezTo>
                  <a:cubicBezTo>
                    <a:pt x="3730" y="114"/>
                    <a:pt x="3689" y="96"/>
                    <a:pt x="3662" y="96"/>
                  </a:cubicBezTo>
                  <a:cubicBezTo>
                    <a:pt x="3446" y="75"/>
                    <a:pt x="3233" y="64"/>
                    <a:pt x="3020" y="64"/>
                  </a:cubicBezTo>
                  <a:cubicBezTo>
                    <a:pt x="2774" y="64"/>
                    <a:pt x="2528" y="78"/>
                    <a:pt x="2279" y="105"/>
                  </a:cubicBezTo>
                  <a:cubicBezTo>
                    <a:pt x="2247" y="110"/>
                    <a:pt x="2220" y="128"/>
                    <a:pt x="2207" y="164"/>
                  </a:cubicBezTo>
                  <a:cubicBezTo>
                    <a:pt x="2125" y="446"/>
                    <a:pt x="2166" y="660"/>
                    <a:pt x="2275" y="896"/>
                  </a:cubicBezTo>
                  <a:cubicBezTo>
                    <a:pt x="2416" y="1001"/>
                    <a:pt x="2539" y="1183"/>
                    <a:pt x="2552" y="1337"/>
                  </a:cubicBezTo>
                  <a:cubicBezTo>
                    <a:pt x="2561" y="1515"/>
                    <a:pt x="2466" y="1624"/>
                    <a:pt x="2343" y="1669"/>
                  </a:cubicBezTo>
                  <a:cubicBezTo>
                    <a:pt x="2298" y="1701"/>
                    <a:pt x="2238" y="1724"/>
                    <a:pt x="2161" y="1738"/>
                  </a:cubicBezTo>
                  <a:cubicBezTo>
                    <a:pt x="2111" y="1747"/>
                    <a:pt x="2061" y="1751"/>
                    <a:pt x="2011" y="1760"/>
                  </a:cubicBezTo>
                  <a:cubicBezTo>
                    <a:pt x="1720" y="1760"/>
                    <a:pt x="1529" y="1592"/>
                    <a:pt x="1643" y="1192"/>
                  </a:cubicBezTo>
                  <a:cubicBezTo>
                    <a:pt x="1670" y="1105"/>
                    <a:pt x="1743" y="1024"/>
                    <a:pt x="1784" y="942"/>
                  </a:cubicBezTo>
                  <a:cubicBezTo>
                    <a:pt x="2147" y="146"/>
                    <a:pt x="1161" y="187"/>
                    <a:pt x="674" y="128"/>
                  </a:cubicBezTo>
                  <a:cubicBezTo>
                    <a:pt x="669" y="125"/>
                    <a:pt x="665" y="124"/>
                    <a:pt x="660" y="124"/>
                  </a:cubicBezTo>
                  <a:cubicBezTo>
                    <a:pt x="656" y="124"/>
                    <a:pt x="651" y="125"/>
                    <a:pt x="647" y="128"/>
                  </a:cubicBezTo>
                  <a:cubicBezTo>
                    <a:pt x="636" y="124"/>
                    <a:pt x="624" y="122"/>
                    <a:pt x="613" y="122"/>
                  </a:cubicBezTo>
                  <a:cubicBezTo>
                    <a:pt x="566" y="122"/>
                    <a:pt x="520" y="152"/>
                    <a:pt x="524" y="214"/>
                  </a:cubicBezTo>
                  <a:cubicBezTo>
                    <a:pt x="588" y="4107"/>
                    <a:pt x="497" y="7995"/>
                    <a:pt x="251" y="11879"/>
                  </a:cubicBezTo>
                  <a:cubicBezTo>
                    <a:pt x="183" y="12975"/>
                    <a:pt x="101" y="14075"/>
                    <a:pt x="6" y="15171"/>
                  </a:cubicBezTo>
                  <a:cubicBezTo>
                    <a:pt x="1" y="15226"/>
                    <a:pt x="51" y="15271"/>
                    <a:pt x="101" y="15271"/>
                  </a:cubicBezTo>
                  <a:cubicBezTo>
                    <a:pt x="4139" y="15244"/>
                    <a:pt x="8178" y="15071"/>
                    <a:pt x="12202" y="14762"/>
                  </a:cubicBezTo>
                  <a:cubicBezTo>
                    <a:pt x="13339" y="14671"/>
                    <a:pt x="14603" y="14735"/>
                    <a:pt x="15736" y="14625"/>
                  </a:cubicBezTo>
                  <a:cubicBezTo>
                    <a:pt x="15738" y="14625"/>
                    <a:pt x="15739" y="14625"/>
                    <a:pt x="15741" y="14625"/>
                  </a:cubicBezTo>
                  <a:cubicBezTo>
                    <a:pt x="15770" y="14625"/>
                    <a:pt x="15782" y="14647"/>
                    <a:pt x="15786" y="14647"/>
                  </a:cubicBezTo>
                  <a:cubicBezTo>
                    <a:pt x="15788" y="14647"/>
                    <a:pt x="15787" y="14641"/>
                    <a:pt x="15786" y="14621"/>
                  </a:cubicBezTo>
                  <a:cubicBezTo>
                    <a:pt x="15567" y="10928"/>
                    <a:pt x="15868" y="6976"/>
                    <a:pt x="15704" y="3288"/>
                  </a:cubicBezTo>
                  <a:cubicBezTo>
                    <a:pt x="15631" y="1692"/>
                    <a:pt x="15381" y="155"/>
                    <a:pt x="15381" y="155"/>
                  </a:cubicBezTo>
                  <a:lnTo>
                    <a:pt x="15340" y="155"/>
                  </a:lnTo>
                  <a:cubicBezTo>
                    <a:pt x="15172" y="164"/>
                    <a:pt x="14999" y="173"/>
                    <a:pt x="14831" y="182"/>
                  </a:cubicBezTo>
                  <a:cubicBezTo>
                    <a:pt x="14672" y="173"/>
                    <a:pt x="14512" y="160"/>
                    <a:pt x="14353" y="150"/>
                  </a:cubicBezTo>
                  <a:cubicBezTo>
                    <a:pt x="14296" y="148"/>
                    <a:pt x="14213" y="128"/>
                    <a:pt x="14138" y="128"/>
                  </a:cubicBezTo>
                  <a:cubicBezTo>
                    <a:pt x="14094" y="128"/>
                    <a:pt x="14053" y="135"/>
                    <a:pt x="14021" y="155"/>
                  </a:cubicBezTo>
                  <a:cubicBezTo>
                    <a:pt x="13835" y="278"/>
                    <a:pt x="13930" y="555"/>
                    <a:pt x="14012" y="705"/>
                  </a:cubicBezTo>
                  <a:cubicBezTo>
                    <a:pt x="14058" y="787"/>
                    <a:pt x="14162" y="851"/>
                    <a:pt x="14190" y="937"/>
                  </a:cubicBezTo>
                  <a:cubicBezTo>
                    <a:pt x="14267" y="1165"/>
                    <a:pt x="14180" y="1387"/>
                    <a:pt x="13971" y="1465"/>
                  </a:cubicBezTo>
                  <a:cubicBezTo>
                    <a:pt x="13907" y="1489"/>
                    <a:pt x="13804" y="1514"/>
                    <a:pt x="13708" y="1514"/>
                  </a:cubicBezTo>
                  <a:cubicBezTo>
                    <a:pt x="13627" y="1514"/>
                    <a:pt x="13551" y="1496"/>
                    <a:pt x="13507" y="1447"/>
                  </a:cubicBezTo>
                  <a:cubicBezTo>
                    <a:pt x="13380" y="1301"/>
                    <a:pt x="13430" y="1010"/>
                    <a:pt x="13516" y="864"/>
                  </a:cubicBezTo>
                  <a:cubicBezTo>
                    <a:pt x="13653" y="646"/>
                    <a:pt x="13762" y="432"/>
                    <a:pt x="13626" y="187"/>
                  </a:cubicBezTo>
                  <a:cubicBezTo>
                    <a:pt x="13612" y="160"/>
                    <a:pt x="13589" y="146"/>
                    <a:pt x="13562" y="146"/>
                  </a:cubicBezTo>
                  <a:cubicBezTo>
                    <a:pt x="13012" y="150"/>
                    <a:pt x="12466" y="191"/>
                    <a:pt x="11925" y="269"/>
                  </a:cubicBezTo>
                  <a:cubicBezTo>
                    <a:pt x="11902" y="273"/>
                    <a:pt x="11875" y="301"/>
                    <a:pt x="11870" y="323"/>
                  </a:cubicBezTo>
                  <a:cubicBezTo>
                    <a:pt x="11843" y="501"/>
                    <a:pt x="11816" y="678"/>
                    <a:pt x="11784" y="855"/>
                  </a:cubicBezTo>
                  <a:cubicBezTo>
                    <a:pt x="11779" y="905"/>
                    <a:pt x="11807" y="955"/>
                    <a:pt x="11857" y="955"/>
                  </a:cubicBezTo>
                  <a:cubicBezTo>
                    <a:pt x="12207" y="1169"/>
                    <a:pt x="12184" y="1365"/>
                    <a:pt x="11797" y="1551"/>
                  </a:cubicBezTo>
                  <a:cubicBezTo>
                    <a:pt x="11746" y="1563"/>
                    <a:pt x="11695" y="1569"/>
                    <a:pt x="11644" y="1569"/>
                  </a:cubicBezTo>
                  <a:cubicBezTo>
                    <a:pt x="11543" y="1569"/>
                    <a:pt x="11444" y="1545"/>
                    <a:pt x="11347" y="1497"/>
                  </a:cubicBezTo>
                  <a:cubicBezTo>
                    <a:pt x="10724" y="1019"/>
                    <a:pt x="11420" y="987"/>
                    <a:pt x="11516" y="805"/>
                  </a:cubicBezTo>
                  <a:cubicBezTo>
                    <a:pt x="11602" y="642"/>
                    <a:pt x="11543" y="391"/>
                    <a:pt x="11511" y="219"/>
                  </a:cubicBezTo>
                  <a:cubicBezTo>
                    <a:pt x="11502" y="182"/>
                    <a:pt x="11466" y="160"/>
                    <a:pt x="11434" y="160"/>
                  </a:cubicBezTo>
                  <a:cubicBezTo>
                    <a:pt x="10933" y="178"/>
                    <a:pt x="10433" y="191"/>
                    <a:pt x="9933" y="210"/>
                  </a:cubicBezTo>
                  <a:cubicBezTo>
                    <a:pt x="9887" y="264"/>
                    <a:pt x="9860" y="332"/>
                    <a:pt x="9837" y="401"/>
                  </a:cubicBezTo>
                  <a:cubicBezTo>
                    <a:pt x="9828" y="451"/>
                    <a:pt x="9824" y="496"/>
                    <a:pt x="9819" y="546"/>
                  </a:cubicBezTo>
                  <a:cubicBezTo>
                    <a:pt x="9874" y="760"/>
                    <a:pt x="10065" y="996"/>
                    <a:pt x="10056" y="1196"/>
                  </a:cubicBezTo>
                  <a:cubicBezTo>
                    <a:pt x="10043" y="1386"/>
                    <a:pt x="9937" y="1466"/>
                    <a:pt x="9809" y="1466"/>
                  </a:cubicBezTo>
                  <a:cubicBezTo>
                    <a:pt x="9799" y="1466"/>
                    <a:pt x="9789" y="1466"/>
                    <a:pt x="9778" y="1465"/>
                  </a:cubicBezTo>
                  <a:cubicBezTo>
                    <a:pt x="9750" y="1473"/>
                    <a:pt x="9718" y="1478"/>
                    <a:pt x="9683" y="1478"/>
                  </a:cubicBezTo>
                  <a:cubicBezTo>
                    <a:pt x="9643" y="1478"/>
                    <a:pt x="9599" y="1472"/>
                    <a:pt x="9551" y="1460"/>
                  </a:cubicBezTo>
                  <a:cubicBezTo>
                    <a:pt x="9319" y="1415"/>
                    <a:pt x="9228" y="1265"/>
                    <a:pt x="9278" y="1005"/>
                  </a:cubicBezTo>
                  <a:cubicBezTo>
                    <a:pt x="9301" y="887"/>
                    <a:pt x="9374" y="773"/>
                    <a:pt x="9415" y="660"/>
                  </a:cubicBezTo>
                  <a:cubicBezTo>
                    <a:pt x="9474" y="496"/>
                    <a:pt x="9487" y="369"/>
                    <a:pt x="9410" y="205"/>
                  </a:cubicBezTo>
                  <a:cubicBezTo>
                    <a:pt x="9401" y="182"/>
                    <a:pt x="9369" y="169"/>
                    <a:pt x="9346" y="169"/>
                  </a:cubicBezTo>
                  <a:cubicBezTo>
                    <a:pt x="8919" y="182"/>
                    <a:pt x="8487" y="196"/>
                    <a:pt x="8059" y="210"/>
                  </a:cubicBezTo>
                  <a:cubicBezTo>
                    <a:pt x="8023" y="210"/>
                    <a:pt x="7982" y="246"/>
                    <a:pt x="7987" y="287"/>
                  </a:cubicBezTo>
                  <a:cubicBezTo>
                    <a:pt x="8005" y="605"/>
                    <a:pt x="7837" y="783"/>
                    <a:pt x="8096" y="1005"/>
                  </a:cubicBezTo>
                  <a:cubicBezTo>
                    <a:pt x="8173" y="1078"/>
                    <a:pt x="8355" y="1146"/>
                    <a:pt x="8378" y="1283"/>
                  </a:cubicBezTo>
                  <a:cubicBezTo>
                    <a:pt x="8417" y="1572"/>
                    <a:pt x="8089" y="1688"/>
                    <a:pt x="7862" y="1688"/>
                  </a:cubicBezTo>
                  <a:cubicBezTo>
                    <a:pt x="7853" y="1688"/>
                    <a:pt x="7845" y="1688"/>
                    <a:pt x="7837" y="1688"/>
                  </a:cubicBezTo>
                  <a:cubicBezTo>
                    <a:pt x="7723" y="1683"/>
                    <a:pt x="7477" y="1633"/>
                    <a:pt x="7377" y="1551"/>
                  </a:cubicBezTo>
                  <a:cubicBezTo>
                    <a:pt x="7095" y="1319"/>
                    <a:pt x="7332" y="1051"/>
                    <a:pt x="7445" y="851"/>
                  </a:cubicBezTo>
                  <a:cubicBezTo>
                    <a:pt x="7532" y="692"/>
                    <a:pt x="7709" y="291"/>
                    <a:pt x="7486" y="150"/>
                  </a:cubicBezTo>
                  <a:cubicBezTo>
                    <a:pt x="7444" y="125"/>
                    <a:pt x="7382" y="117"/>
                    <a:pt x="7313" y="117"/>
                  </a:cubicBezTo>
                  <a:cubicBezTo>
                    <a:pt x="7186" y="117"/>
                    <a:pt x="7036" y="146"/>
                    <a:pt x="6950" y="146"/>
                  </a:cubicBezTo>
                  <a:cubicBezTo>
                    <a:pt x="6645" y="146"/>
                    <a:pt x="6340" y="141"/>
                    <a:pt x="6036" y="128"/>
                  </a:cubicBezTo>
                  <a:cubicBezTo>
                    <a:pt x="5995" y="128"/>
                    <a:pt x="5963" y="164"/>
                    <a:pt x="5958" y="205"/>
                  </a:cubicBezTo>
                  <a:cubicBezTo>
                    <a:pt x="5949" y="410"/>
                    <a:pt x="5936" y="610"/>
                    <a:pt x="5927" y="810"/>
                  </a:cubicBezTo>
                  <a:cubicBezTo>
                    <a:pt x="6145" y="919"/>
                    <a:pt x="6359" y="1142"/>
                    <a:pt x="6177" y="1396"/>
                  </a:cubicBezTo>
                  <a:cubicBezTo>
                    <a:pt x="6086" y="1519"/>
                    <a:pt x="5933" y="1573"/>
                    <a:pt x="5781" y="1573"/>
                  </a:cubicBezTo>
                  <a:cubicBezTo>
                    <a:pt x="5758" y="1573"/>
                    <a:pt x="5735" y="1572"/>
                    <a:pt x="5713" y="1569"/>
                  </a:cubicBezTo>
                  <a:cubicBezTo>
                    <a:pt x="5699" y="1571"/>
                    <a:pt x="5685" y="1572"/>
                    <a:pt x="5671" y="1572"/>
                  </a:cubicBezTo>
                  <a:cubicBezTo>
                    <a:pt x="5556" y="1572"/>
                    <a:pt x="5439" y="1522"/>
                    <a:pt x="5354" y="1428"/>
                  </a:cubicBezTo>
                  <a:cubicBezTo>
                    <a:pt x="5294" y="1365"/>
                    <a:pt x="5244" y="1283"/>
                    <a:pt x="5240" y="1192"/>
                  </a:cubicBezTo>
                  <a:cubicBezTo>
                    <a:pt x="5235" y="1187"/>
                    <a:pt x="5231" y="1183"/>
                    <a:pt x="5226" y="1178"/>
                  </a:cubicBezTo>
                  <a:lnTo>
                    <a:pt x="5240" y="1160"/>
                  </a:lnTo>
                  <a:cubicBezTo>
                    <a:pt x="5244" y="1083"/>
                    <a:pt x="5276" y="1024"/>
                    <a:pt x="5326" y="983"/>
                  </a:cubicBezTo>
                  <a:cubicBezTo>
                    <a:pt x="5358" y="942"/>
                    <a:pt x="5394" y="910"/>
                    <a:pt x="5431" y="878"/>
                  </a:cubicBezTo>
                  <a:cubicBezTo>
                    <a:pt x="5435" y="878"/>
                    <a:pt x="5435" y="874"/>
                    <a:pt x="5440" y="869"/>
                  </a:cubicBezTo>
                  <a:cubicBezTo>
                    <a:pt x="5449" y="860"/>
                    <a:pt x="5458" y="855"/>
                    <a:pt x="5467" y="846"/>
                  </a:cubicBezTo>
                  <a:cubicBezTo>
                    <a:pt x="5504" y="814"/>
                    <a:pt x="5535" y="773"/>
                    <a:pt x="5558" y="723"/>
                  </a:cubicBezTo>
                  <a:cubicBezTo>
                    <a:pt x="5599" y="628"/>
                    <a:pt x="5608" y="523"/>
                    <a:pt x="5604" y="414"/>
                  </a:cubicBezTo>
                  <a:cubicBezTo>
                    <a:pt x="5590" y="351"/>
                    <a:pt x="5581" y="287"/>
                    <a:pt x="5576" y="219"/>
                  </a:cubicBezTo>
                  <a:cubicBezTo>
                    <a:pt x="5572" y="210"/>
                    <a:pt x="5572" y="200"/>
                    <a:pt x="5567" y="191"/>
                  </a:cubicBezTo>
                  <a:cubicBezTo>
                    <a:pt x="5558" y="132"/>
                    <a:pt x="5549" y="73"/>
                    <a:pt x="5545" y="9"/>
                  </a:cubicBezTo>
                  <a:cubicBezTo>
                    <a:pt x="5535" y="5"/>
                    <a:pt x="5522" y="0"/>
                    <a:pt x="5508"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4"/>
            <p:cNvSpPr/>
            <p:nvPr/>
          </p:nvSpPr>
          <p:spPr>
            <a:xfrm>
              <a:off x="2050157" y="433850"/>
              <a:ext cx="4943669" cy="4785016"/>
            </a:xfrm>
            <a:custGeom>
              <a:rect b="b" l="l" r="r" t="t"/>
              <a:pathLst>
                <a:path extrusionOk="0" h="15446" w="15958">
                  <a:moveTo>
                    <a:pt x="5548" y="175"/>
                  </a:moveTo>
                  <a:cubicBezTo>
                    <a:pt x="5553" y="216"/>
                    <a:pt x="5557" y="257"/>
                    <a:pt x="5566" y="298"/>
                  </a:cubicBezTo>
                  <a:cubicBezTo>
                    <a:pt x="5566" y="307"/>
                    <a:pt x="5571" y="316"/>
                    <a:pt x="5571" y="325"/>
                  </a:cubicBezTo>
                  <a:cubicBezTo>
                    <a:pt x="5575" y="384"/>
                    <a:pt x="5585" y="434"/>
                    <a:pt x="5594" y="489"/>
                  </a:cubicBezTo>
                  <a:lnTo>
                    <a:pt x="5598" y="511"/>
                  </a:lnTo>
                  <a:cubicBezTo>
                    <a:pt x="5603" y="620"/>
                    <a:pt x="5594" y="707"/>
                    <a:pt x="5562" y="780"/>
                  </a:cubicBezTo>
                  <a:cubicBezTo>
                    <a:pt x="5548" y="811"/>
                    <a:pt x="5530" y="839"/>
                    <a:pt x="5494" y="871"/>
                  </a:cubicBezTo>
                  <a:cubicBezTo>
                    <a:pt x="5480" y="880"/>
                    <a:pt x="5471" y="889"/>
                    <a:pt x="5462" y="898"/>
                  </a:cubicBezTo>
                  <a:lnTo>
                    <a:pt x="5444" y="916"/>
                  </a:lnTo>
                  <a:cubicBezTo>
                    <a:pt x="5412" y="948"/>
                    <a:pt x="5375" y="975"/>
                    <a:pt x="5348" y="1012"/>
                  </a:cubicBezTo>
                  <a:cubicBezTo>
                    <a:pt x="5284" y="1066"/>
                    <a:pt x="5248" y="1139"/>
                    <a:pt x="5239" y="1221"/>
                  </a:cubicBezTo>
                  <a:lnTo>
                    <a:pt x="5203" y="1271"/>
                  </a:lnTo>
                  <a:lnTo>
                    <a:pt x="5239" y="1316"/>
                  </a:lnTo>
                  <a:cubicBezTo>
                    <a:pt x="5253" y="1407"/>
                    <a:pt x="5298" y="1498"/>
                    <a:pt x="5371" y="1575"/>
                  </a:cubicBezTo>
                  <a:cubicBezTo>
                    <a:pt x="5478" y="1687"/>
                    <a:pt x="5611" y="1746"/>
                    <a:pt x="5750" y="1746"/>
                  </a:cubicBezTo>
                  <a:cubicBezTo>
                    <a:pt x="5765" y="1746"/>
                    <a:pt x="5779" y="1745"/>
                    <a:pt x="5794" y="1744"/>
                  </a:cubicBezTo>
                  <a:cubicBezTo>
                    <a:pt x="5817" y="1746"/>
                    <a:pt x="5839" y="1746"/>
                    <a:pt x="5861" y="1746"/>
                  </a:cubicBezTo>
                  <a:cubicBezTo>
                    <a:pt x="6059" y="1746"/>
                    <a:pt x="6223" y="1674"/>
                    <a:pt x="6321" y="1535"/>
                  </a:cubicBezTo>
                  <a:cubicBezTo>
                    <a:pt x="6399" y="1430"/>
                    <a:pt x="6426" y="1312"/>
                    <a:pt x="6399" y="1203"/>
                  </a:cubicBezTo>
                  <a:cubicBezTo>
                    <a:pt x="6367" y="1066"/>
                    <a:pt x="6253" y="939"/>
                    <a:pt x="6094" y="848"/>
                  </a:cubicBezTo>
                  <a:lnTo>
                    <a:pt x="6126" y="302"/>
                  </a:lnTo>
                  <a:cubicBezTo>
                    <a:pt x="6453" y="316"/>
                    <a:pt x="6749" y="320"/>
                    <a:pt x="7031" y="320"/>
                  </a:cubicBezTo>
                  <a:cubicBezTo>
                    <a:pt x="7072" y="320"/>
                    <a:pt x="7126" y="311"/>
                    <a:pt x="7181" y="307"/>
                  </a:cubicBezTo>
                  <a:cubicBezTo>
                    <a:pt x="7242" y="299"/>
                    <a:pt x="7318" y="291"/>
                    <a:pt x="7385" y="291"/>
                  </a:cubicBezTo>
                  <a:cubicBezTo>
                    <a:pt x="7442" y="291"/>
                    <a:pt x="7493" y="297"/>
                    <a:pt x="7522" y="316"/>
                  </a:cubicBezTo>
                  <a:cubicBezTo>
                    <a:pt x="7672" y="407"/>
                    <a:pt x="7540" y="734"/>
                    <a:pt x="7454" y="893"/>
                  </a:cubicBezTo>
                  <a:cubicBezTo>
                    <a:pt x="7435" y="921"/>
                    <a:pt x="7417" y="952"/>
                    <a:pt x="7399" y="980"/>
                  </a:cubicBezTo>
                  <a:cubicBezTo>
                    <a:pt x="7285" y="1171"/>
                    <a:pt x="7108" y="1457"/>
                    <a:pt x="7404" y="1703"/>
                  </a:cubicBezTo>
                  <a:cubicBezTo>
                    <a:pt x="7536" y="1812"/>
                    <a:pt x="7808" y="1857"/>
                    <a:pt x="7913" y="1862"/>
                  </a:cubicBezTo>
                  <a:cubicBezTo>
                    <a:pt x="7920" y="1862"/>
                    <a:pt x="7927" y="1862"/>
                    <a:pt x="7933" y="1862"/>
                  </a:cubicBezTo>
                  <a:cubicBezTo>
                    <a:pt x="8108" y="1862"/>
                    <a:pt x="8331" y="1806"/>
                    <a:pt x="8450" y="1666"/>
                  </a:cubicBezTo>
                  <a:cubicBezTo>
                    <a:pt x="8527" y="1580"/>
                    <a:pt x="8554" y="1475"/>
                    <a:pt x="8541" y="1362"/>
                  </a:cubicBezTo>
                  <a:cubicBezTo>
                    <a:pt x="8518" y="1221"/>
                    <a:pt x="8395" y="1139"/>
                    <a:pt x="8304" y="1080"/>
                  </a:cubicBezTo>
                  <a:cubicBezTo>
                    <a:pt x="8277" y="1062"/>
                    <a:pt x="8245" y="1043"/>
                    <a:pt x="8231" y="1030"/>
                  </a:cubicBezTo>
                  <a:cubicBezTo>
                    <a:pt x="8090" y="907"/>
                    <a:pt x="8104" y="821"/>
                    <a:pt x="8131" y="661"/>
                  </a:cubicBezTo>
                  <a:cubicBezTo>
                    <a:pt x="8140" y="580"/>
                    <a:pt x="8154" y="489"/>
                    <a:pt x="8149" y="384"/>
                  </a:cubicBezTo>
                  <a:lnTo>
                    <a:pt x="9423" y="343"/>
                  </a:lnTo>
                  <a:lnTo>
                    <a:pt x="9423" y="343"/>
                  </a:lnTo>
                  <a:cubicBezTo>
                    <a:pt x="9482" y="475"/>
                    <a:pt x="9468" y="580"/>
                    <a:pt x="9418" y="721"/>
                  </a:cubicBezTo>
                  <a:cubicBezTo>
                    <a:pt x="9405" y="761"/>
                    <a:pt x="9382" y="802"/>
                    <a:pt x="9364" y="843"/>
                  </a:cubicBezTo>
                  <a:cubicBezTo>
                    <a:pt x="9327" y="916"/>
                    <a:pt x="9291" y="993"/>
                    <a:pt x="9277" y="1075"/>
                  </a:cubicBezTo>
                  <a:cubicBezTo>
                    <a:pt x="9218" y="1380"/>
                    <a:pt x="9341" y="1580"/>
                    <a:pt x="9614" y="1635"/>
                  </a:cubicBezTo>
                  <a:cubicBezTo>
                    <a:pt x="9667" y="1647"/>
                    <a:pt x="9714" y="1652"/>
                    <a:pt x="9758" y="1652"/>
                  </a:cubicBezTo>
                  <a:cubicBezTo>
                    <a:pt x="9798" y="1652"/>
                    <a:pt x="9834" y="1648"/>
                    <a:pt x="9868" y="1639"/>
                  </a:cubicBezTo>
                  <a:cubicBezTo>
                    <a:pt x="9875" y="1639"/>
                    <a:pt x="9881" y="1640"/>
                    <a:pt x="9888" y="1640"/>
                  </a:cubicBezTo>
                  <a:cubicBezTo>
                    <a:pt x="9971" y="1640"/>
                    <a:pt x="10046" y="1612"/>
                    <a:pt x="10105" y="1562"/>
                  </a:cubicBezTo>
                  <a:cubicBezTo>
                    <a:pt x="10150" y="1521"/>
                    <a:pt x="10210" y="1439"/>
                    <a:pt x="10219" y="1293"/>
                  </a:cubicBezTo>
                  <a:cubicBezTo>
                    <a:pt x="10228" y="1148"/>
                    <a:pt x="10155" y="1002"/>
                    <a:pt x="10087" y="861"/>
                  </a:cubicBezTo>
                  <a:cubicBezTo>
                    <a:pt x="10046" y="780"/>
                    <a:pt x="10005" y="702"/>
                    <a:pt x="9987" y="630"/>
                  </a:cubicBezTo>
                  <a:cubicBezTo>
                    <a:pt x="9991" y="589"/>
                    <a:pt x="9996" y="548"/>
                    <a:pt x="10000" y="507"/>
                  </a:cubicBezTo>
                  <a:cubicBezTo>
                    <a:pt x="10014" y="457"/>
                    <a:pt x="10032" y="416"/>
                    <a:pt x="10055" y="384"/>
                  </a:cubicBezTo>
                  <a:lnTo>
                    <a:pt x="11510" y="334"/>
                  </a:lnTo>
                  <a:lnTo>
                    <a:pt x="11519" y="370"/>
                  </a:lnTo>
                  <a:cubicBezTo>
                    <a:pt x="11547" y="525"/>
                    <a:pt x="11587" y="734"/>
                    <a:pt x="11524" y="852"/>
                  </a:cubicBezTo>
                  <a:cubicBezTo>
                    <a:pt x="11510" y="880"/>
                    <a:pt x="11433" y="921"/>
                    <a:pt x="11374" y="948"/>
                  </a:cubicBezTo>
                  <a:cubicBezTo>
                    <a:pt x="11246" y="1016"/>
                    <a:pt x="11101" y="1089"/>
                    <a:pt x="11092" y="1234"/>
                  </a:cubicBezTo>
                  <a:cubicBezTo>
                    <a:pt x="11078" y="1362"/>
                    <a:pt x="11169" y="1494"/>
                    <a:pt x="11378" y="1653"/>
                  </a:cubicBezTo>
                  <a:lnTo>
                    <a:pt x="11392" y="1662"/>
                  </a:lnTo>
                  <a:cubicBezTo>
                    <a:pt x="11502" y="1717"/>
                    <a:pt x="11615" y="1743"/>
                    <a:pt x="11730" y="1743"/>
                  </a:cubicBezTo>
                  <a:cubicBezTo>
                    <a:pt x="11785" y="1743"/>
                    <a:pt x="11841" y="1737"/>
                    <a:pt x="11897" y="1726"/>
                  </a:cubicBezTo>
                  <a:lnTo>
                    <a:pt x="11915" y="1716"/>
                  </a:lnTo>
                  <a:cubicBezTo>
                    <a:pt x="12147" y="1607"/>
                    <a:pt x="12265" y="1484"/>
                    <a:pt x="12270" y="1348"/>
                  </a:cubicBezTo>
                  <a:cubicBezTo>
                    <a:pt x="12274" y="1212"/>
                    <a:pt x="12183" y="1089"/>
                    <a:pt x="11983" y="966"/>
                  </a:cubicBezTo>
                  <a:lnTo>
                    <a:pt x="11965" y="957"/>
                  </a:lnTo>
                  <a:lnTo>
                    <a:pt x="11951" y="957"/>
                  </a:lnTo>
                  <a:lnTo>
                    <a:pt x="12033" y="439"/>
                  </a:lnTo>
                  <a:cubicBezTo>
                    <a:pt x="12570" y="361"/>
                    <a:pt x="13111" y="325"/>
                    <a:pt x="13638" y="320"/>
                  </a:cubicBezTo>
                  <a:lnTo>
                    <a:pt x="13638" y="320"/>
                  </a:lnTo>
                  <a:cubicBezTo>
                    <a:pt x="13748" y="520"/>
                    <a:pt x="13657" y="698"/>
                    <a:pt x="13529" y="907"/>
                  </a:cubicBezTo>
                  <a:cubicBezTo>
                    <a:pt x="13425" y="1075"/>
                    <a:pt x="13370" y="1407"/>
                    <a:pt x="13529" y="1594"/>
                  </a:cubicBezTo>
                  <a:cubicBezTo>
                    <a:pt x="13592" y="1667"/>
                    <a:pt x="13689" y="1690"/>
                    <a:pt x="13785" y="1690"/>
                  </a:cubicBezTo>
                  <a:cubicBezTo>
                    <a:pt x="13930" y="1690"/>
                    <a:pt x="14071" y="1637"/>
                    <a:pt x="14080" y="1635"/>
                  </a:cubicBezTo>
                  <a:cubicBezTo>
                    <a:pt x="14330" y="1539"/>
                    <a:pt x="14443" y="1271"/>
                    <a:pt x="14352" y="998"/>
                  </a:cubicBezTo>
                  <a:cubicBezTo>
                    <a:pt x="14330" y="930"/>
                    <a:pt x="14280" y="880"/>
                    <a:pt x="14239" y="834"/>
                  </a:cubicBezTo>
                  <a:cubicBezTo>
                    <a:pt x="14211" y="802"/>
                    <a:pt x="14184" y="775"/>
                    <a:pt x="14170" y="752"/>
                  </a:cubicBezTo>
                  <a:cubicBezTo>
                    <a:pt x="14152" y="716"/>
                    <a:pt x="13989" y="420"/>
                    <a:pt x="14152" y="316"/>
                  </a:cubicBezTo>
                  <a:cubicBezTo>
                    <a:pt x="14167" y="307"/>
                    <a:pt x="14191" y="303"/>
                    <a:pt x="14219" y="303"/>
                  </a:cubicBezTo>
                  <a:cubicBezTo>
                    <a:pt x="14261" y="303"/>
                    <a:pt x="14310" y="310"/>
                    <a:pt x="14348" y="316"/>
                  </a:cubicBezTo>
                  <a:cubicBezTo>
                    <a:pt x="14375" y="320"/>
                    <a:pt x="14407" y="325"/>
                    <a:pt x="14430" y="325"/>
                  </a:cubicBezTo>
                  <a:lnTo>
                    <a:pt x="14912" y="357"/>
                  </a:lnTo>
                  <a:lnTo>
                    <a:pt x="15389" y="329"/>
                  </a:lnTo>
                  <a:cubicBezTo>
                    <a:pt x="15439" y="661"/>
                    <a:pt x="15639" y="2007"/>
                    <a:pt x="15698" y="3376"/>
                  </a:cubicBezTo>
                  <a:cubicBezTo>
                    <a:pt x="15776" y="5118"/>
                    <a:pt x="15753" y="6955"/>
                    <a:pt x="15726" y="8724"/>
                  </a:cubicBezTo>
                  <a:cubicBezTo>
                    <a:pt x="15698" y="10684"/>
                    <a:pt x="15671" y="12708"/>
                    <a:pt x="15780" y="14632"/>
                  </a:cubicBezTo>
                  <a:cubicBezTo>
                    <a:pt x="15189" y="14686"/>
                    <a:pt x="14548" y="14695"/>
                    <a:pt x="13929" y="14704"/>
                  </a:cubicBezTo>
                  <a:cubicBezTo>
                    <a:pt x="13379" y="14713"/>
                    <a:pt x="12811" y="14723"/>
                    <a:pt x="12279" y="14763"/>
                  </a:cubicBezTo>
                  <a:cubicBezTo>
                    <a:pt x="8286" y="15073"/>
                    <a:pt x="4216" y="15246"/>
                    <a:pt x="182" y="15273"/>
                  </a:cubicBezTo>
                  <a:cubicBezTo>
                    <a:pt x="177" y="15273"/>
                    <a:pt x="173" y="15268"/>
                    <a:pt x="173" y="15268"/>
                  </a:cubicBezTo>
                  <a:cubicBezTo>
                    <a:pt x="268" y="14159"/>
                    <a:pt x="350" y="13049"/>
                    <a:pt x="414" y="11971"/>
                  </a:cubicBezTo>
                  <a:cubicBezTo>
                    <a:pt x="660" y="8119"/>
                    <a:pt x="750" y="4195"/>
                    <a:pt x="687" y="302"/>
                  </a:cubicBezTo>
                  <a:lnTo>
                    <a:pt x="687" y="298"/>
                  </a:lnTo>
                  <a:lnTo>
                    <a:pt x="700" y="298"/>
                  </a:lnTo>
                  <a:lnTo>
                    <a:pt x="719" y="307"/>
                  </a:lnTo>
                  <a:lnTo>
                    <a:pt x="741" y="302"/>
                  </a:lnTo>
                  <a:cubicBezTo>
                    <a:pt x="810" y="311"/>
                    <a:pt x="887" y="316"/>
                    <a:pt x="964" y="320"/>
                  </a:cubicBezTo>
                  <a:cubicBezTo>
                    <a:pt x="1278" y="348"/>
                    <a:pt x="1710" y="389"/>
                    <a:pt x="1828" y="593"/>
                  </a:cubicBezTo>
                  <a:cubicBezTo>
                    <a:pt x="1878" y="689"/>
                    <a:pt x="1865" y="821"/>
                    <a:pt x="1787" y="993"/>
                  </a:cubicBezTo>
                  <a:cubicBezTo>
                    <a:pt x="1774" y="1021"/>
                    <a:pt x="1755" y="1052"/>
                    <a:pt x="1733" y="1084"/>
                  </a:cubicBezTo>
                  <a:cubicBezTo>
                    <a:pt x="1701" y="1139"/>
                    <a:pt x="1665" y="1193"/>
                    <a:pt x="1646" y="1257"/>
                  </a:cubicBezTo>
                  <a:cubicBezTo>
                    <a:pt x="1583" y="1471"/>
                    <a:pt x="1596" y="1644"/>
                    <a:pt x="1687" y="1762"/>
                  </a:cubicBezTo>
                  <a:cubicBezTo>
                    <a:pt x="1769" y="1876"/>
                    <a:pt x="1910" y="1935"/>
                    <a:pt x="2092" y="1935"/>
                  </a:cubicBezTo>
                  <a:lnTo>
                    <a:pt x="2256" y="1912"/>
                  </a:lnTo>
                  <a:cubicBezTo>
                    <a:pt x="2338" y="1898"/>
                    <a:pt x="2406" y="1876"/>
                    <a:pt x="2460" y="1835"/>
                  </a:cubicBezTo>
                  <a:cubicBezTo>
                    <a:pt x="2633" y="1771"/>
                    <a:pt x="2729" y="1612"/>
                    <a:pt x="2715" y="1421"/>
                  </a:cubicBezTo>
                  <a:cubicBezTo>
                    <a:pt x="2701" y="1257"/>
                    <a:pt x="2583" y="1057"/>
                    <a:pt x="2419" y="930"/>
                  </a:cubicBezTo>
                  <a:cubicBezTo>
                    <a:pt x="2333" y="730"/>
                    <a:pt x="2288" y="543"/>
                    <a:pt x="2365" y="284"/>
                  </a:cubicBezTo>
                  <a:lnTo>
                    <a:pt x="2369" y="284"/>
                  </a:lnTo>
                  <a:cubicBezTo>
                    <a:pt x="2620" y="254"/>
                    <a:pt x="2866" y="239"/>
                    <a:pt x="3113" y="239"/>
                  </a:cubicBezTo>
                  <a:cubicBezTo>
                    <a:pt x="3319" y="239"/>
                    <a:pt x="3525" y="250"/>
                    <a:pt x="3734" y="270"/>
                  </a:cubicBezTo>
                  <a:lnTo>
                    <a:pt x="3816" y="861"/>
                  </a:lnTo>
                  <a:cubicBezTo>
                    <a:pt x="3634" y="902"/>
                    <a:pt x="3506" y="1021"/>
                    <a:pt x="3461" y="1180"/>
                  </a:cubicBezTo>
                  <a:cubicBezTo>
                    <a:pt x="3438" y="1262"/>
                    <a:pt x="3443" y="1353"/>
                    <a:pt x="3470" y="1444"/>
                  </a:cubicBezTo>
                  <a:cubicBezTo>
                    <a:pt x="3474" y="1503"/>
                    <a:pt x="3502" y="1557"/>
                    <a:pt x="3552" y="1598"/>
                  </a:cubicBezTo>
                  <a:cubicBezTo>
                    <a:pt x="3588" y="1644"/>
                    <a:pt x="3625" y="1675"/>
                    <a:pt x="3670" y="1703"/>
                  </a:cubicBezTo>
                  <a:cubicBezTo>
                    <a:pt x="3731" y="1737"/>
                    <a:pt x="3796" y="1755"/>
                    <a:pt x="3861" y="1755"/>
                  </a:cubicBezTo>
                  <a:cubicBezTo>
                    <a:pt x="3941" y="1755"/>
                    <a:pt x="4022" y="1728"/>
                    <a:pt x="4098" y="1675"/>
                  </a:cubicBezTo>
                  <a:cubicBezTo>
                    <a:pt x="4248" y="1566"/>
                    <a:pt x="4339" y="1380"/>
                    <a:pt x="4320" y="1203"/>
                  </a:cubicBezTo>
                  <a:cubicBezTo>
                    <a:pt x="4339" y="1062"/>
                    <a:pt x="4307" y="934"/>
                    <a:pt x="4279" y="811"/>
                  </a:cubicBezTo>
                  <a:cubicBezTo>
                    <a:pt x="4275" y="789"/>
                    <a:pt x="4266" y="766"/>
                    <a:pt x="4261" y="743"/>
                  </a:cubicBezTo>
                  <a:cubicBezTo>
                    <a:pt x="4220" y="548"/>
                    <a:pt x="4202" y="402"/>
                    <a:pt x="4248" y="229"/>
                  </a:cubicBezTo>
                  <a:lnTo>
                    <a:pt x="5548" y="175"/>
                  </a:lnTo>
                  <a:close/>
                  <a:moveTo>
                    <a:pt x="5601" y="1"/>
                  </a:moveTo>
                  <a:cubicBezTo>
                    <a:pt x="5596" y="1"/>
                    <a:pt x="5590" y="1"/>
                    <a:pt x="5585" y="2"/>
                  </a:cubicBezTo>
                  <a:lnTo>
                    <a:pt x="4243" y="57"/>
                  </a:lnTo>
                  <a:cubicBezTo>
                    <a:pt x="4170" y="61"/>
                    <a:pt x="4111" y="107"/>
                    <a:pt x="4093" y="179"/>
                  </a:cubicBezTo>
                  <a:cubicBezTo>
                    <a:pt x="4034" y="389"/>
                    <a:pt x="4052" y="561"/>
                    <a:pt x="4102" y="780"/>
                  </a:cubicBezTo>
                  <a:cubicBezTo>
                    <a:pt x="4107" y="802"/>
                    <a:pt x="4111" y="830"/>
                    <a:pt x="4120" y="852"/>
                  </a:cubicBezTo>
                  <a:cubicBezTo>
                    <a:pt x="4148" y="971"/>
                    <a:pt x="4170" y="1080"/>
                    <a:pt x="4157" y="1189"/>
                  </a:cubicBezTo>
                  <a:lnTo>
                    <a:pt x="4157" y="1198"/>
                  </a:lnTo>
                  <a:lnTo>
                    <a:pt x="4157" y="1212"/>
                  </a:lnTo>
                  <a:cubicBezTo>
                    <a:pt x="4170" y="1325"/>
                    <a:pt x="4107" y="1457"/>
                    <a:pt x="4007" y="1530"/>
                  </a:cubicBezTo>
                  <a:cubicBezTo>
                    <a:pt x="3974" y="1554"/>
                    <a:pt x="3922" y="1581"/>
                    <a:pt x="3860" y="1581"/>
                  </a:cubicBezTo>
                  <a:cubicBezTo>
                    <a:pt x="3826" y="1581"/>
                    <a:pt x="3790" y="1573"/>
                    <a:pt x="3752" y="1553"/>
                  </a:cubicBezTo>
                  <a:cubicBezTo>
                    <a:pt x="3725" y="1535"/>
                    <a:pt x="3702" y="1512"/>
                    <a:pt x="3679" y="1484"/>
                  </a:cubicBezTo>
                  <a:lnTo>
                    <a:pt x="3670" y="1475"/>
                  </a:lnTo>
                  <a:lnTo>
                    <a:pt x="3665" y="1471"/>
                  </a:lnTo>
                  <a:cubicBezTo>
                    <a:pt x="3647" y="1457"/>
                    <a:pt x="3638" y="1439"/>
                    <a:pt x="3638" y="1421"/>
                  </a:cubicBezTo>
                  <a:lnTo>
                    <a:pt x="3638" y="1407"/>
                  </a:lnTo>
                  <a:lnTo>
                    <a:pt x="3634" y="1394"/>
                  </a:lnTo>
                  <a:cubicBezTo>
                    <a:pt x="3611" y="1339"/>
                    <a:pt x="3611" y="1275"/>
                    <a:pt x="3625" y="1225"/>
                  </a:cubicBezTo>
                  <a:cubicBezTo>
                    <a:pt x="3665" y="1080"/>
                    <a:pt x="3806" y="1034"/>
                    <a:pt x="3888" y="1021"/>
                  </a:cubicBezTo>
                  <a:lnTo>
                    <a:pt x="3947" y="998"/>
                  </a:lnTo>
                  <a:lnTo>
                    <a:pt x="3966" y="971"/>
                  </a:lnTo>
                  <a:cubicBezTo>
                    <a:pt x="3984" y="939"/>
                    <a:pt x="3993" y="893"/>
                    <a:pt x="3988" y="852"/>
                  </a:cubicBezTo>
                  <a:lnTo>
                    <a:pt x="3897" y="229"/>
                  </a:lnTo>
                  <a:cubicBezTo>
                    <a:pt x="3884" y="148"/>
                    <a:pt x="3811" y="102"/>
                    <a:pt x="3747" y="97"/>
                  </a:cubicBezTo>
                  <a:cubicBezTo>
                    <a:pt x="3534" y="77"/>
                    <a:pt x="3324" y="66"/>
                    <a:pt x="3114" y="66"/>
                  </a:cubicBezTo>
                  <a:cubicBezTo>
                    <a:pt x="2862" y="66"/>
                    <a:pt x="2609" y="81"/>
                    <a:pt x="2351" y="111"/>
                  </a:cubicBezTo>
                  <a:cubicBezTo>
                    <a:pt x="2283" y="116"/>
                    <a:pt x="2228" y="161"/>
                    <a:pt x="2210" y="229"/>
                  </a:cubicBezTo>
                  <a:cubicBezTo>
                    <a:pt x="2128" y="502"/>
                    <a:pt x="2147" y="734"/>
                    <a:pt x="2278" y="1021"/>
                  </a:cubicBezTo>
                  <a:lnTo>
                    <a:pt x="2288" y="1043"/>
                  </a:lnTo>
                  <a:lnTo>
                    <a:pt x="2306" y="1052"/>
                  </a:lnTo>
                  <a:cubicBezTo>
                    <a:pt x="2433" y="1148"/>
                    <a:pt x="2538" y="1312"/>
                    <a:pt x="2547" y="1434"/>
                  </a:cubicBezTo>
                  <a:cubicBezTo>
                    <a:pt x="2560" y="1594"/>
                    <a:pt x="2456" y="1653"/>
                    <a:pt x="2397" y="1675"/>
                  </a:cubicBezTo>
                  <a:lnTo>
                    <a:pt x="2383" y="1680"/>
                  </a:lnTo>
                  <a:lnTo>
                    <a:pt x="2369" y="1689"/>
                  </a:lnTo>
                  <a:cubicBezTo>
                    <a:pt x="2338" y="1712"/>
                    <a:pt x="2292" y="1730"/>
                    <a:pt x="2233" y="1744"/>
                  </a:cubicBezTo>
                  <a:lnTo>
                    <a:pt x="2087" y="1762"/>
                  </a:lnTo>
                  <a:cubicBezTo>
                    <a:pt x="2001" y="1762"/>
                    <a:pt x="1883" y="1744"/>
                    <a:pt x="1819" y="1657"/>
                  </a:cubicBezTo>
                  <a:cubicBezTo>
                    <a:pt x="1765" y="1585"/>
                    <a:pt x="1760" y="1462"/>
                    <a:pt x="1806" y="1307"/>
                  </a:cubicBezTo>
                  <a:cubicBezTo>
                    <a:pt x="1819" y="1266"/>
                    <a:pt x="1846" y="1225"/>
                    <a:pt x="1874" y="1180"/>
                  </a:cubicBezTo>
                  <a:cubicBezTo>
                    <a:pt x="1896" y="1143"/>
                    <a:pt x="1919" y="1107"/>
                    <a:pt x="1937" y="1066"/>
                  </a:cubicBezTo>
                  <a:cubicBezTo>
                    <a:pt x="2042" y="839"/>
                    <a:pt x="2056" y="652"/>
                    <a:pt x="1974" y="507"/>
                  </a:cubicBezTo>
                  <a:cubicBezTo>
                    <a:pt x="1815" y="220"/>
                    <a:pt x="1351" y="184"/>
                    <a:pt x="978" y="152"/>
                  </a:cubicBezTo>
                  <a:cubicBezTo>
                    <a:pt x="901" y="143"/>
                    <a:pt x="828" y="138"/>
                    <a:pt x="764" y="129"/>
                  </a:cubicBezTo>
                  <a:lnTo>
                    <a:pt x="732" y="129"/>
                  </a:lnTo>
                  <a:cubicBezTo>
                    <a:pt x="720" y="127"/>
                    <a:pt x="708" y="126"/>
                    <a:pt x="695" y="126"/>
                  </a:cubicBezTo>
                  <a:cubicBezTo>
                    <a:pt x="657" y="126"/>
                    <a:pt x="618" y="137"/>
                    <a:pt x="587" y="161"/>
                  </a:cubicBezTo>
                  <a:cubicBezTo>
                    <a:pt x="546" y="193"/>
                    <a:pt x="519" y="248"/>
                    <a:pt x="519" y="307"/>
                  </a:cubicBezTo>
                  <a:cubicBezTo>
                    <a:pt x="582" y="4195"/>
                    <a:pt x="491" y="8115"/>
                    <a:pt x="250" y="11962"/>
                  </a:cubicBezTo>
                  <a:cubicBezTo>
                    <a:pt x="182" y="13040"/>
                    <a:pt x="100" y="14145"/>
                    <a:pt x="5" y="15255"/>
                  </a:cubicBezTo>
                  <a:cubicBezTo>
                    <a:pt x="0" y="15300"/>
                    <a:pt x="18" y="15346"/>
                    <a:pt x="50" y="15386"/>
                  </a:cubicBezTo>
                  <a:cubicBezTo>
                    <a:pt x="87" y="15423"/>
                    <a:pt x="132" y="15446"/>
                    <a:pt x="182" y="15446"/>
                  </a:cubicBezTo>
                  <a:cubicBezTo>
                    <a:pt x="182" y="15446"/>
                    <a:pt x="182" y="15446"/>
                    <a:pt x="187" y="15441"/>
                  </a:cubicBezTo>
                  <a:cubicBezTo>
                    <a:pt x="4220" y="15414"/>
                    <a:pt x="8295" y="15241"/>
                    <a:pt x="12292" y="14932"/>
                  </a:cubicBezTo>
                  <a:cubicBezTo>
                    <a:pt x="12820" y="14891"/>
                    <a:pt x="13384" y="14882"/>
                    <a:pt x="13934" y="14873"/>
                  </a:cubicBezTo>
                  <a:cubicBezTo>
                    <a:pt x="14562" y="14868"/>
                    <a:pt x="15212" y="14854"/>
                    <a:pt x="15817" y="14800"/>
                  </a:cubicBezTo>
                  <a:cubicBezTo>
                    <a:pt x="15834" y="14813"/>
                    <a:pt x="15852" y="14816"/>
                    <a:pt x="15867" y="14816"/>
                  </a:cubicBezTo>
                  <a:cubicBezTo>
                    <a:pt x="15884" y="14816"/>
                    <a:pt x="15898" y="14811"/>
                    <a:pt x="15903" y="14809"/>
                  </a:cubicBezTo>
                  <a:cubicBezTo>
                    <a:pt x="15958" y="14786"/>
                    <a:pt x="15953" y="14732"/>
                    <a:pt x="15953" y="14700"/>
                  </a:cubicBezTo>
                  <a:cubicBezTo>
                    <a:pt x="15839" y="12758"/>
                    <a:pt x="15867" y="10707"/>
                    <a:pt x="15894" y="8724"/>
                  </a:cubicBezTo>
                  <a:cubicBezTo>
                    <a:pt x="15921" y="6951"/>
                    <a:pt x="15944" y="5113"/>
                    <a:pt x="15867" y="3367"/>
                  </a:cubicBezTo>
                  <a:cubicBezTo>
                    <a:pt x="15799" y="1785"/>
                    <a:pt x="15548" y="238"/>
                    <a:pt x="15544" y="225"/>
                  </a:cubicBezTo>
                  <a:lnTo>
                    <a:pt x="15530" y="148"/>
                  </a:lnTo>
                  <a:lnTo>
                    <a:pt x="14912" y="179"/>
                  </a:lnTo>
                  <a:lnTo>
                    <a:pt x="14439" y="148"/>
                  </a:lnTo>
                  <a:cubicBezTo>
                    <a:pt x="14421" y="148"/>
                    <a:pt x="14398" y="143"/>
                    <a:pt x="14371" y="143"/>
                  </a:cubicBezTo>
                  <a:cubicBezTo>
                    <a:pt x="14325" y="135"/>
                    <a:pt x="14276" y="127"/>
                    <a:pt x="14227" y="127"/>
                  </a:cubicBezTo>
                  <a:cubicBezTo>
                    <a:pt x="14169" y="127"/>
                    <a:pt x="14111" y="138"/>
                    <a:pt x="14061" y="170"/>
                  </a:cubicBezTo>
                  <a:cubicBezTo>
                    <a:pt x="13839" y="316"/>
                    <a:pt x="13902" y="616"/>
                    <a:pt x="14025" y="834"/>
                  </a:cubicBezTo>
                  <a:cubicBezTo>
                    <a:pt x="14052" y="875"/>
                    <a:pt x="14084" y="916"/>
                    <a:pt x="14120" y="948"/>
                  </a:cubicBezTo>
                  <a:cubicBezTo>
                    <a:pt x="14152" y="984"/>
                    <a:pt x="14184" y="1021"/>
                    <a:pt x="14193" y="1048"/>
                  </a:cubicBezTo>
                  <a:cubicBezTo>
                    <a:pt x="14257" y="1234"/>
                    <a:pt x="14189" y="1407"/>
                    <a:pt x="14025" y="1466"/>
                  </a:cubicBezTo>
                  <a:cubicBezTo>
                    <a:pt x="13951" y="1494"/>
                    <a:pt x="13860" y="1512"/>
                    <a:pt x="13785" y="1512"/>
                  </a:cubicBezTo>
                  <a:cubicBezTo>
                    <a:pt x="13727" y="1512"/>
                    <a:pt x="13679" y="1501"/>
                    <a:pt x="13657" y="1475"/>
                  </a:cubicBezTo>
                  <a:cubicBezTo>
                    <a:pt x="13557" y="1362"/>
                    <a:pt x="13597" y="1116"/>
                    <a:pt x="13670" y="993"/>
                  </a:cubicBezTo>
                  <a:cubicBezTo>
                    <a:pt x="13784" y="811"/>
                    <a:pt x="13952" y="534"/>
                    <a:pt x="13784" y="225"/>
                  </a:cubicBezTo>
                  <a:cubicBezTo>
                    <a:pt x="13752" y="175"/>
                    <a:pt x="13702" y="143"/>
                    <a:pt x="13643" y="143"/>
                  </a:cubicBezTo>
                  <a:cubicBezTo>
                    <a:pt x="13102" y="148"/>
                    <a:pt x="12547" y="188"/>
                    <a:pt x="11997" y="266"/>
                  </a:cubicBezTo>
                  <a:cubicBezTo>
                    <a:pt x="11938" y="275"/>
                    <a:pt x="11883" y="334"/>
                    <a:pt x="11874" y="393"/>
                  </a:cubicBezTo>
                  <a:lnTo>
                    <a:pt x="11788" y="925"/>
                  </a:lnTo>
                  <a:cubicBezTo>
                    <a:pt x="11778" y="975"/>
                    <a:pt x="11792" y="1030"/>
                    <a:pt x="11824" y="1066"/>
                  </a:cubicBezTo>
                  <a:cubicBezTo>
                    <a:pt x="11847" y="1098"/>
                    <a:pt x="11878" y="1116"/>
                    <a:pt x="11915" y="1121"/>
                  </a:cubicBezTo>
                  <a:cubicBezTo>
                    <a:pt x="12042" y="1203"/>
                    <a:pt x="12106" y="1275"/>
                    <a:pt x="12106" y="1334"/>
                  </a:cubicBezTo>
                  <a:cubicBezTo>
                    <a:pt x="12101" y="1398"/>
                    <a:pt x="12010" y="1480"/>
                    <a:pt x="11851" y="1553"/>
                  </a:cubicBezTo>
                  <a:cubicBezTo>
                    <a:pt x="11810" y="1562"/>
                    <a:pt x="11768" y="1566"/>
                    <a:pt x="11726" y="1566"/>
                  </a:cubicBezTo>
                  <a:cubicBezTo>
                    <a:pt x="11641" y="1566"/>
                    <a:pt x="11556" y="1547"/>
                    <a:pt x="11474" y="1507"/>
                  </a:cubicBezTo>
                  <a:cubicBezTo>
                    <a:pt x="11265" y="1344"/>
                    <a:pt x="11255" y="1266"/>
                    <a:pt x="11260" y="1248"/>
                  </a:cubicBezTo>
                  <a:cubicBezTo>
                    <a:pt x="11265" y="1193"/>
                    <a:pt x="11365" y="1143"/>
                    <a:pt x="11451" y="1098"/>
                  </a:cubicBezTo>
                  <a:cubicBezTo>
                    <a:pt x="11542" y="1052"/>
                    <a:pt x="11633" y="1007"/>
                    <a:pt x="11674" y="930"/>
                  </a:cubicBezTo>
                  <a:cubicBezTo>
                    <a:pt x="11765" y="757"/>
                    <a:pt x="11719" y="511"/>
                    <a:pt x="11683" y="334"/>
                  </a:cubicBezTo>
                  <a:lnTo>
                    <a:pt x="11674" y="284"/>
                  </a:lnTo>
                  <a:cubicBezTo>
                    <a:pt x="11661" y="214"/>
                    <a:pt x="11597" y="156"/>
                    <a:pt x="11523" y="156"/>
                  </a:cubicBezTo>
                  <a:cubicBezTo>
                    <a:pt x="11520" y="156"/>
                    <a:pt x="11517" y="156"/>
                    <a:pt x="11515" y="157"/>
                  </a:cubicBezTo>
                  <a:lnTo>
                    <a:pt x="9978" y="211"/>
                  </a:lnTo>
                  <a:lnTo>
                    <a:pt x="9950" y="238"/>
                  </a:lnTo>
                  <a:cubicBezTo>
                    <a:pt x="9905" y="298"/>
                    <a:pt x="9868" y="366"/>
                    <a:pt x="9841" y="461"/>
                  </a:cubicBezTo>
                  <a:lnTo>
                    <a:pt x="9837" y="470"/>
                  </a:lnTo>
                  <a:cubicBezTo>
                    <a:pt x="9832" y="516"/>
                    <a:pt x="9828" y="561"/>
                    <a:pt x="9818" y="602"/>
                  </a:cubicBezTo>
                  <a:lnTo>
                    <a:pt x="9818" y="639"/>
                  </a:lnTo>
                  <a:lnTo>
                    <a:pt x="9823" y="652"/>
                  </a:lnTo>
                  <a:cubicBezTo>
                    <a:pt x="9846" y="748"/>
                    <a:pt x="9891" y="843"/>
                    <a:pt x="9937" y="934"/>
                  </a:cubicBezTo>
                  <a:cubicBezTo>
                    <a:pt x="9996" y="1057"/>
                    <a:pt x="10059" y="1180"/>
                    <a:pt x="10055" y="1275"/>
                  </a:cubicBezTo>
                  <a:cubicBezTo>
                    <a:pt x="10050" y="1348"/>
                    <a:pt x="10032" y="1398"/>
                    <a:pt x="9996" y="1430"/>
                  </a:cubicBezTo>
                  <a:cubicBezTo>
                    <a:pt x="9955" y="1466"/>
                    <a:pt x="9905" y="1466"/>
                    <a:pt x="9868" y="1466"/>
                  </a:cubicBezTo>
                  <a:lnTo>
                    <a:pt x="9837" y="1466"/>
                  </a:lnTo>
                  <a:cubicBezTo>
                    <a:pt x="9816" y="1473"/>
                    <a:pt x="9791" y="1476"/>
                    <a:pt x="9764" y="1476"/>
                  </a:cubicBezTo>
                  <a:cubicBezTo>
                    <a:pt x="9731" y="1476"/>
                    <a:pt x="9694" y="1472"/>
                    <a:pt x="9650" y="1462"/>
                  </a:cubicBezTo>
                  <a:cubicBezTo>
                    <a:pt x="9464" y="1425"/>
                    <a:pt x="9405" y="1316"/>
                    <a:pt x="9441" y="1107"/>
                  </a:cubicBezTo>
                  <a:cubicBezTo>
                    <a:pt x="9455" y="1043"/>
                    <a:pt x="9482" y="984"/>
                    <a:pt x="9514" y="916"/>
                  </a:cubicBezTo>
                  <a:cubicBezTo>
                    <a:pt x="9536" y="871"/>
                    <a:pt x="9559" y="825"/>
                    <a:pt x="9577" y="775"/>
                  </a:cubicBezTo>
                  <a:cubicBezTo>
                    <a:pt x="9637" y="598"/>
                    <a:pt x="9659" y="443"/>
                    <a:pt x="9568" y="252"/>
                  </a:cubicBezTo>
                  <a:cubicBezTo>
                    <a:pt x="9546" y="202"/>
                    <a:pt x="9482" y="166"/>
                    <a:pt x="9427" y="166"/>
                  </a:cubicBezTo>
                  <a:lnTo>
                    <a:pt x="8140" y="207"/>
                  </a:lnTo>
                  <a:cubicBezTo>
                    <a:pt x="8095" y="211"/>
                    <a:pt x="8054" y="229"/>
                    <a:pt x="8022" y="266"/>
                  </a:cubicBezTo>
                  <a:cubicBezTo>
                    <a:pt x="7995" y="298"/>
                    <a:pt x="7981" y="339"/>
                    <a:pt x="7986" y="379"/>
                  </a:cubicBezTo>
                  <a:cubicBezTo>
                    <a:pt x="7990" y="470"/>
                    <a:pt x="7977" y="552"/>
                    <a:pt x="7968" y="630"/>
                  </a:cubicBezTo>
                  <a:cubicBezTo>
                    <a:pt x="7940" y="798"/>
                    <a:pt x="7913" y="975"/>
                    <a:pt x="8122" y="1157"/>
                  </a:cubicBezTo>
                  <a:cubicBezTo>
                    <a:pt x="8149" y="1180"/>
                    <a:pt x="8181" y="1203"/>
                    <a:pt x="8218" y="1221"/>
                  </a:cubicBezTo>
                  <a:cubicBezTo>
                    <a:pt x="8286" y="1266"/>
                    <a:pt x="8368" y="1321"/>
                    <a:pt x="8377" y="1380"/>
                  </a:cubicBezTo>
                  <a:cubicBezTo>
                    <a:pt x="8386" y="1448"/>
                    <a:pt x="8372" y="1503"/>
                    <a:pt x="8331" y="1548"/>
                  </a:cubicBezTo>
                  <a:cubicBezTo>
                    <a:pt x="8252" y="1636"/>
                    <a:pt x="8087" y="1686"/>
                    <a:pt x="7955" y="1686"/>
                  </a:cubicBezTo>
                  <a:cubicBezTo>
                    <a:pt x="7944" y="1686"/>
                    <a:pt x="7933" y="1685"/>
                    <a:pt x="7922" y="1685"/>
                  </a:cubicBezTo>
                  <a:cubicBezTo>
                    <a:pt x="7808" y="1680"/>
                    <a:pt x="7590" y="1630"/>
                    <a:pt x="7513" y="1566"/>
                  </a:cubicBezTo>
                  <a:cubicBezTo>
                    <a:pt x="7340" y="1425"/>
                    <a:pt x="7408" y="1284"/>
                    <a:pt x="7545" y="1071"/>
                  </a:cubicBezTo>
                  <a:cubicBezTo>
                    <a:pt x="7563" y="1034"/>
                    <a:pt x="7581" y="1007"/>
                    <a:pt x="7599" y="975"/>
                  </a:cubicBezTo>
                  <a:cubicBezTo>
                    <a:pt x="7763" y="684"/>
                    <a:pt x="7849" y="316"/>
                    <a:pt x="7613" y="161"/>
                  </a:cubicBezTo>
                  <a:cubicBezTo>
                    <a:pt x="7551" y="124"/>
                    <a:pt x="7471" y="113"/>
                    <a:pt x="7386" y="113"/>
                  </a:cubicBezTo>
                  <a:cubicBezTo>
                    <a:pt x="7314" y="113"/>
                    <a:pt x="7238" y="121"/>
                    <a:pt x="7167" y="129"/>
                  </a:cubicBezTo>
                  <a:cubicBezTo>
                    <a:pt x="7113" y="138"/>
                    <a:pt x="7063" y="143"/>
                    <a:pt x="7031" y="143"/>
                  </a:cubicBezTo>
                  <a:cubicBezTo>
                    <a:pt x="6744" y="143"/>
                    <a:pt x="6449" y="138"/>
                    <a:pt x="6121" y="125"/>
                  </a:cubicBezTo>
                  <a:cubicBezTo>
                    <a:pt x="6035" y="125"/>
                    <a:pt x="5962" y="193"/>
                    <a:pt x="5957" y="284"/>
                  </a:cubicBezTo>
                  <a:lnTo>
                    <a:pt x="5921" y="948"/>
                  </a:lnTo>
                  <a:lnTo>
                    <a:pt x="5971" y="975"/>
                  </a:lnTo>
                  <a:cubicBezTo>
                    <a:pt x="6112" y="1039"/>
                    <a:pt x="6217" y="1143"/>
                    <a:pt x="6239" y="1239"/>
                  </a:cubicBezTo>
                  <a:cubicBezTo>
                    <a:pt x="6253" y="1303"/>
                    <a:pt x="6239" y="1362"/>
                    <a:pt x="6189" y="1430"/>
                  </a:cubicBezTo>
                  <a:cubicBezTo>
                    <a:pt x="6124" y="1520"/>
                    <a:pt x="6000" y="1573"/>
                    <a:pt x="5853" y="1573"/>
                  </a:cubicBezTo>
                  <a:cubicBezTo>
                    <a:pt x="5837" y="1573"/>
                    <a:pt x="5820" y="1572"/>
                    <a:pt x="5803" y="1571"/>
                  </a:cubicBezTo>
                  <a:lnTo>
                    <a:pt x="5789" y="1571"/>
                  </a:lnTo>
                  <a:cubicBezTo>
                    <a:pt x="5780" y="1572"/>
                    <a:pt x="5772" y="1572"/>
                    <a:pt x="5763" y="1572"/>
                  </a:cubicBezTo>
                  <a:cubicBezTo>
                    <a:pt x="5666" y="1572"/>
                    <a:pt x="5569" y="1528"/>
                    <a:pt x="5494" y="1453"/>
                  </a:cubicBezTo>
                  <a:cubicBezTo>
                    <a:pt x="5439" y="1398"/>
                    <a:pt x="5407" y="1330"/>
                    <a:pt x="5403" y="1271"/>
                  </a:cubicBezTo>
                  <a:lnTo>
                    <a:pt x="5403" y="1243"/>
                  </a:lnTo>
                  <a:cubicBezTo>
                    <a:pt x="5407" y="1203"/>
                    <a:pt x="5425" y="1166"/>
                    <a:pt x="5462" y="1134"/>
                  </a:cubicBezTo>
                  <a:lnTo>
                    <a:pt x="5471" y="1125"/>
                  </a:lnTo>
                  <a:cubicBezTo>
                    <a:pt x="5494" y="1098"/>
                    <a:pt x="5521" y="1071"/>
                    <a:pt x="5553" y="1048"/>
                  </a:cubicBezTo>
                  <a:lnTo>
                    <a:pt x="5580" y="1021"/>
                  </a:lnTo>
                  <a:lnTo>
                    <a:pt x="5585" y="1012"/>
                  </a:lnTo>
                  <a:cubicBezTo>
                    <a:pt x="5585" y="1012"/>
                    <a:pt x="5589" y="1012"/>
                    <a:pt x="5594" y="1007"/>
                  </a:cubicBezTo>
                  <a:lnTo>
                    <a:pt x="5607" y="998"/>
                  </a:lnTo>
                  <a:cubicBezTo>
                    <a:pt x="5644" y="962"/>
                    <a:pt x="5685" y="916"/>
                    <a:pt x="5716" y="843"/>
                  </a:cubicBezTo>
                  <a:cubicBezTo>
                    <a:pt x="5757" y="743"/>
                    <a:pt x="5776" y="634"/>
                    <a:pt x="5766" y="493"/>
                  </a:cubicBezTo>
                  <a:lnTo>
                    <a:pt x="5762" y="457"/>
                  </a:lnTo>
                  <a:cubicBezTo>
                    <a:pt x="5753" y="407"/>
                    <a:pt x="5744" y="352"/>
                    <a:pt x="5739" y="298"/>
                  </a:cubicBezTo>
                  <a:lnTo>
                    <a:pt x="5739" y="284"/>
                  </a:lnTo>
                  <a:lnTo>
                    <a:pt x="5735" y="270"/>
                  </a:lnTo>
                  <a:cubicBezTo>
                    <a:pt x="5735" y="266"/>
                    <a:pt x="5735" y="266"/>
                    <a:pt x="5735" y="266"/>
                  </a:cubicBezTo>
                  <a:cubicBezTo>
                    <a:pt x="5721" y="207"/>
                    <a:pt x="5716" y="148"/>
                    <a:pt x="5712" y="88"/>
                  </a:cubicBezTo>
                  <a:lnTo>
                    <a:pt x="5707" y="47"/>
                  </a:lnTo>
                  <a:lnTo>
                    <a:pt x="5671" y="25"/>
                  </a:lnTo>
                  <a:cubicBezTo>
                    <a:pt x="5652" y="10"/>
                    <a:pt x="5627" y="1"/>
                    <a:pt x="5601" y="1"/>
                  </a:cubicBezTo>
                  <a:close/>
                </a:path>
              </a:pathLst>
            </a:custGeom>
            <a:solidFill>
              <a:schemeClr val="dk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6" name="Google Shape;856;p44"/>
          <p:cNvSpPr txBox="1"/>
          <p:nvPr>
            <p:ph type="title"/>
          </p:nvPr>
        </p:nvSpPr>
        <p:spPr>
          <a:xfrm>
            <a:off x="5352002" y="1032490"/>
            <a:ext cx="2326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t>Problem</a:t>
            </a:r>
            <a:endParaRPr b="1"/>
          </a:p>
        </p:txBody>
      </p:sp>
      <p:sp>
        <p:nvSpPr>
          <p:cNvPr id="857" name="Google Shape;857;p44"/>
          <p:cNvSpPr txBox="1"/>
          <p:nvPr>
            <p:ph idx="1" type="subTitle"/>
          </p:nvPr>
        </p:nvSpPr>
        <p:spPr>
          <a:xfrm>
            <a:off x="5341802" y="1622773"/>
            <a:ext cx="23466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a:t>
            </a:r>
            <a:endParaRPr/>
          </a:p>
          <a:p>
            <a:pPr indent="0" lvl="0" marL="0" rtl="0" algn="ctr">
              <a:spcBef>
                <a:spcPts val="0"/>
              </a:spcBef>
              <a:spcAft>
                <a:spcPts val="0"/>
              </a:spcAft>
              <a:buNone/>
            </a:pPr>
            <a:r>
              <a:rPr lang="en"/>
              <a:t>name and is the second planet from the Sun</a:t>
            </a:r>
            <a:endParaRPr/>
          </a:p>
          <a:p>
            <a:pPr indent="0" lvl="0" marL="0" rtl="0" algn="ctr">
              <a:spcBef>
                <a:spcPts val="0"/>
              </a:spcBef>
              <a:spcAft>
                <a:spcPts val="0"/>
              </a:spcAft>
              <a:buNone/>
            </a:pPr>
            <a:r>
              <a:t/>
            </a:r>
            <a:endParaRPr/>
          </a:p>
          <a:p>
            <a:pPr indent="0" lvl="0" marL="0" rtl="0" algn="ctr">
              <a:spcBef>
                <a:spcPts val="0"/>
              </a:spcBef>
              <a:spcAft>
                <a:spcPts val="0"/>
              </a:spcAft>
              <a:buNone/>
            </a:pPr>
            <a:r>
              <a:t/>
            </a:r>
            <a:endParaRPr/>
          </a:p>
        </p:txBody>
      </p:sp>
      <p:sp>
        <p:nvSpPr>
          <p:cNvPr id="858" name="Google Shape;858;p44"/>
          <p:cNvSpPr txBox="1"/>
          <p:nvPr>
            <p:ph idx="2" type="title"/>
          </p:nvPr>
        </p:nvSpPr>
        <p:spPr>
          <a:xfrm>
            <a:off x="5352002" y="2937490"/>
            <a:ext cx="2326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t>Solution</a:t>
            </a:r>
            <a:endParaRPr b="1"/>
          </a:p>
        </p:txBody>
      </p:sp>
      <p:sp>
        <p:nvSpPr>
          <p:cNvPr id="859" name="Google Shape;859;p44"/>
          <p:cNvSpPr txBox="1"/>
          <p:nvPr>
            <p:ph idx="3" type="subTitle"/>
          </p:nvPr>
        </p:nvSpPr>
        <p:spPr>
          <a:xfrm>
            <a:off x="5341802" y="3527773"/>
            <a:ext cx="23466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very cold place. It’s full of iron oxide dust</a:t>
            </a:r>
            <a:endParaRPr/>
          </a:p>
          <a:p>
            <a:pPr indent="0" lvl="0" marL="0" rtl="0" algn="ctr">
              <a:spcBef>
                <a:spcPts val="0"/>
              </a:spcBef>
              <a:spcAft>
                <a:spcPts val="0"/>
              </a:spcAft>
              <a:buNone/>
            </a:pPr>
            <a:r>
              <a:t/>
            </a:r>
            <a:endParaRPr/>
          </a:p>
        </p:txBody>
      </p:sp>
      <p:sp>
        <p:nvSpPr>
          <p:cNvPr id="860" name="Google Shape;860;p44"/>
          <p:cNvSpPr/>
          <p:nvPr/>
        </p:nvSpPr>
        <p:spPr>
          <a:xfrm>
            <a:off x="868747" y="1622775"/>
            <a:ext cx="2582880" cy="2145228"/>
          </a:xfrm>
          <a:custGeom>
            <a:rect b="b" l="l" r="r" t="t"/>
            <a:pathLst>
              <a:path extrusionOk="0" h="9837" w="11844">
                <a:moveTo>
                  <a:pt x="8825" y="4748"/>
                </a:moveTo>
                <a:lnTo>
                  <a:pt x="8825" y="5066"/>
                </a:lnTo>
                <a:cubicBezTo>
                  <a:pt x="8825" y="5270"/>
                  <a:pt x="8812" y="5474"/>
                  <a:pt x="8800" y="5677"/>
                </a:cubicBezTo>
                <a:cubicBezTo>
                  <a:pt x="8787" y="5843"/>
                  <a:pt x="8749" y="5996"/>
                  <a:pt x="8723" y="6161"/>
                </a:cubicBezTo>
                <a:cubicBezTo>
                  <a:pt x="8672" y="6199"/>
                  <a:pt x="8621" y="6225"/>
                  <a:pt x="8596" y="6288"/>
                </a:cubicBezTo>
                <a:cubicBezTo>
                  <a:pt x="8571" y="6314"/>
                  <a:pt x="8558" y="6352"/>
                  <a:pt x="8532" y="6378"/>
                </a:cubicBezTo>
                <a:cubicBezTo>
                  <a:pt x="8443" y="6479"/>
                  <a:pt x="8443" y="6429"/>
                  <a:pt x="8354" y="6467"/>
                </a:cubicBezTo>
                <a:cubicBezTo>
                  <a:pt x="8290" y="6492"/>
                  <a:pt x="8252" y="6543"/>
                  <a:pt x="8189" y="6594"/>
                </a:cubicBezTo>
                <a:cubicBezTo>
                  <a:pt x="8112" y="6658"/>
                  <a:pt x="8036" y="6696"/>
                  <a:pt x="7934" y="6721"/>
                </a:cubicBezTo>
                <a:cubicBezTo>
                  <a:pt x="7959" y="6696"/>
                  <a:pt x="7959" y="6670"/>
                  <a:pt x="7959" y="6658"/>
                </a:cubicBezTo>
                <a:cubicBezTo>
                  <a:pt x="7988" y="6609"/>
                  <a:pt x="7951" y="6568"/>
                  <a:pt x="7909" y="6568"/>
                </a:cubicBezTo>
                <a:cubicBezTo>
                  <a:pt x="7896" y="6568"/>
                  <a:pt x="7882" y="6572"/>
                  <a:pt x="7870" y="6581"/>
                </a:cubicBezTo>
                <a:cubicBezTo>
                  <a:pt x="7832" y="6594"/>
                  <a:pt x="7590" y="6734"/>
                  <a:pt x="7565" y="6734"/>
                </a:cubicBezTo>
                <a:cubicBezTo>
                  <a:pt x="7565" y="6734"/>
                  <a:pt x="7552" y="6594"/>
                  <a:pt x="7552" y="6556"/>
                </a:cubicBezTo>
                <a:cubicBezTo>
                  <a:pt x="7552" y="6543"/>
                  <a:pt x="7539" y="6543"/>
                  <a:pt x="7539" y="6530"/>
                </a:cubicBezTo>
                <a:cubicBezTo>
                  <a:pt x="7768" y="6327"/>
                  <a:pt x="7947" y="6085"/>
                  <a:pt x="8150" y="5856"/>
                </a:cubicBezTo>
                <a:cubicBezTo>
                  <a:pt x="8367" y="5575"/>
                  <a:pt x="8621" y="5308"/>
                  <a:pt x="8762" y="4951"/>
                </a:cubicBezTo>
                <a:cubicBezTo>
                  <a:pt x="8800" y="4888"/>
                  <a:pt x="8812" y="4811"/>
                  <a:pt x="8825" y="4748"/>
                </a:cubicBezTo>
                <a:close/>
                <a:moveTo>
                  <a:pt x="7478" y="142"/>
                </a:moveTo>
                <a:cubicBezTo>
                  <a:pt x="7940" y="142"/>
                  <a:pt x="8402" y="209"/>
                  <a:pt x="8838" y="329"/>
                </a:cubicBezTo>
                <a:cubicBezTo>
                  <a:pt x="9398" y="495"/>
                  <a:pt x="9958" y="737"/>
                  <a:pt x="10404" y="1119"/>
                </a:cubicBezTo>
                <a:cubicBezTo>
                  <a:pt x="10863" y="1475"/>
                  <a:pt x="11168" y="1985"/>
                  <a:pt x="11359" y="2545"/>
                </a:cubicBezTo>
                <a:cubicBezTo>
                  <a:pt x="11448" y="2812"/>
                  <a:pt x="11537" y="3105"/>
                  <a:pt x="11576" y="3385"/>
                </a:cubicBezTo>
                <a:cubicBezTo>
                  <a:pt x="11652" y="3742"/>
                  <a:pt x="11614" y="4060"/>
                  <a:pt x="11550" y="4378"/>
                </a:cubicBezTo>
                <a:cubicBezTo>
                  <a:pt x="11436" y="4964"/>
                  <a:pt x="11296" y="5575"/>
                  <a:pt x="11041" y="6136"/>
                </a:cubicBezTo>
                <a:cubicBezTo>
                  <a:pt x="10799" y="6670"/>
                  <a:pt x="10442" y="7167"/>
                  <a:pt x="9946" y="7485"/>
                </a:cubicBezTo>
                <a:cubicBezTo>
                  <a:pt x="9532" y="7744"/>
                  <a:pt x="9052" y="7876"/>
                  <a:pt x="8566" y="7876"/>
                </a:cubicBezTo>
                <a:cubicBezTo>
                  <a:pt x="8453" y="7876"/>
                  <a:pt x="8340" y="7869"/>
                  <a:pt x="8227" y="7855"/>
                </a:cubicBezTo>
                <a:cubicBezTo>
                  <a:pt x="8392" y="7587"/>
                  <a:pt x="8545" y="7307"/>
                  <a:pt x="8660" y="7014"/>
                </a:cubicBezTo>
                <a:cubicBezTo>
                  <a:pt x="8825" y="6543"/>
                  <a:pt x="8927" y="6047"/>
                  <a:pt x="8978" y="5537"/>
                </a:cubicBezTo>
                <a:cubicBezTo>
                  <a:pt x="8991" y="5270"/>
                  <a:pt x="9003" y="5002"/>
                  <a:pt x="8991" y="4722"/>
                </a:cubicBezTo>
                <a:cubicBezTo>
                  <a:pt x="8991" y="4569"/>
                  <a:pt x="8978" y="4404"/>
                  <a:pt x="8876" y="4302"/>
                </a:cubicBezTo>
                <a:cubicBezTo>
                  <a:pt x="8838" y="3856"/>
                  <a:pt x="8583" y="3436"/>
                  <a:pt x="8227" y="3156"/>
                </a:cubicBezTo>
                <a:cubicBezTo>
                  <a:pt x="7654" y="2710"/>
                  <a:pt x="6877" y="2558"/>
                  <a:pt x="6151" y="2481"/>
                </a:cubicBezTo>
                <a:cubicBezTo>
                  <a:pt x="5935" y="2461"/>
                  <a:pt x="5717" y="2450"/>
                  <a:pt x="5498" y="2450"/>
                </a:cubicBezTo>
                <a:cubicBezTo>
                  <a:pt x="4905" y="2450"/>
                  <a:pt x="4305" y="2527"/>
                  <a:pt x="3719" y="2685"/>
                </a:cubicBezTo>
                <a:cubicBezTo>
                  <a:pt x="4050" y="1781"/>
                  <a:pt x="4712" y="1030"/>
                  <a:pt x="5565" y="584"/>
                </a:cubicBezTo>
                <a:cubicBezTo>
                  <a:pt x="6157" y="277"/>
                  <a:pt x="6818" y="142"/>
                  <a:pt x="7478" y="142"/>
                </a:cubicBezTo>
                <a:close/>
                <a:moveTo>
                  <a:pt x="5462" y="2626"/>
                </a:moveTo>
                <a:cubicBezTo>
                  <a:pt x="6010" y="2626"/>
                  <a:pt x="6561" y="2693"/>
                  <a:pt x="7093" y="2838"/>
                </a:cubicBezTo>
                <a:cubicBezTo>
                  <a:pt x="7794" y="3029"/>
                  <a:pt x="8545" y="3423"/>
                  <a:pt x="8685" y="4200"/>
                </a:cubicBezTo>
                <a:cubicBezTo>
                  <a:pt x="8685" y="4238"/>
                  <a:pt x="8698" y="4264"/>
                  <a:pt x="8698" y="4302"/>
                </a:cubicBezTo>
                <a:cubicBezTo>
                  <a:pt x="8685" y="4328"/>
                  <a:pt x="8685" y="4366"/>
                  <a:pt x="8698" y="4378"/>
                </a:cubicBezTo>
                <a:cubicBezTo>
                  <a:pt x="8698" y="4710"/>
                  <a:pt x="8558" y="5015"/>
                  <a:pt x="8367" y="5283"/>
                </a:cubicBezTo>
                <a:cubicBezTo>
                  <a:pt x="8150" y="5601"/>
                  <a:pt x="7896" y="5894"/>
                  <a:pt x="7641" y="6174"/>
                </a:cubicBezTo>
                <a:cubicBezTo>
                  <a:pt x="7132" y="6721"/>
                  <a:pt x="6508" y="7116"/>
                  <a:pt x="5820" y="7409"/>
                </a:cubicBezTo>
                <a:cubicBezTo>
                  <a:pt x="5158" y="7676"/>
                  <a:pt x="4432" y="7855"/>
                  <a:pt x="3719" y="7957"/>
                </a:cubicBezTo>
                <a:cubicBezTo>
                  <a:pt x="3425" y="8000"/>
                  <a:pt x="3143" y="8025"/>
                  <a:pt x="2856" y="8025"/>
                </a:cubicBezTo>
                <a:cubicBezTo>
                  <a:pt x="2721" y="8025"/>
                  <a:pt x="2585" y="8020"/>
                  <a:pt x="2446" y="8007"/>
                </a:cubicBezTo>
                <a:cubicBezTo>
                  <a:pt x="2051" y="7982"/>
                  <a:pt x="1605" y="7931"/>
                  <a:pt x="1236" y="7740"/>
                </a:cubicBezTo>
                <a:cubicBezTo>
                  <a:pt x="523" y="7371"/>
                  <a:pt x="39" y="6403"/>
                  <a:pt x="205" y="5601"/>
                </a:cubicBezTo>
                <a:cubicBezTo>
                  <a:pt x="281" y="5219"/>
                  <a:pt x="536" y="4901"/>
                  <a:pt x="587" y="4506"/>
                </a:cubicBezTo>
                <a:cubicBezTo>
                  <a:pt x="612" y="4200"/>
                  <a:pt x="485" y="3882"/>
                  <a:pt x="281" y="3678"/>
                </a:cubicBezTo>
                <a:cubicBezTo>
                  <a:pt x="447" y="3525"/>
                  <a:pt x="612" y="3373"/>
                  <a:pt x="790" y="3220"/>
                </a:cubicBezTo>
                <a:cubicBezTo>
                  <a:pt x="968" y="3472"/>
                  <a:pt x="1225" y="3559"/>
                  <a:pt x="1502" y="3559"/>
                </a:cubicBezTo>
                <a:cubicBezTo>
                  <a:pt x="1841" y="3559"/>
                  <a:pt x="2209" y="3428"/>
                  <a:pt x="2497" y="3309"/>
                </a:cubicBezTo>
                <a:cubicBezTo>
                  <a:pt x="3248" y="3016"/>
                  <a:pt x="3974" y="2736"/>
                  <a:pt x="4789" y="2659"/>
                </a:cubicBezTo>
                <a:cubicBezTo>
                  <a:pt x="5011" y="2637"/>
                  <a:pt x="5236" y="2626"/>
                  <a:pt x="5462" y="2626"/>
                </a:cubicBezTo>
                <a:close/>
                <a:moveTo>
                  <a:pt x="8683" y="6539"/>
                </a:moveTo>
                <a:lnTo>
                  <a:pt x="8683" y="6539"/>
                </a:lnTo>
                <a:cubicBezTo>
                  <a:pt x="8658" y="6664"/>
                  <a:pt x="8620" y="6788"/>
                  <a:pt x="8571" y="6900"/>
                </a:cubicBezTo>
                <a:cubicBezTo>
                  <a:pt x="8239" y="7702"/>
                  <a:pt x="7666" y="8402"/>
                  <a:pt x="6966" y="8937"/>
                </a:cubicBezTo>
                <a:cubicBezTo>
                  <a:pt x="6597" y="9204"/>
                  <a:pt x="6177" y="9332"/>
                  <a:pt x="5756" y="9459"/>
                </a:cubicBezTo>
                <a:cubicBezTo>
                  <a:pt x="5332" y="9580"/>
                  <a:pt x="4895" y="9702"/>
                  <a:pt x="4458" y="9702"/>
                </a:cubicBezTo>
                <a:cubicBezTo>
                  <a:pt x="4437" y="9702"/>
                  <a:pt x="4415" y="9702"/>
                  <a:pt x="4394" y="9701"/>
                </a:cubicBezTo>
                <a:cubicBezTo>
                  <a:pt x="3592" y="9650"/>
                  <a:pt x="2764" y="9319"/>
                  <a:pt x="2102" y="8886"/>
                </a:cubicBezTo>
                <a:cubicBezTo>
                  <a:pt x="1593" y="8568"/>
                  <a:pt x="1160" y="8148"/>
                  <a:pt x="841" y="7676"/>
                </a:cubicBezTo>
                <a:lnTo>
                  <a:pt x="841" y="7676"/>
                </a:lnTo>
                <a:lnTo>
                  <a:pt x="905" y="7740"/>
                </a:lnTo>
                <a:cubicBezTo>
                  <a:pt x="1185" y="7957"/>
                  <a:pt x="1529" y="8071"/>
                  <a:pt x="1873" y="8135"/>
                </a:cubicBezTo>
                <a:cubicBezTo>
                  <a:pt x="2196" y="8187"/>
                  <a:pt x="2537" y="8231"/>
                  <a:pt x="2874" y="8231"/>
                </a:cubicBezTo>
                <a:cubicBezTo>
                  <a:pt x="2948" y="8231"/>
                  <a:pt x="3022" y="8229"/>
                  <a:pt x="3095" y="8224"/>
                </a:cubicBezTo>
                <a:cubicBezTo>
                  <a:pt x="3897" y="8198"/>
                  <a:pt x="4725" y="8007"/>
                  <a:pt x="5476" y="7753"/>
                </a:cubicBezTo>
                <a:cubicBezTo>
                  <a:pt x="6138" y="7536"/>
                  <a:pt x="6788" y="7218"/>
                  <a:pt x="7348" y="6747"/>
                </a:cubicBezTo>
                <a:cubicBezTo>
                  <a:pt x="7399" y="6721"/>
                  <a:pt x="7425" y="6683"/>
                  <a:pt x="7475" y="6632"/>
                </a:cubicBezTo>
                <a:lnTo>
                  <a:pt x="7475" y="6632"/>
                </a:lnTo>
                <a:cubicBezTo>
                  <a:pt x="7463" y="6721"/>
                  <a:pt x="7450" y="6836"/>
                  <a:pt x="7526" y="6874"/>
                </a:cubicBezTo>
                <a:cubicBezTo>
                  <a:pt x="7552" y="6889"/>
                  <a:pt x="7579" y="6896"/>
                  <a:pt x="7608" y="6896"/>
                </a:cubicBezTo>
                <a:cubicBezTo>
                  <a:pt x="7654" y="6896"/>
                  <a:pt x="7707" y="6880"/>
                  <a:pt x="7768" y="6849"/>
                </a:cubicBezTo>
                <a:lnTo>
                  <a:pt x="7768" y="6849"/>
                </a:lnTo>
                <a:cubicBezTo>
                  <a:pt x="7743" y="6887"/>
                  <a:pt x="7781" y="6938"/>
                  <a:pt x="7845" y="6938"/>
                </a:cubicBezTo>
                <a:cubicBezTo>
                  <a:pt x="8087" y="6925"/>
                  <a:pt x="8214" y="6823"/>
                  <a:pt x="8405" y="6696"/>
                </a:cubicBezTo>
                <a:cubicBezTo>
                  <a:pt x="8481" y="6632"/>
                  <a:pt x="8571" y="6632"/>
                  <a:pt x="8660" y="6581"/>
                </a:cubicBezTo>
                <a:cubicBezTo>
                  <a:pt x="8670" y="6562"/>
                  <a:pt x="8680" y="6549"/>
                  <a:pt x="8683" y="6539"/>
                </a:cubicBezTo>
                <a:close/>
                <a:moveTo>
                  <a:pt x="7493" y="0"/>
                </a:moveTo>
                <a:cubicBezTo>
                  <a:pt x="6949" y="0"/>
                  <a:pt x="6406" y="93"/>
                  <a:pt x="5897" y="291"/>
                </a:cubicBezTo>
                <a:cubicBezTo>
                  <a:pt x="4827" y="699"/>
                  <a:pt x="3910" y="1590"/>
                  <a:pt x="3617" y="2723"/>
                </a:cubicBezTo>
                <a:cubicBezTo>
                  <a:pt x="3579" y="2736"/>
                  <a:pt x="3528" y="2761"/>
                  <a:pt x="3464" y="2774"/>
                </a:cubicBezTo>
                <a:cubicBezTo>
                  <a:pt x="3032" y="2914"/>
                  <a:pt x="2624" y="3105"/>
                  <a:pt x="2178" y="3258"/>
                </a:cubicBezTo>
                <a:cubicBezTo>
                  <a:pt x="1958" y="3340"/>
                  <a:pt x="1720" y="3403"/>
                  <a:pt x="1490" y="3403"/>
                </a:cubicBezTo>
                <a:cubicBezTo>
                  <a:pt x="1254" y="3403"/>
                  <a:pt x="1028" y="3337"/>
                  <a:pt x="841" y="3156"/>
                </a:cubicBezTo>
                <a:cubicBezTo>
                  <a:pt x="854" y="3156"/>
                  <a:pt x="854" y="3131"/>
                  <a:pt x="867" y="3131"/>
                </a:cubicBezTo>
                <a:cubicBezTo>
                  <a:pt x="925" y="3082"/>
                  <a:pt x="880" y="3020"/>
                  <a:pt x="828" y="3020"/>
                </a:cubicBezTo>
                <a:cubicBezTo>
                  <a:pt x="811" y="3020"/>
                  <a:pt x="793" y="3026"/>
                  <a:pt x="778" y="3041"/>
                </a:cubicBezTo>
                <a:cubicBezTo>
                  <a:pt x="536" y="3220"/>
                  <a:pt x="307" y="3423"/>
                  <a:pt x="90" y="3614"/>
                </a:cubicBezTo>
                <a:cubicBezTo>
                  <a:pt x="65" y="3640"/>
                  <a:pt x="65" y="3704"/>
                  <a:pt x="90" y="3729"/>
                </a:cubicBezTo>
                <a:cubicBezTo>
                  <a:pt x="421" y="4022"/>
                  <a:pt x="485" y="4442"/>
                  <a:pt x="319" y="4837"/>
                </a:cubicBezTo>
                <a:cubicBezTo>
                  <a:pt x="167" y="5168"/>
                  <a:pt x="26" y="5474"/>
                  <a:pt x="14" y="5843"/>
                </a:cubicBezTo>
                <a:cubicBezTo>
                  <a:pt x="1" y="6352"/>
                  <a:pt x="192" y="6874"/>
                  <a:pt x="510" y="7294"/>
                </a:cubicBezTo>
                <a:cubicBezTo>
                  <a:pt x="752" y="7931"/>
                  <a:pt x="1249" y="8466"/>
                  <a:pt x="1822" y="8861"/>
                </a:cubicBezTo>
                <a:cubicBezTo>
                  <a:pt x="2509" y="9344"/>
                  <a:pt x="3375" y="9714"/>
                  <a:pt x="4216" y="9816"/>
                </a:cubicBezTo>
                <a:cubicBezTo>
                  <a:pt x="4325" y="9830"/>
                  <a:pt x="4434" y="9837"/>
                  <a:pt x="4544" y="9837"/>
                </a:cubicBezTo>
                <a:cubicBezTo>
                  <a:pt x="4923" y="9837"/>
                  <a:pt x="5305" y="9759"/>
                  <a:pt x="5680" y="9650"/>
                </a:cubicBezTo>
                <a:cubicBezTo>
                  <a:pt x="6151" y="9497"/>
                  <a:pt x="6635" y="9370"/>
                  <a:pt x="7043" y="9090"/>
                </a:cubicBezTo>
                <a:cubicBezTo>
                  <a:pt x="7463" y="8797"/>
                  <a:pt x="7832" y="8440"/>
                  <a:pt x="8125" y="8020"/>
                </a:cubicBezTo>
                <a:cubicBezTo>
                  <a:pt x="8298" y="8055"/>
                  <a:pt x="8469" y="8071"/>
                  <a:pt x="8638" y="8071"/>
                </a:cubicBezTo>
                <a:cubicBezTo>
                  <a:pt x="9587" y="8071"/>
                  <a:pt x="10445" y="7545"/>
                  <a:pt x="10964" y="6734"/>
                </a:cubicBezTo>
                <a:cubicBezTo>
                  <a:pt x="11296" y="6187"/>
                  <a:pt x="11487" y="5588"/>
                  <a:pt x="11627" y="4964"/>
                </a:cubicBezTo>
                <a:cubicBezTo>
                  <a:pt x="11690" y="4646"/>
                  <a:pt x="11767" y="4328"/>
                  <a:pt x="11805" y="3996"/>
                </a:cubicBezTo>
                <a:cubicBezTo>
                  <a:pt x="11843" y="3678"/>
                  <a:pt x="11767" y="3360"/>
                  <a:pt x="11690" y="3041"/>
                </a:cubicBezTo>
                <a:cubicBezTo>
                  <a:pt x="11550" y="2456"/>
                  <a:pt x="11334" y="1895"/>
                  <a:pt x="10939" y="1424"/>
                </a:cubicBezTo>
                <a:cubicBezTo>
                  <a:pt x="10557" y="953"/>
                  <a:pt x="10035" y="635"/>
                  <a:pt x="9475" y="406"/>
                </a:cubicBezTo>
                <a:cubicBezTo>
                  <a:pt x="8853" y="144"/>
                  <a:pt x="8172" y="0"/>
                  <a:pt x="74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44"/>
          <p:cNvSpPr/>
          <p:nvPr/>
        </p:nvSpPr>
        <p:spPr>
          <a:xfrm>
            <a:off x="2596558" y="2882609"/>
            <a:ext cx="174678" cy="143495"/>
          </a:xfrm>
          <a:custGeom>
            <a:rect b="b" l="l" r="r" t="t"/>
            <a:pathLst>
              <a:path extrusionOk="0" h="658" w="801">
                <a:moveTo>
                  <a:pt x="727" y="1"/>
                </a:moveTo>
                <a:cubicBezTo>
                  <a:pt x="623" y="1"/>
                  <a:pt x="538" y="82"/>
                  <a:pt x="431" y="129"/>
                </a:cubicBezTo>
                <a:cubicBezTo>
                  <a:pt x="367" y="168"/>
                  <a:pt x="380" y="257"/>
                  <a:pt x="444" y="270"/>
                </a:cubicBezTo>
                <a:lnTo>
                  <a:pt x="444" y="295"/>
                </a:lnTo>
                <a:cubicBezTo>
                  <a:pt x="422" y="278"/>
                  <a:pt x="397" y="269"/>
                  <a:pt x="375" y="269"/>
                </a:cubicBezTo>
                <a:cubicBezTo>
                  <a:pt x="347" y="269"/>
                  <a:pt x="324" y="285"/>
                  <a:pt x="316" y="320"/>
                </a:cubicBezTo>
                <a:cubicBezTo>
                  <a:pt x="276" y="431"/>
                  <a:pt x="244" y="518"/>
                  <a:pt x="150" y="518"/>
                </a:cubicBezTo>
                <a:cubicBezTo>
                  <a:pt x="125" y="518"/>
                  <a:pt x="96" y="512"/>
                  <a:pt x="62" y="499"/>
                </a:cubicBezTo>
                <a:cubicBezTo>
                  <a:pt x="49" y="499"/>
                  <a:pt x="24" y="499"/>
                  <a:pt x="11" y="511"/>
                </a:cubicBezTo>
                <a:cubicBezTo>
                  <a:pt x="0" y="607"/>
                  <a:pt x="78" y="658"/>
                  <a:pt x="155" y="658"/>
                </a:cubicBezTo>
                <a:cubicBezTo>
                  <a:pt x="171" y="658"/>
                  <a:pt x="187" y="656"/>
                  <a:pt x="202" y="652"/>
                </a:cubicBezTo>
                <a:cubicBezTo>
                  <a:pt x="316" y="639"/>
                  <a:pt x="380" y="550"/>
                  <a:pt x="431" y="448"/>
                </a:cubicBezTo>
                <a:cubicBezTo>
                  <a:pt x="445" y="451"/>
                  <a:pt x="459" y="452"/>
                  <a:pt x="474" y="452"/>
                </a:cubicBezTo>
                <a:cubicBezTo>
                  <a:pt x="526" y="452"/>
                  <a:pt x="582" y="431"/>
                  <a:pt x="622" y="371"/>
                </a:cubicBezTo>
                <a:cubicBezTo>
                  <a:pt x="648" y="308"/>
                  <a:pt x="648" y="257"/>
                  <a:pt x="622" y="206"/>
                </a:cubicBezTo>
                <a:cubicBezTo>
                  <a:pt x="686" y="180"/>
                  <a:pt x="749" y="129"/>
                  <a:pt x="775" y="53"/>
                </a:cubicBezTo>
                <a:cubicBezTo>
                  <a:pt x="800" y="53"/>
                  <a:pt x="762" y="2"/>
                  <a:pt x="749" y="2"/>
                </a:cubicBezTo>
                <a:cubicBezTo>
                  <a:pt x="742" y="1"/>
                  <a:pt x="735" y="1"/>
                  <a:pt x="7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44"/>
          <p:cNvSpPr/>
          <p:nvPr/>
        </p:nvSpPr>
        <p:spPr>
          <a:xfrm>
            <a:off x="2429513" y="3135142"/>
            <a:ext cx="182747" cy="64551"/>
          </a:xfrm>
          <a:custGeom>
            <a:rect b="b" l="l" r="r" t="t"/>
            <a:pathLst>
              <a:path extrusionOk="0" h="296" w="838">
                <a:moveTo>
                  <a:pt x="784" y="0"/>
                </a:moveTo>
                <a:cubicBezTo>
                  <a:pt x="778" y="0"/>
                  <a:pt x="771" y="1"/>
                  <a:pt x="764" y="3"/>
                </a:cubicBezTo>
                <a:cubicBezTo>
                  <a:pt x="675" y="54"/>
                  <a:pt x="611" y="117"/>
                  <a:pt x="509" y="156"/>
                </a:cubicBezTo>
                <a:cubicBezTo>
                  <a:pt x="452" y="175"/>
                  <a:pt x="366" y="207"/>
                  <a:pt x="291" y="207"/>
                </a:cubicBezTo>
                <a:cubicBezTo>
                  <a:pt x="217" y="207"/>
                  <a:pt x="153" y="175"/>
                  <a:pt x="140" y="67"/>
                </a:cubicBezTo>
                <a:cubicBezTo>
                  <a:pt x="140" y="52"/>
                  <a:pt x="131" y="45"/>
                  <a:pt x="122" y="45"/>
                </a:cubicBezTo>
                <a:cubicBezTo>
                  <a:pt x="115" y="45"/>
                  <a:pt x="107" y="49"/>
                  <a:pt x="102" y="54"/>
                </a:cubicBezTo>
                <a:cubicBezTo>
                  <a:pt x="0" y="194"/>
                  <a:pt x="178" y="296"/>
                  <a:pt x="306" y="296"/>
                </a:cubicBezTo>
                <a:cubicBezTo>
                  <a:pt x="484" y="296"/>
                  <a:pt x="713" y="194"/>
                  <a:pt x="815" y="54"/>
                </a:cubicBezTo>
                <a:cubicBezTo>
                  <a:pt x="837" y="32"/>
                  <a:pt x="821" y="0"/>
                  <a:pt x="7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44"/>
          <p:cNvSpPr/>
          <p:nvPr/>
        </p:nvSpPr>
        <p:spPr>
          <a:xfrm>
            <a:off x="2425587" y="2780330"/>
            <a:ext cx="212405" cy="170537"/>
          </a:xfrm>
          <a:custGeom>
            <a:rect b="b" l="l" r="r" t="t"/>
            <a:pathLst>
              <a:path extrusionOk="0" h="782" w="974">
                <a:moveTo>
                  <a:pt x="948" y="0"/>
                </a:moveTo>
                <a:cubicBezTo>
                  <a:pt x="566" y="38"/>
                  <a:pt x="158" y="357"/>
                  <a:pt x="18" y="713"/>
                </a:cubicBezTo>
                <a:cubicBezTo>
                  <a:pt x="1" y="756"/>
                  <a:pt x="31" y="782"/>
                  <a:pt x="59" y="782"/>
                </a:cubicBezTo>
                <a:cubicBezTo>
                  <a:pt x="73" y="782"/>
                  <a:pt x="86" y="776"/>
                  <a:pt x="95" y="764"/>
                </a:cubicBezTo>
                <a:cubicBezTo>
                  <a:pt x="209" y="598"/>
                  <a:pt x="311" y="446"/>
                  <a:pt x="464" y="318"/>
                </a:cubicBezTo>
                <a:cubicBezTo>
                  <a:pt x="604" y="191"/>
                  <a:pt x="782" y="102"/>
                  <a:pt x="960" y="25"/>
                </a:cubicBezTo>
                <a:cubicBezTo>
                  <a:pt x="973" y="25"/>
                  <a:pt x="973" y="0"/>
                  <a:pt x="9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44"/>
          <p:cNvSpPr/>
          <p:nvPr/>
        </p:nvSpPr>
        <p:spPr>
          <a:xfrm>
            <a:off x="1565934" y="2437076"/>
            <a:ext cx="859870" cy="498525"/>
          </a:xfrm>
          <a:custGeom>
            <a:rect b="b" l="l" r="r" t="t"/>
            <a:pathLst>
              <a:path extrusionOk="0" h="2286" w="3943">
                <a:moveTo>
                  <a:pt x="2413" y="1"/>
                </a:moveTo>
                <a:cubicBezTo>
                  <a:pt x="2084" y="1"/>
                  <a:pt x="1741" y="76"/>
                  <a:pt x="1413" y="135"/>
                </a:cubicBezTo>
                <a:cubicBezTo>
                  <a:pt x="955" y="212"/>
                  <a:pt x="471" y="301"/>
                  <a:pt x="13" y="403"/>
                </a:cubicBezTo>
                <a:cubicBezTo>
                  <a:pt x="1" y="403"/>
                  <a:pt x="0" y="443"/>
                  <a:pt x="9" y="443"/>
                </a:cubicBezTo>
                <a:cubicBezTo>
                  <a:pt x="10" y="443"/>
                  <a:pt x="11" y="442"/>
                  <a:pt x="13" y="441"/>
                </a:cubicBezTo>
                <a:cubicBezTo>
                  <a:pt x="790" y="364"/>
                  <a:pt x="1541" y="135"/>
                  <a:pt x="2318" y="110"/>
                </a:cubicBezTo>
                <a:cubicBezTo>
                  <a:pt x="2345" y="108"/>
                  <a:pt x="2372" y="108"/>
                  <a:pt x="2398" y="108"/>
                </a:cubicBezTo>
                <a:cubicBezTo>
                  <a:pt x="3109" y="108"/>
                  <a:pt x="3632" y="594"/>
                  <a:pt x="3718" y="1294"/>
                </a:cubicBezTo>
                <a:cubicBezTo>
                  <a:pt x="3425" y="874"/>
                  <a:pt x="2992" y="504"/>
                  <a:pt x="2496" y="377"/>
                </a:cubicBezTo>
                <a:cubicBezTo>
                  <a:pt x="2365" y="344"/>
                  <a:pt x="2235" y="330"/>
                  <a:pt x="2107" y="330"/>
                </a:cubicBezTo>
                <a:cubicBezTo>
                  <a:pt x="1500" y="330"/>
                  <a:pt x="920" y="643"/>
                  <a:pt x="331" y="695"/>
                </a:cubicBezTo>
                <a:cubicBezTo>
                  <a:pt x="267" y="695"/>
                  <a:pt x="242" y="772"/>
                  <a:pt x="306" y="810"/>
                </a:cubicBezTo>
                <a:cubicBezTo>
                  <a:pt x="624" y="976"/>
                  <a:pt x="840" y="1256"/>
                  <a:pt x="1044" y="1549"/>
                </a:cubicBezTo>
                <a:cubicBezTo>
                  <a:pt x="1222" y="1803"/>
                  <a:pt x="1413" y="1994"/>
                  <a:pt x="1706" y="2109"/>
                </a:cubicBezTo>
                <a:cubicBezTo>
                  <a:pt x="1999" y="2223"/>
                  <a:pt x="2356" y="2249"/>
                  <a:pt x="2674" y="2274"/>
                </a:cubicBezTo>
                <a:cubicBezTo>
                  <a:pt x="2765" y="2281"/>
                  <a:pt x="2857" y="2285"/>
                  <a:pt x="2950" y="2285"/>
                </a:cubicBezTo>
                <a:cubicBezTo>
                  <a:pt x="3210" y="2285"/>
                  <a:pt x="3474" y="2254"/>
                  <a:pt x="3718" y="2160"/>
                </a:cubicBezTo>
                <a:cubicBezTo>
                  <a:pt x="3790" y="2124"/>
                  <a:pt x="3772" y="2031"/>
                  <a:pt x="3706" y="2031"/>
                </a:cubicBezTo>
                <a:cubicBezTo>
                  <a:pt x="3701" y="2031"/>
                  <a:pt x="3697" y="2032"/>
                  <a:pt x="3693" y="2032"/>
                </a:cubicBezTo>
                <a:cubicBezTo>
                  <a:pt x="3458" y="2126"/>
                  <a:pt x="3203" y="2158"/>
                  <a:pt x="2948" y="2158"/>
                </a:cubicBezTo>
                <a:cubicBezTo>
                  <a:pt x="2856" y="2158"/>
                  <a:pt x="2765" y="2154"/>
                  <a:pt x="2674" y="2147"/>
                </a:cubicBezTo>
                <a:cubicBezTo>
                  <a:pt x="2318" y="2109"/>
                  <a:pt x="1948" y="2096"/>
                  <a:pt x="1630" y="1931"/>
                </a:cubicBezTo>
                <a:cubicBezTo>
                  <a:pt x="1337" y="1790"/>
                  <a:pt x="1184" y="1485"/>
                  <a:pt x="993" y="1230"/>
                </a:cubicBezTo>
                <a:cubicBezTo>
                  <a:pt x="866" y="1065"/>
                  <a:pt x="713" y="899"/>
                  <a:pt x="522" y="772"/>
                </a:cubicBezTo>
                <a:cubicBezTo>
                  <a:pt x="1048" y="675"/>
                  <a:pt x="1565" y="425"/>
                  <a:pt x="2096" y="425"/>
                </a:cubicBezTo>
                <a:cubicBezTo>
                  <a:pt x="2195" y="425"/>
                  <a:pt x="2294" y="433"/>
                  <a:pt x="2394" y="453"/>
                </a:cubicBezTo>
                <a:cubicBezTo>
                  <a:pt x="3056" y="581"/>
                  <a:pt x="3476" y="1128"/>
                  <a:pt x="3896" y="1599"/>
                </a:cubicBezTo>
                <a:cubicBezTo>
                  <a:pt x="3901" y="1614"/>
                  <a:pt x="3909" y="1619"/>
                  <a:pt x="3917" y="1619"/>
                </a:cubicBezTo>
                <a:cubicBezTo>
                  <a:pt x="3930" y="1619"/>
                  <a:pt x="3943" y="1603"/>
                  <a:pt x="3935" y="1587"/>
                </a:cubicBezTo>
                <a:cubicBezTo>
                  <a:pt x="3884" y="1510"/>
                  <a:pt x="3833" y="1421"/>
                  <a:pt x="3769" y="1345"/>
                </a:cubicBezTo>
                <a:cubicBezTo>
                  <a:pt x="3807" y="1345"/>
                  <a:pt x="3833" y="1345"/>
                  <a:pt x="3833" y="1294"/>
                </a:cubicBezTo>
                <a:cubicBezTo>
                  <a:pt x="3833" y="683"/>
                  <a:pt x="3273" y="110"/>
                  <a:pt x="2687" y="21"/>
                </a:cubicBezTo>
                <a:cubicBezTo>
                  <a:pt x="2597" y="7"/>
                  <a:pt x="2505" y="1"/>
                  <a:pt x="24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44"/>
          <p:cNvSpPr/>
          <p:nvPr/>
        </p:nvSpPr>
        <p:spPr>
          <a:xfrm>
            <a:off x="1541727" y="2645777"/>
            <a:ext cx="721392" cy="388614"/>
          </a:xfrm>
          <a:custGeom>
            <a:rect b="b" l="l" r="r" t="t"/>
            <a:pathLst>
              <a:path extrusionOk="0" h="1782" w="3308">
                <a:moveTo>
                  <a:pt x="32" y="1"/>
                </a:moveTo>
                <a:cubicBezTo>
                  <a:pt x="17" y="1"/>
                  <a:pt x="0" y="10"/>
                  <a:pt x="9" y="19"/>
                </a:cubicBezTo>
                <a:cubicBezTo>
                  <a:pt x="200" y="375"/>
                  <a:pt x="442" y="693"/>
                  <a:pt x="671" y="1012"/>
                </a:cubicBezTo>
                <a:cubicBezTo>
                  <a:pt x="837" y="1254"/>
                  <a:pt x="1002" y="1534"/>
                  <a:pt x="1270" y="1661"/>
                </a:cubicBezTo>
                <a:cubicBezTo>
                  <a:pt x="1473" y="1758"/>
                  <a:pt x="1698" y="1781"/>
                  <a:pt x="1923" y="1781"/>
                </a:cubicBezTo>
                <a:cubicBezTo>
                  <a:pt x="1994" y="1781"/>
                  <a:pt x="2065" y="1779"/>
                  <a:pt x="2136" y="1776"/>
                </a:cubicBezTo>
                <a:cubicBezTo>
                  <a:pt x="2327" y="1763"/>
                  <a:pt x="2518" y="1738"/>
                  <a:pt x="2709" y="1738"/>
                </a:cubicBezTo>
                <a:cubicBezTo>
                  <a:pt x="2874" y="1725"/>
                  <a:pt x="3065" y="1738"/>
                  <a:pt x="3231" y="1699"/>
                </a:cubicBezTo>
                <a:cubicBezTo>
                  <a:pt x="3294" y="1674"/>
                  <a:pt x="3307" y="1610"/>
                  <a:pt x="3256" y="1610"/>
                </a:cubicBezTo>
                <a:cubicBezTo>
                  <a:pt x="3196" y="1603"/>
                  <a:pt x="3134" y="1600"/>
                  <a:pt x="3072" y="1600"/>
                </a:cubicBezTo>
                <a:cubicBezTo>
                  <a:pt x="2816" y="1600"/>
                  <a:pt x="2544" y="1651"/>
                  <a:pt x="2288" y="1661"/>
                </a:cubicBezTo>
                <a:cubicBezTo>
                  <a:pt x="2150" y="1667"/>
                  <a:pt x="2001" y="1680"/>
                  <a:pt x="1854" y="1680"/>
                </a:cubicBezTo>
                <a:cubicBezTo>
                  <a:pt x="1665" y="1680"/>
                  <a:pt x="1479" y="1658"/>
                  <a:pt x="1321" y="1572"/>
                </a:cubicBezTo>
                <a:cubicBezTo>
                  <a:pt x="1015" y="1419"/>
                  <a:pt x="837" y="1075"/>
                  <a:pt x="646" y="821"/>
                </a:cubicBezTo>
                <a:cubicBezTo>
                  <a:pt x="455" y="541"/>
                  <a:pt x="264" y="260"/>
                  <a:pt x="47" y="6"/>
                </a:cubicBezTo>
                <a:cubicBezTo>
                  <a:pt x="44" y="2"/>
                  <a:pt x="38" y="1"/>
                  <a:pt x="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44"/>
          <p:cNvSpPr/>
          <p:nvPr/>
        </p:nvSpPr>
        <p:spPr>
          <a:xfrm>
            <a:off x="1277638" y="2556147"/>
            <a:ext cx="1008379" cy="594261"/>
          </a:xfrm>
          <a:custGeom>
            <a:rect b="b" l="l" r="r" t="t"/>
            <a:pathLst>
              <a:path extrusionOk="0" h="2725" w="4624">
                <a:moveTo>
                  <a:pt x="20" y="1"/>
                </a:moveTo>
                <a:cubicBezTo>
                  <a:pt x="6" y="1"/>
                  <a:pt x="1" y="25"/>
                  <a:pt x="11" y="35"/>
                </a:cubicBezTo>
                <a:cubicBezTo>
                  <a:pt x="252" y="200"/>
                  <a:pt x="494" y="404"/>
                  <a:pt x="711" y="608"/>
                </a:cubicBezTo>
                <a:cubicBezTo>
                  <a:pt x="940" y="812"/>
                  <a:pt x="1080" y="1028"/>
                  <a:pt x="1144" y="1321"/>
                </a:cubicBezTo>
                <a:cubicBezTo>
                  <a:pt x="1258" y="1792"/>
                  <a:pt x="1564" y="2047"/>
                  <a:pt x="1921" y="2301"/>
                </a:cubicBezTo>
                <a:cubicBezTo>
                  <a:pt x="2300" y="2563"/>
                  <a:pt x="2691" y="2724"/>
                  <a:pt x="3145" y="2724"/>
                </a:cubicBezTo>
                <a:cubicBezTo>
                  <a:pt x="3178" y="2724"/>
                  <a:pt x="3211" y="2723"/>
                  <a:pt x="3245" y="2722"/>
                </a:cubicBezTo>
                <a:cubicBezTo>
                  <a:pt x="3703" y="2709"/>
                  <a:pt x="4149" y="2556"/>
                  <a:pt x="4556" y="2314"/>
                </a:cubicBezTo>
                <a:cubicBezTo>
                  <a:pt x="4624" y="2269"/>
                  <a:pt x="4582" y="2195"/>
                  <a:pt x="4528" y="2195"/>
                </a:cubicBezTo>
                <a:cubicBezTo>
                  <a:pt x="4521" y="2195"/>
                  <a:pt x="4513" y="2196"/>
                  <a:pt x="4505" y="2199"/>
                </a:cubicBezTo>
                <a:cubicBezTo>
                  <a:pt x="4114" y="2437"/>
                  <a:pt x="3678" y="2597"/>
                  <a:pt x="3229" y="2597"/>
                </a:cubicBezTo>
                <a:cubicBezTo>
                  <a:pt x="3196" y="2597"/>
                  <a:pt x="3163" y="2596"/>
                  <a:pt x="3130" y="2594"/>
                </a:cubicBezTo>
                <a:cubicBezTo>
                  <a:pt x="2608" y="2581"/>
                  <a:pt x="2201" y="2340"/>
                  <a:pt x="1793" y="2047"/>
                </a:cubicBezTo>
                <a:cubicBezTo>
                  <a:pt x="1589" y="1881"/>
                  <a:pt x="1386" y="1703"/>
                  <a:pt x="1284" y="1448"/>
                </a:cubicBezTo>
                <a:cubicBezTo>
                  <a:pt x="1220" y="1257"/>
                  <a:pt x="1207" y="1041"/>
                  <a:pt x="1080" y="862"/>
                </a:cubicBezTo>
                <a:cubicBezTo>
                  <a:pt x="838" y="480"/>
                  <a:pt x="393" y="239"/>
                  <a:pt x="36" y="9"/>
                </a:cubicBezTo>
                <a:cubicBezTo>
                  <a:pt x="30" y="3"/>
                  <a:pt x="24" y="1"/>
                  <a:pt x="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4"/>
          <p:cNvSpPr/>
          <p:nvPr/>
        </p:nvSpPr>
        <p:spPr>
          <a:xfrm>
            <a:off x="1455588" y="2359441"/>
            <a:ext cx="1046324" cy="392540"/>
          </a:xfrm>
          <a:custGeom>
            <a:rect b="b" l="l" r="r" t="t"/>
            <a:pathLst>
              <a:path extrusionOk="0" h="1800" w="4798">
                <a:moveTo>
                  <a:pt x="2733" y="0"/>
                </a:moveTo>
                <a:cubicBezTo>
                  <a:pt x="2384" y="0"/>
                  <a:pt x="2040" y="61"/>
                  <a:pt x="1716" y="160"/>
                </a:cubicBezTo>
                <a:cubicBezTo>
                  <a:pt x="1335" y="281"/>
                  <a:pt x="966" y="438"/>
                  <a:pt x="589" y="438"/>
                </a:cubicBezTo>
                <a:cubicBezTo>
                  <a:pt x="411" y="438"/>
                  <a:pt x="231" y="403"/>
                  <a:pt x="48" y="313"/>
                </a:cubicBezTo>
                <a:cubicBezTo>
                  <a:pt x="44" y="311"/>
                  <a:pt x="41" y="310"/>
                  <a:pt x="37" y="310"/>
                </a:cubicBezTo>
                <a:cubicBezTo>
                  <a:pt x="16" y="310"/>
                  <a:pt x="0" y="340"/>
                  <a:pt x="22" y="351"/>
                </a:cubicBezTo>
                <a:cubicBezTo>
                  <a:pt x="194" y="472"/>
                  <a:pt x="395" y="517"/>
                  <a:pt x="598" y="517"/>
                </a:cubicBezTo>
                <a:cubicBezTo>
                  <a:pt x="802" y="517"/>
                  <a:pt x="1009" y="472"/>
                  <a:pt x="1194" y="415"/>
                </a:cubicBezTo>
                <a:cubicBezTo>
                  <a:pt x="1703" y="275"/>
                  <a:pt x="2161" y="71"/>
                  <a:pt x="2696" y="71"/>
                </a:cubicBezTo>
                <a:cubicBezTo>
                  <a:pt x="2706" y="71"/>
                  <a:pt x="2715" y="71"/>
                  <a:pt x="2725" y="71"/>
                </a:cubicBezTo>
                <a:cubicBezTo>
                  <a:pt x="3696" y="71"/>
                  <a:pt x="4644" y="705"/>
                  <a:pt x="4593" y="1752"/>
                </a:cubicBezTo>
                <a:cubicBezTo>
                  <a:pt x="4593" y="1784"/>
                  <a:pt x="4619" y="1800"/>
                  <a:pt x="4644" y="1800"/>
                </a:cubicBezTo>
                <a:cubicBezTo>
                  <a:pt x="4670" y="1800"/>
                  <a:pt x="4695" y="1784"/>
                  <a:pt x="4695" y="1752"/>
                </a:cubicBezTo>
                <a:cubicBezTo>
                  <a:pt x="4797" y="873"/>
                  <a:pt x="3957" y="173"/>
                  <a:pt x="3167" y="33"/>
                </a:cubicBezTo>
                <a:cubicBezTo>
                  <a:pt x="3022" y="10"/>
                  <a:pt x="2877" y="0"/>
                  <a:pt x="27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4"/>
          <p:cNvSpPr/>
          <p:nvPr/>
        </p:nvSpPr>
        <p:spPr>
          <a:xfrm>
            <a:off x="1156388" y="2517765"/>
            <a:ext cx="870337" cy="708316"/>
          </a:xfrm>
          <a:custGeom>
            <a:rect b="b" l="l" r="r" t="t"/>
            <a:pathLst>
              <a:path extrusionOk="0" h="3248" w="3991">
                <a:moveTo>
                  <a:pt x="53" y="0"/>
                </a:moveTo>
                <a:cubicBezTo>
                  <a:pt x="28" y="0"/>
                  <a:pt x="1" y="35"/>
                  <a:pt x="32" y="45"/>
                </a:cubicBezTo>
                <a:cubicBezTo>
                  <a:pt x="426" y="364"/>
                  <a:pt x="758" y="707"/>
                  <a:pt x="885" y="1229"/>
                </a:cubicBezTo>
                <a:cubicBezTo>
                  <a:pt x="949" y="1484"/>
                  <a:pt x="987" y="1739"/>
                  <a:pt x="1076" y="1993"/>
                </a:cubicBezTo>
                <a:cubicBezTo>
                  <a:pt x="1140" y="2184"/>
                  <a:pt x="1254" y="2363"/>
                  <a:pt x="1381" y="2503"/>
                </a:cubicBezTo>
                <a:cubicBezTo>
                  <a:pt x="1826" y="3056"/>
                  <a:pt x="2464" y="3248"/>
                  <a:pt x="3121" y="3248"/>
                </a:cubicBezTo>
                <a:cubicBezTo>
                  <a:pt x="3387" y="3248"/>
                  <a:pt x="3655" y="3216"/>
                  <a:pt x="3915" y="3165"/>
                </a:cubicBezTo>
                <a:cubicBezTo>
                  <a:pt x="3919" y="3166"/>
                  <a:pt x="3923" y="3166"/>
                  <a:pt x="3927" y="3166"/>
                </a:cubicBezTo>
                <a:cubicBezTo>
                  <a:pt x="3990" y="3166"/>
                  <a:pt x="3976" y="3063"/>
                  <a:pt x="3915" y="3063"/>
                </a:cubicBezTo>
                <a:cubicBezTo>
                  <a:pt x="3616" y="3078"/>
                  <a:pt x="3312" y="3117"/>
                  <a:pt x="3009" y="3117"/>
                </a:cubicBezTo>
                <a:cubicBezTo>
                  <a:pt x="2784" y="3117"/>
                  <a:pt x="2559" y="3095"/>
                  <a:pt x="2336" y="3025"/>
                </a:cubicBezTo>
                <a:cubicBezTo>
                  <a:pt x="1929" y="2885"/>
                  <a:pt x="1560" y="2579"/>
                  <a:pt x="1331" y="2197"/>
                </a:cubicBezTo>
                <a:cubicBezTo>
                  <a:pt x="1101" y="1802"/>
                  <a:pt x="1101" y="1306"/>
                  <a:pt x="898" y="898"/>
                </a:cubicBezTo>
                <a:cubicBezTo>
                  <a:pt x="745" y="529"/>
                  <a:pt x="439" y="160"/>
                  <a:pt x="70" y="7"/>
                </a:cubicBezTo>
                <a:cubicBezTo>
                  <a:pt x="65" y="2"/>
                  <a:pt x="59" y="0"/>
                  <a:pt x="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4"/>
          <p:cNvSpPr/>
          <p:nvPr/>
        </p:nvSpPr>
        <p:spPr>
          <a:xfrm>
            <a:off x="1058690" y="2535211"/>
            <a:ext cx="549549" cy="810812"/>
          </a:xfrm>
          <a:custGeom>
            <a:rect b="b" l="l" r="r" t="t"/>
            <a:pathLst>
              <a:path extrusionOk="0" h="3718" w="2520">
                <a:moveTo>
                  <a:pt x="49" y="0"/>
                </a:moveTo>
                <a:cubicBezTo>
                  <a:pt x="31" y="0"/>
                  <a:pt x="1" y="21"/>
                  <a:pt x="21" y="42"/>
                </a:cubicBezTo>
                <a:cubicBezTo>
                  <a:pt x="289" y="385"/>
                  <a:pt x="543" y="755"/>
                  <a:pt x="594" y="1200"/>
                </a:cubicBezTo>
                <a:cubicBezTo>
                  <a:pt x="633" y="1633"/>
                  <a:pt x="658" y="2054"/>
                  <a:pt x="824" y="2474"/>
                </a:cubicBezTo>
                <a:cubicBezTo>
                  <a:pt x="1104" y="3136"/>
                  <a:pt x="1779" y="3480"/>
                  <a:pt x="2415" y="3709"/>
                </a:cubicBezTo>
                <a:cubicBezTo>
                  <a:pt x="2425" y="3715"/>
                  <a:pt x="2435" y="3717"/>
                  <a:pt x="2443" y="3717"/>
                </a:cubicBezTo>
                <a:cubicBezTo>
                  <a:pt x="2492" y="3717"/>
                  <a:pt x="2520" y="3641"/>
                  <a:pt x="2466" y="3620"/>
                </a:cubicBezTo>
                <a:cubicBezTo>
                  <a:pt x="2148" y="3480"/>
                  <a:pt x="1817" y="3352"/>
                  <a:pt x="1511" y="3136"/>
                </a:cubicBezTo>
                <a:cubicBezTo>
                  <a:pt x="1155" y="2881"/>
                  <a:pt x="938" y="2550"/>
                  <a:pt x="824" y="2143"/>
                </a:cubicBezTo>
                <a:cubicBezTo>
                  <a:pt x="709" y="1735"/>
                  <a:pt x="760" y="1290"/>
                  <a:pt x="633" y="895"/>
                </a:cubicBezTo>
                <a:cubicBezTo>
                  <a:pt x="518" y="551"/>
                  <a:pt x="289" y="296"/>
                  <a:pt x="60" y="3"/>
                </a:cubicBezTo>
                <a:cubicBezTo>
                  <a:pt x="57" y="1"/>
                  <a:pt x="54"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4"/>
          <p:cNvSpPr/>
          <p:nvPr/>
        </p:nvSpPr>
        <p:spPr>
          <a:xfrm>
            <a:off x="996539" y="2642287"/>
            <a:ext cx="344559" cy="688035"/>
          </a:xfrm>
          <a:custGeom>
            <a:rect b="b" l="l" r="r" t="t"/>
            <a:pathLst>
              <a:path extrusionOk="0" h="3155" w="1580">
                <a:moveTo>
                  <a:pt x="174" y="1"/>
                </a:moveTo>
                <a:cubicBezTo>
                  <a:pt x="160" y="1"/>
                  <a:pt x="146" y="7"/>
                  <a:pt x="154" y="22"/>
                </a:cubicBezTo>
                <a:cubicBezTo>
                  <a:pt x="243" y="391"/>
                  <a:pt x="64" y="760"/>
                  <a:pt x="26" y="1117"/>
                </a:cubicBezTo>
                <a:cubicBezTo>
                  <a:pt x="1" y="1435"/>
                  <a:pt x="90" y="1754"/>
                  <a:pt x="217" y="2059"/>
                </a:cubicBezTo>
                <a:cubicBezTo>
                  <a:pt x="459" y="2619"/>
                  <a:pt x="841" y="3052"/>
                  <a:pt x="1465" y="3154"/>
                </a:cubicBezTo>
                <a:cubicBezTo>
                  <a:pt x="1541" y="3141"/>
                  <a:pt x="1580" y="3027"/>
                  <a:pt x="1491" y="3027"/>
                </a:cubicBezTo>
                <a:cubicBezTo>
                  <a:pt x="841" y="2900"/>
                  <a:pt x="472" y="2416"/>
                  <a:pt x="255" y="1817"/>
                </a:cubicBezTo>
                <a:cubicBezTo>
                  <a:pt x="128" y="1473"/>
                  <a:pt x="128" y="1155"/>
                  <a:pt x="192" y="799"/>
                </a:cubicBezTo>
                <a:cubicBezTo>
                  <a:pt x="243" y="531"/>
                  <a:pt x="281" y="276"/>
                  <a:pt x="192" y="9"/>
                </a:cubicBezTo>
                <a:cubicBezTo>
                  <a:pt x="192" y="4"/>
                  <a:pt x="183" y="1"/>
                  <a:pt x="1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4"/>
          <p:cNvSpPr/>
          <p:nvPr/>
        </p:nvSpPr>
        <p:spPr>
          <a:xfrm>
            <a:off x="1557429" y="2276135"/>
            <a:ext cx="1010996" cy="384253"/>
          </a:xfrm>
          <a:custGeom>
            <a:rect b="b" l="l" r="r" t="t"/>
            <a:pathLst>
              <a:path extrusionOk="0" h="1762" w="4636">
                <a:moveTo>
                  <a:pt x="2091" y="0"/>
                </a:moveTo>
                <a:cubicBezTo>
                  <a:pt x="1901" y="0"/>
                  <a:pt x="1710" y="12"/>
                  <a:pt x="1516" y="33"/>
                </a:cubicBezTo>
                <a:cubicBezTo>
                  <a:pt x="1020" y="96"/>
                  <a:pt x="447" y="186"/>
                  <a:pt x="1" y="415"/>
                </a:cubicBezTo>
                <a:lnTo>
                  <a:pt x="1" y="427"/>
                </a:lnTo>
                <a:cubicBezTo>
                  <a:pt x="447" y="377"/>
                  <a:pt x="892" y="211"/>
                  <a:pt x="1338" y="147"/>
                </a:cubicBezTo>
                <a:cubicBezTo>
                  <a:pt x="1593" y="113"/>
                  <a:pt x="1844" y="90"/>
                  <a:pt x="2093" y="90"/>
                </a:cubicBezTo>
                <a:cubicBezTo>
                  <a:pt x="2305" y="90"/>
                  <a:pt x="2515" y="106"/>
                  <a:pt x="2726" y="147"/>
                </a:cubicBezTo>
                <a:cubicBezTo>
                  <a:pt x="3108" y="211"/>
                  <a:pt x="3490" y="351"/>
                  <a:pt x="3821" y="568"/>
                </a:cubicBezTo>
                <a:cubicBezTo>
                  <a:pt x="4012" y="695"/>
                  <a:pt x="4190" y="860"/>
                  <a:pt x="4317" y="1051"/>
                </a:cubicBezTo>
                <a:cubicBezTo>
                  <a:pt x="4458" y="1255"/>
                  <a:pt x="4508" y="1459"/>
                  <a:pt x="4521" y="1714"/>
                </a:cubicBezTo>
                <a:cubicBezTo>
                  <a:pt x="4521" y="1745"/>
                  <a:pt x="4550" y="1761"/>
                  <a:pt x="4579" y="1761"/>
                </a:cubicBezTo>
                <a:cubicBezTo>
                  <a:pt x="4607" y="1761"/>
                  <a:pt x="4636" y="1745"/>
                  <a:pt x="4636" y="1714"/>
                </a:cubicBezTo>
                <a:cubicBezTo>
                  <a:pt x="4636" y="822"/>
                  <a:pt x="3719" y="287"/>
                  <a:pt x="2930" y="96"/>
                </a:cubicBezTo>
                <a:cubicBezTo>
                  <a:pt x="2655" y="28"/>
                  <a:pt x="2375" y="0"/>
                  <a:pt x="20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4"/>
          <p:cNvSpPr/>
          <p:nvPr/>
        </p:nvSpPr>
        <p:spPr>
          <a:xfrm>
            <a:off x="1904605" y="2626586"/>
            <a:ext cx="297454" cy="198669"/>
          </a:xfrm>
          <a:custGeom>
            <a:rect b="b" l="l" r="r" t="t"/>
            <a:pathLst>
              <a:path extrusionOk="0" h="911" w="1364">
                <a:moveTo>
                  <a:pt x="521" y="1"/>
                </a:moveTo>
                <a:cubicBezTo>
                  <a:pt x="397" y="1"/>
                  <a:pt x="278" y="26"/>
                  <a:pt x="179" y="81"/>
                </a:cubicBezTo>
                <a:cubicBezTo>
                  <a:pt x="1" y="170"/>
                  <a:pt x="1" y="336"/>
                  <a:pt x="102" y="476"/>
                </a:cubicBezTo>
                <a:cubicBezTo>
                  <a:pt x="179" y="578"/>
                  <a:pt x="268" y="680"/>
                  <a:pt x="383" y="743"/>
                </a:cubicBezTo>
                <a:cubicBezTo>
                  <a:pt x="510" y="807"/>
                  <a:pt x="637" y="832"/>
                  <a:pt x="752" y="909"/>
                </a:cubicBezTo>
                <a:cubicBezTo>
                  <a:pt x="755" y="910"/>
                  <a:pt x="758" y="911"/>
                  <a:pt x="761" y="911"/>
                </a:cubicBezTo>
                <a:cubicBezTo>
                  <a:pt x="788" y="911"/>
                  <a:pt x="825" y="869"/>
                  <a:pt x="803" y="858"/>
                </a:cubicBezTo>
                <a:cubicBezTo>
                  <a:pt x="701" y="781"/>
                  <a:pt x="586" y="743"/>
                  <a:pt x="459" y="705"/>
                </a:cubicBezTo>
                <a:cubicBezTo>
                  <a:pt x="357" y="654"/>
                  <a:pt x="268" y="578"/>
                  <a:pt x="217" y="476"/>
                </a:cubicBezTo>
                <a:cubicBezTo>
                  <a:pt x="192" y="450"/>
                  <a:pt x="179" y="425"/>
                  <a:pt x="141" y="399"/>
                </a:cubicBezTo>
                <a:cubicBezTo>
                  <a:pt x="166" y="323"/>
                  <a:pt x="179" y="259"/>
                  <a:pt x="192" y="170"/>
                </a:cubicBezTo>
                <a:cubicBezTo>
                  <a:pt x="230" y="145"/>
                  <a:pt x="306" y="132"/>
                  <a:pt x="357" y="107"/>
                </a:cubicBezTo>
                <a:cubicBezTo>
                  <a:pt x="417" y="95"/>
                  <a:pt x="474" y="90"/>
                  <a:pt x="530" y="90"/>
                </a:cubicBezTo>
                <a:cubicBezTo>
                  <a:pt x="843" y="90"/>
                  <a:pt x="1098" y="262"/>
                  <a:pt x="1325" y="489"/>
                </a:cubicBezTo>
                <a:cubicBezTo>
                  <a:pt x="1330" y="505"/>
                  <a:pt x="1338" y="512"/>
                  <a:pt x="1345" y="512"/>
                </a:cubicBezTo>
                <a:cubicBezTo>
                  <a:pt x="1354" y="512"/>
                  <a:pt x="1363" y="498"/>
                  <a:pt x="1363" y="476"/>
                </a:cubicBezTo>
                <a:cubicBezTo>
                  <a:pt x="1233" y="187"/>
                  <a:pt x="858" y="1"/>
                  <a:pt x="5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44"/>
          <p:cNvSpPr/>
          <p:nvPr/>
        </p:nvSpPr>
        <p:spPr>
          <a:xfrm>
            <a:off x="2729366" y="1796583"/>
            <a:ext cx="491759" cy="417400"/>
          </a:xfrm>
          <a:custGeom>
            <a:rect b="b" l="l" r="r" t="t"/>
            <a:pathLst>
              <a:path extrusionOk="0" h="1914" w="2255">
                <a:moveTo>
                  <a:pt x="803" y="67"/>
                </a:moveTo>
                <a:cubicBezTo>
                  <a:pt x="803" y="80"/>
                  <a:pt x="803" y="93"/>
                  <a:pt x="815" y="118"/>
                </a:cubicBezTo>
                <a:cubicBezTo>
                  <a:pt x="879" y="182"/>
                  <a:pt x="930" y="207"/>
                  <a:pt x="1006" y="207"/>
                </a:cubicBezTo>
                <a:cubicBezTo>
                  <a:pt x="1015" y="208"/>
                  <a:pt x="1024" y="208"/>
                  <a:pt x="1035" y="208"/>
                </a:cubicBezTo>
                <a:cubicBezTo>
                  <a:pt x="1089" y="208"/>
                  <a:pt x="1171" y="198"/>
                  <a:pt x="1249" y="198"/>
                </a:cubicBezTo>
                <a:cubicBezTo>
                  <a:pt x="1367" y="198"/>
                  <a:pt x="1477" y="221"/>
                  <a:pt x="1477" y="335"/>
                </a:cubicBezTo>
                <a:cubicBezTo>
                  <a:pt x="1477" y="381"/>
                  <a:pt x="1511" y="413"/>
                  <a:pt x="1544" y="413"/>
                </a:cubicBezTo>
                <a:cubicBezTo>
                  <a:pt x="1556" y="413"/>
                  <a:pt x="1569" y="409"/>
                  <a:pt x="1579" y="398"/>
                </a:cubicBezTo>
                <a:cubicBezTo>
                  <a:pt x="1630" y="411"/>
                  <a:pt x="1681" y="449"/>
                  <a:pt x="1732" y="462"/>
                </a:cubicBezTo>
                <a:cubicBezTo>
                  <a:pt x="1732" y="475"/>
                  <a:pt x="1732" y="500"/>
                  <a:pt x="1745" y="513"/>
                </a:cubicBezTo>
                <a:cubicBezTo>
                  <a:pt x="1758" y="538"/>
                  <a:pt x="1758" y="576"/>
                  <a:pt x="1770" y="602"/>
                </a:cubicBezTo>
                <a:cubicBezTo>
                  <a:pt x="1796" y="653"/>
                  <a:pt x="1821" y="666"/>
                  <a:pt x="1859" y="704"/>
                </a:cubicBezTo>
                <a:cubicBezTo>
                  <a:pt x="1936" y="742"/>
                  <a:pt x="2000" y="767"/>
                  <a:pt x="2050" y="857"/>
                </a:cubicBezTo>
                <a:cubicBezTo>
                  <a:pt x="2101" y="1022"/>
                  <a:pt x="2063" y="1073"/>
                  <a:pt x="2000" y="1149"/>
                </a:cubicBezTo>
                <a:cubicBezTo>
                  <a:pt x="1936" y="1239"/>
                  <a:pt x="1949" y="1302"/>
                  <a:pt x="1961" y="1404"/>
                </a:cubicBezTo>
                <a:cubicBezTo>
                  <a:pt x="1988" y="1632"/>
                  <a:pt x="1797" y="1727"/>
                  <a:pt x="1605" y="1727"/>
                </a:cubicBezTo>
                <a:cubicBezTo>
                  <a:pt x="1518" y="1727"/>
                  <a:pt x="1430" y="1707"/>
                  <a:pt x="1363" y="1671"/>
                </a:cubicBezTo>
                <a:cubicBezTo>
                  <a:pt x="1350" y="1667"/>
                  <a:pt x="1337" y="1664"/>
                  <a:pt x="1326" y="1664"/>
                </a:cubicBezTo>
                <a:cubicBezTo>
                  <a:pt x="1302" y="1664"/>
                  <a:pt x="1282" y="1676"/>
                  <a:pt x="1274" y="1710"/>
                </a:cubicBezTo>
                <a:lnTo>
                  <a:pt x="1248" y="1722"/>
                </a:lnTo>
                <a:cubicBezTo>
                  <a:pt x="1223" y="1671"/>
                  <a:pt x="1210" y="1608"/>
                  <a:pt x="1185" y="1544"/>
                </a:cubicBezTo>
                <a:cubicBezTo>
                  <a:pt x="1175" y="1505"/>
                  <a:pt x="1143" y="1489"/>
                  <a:pt x="1111" y="1489"/>
                </a:cubicBezTo>
                <a:cubicBezTo>
                  <a:pt x="1101" y="1489"/>
                  <a:pt x="1092" y="1490"/>
                  <a:pt x="1083" y="1493"/>
                </a:cubicBezTo>
                <a:cubicBezTo>
                  <a:pt x="955" y="1544"/>
                  <a:pt x="828" y="1608"/>
                  <a:pt x="688" y="1659"/>
                </a:cubicBezTo>
                <a:cubicBezTo>
                  <a:pt x="726" y="1557"/>
                  <a:pt x="764" y="1468"/>
                  <a:pt x="790" y="1353"/>
                </a:cubicBezTo>
                <a:cubicBezTo>
                  <a:pt x="803" y="1277"/>
                  <a:pt x="853" y="1175"/>
                  <a:pt x="790" y="1111"/>
                </a:cubicBezTo>
                <a:cubicBezTo>
                  <a:pt x="763" y="1084"/>
                  <a:pt x="725" y="1073"/>
                  <a:pt x="684" y="1073"/>
                </a:cubicBezTo>
                <a:cubicBezTo>
                  <a:pt x="611" y="1073"/>
                  <a:pt x="524" y="1109"/>
                  <a:pt x="459" y="1149"/>
                </a:cubicBezTo>
                <a:cubicBezTo>
                  <a:pt x="522" y="1086"/>
                  <a:pt x="624" y="1035"/>
                  <a:pt x="713" y="1009"/>
                </a:cubicBezTo>
                <a:cubicBezTo>
                  <a:pt x="790" y="971"/>
                  <a:pt x="777" y="857"/>
                  <a:pt x="688" y="857"/>
                </a:cubicBezTo>
                <a:lnTo>
                  <a:pt x="484" y="857"/>
                </a:lnTo>
                <a:cubicBezTo>
                  <a:pt x="535" y="831"/>
                  <a:pt x="573" y="818"/>
                  <a:pt x="612" y="780"/>
                </a:cubicBezTo>
                <a:cubicBezTo>
                  <a:pt x="650" y="755"/>
                  <a:pt x="662" y="704"/>
                  <a:pt x="624" y="666"/>
                </a:cubicBezTo>
                <a:cubicBezTo>
                  <a:pt x="548" y="576"/>
                  <a:pt x="433" y="564"/>
                  <a:pt x="306" y="538"/>
                </a:cubicBezTo>
                <a:cubicBezTo>
                  <a:pt x="270" y="538"/>
                  <a:pt x="208" y="547"/>
                  <a:pt x="189" y="547"/>
                </a:cubicBezTo>
                <a:cubicBezTo>
                  <a:pt x="174" y="547"/>
                  <a:pt x="182" y="542"/>
                  <a:pt x="242" y="525"/>
                </a:cubicBezTo>
                <a:cubicBezTo>
                  <a:pt x="357" y="500"/>
                  <a:pt x="484" y="475"/>
                  <a:pt x="599" y="449"/>
                </a:cubicBezTo>
                <a:cubicBezTo>
                  <a:pt x="650" y="436"/>
                  <a:pt x="662" y="373"/>
                  <a:pt x="624" y="335"/>
                </a:cubicBezTo>
                <a:lnTo>
                  <a:pt x="599" y="309"/>
                </a:lnTo>
                <a:cubicBezTo>
                  <a:pt x="624" y="309"/>
                  <a:pt x="662" y="309"/>
                  <a:pt x="688" y="284"/>
                </a:cubicBezTo>
                <a:cubicBezTo>
                  <a:pt x="739" y="284"/>
                  <a:pt x="790" y="245"/>
                  <a:pt x="752" y="182"/>
                </a:cubicBezTo>
                <a:cubicBezTo>
                  <a:pt x="726" y="131"/>
                  <a:pt x="713" y="93"/>
                  <a:pt x="675" y="67"/>
                </a:cubicBezTo>
                <a:close/>
                <a:moveTo>
                  <a:pt x="674" y="1"/>
                </a:moveTo>
                <a:cubicBezTo>
                  <a:pt x="604" y="1"/>
                  <a:pt x="533" y="7"/>
                  <a:pt x="459" y="16"/>
                </a:cubicBezTo>
                <a:cubicBezTo>
                  <a:pt x="395" y="29"/>
                  <a:pt x="395" y="118"/>
                  <a:pt x="446" y="144"/>
                </a:cubicBezTo>
                <a:cubicBezTo>
                  <a:pt x="484" y="156"/>
                  <a:pt x="522" y="194"/>
                  <a:pt x="548" y="207"/>
                </a:cubicBezTo>
                <a:cubicBezTo>
                  <a:pt x="522" y="207"/>
                  <a:pt x="471" y="220"/>
                  <a:pt x="446" y="220"/>
                </a:cubicBezTo>
                <a:cubicBezTo>
                  <a:pt x="395" y="220"/>
                  <a:pt x="344" y="309"/>
                  <a:pt x="395" y="335"/>
                </a:cubicBezTo>
                <a:cubicBezTo>
                  <a:pt x="408" y="347"/>
                  <a:pt x="421" y="347"/>
                  <a:pt x="446" y="373"/>
                </a:cubicBezTo>
                <a:cubicBezTo>
                  <a:pt x="319" y="385"/>
                  <a:pt x="191" y="398"/>
                  <a:pt x="89" y="449"/>
                </a:cubicBezTo>
                <a:cubicBezTo>
                  <a:pt x="39" y="475"/>
                  <a:pt x="0" y="513"/>
                  <a:pt x="0" y="576"/>
                </a:cubicBezTo>
                <a:cubicBezTo>
                  <a:pt x="13" y="640"/>
                  <a:pt x="64" y="666"/>
                  <a:pt x="128" y="666"/>
                </a:cubicBezTo>
                <a:cubicBezTo>
                  <a:pt x="162" y="674"/>
                  <a:pt x="198" y="675"/>
                  <a:pt x="236" y="675"/>
                </a:cubicBezTo>
                <a:cubicBezTo>
                  <a:pt x="255" y="675"/>
                  <a:pt x="274" y="675"/>
                  <a:pt x="293" y="675"/>
                </a:cubicBezTo>
                <a:cubicBezTo>
                  <a:pt x="351" y="675"/>
                  <a:pt x="408" y="678"/>
                  <a:pt x="459" y="704"/>
                </a:cubicBezTo>
                <a:lnTo>
                  <a:pt x="217" y="844"/>
                </a:lnTo>
                <a:cubicBezTo>
                  <a:pt x="153" y="882"/>
                  <a:pt x="191" y="971"/>
                  <a:pt x="255" y="971"/>
                </a:cubicBezTo>
                <a:lnTo>
                  <a:pt x="395" y="971"/>
                </a:lnTo>
                <a:cubicBezTo>
                  <a:pt x="280" y="1048"/>
                  <a:pt x="217" y="1149"/>
                  <a:pt x="204" y="1302"/>
                </a:cubicBezTo>
                <a:cubicBezTo>
                  <a:pt x="204" y="1349"/>
                  <a:pt x="239" y="1376"/>
                  <a:pt x="278" y="1376"/>
                </a:cubicBezTo>
                <a:cubicBezTo>
                  <a:pt x="292" y="1376"/>
                  <a:pt x="306" y="1372"/>
                  <a:pt x="319" y="1366"/>
                </a:cubicBezTo>
                <a:cubicBezTo>
                  <a:pt x="395" y="1328"/>
                  <a:pt x="471" y="1264"/>
                  <a:pt x="548" y="1239"/>
                </a:cubicBezTo>
                <a:cubicBezTo>
                  <a:pt x="590" y="1226"/>
                  <a:pt x="613" y="1211"/>
                  <a:pt x="624" y="1211"/>
                </a:cubicBezTo>
                <a:cubicBezTo>
                  <a:pt x="637" y="1211"/>
                  <a:pt x="637" y="1230"/>
                  <a:pt x="637" y="1289"/>
                </a:cubicBezTo>
                <a:cubicBezTo>
                  <a:pt x="612" y="1430"/>
                  <a:pt x="535" y="1595"/>
                  <a:pt x="484" y="1735"/>
                </a:cubicBezTo>
                <a:cubicBezTo>
                  <a:pt x="475" y="1784"/>
                  <a:pt x="509" y="1825"/>
                  <a:pt x="554" y="1825"/>
                </a:cubicBezTo>
                <a:cubicBezTo>
                  <a:pt x="568" y="1825"/>
                  <a:pt x="584" y="1821"/>
                  <a:pt x="599" y="1812"/>
                </a:cubicBezTo>
                <a:cubicBezTo>
                  <a:pt x="764" y="1748"/>
                  <a:pt x="904" y="1684"/>
                  <a:pt x="1057" y="1621"/>
                </a:cubicBezTo>
                <a:cubicBezTo>
                  <a:pt x="1095" y="1722"/>
                  <a:pt x="1146" y="1799"/>
                  <a:pt x="1185" y="1875"/>
                </a:cubicBezTo>
                <a:cubicBezTo>
                  <a:pt x="1204" y="1901"/>
                  <a:pt x="1232" y="1913"/>
                  <a:pt x="1258" y="1913"/>
                </a:cubicBezTo>
                <a:cubicBezTo>
                  <a:pt x="1283" y="1913"/>
                  <a:pt x="1306" y="1901"/>
                  <a:pt x="1312" y="1875"/>
                </a:cubicBezTo>
                <a:cubicBezTo>
                  <a:pt x="1337" y="1850"/>
                  <a:pt x="1350" y="1812"/>
                  <a:pt x="1350" y="1786"/>
                </a:cubicBezTo>
                <a:cubicBezTo>
                  <a:pt x="1427" y="1815"/>
                  <a:pt x="1511" y="1831"/>
                  <a:pt x="1596" y="1831"/>
                </a:cubicBezTo>
                <a:cubicBezTo>
                  <a:pt x="1735" y="1831"/>
                  <a:pt x="1876" y="1787"/>
                  <a:pt x="1987" y="1684"/>
                </a:cubicBezTo>
                <a:cubicBezTo>
                  <a:pt x="2063" y="1621"/>
                  <a:pt x="2114" y="1531"/>
                  <a:pt x="2114" y="1417"/>
                </a:cubicBezTo>
                <a:cubicBezTo>
                  <a:pt x="2114" y="1315"/>
                  <a:pt x="2101" y="1239"/>
                  <a:pt x="2140" y="1162"/>
                </a:cubicBezTo>
                <a:cubicBezTo>
                  <a:pt x="2178" y="1111"/>
                  <a:pt x="2203" y="1098"/>
                  <a:pt x="2229" y="1035"/>
                </a:cubicBezTo>
                <a:cubicBezTo>
                  <a:pt x="2254" y="984"/>
                  <a:pt x="2191" y="882"/>
                  <a:pt x="2140" y="793"/>
                </a:cubicBezTo>
                <a:cubicBezTo>
                  <a:pt x="2114" y="755"/>
                  <a:pt x="2076" y="704"/>
                  <a:pt x="2050" y="666"/>
                </a:cubicBezTo>
                <a:cubicBezTo>
                  <a:pt x="2000" y="640"/>
                  <a:pt x="1923" y="627"/>
                  <a:pt x="1885" y="576"/>
                </a:cubicBezTo>
                <a:cubicBezTo>
                  <a:pt x="1821" y="475"/>
                  <a:pt x="1872" y="385"/>
                  <a:pt x="1745" y="322"/>
                </a:cubicBezTo>
                <a:cubicBezTo>
                  <a:pt x="1694" y="284"/>
                  <a:pt x="1656" y="284"/>
                  <a:pt x="1592" y="284"/>
                </a:cubicBezTo>
                <a:cubicBezTo>
                  <a:pt x="1554" y="220"/>
                  <a:pt x="1503" y="169"/>
                  <a:pt x="1439" y="144"/>
                </a:cubicBezTo>
                <a:cubicBezTo>
                  <a:pt x="1395" y="126"/>
                  <a:pt x="1347" y="120"/>
                  <a:pt x="1299" y="120"/>
                </a:cubicBezTo>
                <a:cubicBezTo>
                  <a:pt x="1225" y="120"/>
                  <a:pt x="1149" y="133"/>
                  <a:pt x="1078" y="133"/>
                </a:cubicBezTo>
                <a:cubicBezTo>
                  <a:pt x="1062" y="133"/>
                  <a:pt x="1047" y="132"/>
                  <a:pt x="1032" y="131"/>
                </a:cubicBezTo>
                <a:cubicBezTo>
                  <a:pt x="1057" y="105"/>
                  <a:pt x="1057" y="67"/>
                  <a:pt x="1032" y="67"/>
                </a:cubicBezTo>
                <a:cubicBezTo>
                  <a:pt x="911" y="19"/>
                  <a:pt x="795" y="1"/>
                  <a:pt x="6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4"/>
          <p:cNvSpPr/>
          <p:nvPr/>
        </p:nvSpPr>
        <p:spPr>
          <a:xfrm>
            <a:off x="2929341" y="1933318"/>
            <a:ext cx="183401" cy="168574"/>
          </a:xfrm>
          <a:custGeom>
            <a:rect b="b" l="l" r="r" t="t"/>
            <a:pathLst>
              <a:path extrusionOk="0" h="773" w="841">
                <a:moveTo>
                  <a:pt x="255" y="0"/>
                </a:moveTo>
                <a:cubicBezTo>
                  <a:pt x="178" y="0"/>
                  <a:pt x="115" y="13"/>
                  <a:pt x="38" y="64"/>
                </a:cubicBezTo>
                <a:cubicBezTo>
                  <a:pt x="0" y="89"/>
                  <a:pt x="0" y="153"/>
                  <a:pt x="51" y="166"/>
                </a:cubicBezTo>
                <a:cubicBezTo>
                  <a:pt x="77" y="166"/>
                  <a:pt x="89" y="191"/>
                  <a:pt x="127" y="191"/>
                </a:cubicBezTo>
                <a:cubicBezTo>
                  <a:pt x="89" y="255"/>
                  <a:pt x="51" y="331"/>
                  <a:pt x="115" y="382"/>
                </a:cubicBezTo>
                <a:cubicBezTo>
                  <a:pt x="130" y="397"/>
                  <a:pt x="158" y="403"/>
                  <a:pt x="191" y="403"/>
                </a:cubicBezTo>
                <a:cubicBezTo>
                  <a:pt x="215" y="403"/>
                  <a:pt x="241" y="400"/>
                  <a:pt x="268" y="395"/>
                </a:cubicBezTo>
                <a:lnTo>
                  <a:pt x="268" y="395"/>
                </a:lnTo>
                <a:cubicBezTo>
                  <a:pt x="229" y="484"/>
                  <a:pt x="191" y="586"/>
                  <a:pt x="229" y="650"/>
                </a:cubicBezTo>
                <a:cubicBezTo>
                  <a:pt x="253" y="697"/>
                  <a:pt x="288" y="712"/>
                  <a:pt x="327" y="712"/>
                </a:cubicBezTo>
                <a:cubicBezTo>
                  <a:pt x="395" y="712"/>
                  <a:pt x="477" y="669"/>
                  <a:pt x="545" y="669"/>
                </a:cubicBezTo>
                <a:cubicBezTo>
                  <a:pt x="588" y="669"/>
                  <a:pt x="625" y="685"/>
                  <a:pt x="650" y="739"/>
                </a:cubicBezTo>
                <a:cubicBezTo>
                  <a:pt x="661" y="763"/>
                  <a:pt x="681" y="772"/>
                  <a:pt x="702" y="772"/>
                </a:cubicBezTo>
                <a:cubicBezTo>
                  <a:pt x="726" y="772"/>
                  <a:pt x="751" y="759"/>
                  <a:pt x="764" y="739"/>
                </a:cubicBezTo>
                <a:cubicBezTo>
                  <a:pt x="815" y="713"/>
                  <a:pt x="841" y="612"/>
                  <a:pt x="815" y="535"/>
                </a:cubicBezTo>
                <a:cubicBezTo>
                  <a:pt x="809" y="510"/>
                  <a:pt x="786" y="497"/>
                  <a:pt x="764" y="497"/>
                </a:cubicBezTo>
                <a:cubicBezTo>
                  <a:pt x="742" y="497"/>
                  <a:pt x="720" y="510"/>
                  <a:pt x="713" y="535"/>
                </a:cubicBezTo>
                <a:cubicBezTo>
                  <a:pt x="701" y="573"/>
                  <a:pt x="701" y="599"/>
                  <a:pt x="688" y="637"/>
                </a:cubicBezTo>
                <a:cubicBezTo>
                  <a:pt x="637" y="599"/>
                  <a:pt x="586" y="573"/>
                  <a:pt x="522" y="573"/>
                </a:cubicBezTo>
                <a:cubicBezTo>
                  <a:pt x="495" y="573"/>
                  <a:pt x="442" y="606"/>
                  <a:pt x="404" y="606"/>
                </a:cubicBezTo>
                <a:cubicBezTo>
                  <a:pt x="389" y="606"/>
                  <a:pt x="377" y="601"/>
                  <a:pt x="369" y="586"/>
                </a:cubicBezTo>
                <a:cubicBezTo>
                  <a:pt x="318" y="535"/>
                  <a:pt x="446" y="382"/>
                  <a:pt x="484" y="331"/>
                </a:cubicBezTo>
                <a:cubicBezTo>
                  <a:pt x="507" y="285"/>
                  <a:pt x="467" y="228"/>
                  <a:pt x="421" y="228"/>
                </a:cubicBezTo>
                <a:cubicBezTo>
                  <a:pt x="417" y="228"/>
                  <a:pt x="412" y="228"/>
                  <a:pt x="408" y="230"/>
                </a:cubicBezTo>
                <a:cubicBezTo>
                  <a:pt x="369" y="255"/>
                  <a:pt x="306" y="280"/>
                  <a:pt x="242" y="280"/>
                </a:cubicBezTo>
                <a:cubicBezTo>
                  <a:pt x="255" y="230"/>
                  <a:pt x="293" y="191"/>
                  <a:pt x="306" y="166"/>
                </a:cubicBezTo>
                <a:cubicBezTo>
                  <a:pt x="318" y="140"/>
                  <a:pt x="306" y="89"/>
                  <a:pt x="268" y="77"/>
                </a:cubicBezTo>
                <a:cubicBezTo>
                  <a:pt x="318" y="77"/>
                  <a:pt x="306" y="0"/>
                  <a:pt x="2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4"/>
          <p:cNvSpPr/>
          <p:nvPr/>
        </p:nvSpPr>
        <p:spPr>
          <a:xfrm>
            <a:off x="3024640" y="1930919"/>
            <a:ext cx="74146" cy="67822"/>
          </a:xfrm>
          <a:custGeom>
            <a:rect b="b" l="l" r="r" t="t"/>
            <a:pathLst>
              <a:path extrusionOk="0" h="311" w="340">
                <a:moveTo>
                  <a:pt x="76" y="0"/>
                </a:moveTo>
                <a:cubicBezTo>
                  <a:pt x="38" y="0"/>
                  <a:pt x="0" y="32"/>
                  <a:pt x="9" y="75"/>
                </a:cubicBezTo>
                <a:cubicBezTo>
                  <a:pt x="9" y="126"/>
                  <a:pt x="72" y="177"/>
                  <a:pt x="123" y="215"/>
                </a:cubicBezTo>
                <a:cubicBezTo>
                  <a:pt x="149" y="228"/>
                  <a:pt x="174" y="228"/>
                  <a:pt x="200" y="241"/>
                </a:cubicBezTo>
                <a:cubicBezTo>
                  <a:pt x="213" y="241"/>
                  <a:pt x="213" y="241"/>
                  <a:pt x="238" y="266"/>
                </a:cubicBezTo>
                <a:cubicBezTo>
                  <a:pt x="206" y="266"/>
                  <a:pt x="201" y="310"/>
                  <a:pt x="222" y="310"/>
                </a:cubicBezTo>
                <a:cubicBezTo>
                  <a:pt x="226" y="310"/>
                  <a:pt x="232" y="308"/>
                  <a:pt x="238" y="304"/>
                </a:cubicBezTo>
                <a:cubicBezTo>
                  <a:pt x="314" y="291"/>
                  <a:pt x="340" y="215"/>
                  <a:pt x="314" y="164"/>
                </a:cubicBezTo>
                <a:cubicBezTo>
                  <a:pt x="302" y="126"/>
                  <a:pt x="251" y="113"/>
                  <a:pt x="200" y="100"/>
                </a:cubicBezTo>
                <a:cubicBezTo>
                  <a:pt x="149" y="88"/>
                  <a:pt x="149" y="50"/>
                  <a:pt x="123" y="24"/>
                </a:cubicBezTo>
                <a:cubicBezTo>
                  <a:pt x="111" y="8"/>
                  <a:pt x="93" y="0"/>
                  <a:pt x="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4"/>
          <p:cNvSpPr/>
          <p:nvPr/>
        </p:nvSpPr>
        <p:spPr>
          <a:xfrm>
            <a:off x="1744101" y="1931791"/>
            <a:ext cx="295710" cy="232907"/>
          </a:xfrm>
          <a:custGeom>
            <a:rect b="b" l="l" r="r" t="t"/>
            <a:pathLst>
              <a:path extrusionOk="0" h="1068" w="1356">
                <a:moveTo>
                  <a:pt x="1310" y="1"/>
                </a:moveTo>
                <a:cubicBezTo>
                  <a:pt x="1302" y="1"/>
                  <a:pt x="1294" y="3"/>
                  <a:pt x="1284" y="7"/>
                </a:cubicBezTo>
                <a:cubicBezTo>
                  <a:pt x="800" y="275"/>
                  <a:pt x="380" y="644"/>
                  <a:pt x="11" y="1039"/>
                </a:cubicBezTo>
                <a:cubicBezTo>
                  <a:pt x="0" y="1049"/>
                  <a:pt x="15" y="1068"/>
                  <a:pt x="28" y="1068"/>
                </a:cubicBezTo>
                <a:cubicBezTo>
                  <a:pt x="31" y="1068"/>
                  <a:pt x="34" y="1067"/>
                  <a:pt x="36" y="1064"/>
                </a:cubicBezTo>
                <a:cubicBezTo>
                  <a:pt x="444" y="682"/>
                  <a:pt x="864" y="364"/>
                  <a:pt x="1335" y="71"/>
                </a:cubicBezTo>
                <a:cubicBezTo>
                  <a:pt x="1356" y="40"/>
                  <a:pt x="1343" y="1"/>
                  <a:pt x="1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4"/>
          <p:cNvSpPr/>
          <p:nvPr/>
        </p:nvSpPr>
        <p:spPr>
          <a:xfrm>
            <a:off x="2439108" y="1737702"/>
            <a:ext cx="317081" cy="76981"/>
          </a:xfrm>
          <a:custGeom>
            <a:rect b="b" l="l" r="r" t="t"/>
            <a:pathLst>
              <a:path extrusionOk="0" h="353" w="1454">
                <a:moveTo>
                  <a:pt x="49" y="0"/>
                </a:moveTo>
                <a:cubicBezTo>
                  <a:pt x="13" y="0"/>
                  <a:pt x="0" y="50"/>
                  <a:pt x="33" y="82"/>
                </a:cubicBezTo>
                <a:cubicBezTo>
                  <a:pt x="453" y="299"/>
                  <a:pt x="975" y="82"/>
                  <a:pt x="1382" y="350"/>
                </a:cubicBezTo>
                <a:cubicBezTo>
                  <a:pt x="1387" y="352"/>
                  <a:pt x="1393" y="352"/>
                  <a:pt x="1397" y="352"/>
                </a:cubicBezTo>
                <a:cubicBezTo>
                  <a:pt x="1429" y="352"/>
                  <a:pt x="1454" y="319"/>
                  <a:pt x="1420" y="286"/>
                </a:cubicBezTo>
                <a:cubicBezTo>
                  <a:pt x="1242" y="159"/>
                  <a:pt x="1064" y="108"/>
                  <a:pt x="860" y="95"/>
                </a:cubicBezTo>
                <a:cubicBezTo>
                  <a:pt x="593" y="57"/>
                  <a:pt x="338" y="57"/>
                  <a:pt x="71" y="6"/>
                </a:cubicBezTo>
                <a:cubicBezTo>
                  <a:pt x="63" y="2"/>
                  <a:pt x="55"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44"/>
          <p:cNvSpPr/>
          <p:nvPr/>
        </p:nvSpPr>
        <p:spPr>
          <a:xfrm>
            <a:off x="2432129" y="1850012"/>
            <a:ext cx="100096" cy="14175"/>
          </a:xfrm>
          <a:custGeom>
            <a:rect b="b" l="l" r="r" t="t"/>
            <a:pathLst>
              <a:path extrusionOk="0" h="65" w="459">
                <a:moveTo>
                  <a:pt x="434" y="0"/>
                </a:moveTo>
                <a:lnTo>
                  <a:pt x="39" y="13"/>
                </a:lnTo>
                <a:cubicBezTo>
                  <a:pt x="1" y="13"/>
                  <a:pt x="1" y="64"/>
                  <a:pt x="39" y="64"/>
                </a:cubicBezTo>
                <a:cubicBezTo>
                  <a:pt x="166" y="64"/>
                  <a:pt x="294" y="39"/>
                  <a:pt x="434" y="39"/>
                </a:cubicBezTo>
                <a:cubicBezTo>
                  <a:pt x="438" y="43"/>
                  <a:pt x="442" y="45"/>
                  <a:pt x="444" y="45"/>
                </a:cubicBezTo>
                <a:cubicBezTo>
                  <a:pt x="459" y="45"/>
                  <a:pt x="455" y="0"/>
                  <a:pt x="4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4"/>
          <p:cNvSpPr/>
          <p:nvPr/>
        </p:nvSpPr>
        <p:spPr>
          <a:xfrm>
            <a:off x="2329416" y="1955561"/>
            <a:ext cx="272376" cy="50158"/>
          </a:xfrm>
          <a:custGeom>
            <a:rect b="b" l="l" r="r" t="t"/>
            <a:pathLst>
              <a:path extrusionOk="0" h="230" w="1249">
                <a:moveTo>
                  <a:pt x="1223" y="0"/>
                </a:moveTo>
                <a:cubicBezTo>
                  <a:pt x="828" y="0"/>
                  <a:pt x="408" y="51"/>
                  <a:pt x="26" y="166"/>
                </a:cubicBezTo>
                <a:cubicBezTo>
                  <a:pt x="1" y="178"/>
                  <a:pt x="13" y="229"/>
                  <a:pt x="52" y="229"/>
                </a:cubicBezTo>
                <a:cubicBezTo>
                  <a:pt x="434" y="128"/>
                  <a:pt x="828" y="64"/>
                  <a:pt x="1223" y="64"/>
                </a:cubicBezTo>
                <a:cubicBezTo>
                  <a:pt x="1249" y="64"/>
                  <a:pt x="1249" y="0"/>
                  <a:pt x="1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44"/>
          <p:cNvSpPr/>
          <p:nvPr/>
        </p:nvSpPr>
        <p:spPr>
          <a:xfrm>
            <a:off x="2955511" y="2355297"/>
            <a:ext cx="37945" cy="188637"/>
          </a:xfrm>
          <a:custGeom>
            <a:rect b="b" l="l" r="r" t="t"/>
            <a:pathLst>
              <a:path extrusionOk="0" h="865" w="174">
                <a:moveTo>
                  <a:pt x="104" y="0"/>
                </a:moveTo>
                <a:cubicBezTo>
                  <a:pt x="85" y="0"/>
                  <a:pt x="58" y="14"/>
                  <a:pt x="58" y="39"/>
                </a:cubicBezTo>
                <a:cubicBezTo>
                  <a:pt x="97" y="306"/>
                  <a:pt x="71" y="561"/>
                  <a:pt x="7" y="828"/>
                </a:cubicBezTo>
                <a:cubicBezTo>
                  <a:pt x="0" y="851"/>
                  <a:pt x="19" y="864"/>
                  <a:pt x="38" y="864"/>
                </a:cubicBezTo>
                <a:cubicBezTo>
                  <a:pt x="52" y="864"/>
                  <a:pt x="66" y="857"/>
                  <a:pt x="71" y="841"/>
                </a:cubicBezTo>
                <a:cubicBezTo>
                  <a:pt x="148" y="574"/>
                  <a:pt x="173" y="306"/>
                  <a:pt x="122" y="14"/>
                </a:cubicBezTo>
                <a:cubicBezTo>
                  <a:pt x="122" y="5"/>
                  <a:pt x="114" y="0"/>
                  <a:pt x="1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44"/>
          <p:cNvSpPr/>
          <p:nvPr/>
        </p:nvSpPr>
        <p:spPr>
          <a:xfrm>
            <a:off x="3118849" y="2267412"/>
            <a:ext cx="82869" cy="323409"/>
          </a:xfrm>
          <a:custGeom>
            <a:rect b="b" l="l" r="r" t="t"/>
            <a:pathLst>
              <a:path extrusionOk="0" h="1483" w="380">
                <a:moveTo>
                  <a:pt x="52" y="0"/>
                </a:moveTo>
                <a:cubicBezTo>
                  <a:pt x="29" y="0"/>
                  <a:pt x="1" y="33"/>
                  <a:pt x="10" y="60"/>
                </a:cubicBezTo>
                <a:cubicBezTo>
                  <a:pt x="214" y="506"/>
                  <a:pt x="226" y="964"/>
                  <a:pt x="137" y="1435"/>
                </a:cubicBezTo>
                <a:cubicBezTo>
                  <a:pt x="129" y="1466"/>
                  <a:pt x="145" y="1483"/>
                  <a:pt x="164" y="1483"/>
                </a:cubicBezTo>
                <a:cubicBezTo>
                  <a:pt x="177" y="1483"/>
                  <a:pt x="191" y="1476"/>
                  <a:pt x="201" y="1461"/>
                </a:cubicBezTo>
                <a:cubicBezTo>
                  <a:pt x="379" y="977"/>
                  <a:pt x="290" y="455"/>
                  <a:pt x="73" y="22"/>
                </a:cubicBezTo>
                <a:cubicBezTo>
                  <a:pt x="70" y="7"/>
                  <a:pt x="61" y="0"/>
                  <a:pt x="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44"/>
          <p:cNvSpPr/>
          <p:nvPr/>
        </p:nvSpPr>
        <p:spPr>
          <a:xfrm>
            <a:off x="3281533" y="2247567"/>
            <a:ext cx="45142" cy="203902"/>
          </a:xfrm>
          <a:custGeom>
            <a:rect b="b" l="l" r="r" t="t"/>
            <a:pathLst>
              <a:path extrusionOk="0" h="935" w="207">
                <a:moveTo>
                  <a:pt x="26" y="1"/>
                </a:moveTo>
                <a:cubicBezTo>
                  <a:pt x="11" y="1"/>
                  <a:pt x="0" y="14"/>
                  <a:pt x="15" y="36"/>
                </a:cubicBezTo>
                <a:cubicBezTo>
                  <a:pt x="91" y="317"/>
                  <a:pt x="142" y="609"/>
                  <a:pt x="142" y="915"/>
                </a:cubicBezTo>
                <a:cubicBezTo>
                  <a:pt x="142" y="928"/>
                  <a:pt x="152" y="934"/>
                  <a:pt x="161" y="934"/>
                </a:cubicBezTo>
                <a:cubicBezTo>
                  <a:pt x="171" y="934"/>
                  <a:pt x="181" y="928"/>
                  <a:pt x="181" y="915"/>
                </a:cubicBezTo>
                <a:cubicBezTo>
                  <a:pt x="206" y="597"/>
                  <a:pt x="155" y="304"/>
                  <a:pt x="53" y="24"/>
                </a:cubicBezTo>
                <a:cubicBezTo>
                  <a:pt x="48" y="8"/>
                  <a:pt x="36" y="1"/>
                  <a:pt x="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44"/>
          <p:cNvSpPr/>
          <p:nvPr/>
        </p:nvSpPr>
        <p:spPr>
          <a:xfrm>
            <a:off x="2979935" y="3005168"/>
            <a:ext cx="126265" cy="221785"/>
          </a:xfrm>
          <a:custGeom>
            <a:rect b="b" l="l" r="r" t="t"/>
            <a:pathLst>
              <a:path extrusionOk="0" h="1017" w="579">
                <a:moveTo>
                  <a:pt x="528" y="0"/>
                </a:moveTo>
                <a:cubicBezTo>
                  <a:pt x="515" y="0"/>
                  <a:pt x="502" y="5"/>
                  <a:pt x="494" y="13"/>
                </a:cubicBezTo>
                <a:cubicBezTo>
                  <a:pt x="379" y="344"/>
                  <a:pt x="201" y="663"/>
                  <a:pt x="10" y="968"/>
                </a:cubicBezTo>
                <a:cubicBezTo>
                  <a:pt x="1" y="996"/>
                  <a:pt x="18" y="1017"/>
                  <a:pt x="38" y="1017"/>
                </a:cubicBezTo>
                <a:cubicBezTo>
                  <a:pt x="46" y="1017"/>
                  <a:pt x="54" y="1013"/>
                  <a:pt x="61" y="1006"/>
                </a:cubicBezTo>
                <a:cubicBezTo>
                  <a:pt x="277" y="701"/>
                  <a:pt x="443" y="382"/>
                  <a:pt x="570" y="51"/>
                </a:cubicBezTo>
                <a:cubicBezTo>
                  <a:pt x="579" y="17"/>
                  <a:pt x="553" y="0"/>
                  <a:pt x="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44"/>
          <p:cNvSpPr/>
          <p:nvPr/>
        </p:nvSpPr>
        <p:spPr>
          <a:xfrm>
            <a:off x="2899465" y="3054454"/>
            <a:ext cx="29222" cy="40562"/>
          </a:xfrm>
          <a:custGeom>
            <a:rect b="b" l="l" r="r" t="t"/>
            <a:pathLst>
              <a:path extrusionOk="0" h="186" w="134">
                <a:moveTo>
                  <a:pt x="93" y="0"/>
                </a:moveTo>
                <a:cubicBezTo>
                  <a:pt x="85" y="0"/>
                  <a:pt x="77" y="5"/>
                  <a:pt x="73" y="16"/>
                </a:cubicBezTo>
                <a:cubicBezTo>
                  <a:pt x="61" y="55"/>
                  <a:pt x="35" y="93"/>
                  <a:pt x="10" y="144"/>
                </a:cubicBezTo>
                <a:cubicBezTo>
                  <a:pt x="1" y="161"/>
                  <a:pt x="17" y="185"/>
                  <a:pt x="36" y="185"/>
                </a:cubicBezTo>
                <a:cubicBezTo>
                  <a:pt x="44" y="185"/>
                  <a:pt x="53" y="181"/>
                  <a:pt x="61" y="169"/>
                </a:cubicBezTo>
                <a:cubicBezTo>
                  <a:pt x="73" y="118"/>
                  <a:pt x="86" y="93"/>
                  <a:pt x="124" y="42"/>
                </a:cubicBezTo>
                <a:cubicBezTo>
                  <a:pt x="133" y="24"/>
                  <a:pt x="111" y="0"/>
                  <a:pt x="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4"/>
          <p:cNvSpPr/>
          <p:nvPr/>
        </p:nvSpPr>
        <p:spPr>
          <a:xfrm>
            <a:off x="2313496" y="3370230"/>
            <a:ext cx="178385" cy="165957"/>
          </a:xfrm>
          <a:custGeom>
            <a:rect b="b" l="l" r="r" t="t"/>
            <a:pathLst>
              <a:path extrusionOk="0" h="761" w="818">
                <a:moveTo>
                  <a:pt x="758" y="0"/>
                </a:moveTo>
                <a:cubicBezTo>
                  <a:pt x="751" y="0"/>
                  <a:pt x="743" y="2"/>
                  <a:pt x="736" y="7"/>
                </a:cubicBezTo>
                <a:cubicBezTo>
                  <a:pt x="532" y="262"/>
                  <a:pt x="277" y="504"/>
                  <a:pt x="23" y="695"/>
                </a:cubicBezTo>
                <a:cubicBezTo>
                  <a:pt x="1" y="728"/>
                  <a:pt x="17" y="761"/>
                  <a:pt x="46" y="761"/>
                </a:cubicBezTo>
                <a:cubicBezTo>
                  <a:pt x="51" y="761"/>
                  <a:pt x="56" y="760"/>
                  <a:pt x="61" y="758"/>
                </a:cubicBezTo>
                <a:cubicBezTo>
                  <a:pt x="328" y="555"/>
                  <a:pt x="583" y="326"/>
                  <a:pt x="787" y="58"/>
                </a:cubicBezTo>
                <a:cubicBezTo>
                  <a:pt x="818" y="38"/>
                  <a:pt x="790" y="0"/>
                  <a:pt x="7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4"/>
          <p:cNvSpPr/>
          <p:nvPr/>
        </p:nvSpPr>
        <p:spPr>
          <a:xfrm>
            <a:off x="2010808" y="3355619"/>
            <a:ext cx="330384" cy="222439"/>
          </a:xfrm>
          <a:custGeom>
            <a:rect b="b" l="l" r="r" t="t"/>
            <a:pathLst>
              <a:path extrusionOk="0" h="1020" w="1515">
                <a:moveTo>
                  <a:pt x="1479" y="0"/>
                </a:moveTo>
                <a:cubicBezTo>
                  <a:pt x="1472" y="0"/>
                  <a:pt x="1465" y="3"/>
                  <a:pt x="1462" y="11"/>
                </a:cubicBezTo>
                <a:cubicBezTo>
                  <a:pt x="1067" y="443"/>
                  <a:pt x="621" y="825"/>
                  <a:pt x="23" y="966"/>
                </a:cubicBezTo>
                <a:cubicBezTo>
                  <a:pt x="1" y="988"/>
                  <a:pt x="7" y="1019"/>
                  <a:pt x="34" y="1019"/>
                </a:cubicBezTo>
                <a:cubicBezTo>
                  <a:pt x="38" y="1019"/>
                  <a:pt x="43" y="1018"/>
                  <a:pt x="48" y="1016"/>
                </a:cubicBezTo>
                <a:cubicBezTo>
                  <a:pt x="634" y="902"/>
                  <a:pt x="1092" y="482"/>
                  <a:pt x="1487" y="49"/>
                </a:cubicBezTo>
                <a:cubicBezTo>
                  <a:pt x="1515" y="21"/>
                  <a:pt x="1496" y="0"/>
                  <a:pt x="14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4"/>
          <p:cNvSpPr/>
          <p:nvPr/>
        </p:nvSpPr>
        <p:spPr>
          <a:xfrm>
            <a:off x="1340880" y="3466184"/>
            <a:ext cx="283279" cy="37291"/>
          </a:xfrm>
          <a:custGeom>
            <a:rect b="b" l="l" r="r" t="t"/>
            <a:pathLst>
              <a:path extrusionOk="0" h="171" w="1299">
                <a:moveTo>
                  <a:pt x="26" y="0"/>
                </a:moveTo>
                <a:cubicBezTo>
                  <a:pt x="1" y="0"/>
                  <a:pt x="1" y="38"/>
                  <a:pt x="13" y="38"/>
                </a:cubicBezTo>
                <a:cubicBezTo>
                  <a:pt x="291" y="125"/>
                  <a:pt x="580" y="170"/>
                  <a:pt x="869" y="170"/>
                </a:cubicBezTo>
                <a:cubicBezTo>
                  <a:pt x="1005" y="170"/>
                  <a:pt x="1140" y="161"/>
                  <a:pt x="1274" y="140"/>
                </a:cubicBezTo>
                <a:cubicBezTo>
                  <a:pt x="1279" y="145"/>
                  <a:pt x="1283" y="147"/>
                  <a:pt x="1286" y="147"/>
                </a:cubicBezTo>
                <a:cubicBezTo>
                  <a:pt x="1298" y="147"/>
                  <a:pt x="1294" y="115"/>
                  <a:pt x="1274" y="115"/>
                </a:cubicBezTo>
                <a:cubicBezTo>
                  <a:pt x="1150" y="129"/>
                  <a:pt x="1028" y="137"/>
                  <a:pt x="906" y="137"/>
                </a:cubicBezTo>
                <a:cubicBezTo>
                  <a:pt x="603" y="137"/>
                  <a:pt x="308" y="91"/>
                  <a:pt x="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4"/>
          <p:cNvSpPr/>
          <p:nvPr/>
        </p:nvSpPr>
        <p:spPr>
          <a:xfrm>
            <a:off x="1765037" y="3566063"/>
            <a:ext cx="98134" cy="43834"/>
          </a:xfrm>
          <a:custGeom>
            <a:rect b="b" l="l" r="r" t="t"/>
            <a:pathLst>
              <a:path extrusionOk="0" h="201" w="450">
                <a:moveTo>
                  <a:pt x="437" y="1"/>
                </a:moveTo>
                <a:cubicBezTo>
                  <a:pt x="297" y="51"/>
                  <a:pt x="169" y="115"/>
                  <a:pt x="29" y="166"/>
                </a:cubicBezTo>
                <a:cubicBezTo>
                  <a:pt x="0" y="176"/>
                  <a:pt x="1" y="200"/>
                  <a:pt x="19" y="200"/>
                </a:cubicBezTo>
                <a:cubicBezTo>
                  <a:pt x="25" y="200"/>
                  <a:pt x="33" y="198"/>
                  <a:pt x="42" y="192"/>
                </a:cubicBezTo>
                <a:cubicBezTo>
                  <a:pt x="182" y="128"/>
                  <a:pt x="309" y="90"/>
                  <a:pt x="449" y="26"/>
                </a:cubicBezTo>
                <a:lnTo>
                  <a:pt x="449" y="26"/>
                </a:lnTo>
                <a:cubicBezTo>
                  <a:pt x="449" y="28"/>
                  <a:pt x="449" y="29"/>
                  <a:pt x="450" y="29"/>
                </a:cubicBezTo>
                <a:cubicBezTo>
                  <a:pt x="450" y="29"/>
                  <a:pt x="450" y="28"/>
                  <a:pt x="450" y="26"/>
                </a:cubicBezTo>
                <a:lnTo>
                  <a:pt x="450" y="26"/>
                </a:lnTo>
                <a:cubicBezTo>
                  <a:pt x="449" y="26"/>
                  <a:pt x="449" y="26"/>
                  <a:pt x="449" y="26"/>
                </a:cubicBezTo>
                <a:lnTo>
                  <a:pt x="449" y="26"/>
                </a:lnTo>
                <a:cubicBezTo>
                  <a:pt x="448" y="19"/>
                  <a:pt x="446"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44"/>
          <p:cNvSpPr/>
          <p:nvPr/>
        </p:nvSpPr>
        <p:spPr>
          <a:xfrm>
            <a:off x="2180470" y="1783062"/>
            <a:ext cx="137387" cy="56482"/>
          </a:xfrm>
          <a:custGeom>
            <a:rect b="b" l="l" r="r" t="t"/>
            <a:pathLst>
              <a:path extrusionOk="0" h="259" w="630">
                <a:moveTo>
                  <a:pt x="592" y="0"/>
                </a:moveTo>
                <a:cubicBezTo>
                  <a:pt x="589" y="0"/>
                  <a:pt x="585" y="1"/>
                  <a:pt x="582" y="2"/>
                </a:cubicBezTo>
                <a:cubicBezTo>
                  <a:pt x="416" y="65"/>
                  <a:pt x="225" y="116"/>
                  <a:pt x="47" y="193"/>
                </a:cubicBezTo>
                <a:cubicBezTo>
                  <a:pt x="1" y="204"/>
                  <a:pt x="7" y="258"/>
                  <a:pt x="47" y="258"/>
                </a:cubicBezTo>
                <a:cubicBezTo>
                  <a:pt x="51" y="258"/>
                  <a:pt x="55" y="258"/>
                  <a:pt x="60" y="256"/>
                </a:cubicBezTo>
                <a:cubicBezTo>
                  <a:pt x="251" y="206"/>
                  <a:pt x="429" y="129"/>
                  <a:pt x="595" y="65"/>
                </a:cubicBezTo>
                <a:cubicBezTo>
                  <a:pt x="629" y="54"/>
                  <a:pt x="622" y="0"/>
                  <a:pt x="5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4"/>
          <p:cNvSpPr/>
          <p:nvPr/>
        </p:nvSpPr>
        <p:spPr>
          <a:xfrm>
            <a:off x="3225706" y="2730173"/>
            <a:ext cx="51684" cy="111656"/>
          </a:xfrm>
          <a:custGeom>
            <a:rect b="b" l="l" r="r" t="t"/>
            <a:pathLst>
              <a:path extrusionOk="0" h="512" w="237">
                <a:moveTo>
                  <a:pt x="210" y="0"/>
                </a:moveTo>
                <a:cubicBezTo>
                  <a:pt x="202" y="0"/>
                  <a:pt x="191" y="5"/>
                  <a:pt x="182" y="14"/>
                </a:cubicBezTo>
                <a:cubicBezTo>
                  <a:pt x="118" y="179"/>
                  <a:pt x="80" y="332"/>
                  <a:pt x="16" y="485"/>
                </a:cubicBezTo>
                <a:cubicBezTo>
                  <a:pt x="1" y="500"/>
                  <a:pt x="14" y="511"/>
                  <a:pt x="30" y="511"/>
                </a:cubicBezTo>
                <a:cubicBezTo>
                  <a:pt x="39" y="511"/>
                  <a:pt x="50" y="507"/>
                  <a:pt x="55" y="497"/>
                </a:cubicBezTo>
                <a:cubicBezTo>
                  <a:pt x="106" y="332"/>
                  <a:pt x="169" y="179"/>
                  <a:pt x="220" y="39"/>
                </a:cubicBezTo>
                <a:cubicBezTo>
                  <a:pt x="237" y="14"/>
                  <a:pt x="226" y="0"/>
                  <a:pt x="2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4" name="Shape 894"/>
        <p:cNvGrpSpPr/>
        <p:nvPr/>
      </p:nvGrpSpPr>
      <p:grpSpPr>
        <a:xfrm>
          <a:off x="0" y="0"/>
          <a:ext cx="0" cy="0"/>
          <a:chOff x="0" y="0"/>
          <a:chExt cx="0" cy="0"/>
        </a:xfrm>
      </p:grpSpPr>
      <p:sp>
        <p:nvSpPr>
          <p:cNvPr id="895" name="Google Shape;895;p45"/>
          <p:cNvSpPr txBox="1"/>
          <p:nvPr>
            <p:ph idx="8" type="title"/>
          </p:nvPr>
        </p:nvSpPr>
        <p:spPr>
          <a:xfrm>
            <a:off x="930200" y="627400"/>
            <a:ext cx="64728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Perhaps</a:t>
            </a:r>
            <a:r>
              <a:rPr b="1" lang="en"/>
              <a:t> you need four</a:t>
            </a:r>
            <a:endParaRPr b="1"/>
          </a:p>
        </p:txBody>
      </p:sp>
      <p:sp>
        <p:nvSpPr>
          <p:cNvPr id="896" name="Google Shape;896;p45"/>
          <p:cNvSpPr txBox="1"/>
          <p:nvPr>
            <p:ph type="title"/>
          </p:nvPr>
        </p:nvSpPr>
        <p:spPr>
          <a:xfrm>
            <a:off x="1512415" y="2950225"/>
            <a:ext cx="2326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t>Mercury</a:t>
            </a:r>
            <a:endParaRPr b="1"/>
          </a:p>
        </p:txBody>
      </p:sp>
      <p:sp>
        <p:nvSpPr>
          <p:cNvPr id="897" name="Google Shape;897;p45"/>
          <p:cNvSpPr txBox="1"/>
          <p:nvPr>
            <p:ph idx="1" type="subTitle"/>
          </p:nvPr>
        </p:nvSpPr>
        <p:spPr>
          <a:xfrm>
            <a:off x="1645465" y="3563249"/>
            <a:ext cx="20601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smallest planet in the Solar System</a:t>
            </a:r>
            <a:endParaRPr/>
          </a:p>
          <a:p>
            <a:pPr indent="0" lvl="0" marL="0" rtl="0" algn="ctr">
              <a:spcBef>
                <a:spcPts val="0"/>
              </a:spcBef>
              <a:spcAft>
                <a:spcPts val="0"/>
              </a:spcAft>
              <a:buNone/>
            </a:pPr>
            <a:r>
              <a:t/>
            </a:r>
            <a:endParaRPr/>
          </a:p>
        </p:txBody>
      </p:sp>
      <p:sp>
        <p:nvSpPr>
          <p:cNvPr id="898" name="Google Shape;898;p45"/>
          <p:cNvSpPr txBox="1"/>
          <p:nvPr>
            <p:ph idx="2" type="title"/>
          </p:nvPr>
        </p:nvSpPr>
        <p:spPr>
          <a:xfrm>
            <a:off x="5305385" y="2950100"/>
            <a:ext cx="2326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t>Venus</a:t>
            </a:r>
            <a:endParaRPr b="1"/>
          </a:p>
        </p:txBody>
      </p:sp>
      <p:sp>
        <p:nvSpPr>
          <p:cNvPr id="899" name="Google Shape;899;p45"/>
          <p:cNvSpPr txBox="1"/>
          <p:nvPr>
            <p:ph idx="3" type="subTitle"/>
          </p:nvPr>
        </p:nvSpPr>
        <p:spPr>
          <a:xfrm>
            <a:off x="5438435" y="3563249"/>
            <a:ext cx="20601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 h</a:t>
            </a:r>
            <a:r>
              <a:rPr lang="en"/>
              <a:t>as a beautiful name and it’s hot</a:t>
            </a:r>
            <a:endParaRPr/>
          </a:p>
          <a:p>
            <a:pPr indent="0" lvl="0" marL="0" rtl="0" algn="ctr">
              <a:spcBef>
                <a:spcPts val="0"/>
              </a:spcBef>
              <a:spcAft>
                <a:spcPts val="0"/>
              </a:spcAft>
              <a:buNone/>
            </a:pPr>
            <a:r>
              <a:t/>
            </a:r>
            <a:endParaRPr/>
          </a:p>
        </p:txBody>
      </p:sp>
      <p:sp>
        <p:nvSpPr>
          <p:cNvPr id="900" name="Google Shape;900;p45"/>
          <p:cNvSpPr txBox="1"/>
          <p:nvPr>
            <p:ph idx="4" type="title"/>
          </p:nvPr>
        </p:nvSpPr>
        <p:spPr>
          <a:xfrm>
            <a:off x="1512415" y="1502425"/>
            <a:ext cx="2326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t>Saturn</a:t>
            </a:r>
            <a:endParaRPr b="1"/>
          </a:p>
        </p:txBody>
      </p:sp>
      <p:sp>
        <p:nvSpPr>
          <p:cNvPr id="901" name="Google Shape;901;p45"/>
          <p:cNvSpPr txBox="1"/>
          <p:nvPr>
            <p:ph idx="5" type="subTitle"/>
          </p:nvPr>
        </p:nvSpPr>
        <p:spPr>
          <a:xfrm>
            <a:off x="1645465" y="2115449"/>
            <a:ext cx="20601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a gas giant and has many rings</a:t>
            </a:r>
            <a:endParaRPr/>
          </a:p>
        </p:txBody>
      </p:sp>
      <p:sp>
        <p:nvSpPr>
          <p:cNvPr id="902" name="Google Shape;902;p45"/>
          <p:cNvSpPr txBox="1"/>
          <p:nvPr>
            <p:ph idx="6" type="title"/>
          </p:nvPr>
        </p:nvSpPr>
        <p:spPr>
          <a:xfrm>
            <a:off x="5305385" y="1502300"/>
            <a:ext cx="2326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t>Mars</a:t>
            </a:r>
            <a:endParaRPr b="1"/>
          </a:p>
        </p:txBody>
      </p:sp>
      <p:sp>
        <p:nvSpPr>
          <p:cNvPr id="903" name="Google Shape;903;p45"/>
          <p:cNvSpPr txBox="1"/>
          <p:nvPr>
            <p:ph idx="7" type="subTitle"/>
          </p:nvPr>
        </p:nvSpPr>
        <p:spPr>
          <a:xfrm>
            <a:off x="5438435" y="2115449"/>
            <a:ext cx="20601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a:p>
            <a:pPr indent="0" lvl="0" marL="0" rtl="0" algn="ctr">
              <a:spcBef>
                <a:spcPts val="0"/>
              </a:spcBef>
              <a:spcAft>
                <a:spcPts val="0"/>
              </a:spcAft>
              <a:buNone/>
            </a:pPr>
            <a:r>
              <a:t/>
            </a:r>
            <a:endParaRPr/>
          </a:p>
        </p:txBody>
      </p:sp>
      <p:grpSp>
        <p:nvGrpSpPr>
          <p:cNvPr id="904" name="Google Shape;904;p45"/>
          <p:cNvGrpSpPr/>
          <p:nvPr/>
        </p:nvGrpSpPr>
        <p:grpSpPr>
          <a:xfrm>
            <a:off x="457200" y="116038"/>
            <a:ext cx="8320294" cy="4760583"/>
            <a:chOff x="457199" y="344642"/>
            <a:chExt cx="8320294" cy="4384805"/>
          </a:xfrm>
        </p:grpSpPr>
        <p:sp>
          <p:nvSpPr>
            <p:cNvPr id="905" name="Google Shape;905;p45"/>
            <p:cNvSpPr/>
            <p:nvPr/>
          </p:nvSpPr>
          <p:spPr>
            <a:xfrm>
              <a:off x="457199" y="344642"/>
              <a:ext cx="8320294" cy="4384805"/>
            </a:xfrm>
            <a:custGeom>
              <a:rect b="b" l="l" r="r" t="t"/>
              <a:pathLst>
                <a:path extrusionOk="0" h="12931" w="18906">
                  <a:moveTo>
                    <a:pt x="216" y="193"/>
                  </a:moveTo>
                  <a:lnTo>
                    <a:pt x="216" y="193"/>
                  </a:lnTo>
                  <a:cubicBezTo>
                    <a:pt x="1220" y="353"/>
                    <a:pt x="2229" y="401"/>
                    <a:pt x="3240" y="401"/>
                  </a:cubicBezTo>
                  <a:cubicBezTo>
                    <a:pt x="4561" y="401"/>
                    <a:pt x="5885" y="320"/>
                    <a:pt x="7209" y="302"/>
                  </a:cubicBezTo>
                  <a:cubicBezTo>
                    <a:pt x="7310" y="301"/>
                    <a:pt x="7411" y="300"/>
                    <a:pt x="7512" y="300"/>
                  </a:cubicBezTo>
                  <a:cubicBezTo>
                    <a:pt x="9829" y="300"/>
                    <a:pt x="12130" y="635"/>
                    <a:pt x="14448" y="657"/>
                  </a:cubicBezTo>
                  <a:cubicBezTo>
                    <a:pt x="14598" y="658"/>
                    <a:pt x="14748" y="659"/>
                    <a:pt x="14897" y="659"/>
                  </a:cubicBezTo>
                  <a:cubicBezTo>
                    <a:pt x="16113" y="659"/>
                    <a:pt x="17325" y="610"/>
                    <a:pt x="18534" y="514"/>
                  </a:cubicBezTo>
                  <a:lnTo>
                    <a:pt x="18534" y="514"/>
                  </a:lnTo>
                  <a:cubicBezTo>
                    <a:pt x="18633" y="4510"/>
                    <a:pt x="18721" y="8510"/>
                    <a:pt x="18599" y="12506"/>
                  </a:cubicBezTo>
                  <a:lnTo>
                    <a:pt x="18599" y="12506"/>
                  </a:lnTo>
                  <a:cubicBezTo>
                    <a:pt x="13806" y="12698"/>
                    <a:pt x="9004" y="12653"/>
                    <a:pt x="4203" y="12690"/>
                  </a:cubicBezTo>
                  <a:cubicBezTo>
                    <a:pt x="2868" y="12703"/>
                    <a:pt x="1534" y="12720"/>
                    <a:pt x="200" y="12751"/>
                  </a:cubicBezTo>
                  <a:lnTo>
                    <a:pt x="200" y="12751"/>
                  </a:lnTo>
                  <a:cubicBezTo>
                    <a:pt x="244" y="12456"/>
                    <a:pt x="290" y="12158"/>
                    <a:pt x="334" y="11863"/>
                  </a:cubicBezTo>
                  <a:lnTo>
                    <a:pt x="334" y="11863"/>
                  </a:lnTo>
                  <a:cubicBezTo>
                    <a:pt x="355" y="11849"/>
                    <a:pt x="369" y="11826"/>
                    <a:pt x="369" y="11794"/>
                  </a:cubicBezTo>
                  <a:cubicBezTo>
                    <a:pt x="315" y="7927"/>
                    <a:pt x="265" y="4060"/>
                    <a:pt x="216" y="193"/>
                  </a:cubicBezTo>
                  <a:close/>
                  <a:moveTo>
                    <a:pt x="131" y="0"/>
                  </a:moveTo>
                  <a:cubicBezTo>
                    <a:pt x="79" y="0"/>
                    <a:pt x="33" y="32"/>
                    <a:pt x="37" y="88"/>
                  </a:cubicBezTo>
                  <a:cubicBezTo>
                    <a:pt x="86" y="3945"/>
                    <a:pt x="136" y="7802"/>
                    <a:pt x="185" y="11659"/>
                  </a:cubicBezTo>
                  <a:lnTo>
                    <a:pt x="185" y="11659"/>
                  </a:lnTo>
                  <a:cubicBezTo>
                    <a:pt x="128" y="12045"/>
                    <a:pt x="67" y="12431"/>
                    <a:pt x="10" y="12817"/>
                  </a:cubicBezTo>
                  <a:cubicBezTo>
                    <a:pt x="1" y="12870"/>
                    <a:pt x="30" y="12931"/>
                    <a:pt x="90" y="12931"/>
                  </a:cubicBezTo>
                  <a:cubicBezTo>
                    <a:pt x="92" y="12931"/>
                    <a:pt x="94" y="12931"/>
                    <a:pt x="96" y="12931"/>
                  </a:cubicBezTo>
                  <a:cubicBezTo>
                    <a:pt x="4921" y="12817"/>
                    <a:pt x="9751" y="12881"/>
                    <a:pt x="14576" y="12799"/>
                  </a:cubicBezTo>
                  <a:cubicBezTo>
                    <a:pt x="15945" y="12771"/>
                    <a:pt x="17313" y="12735"/>
                    <a:pt x="18682" y="12680"/>
                  </a:cubicBezTo>
                  <a:cubicBezTo>
                    <a:pt x="18732" y="12680"/>
                    <a:pt x="18773" y="12644"/>
                    <a:pt x="18773" y="12594"/>
                  </a:cubicBezTo>
                  <a:cubicBezTo>
                    <a:pt x="18905" y="8538"/>
                    <a:pt x="18810" y="4477"/>
                    <a:pt x="18714" y="420"/>
                  </a:cubicBezTo>
                  <a:cubicBezTo>
                    <a:pt x="18714" y="377"/>
                    <a:pt x="18677" y="329"/>
                    <a:pt x="18629" y="329"/>
                  </a:cubicBezTo>
                  <a:cubicBezTo>
                    <a:pt x="18627" y="329"/>
                    <a:pt x="18625" y="329"/>
                    <a:pt x="18623" y="329"/>
                  </a:cubicBezTo>
                  <a:cubicBezTo>
                    <a:pt x="17376" y="428"/>
                    <a:pt x="16126" y="478"/>
                    <a:pt x="14875" y="478"/>
                  </a:cubicBezTo>
                  <a:cubicBezTo>
                    <a:pt x="13713" y="478"/>
                    <a:pt x="12551" y="435"/>
                    <a:pt x="11392" y="347"/>
                  </a:cubicBezTo>
                  <a:cubicBezTo>
                    <a:pt x="10192" y="256"/>
                    <a:pt x="8991" y="125"/>
                    <a:pt x="7786" y="120"/>
                  </a:cubicBezTo>
                  <a:cubicBezTo>
                    <a:pt x="7746" y="120"/>
                    <a:pt x="7706" y="120"/>
                    <a:pt x="7665" y="120"/>
                  </a:cubicBezTo>
                  <a:cubicBezTo>
                    <a:pt x="6528" y="120"/>
                    <a:pt x="5395" y="180"/>
                    <a:pt x="4257" y="211"/>
                  </a:cubicBezTo>
                  <a:cubicBezTo>
                    <a:pt x="3918" y="220"/>
                    <a:pt x="3579" y="226"/>
                    <a:pt x="3239" y="226"/>
                  </a:cubicBezTo>
                  <a:cubicBezTo>
                    <a:pt x="2205" y="226"/>
                    <a:pt x="1171" y="173"/>
                    <a:pt x="151" y="2"/>
                  </a:cubicBezTo>
                  <a:cubicBezTo>
                    <a:pt x="144" y="1"/>
                    <a:pt x="137" y="0"/>
                    <a:pt x="131" y="0"/>
                  </a:cubicBezTo>
                  <a:close/>
                </a:path>
              </a:pathLst>
            </a:custGeom>
            <a:solidFill>
              <a:schemeClr val="dk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6" name="Google Shape;906;p45"/>
            <p:cNvGrpSpPr/>
            <p:nvPr/>
          </p:nvGrpSpPr>
          <p:grpSpPr>
            <a:xfrm rot="-393">
              <a:off x="8451781" y="1455324"/>
              <a:ext cx="91501" cy="2296748"/>
              <a:chOff x="3382729" y="936491"/>
              <a:chExt cx="26147" cy="611944"/>
            </a:xfrm>
          </p:grpSpPr>
          <p:sp>
            <p:nvSpPr>
              <p:cNvPr id="907" name="Google Shape;907;p45"/>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5"/>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5"/>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5"/>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5"/>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 name="Google Shape;912;p45"/>
            <p:cNvGrpSpPr/>
            <p:nvPr/>
          </p:nvGrpSpPr>
          <p:grpSpPr>
            <a:xfrm rot="5399656">
              <a:off x="3238709" y="2471928"/>
              <a:ext cx="78276" cy="4207236"/>
              <a:chOff x="3382729" y="936491"/>
              <a:chExt cx="26147" cy="611944"/>
            </a:xfrm>
          </p:grpSpPr>
          <p:sp>
            <p:nvSpPr>
              <p:cNvPr id="913" name="Google Shape;913;p45"/>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5"/>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5"/>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5"/>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5"/>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8" name="Google Shape;918;p45"/>
          <p:cNvGrpSpPr/>
          <p:nvPr/>
        </p:nvGrpSpPr>
        <p:grpSpPr>
          <a:xfrm rot="710619">
            <a:off x="5686882" y="8997"/>
            <a:ext cx="3399219" cy="916905"/>
            <a:chOff x="5228874" y="132800"/>
            <a:chExt cx="3104856" cy="837504"/>
          </a:xfrm>
        </p:grpSpPr>
        <p:sp>
          <p:nvSpPr>
            <p:cNvPr id="919" name="Google Shape;919;p45"/>
            <p:cNvSpPr/>
            <p:nvPr/>
          </p:nvSpPr>
          <p:spPr>
            <a:xfrm>
              <a:off x="5305375" y="132800"/>
              <a:ext cx="3028356" cy="837500"/>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5"/>
            <p:cNvSpPr/>
            <p:nvPr/>
          </p:nvSpPr>
          <p:spPr>
            <a:xfrm>
              <a:off x="5228874" y="132810"/>
              <a:ext cx="3104850" cy="837494"/>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4" name="Shape 924"/>
        <p:cNvGrpSpPr/>
        <p:nvPr/>
      </p:nvGrpSpPr>
      <p:grpSpPr>
        <a:xfrm>
          <a:off x="0" y="0"/>
          <a:ext cx="0" cy="0"/>
          <a:chOff x="0" y="0"/>
          <a:chExt cx="0" cy="0"/>
        </a:xfrm>
      </p:grpSpPr>
      <p:sp>
        <p:nvSpPr>
          <p:cNvPr id="925" name="Google Shape;925;p46"/>
          <p:cNvSpPr txBox="1"/>
          <p:nvPr>
            <p:ph type="ctrTitle"/>
          </p:nvPr>
        </p:nvSpPr>
        <p:spPr>
          <a:xfrm>
            <a:off x="1131100" y="1002979"/>
            <a:ext cx="2966100" cy="636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3000"/>
              <a:t>A picture always reinforces the concept</a:t>
            </a:r>
            <a:endParaRPr b="1" sz="3000"/>
          </a:p>
          <a:p>
            <a:pPr indent="0" lvl="0" marL="0" rtl="0" algn="l">
              <a:spcBef>
                <a:spcPts val="0"/>
              </a:spcBef>
              <a:spcAft>
                <a:spcPts val="0"/>
              </a:spcAft>
              <a:buNone/>
            </a:pPr>
            <a:r>
              <a:t/>
            </a:r>
            <a:endParaRPr b="1"/>
          </a:p>
        </p:txBody>
      </p:sp>
      <p:sp>
        <p:nvSpPr>
          <p:cNvPr id="926" name="Google Shape;926;p46"/>
          <p:cNvSpPr txBox="1"/>
          <p:nvPr>
            <p:ph idx="1" type="subTitle"/>
          </p:nvPr>
        </p:nvSpPr>
        <p:spPr>
          <a:xfrm>
            <a:off x="1143850" y="3248425"/>
            <a:ext cx="2558700" cy="12810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Images reveal large amounts of data, so remember: use an image instead of a long text </a:t>
            </a:r>
            <a:endParaRPr/>
          </a:p>
          <a:p>
            <a:pPr indent="0" lvl="0" marL="0" rtl="0" algn="l">
              <a:spcBef>
                <a:spcPts val="1600"/>
              </a:spcBef>
              <a:spcAft>
                <a:spcPts val="1600"/>
              </a:spcAft>
              <a:buNone/>
            </a:pPr>
            <a:r>
              <a:t/>
            </a:r>
            <a:endParaRPr/>
          </a:p>
        </p:txBody>
      </p:sp>
      <p:pic>
        <p:nvPicPr>
          <p:cNvPr id="927" name="Google Shape;927;p46"/>
          <p:cNvPicPr preferRelativeResize="0"/>
          <p:nvPr/>
        </p:nvPicPr>
        <p:blipFill>
          <a:blip r:embed="rId3">
            <a:alphaModFix/>
          </a:blip>
          <a:stretch>
            <a:fillRect/>
          </a:stretch>
        </p:blipFill>
        <p:spPr>
          <a:xfrm>
            <a:off x="4743450" y="926775"/>
            <a:ext cx="3397576" cy="3397576"/>
          </a:xfrm>
          <a:prstGeom prst="rect">
            <a:avLst/>
          </a:prstGeom>
          <a:noFill/>
          <a:ln cap="flat" cmpd="sng" w="28575">
            <a:solidFill>
              <a:schemeClr val="dk1"/>
            </a:solidFill>
            <a:prstDash val="solid"/>
            <a:round/>
            <a:headEnd len="sm" w="sm" type="none"/>
            <a:tailEnd len="sm" w="sm" type="none"/>
          </a:ln>
        </p:spPr>
      </p:pic>
      <p:grpSp>
        <p:nvGrpSpPr>
          <p:cNvPr id="928" name="Google Shape;928;p46"/>
          <p:cNvGrpSpPr/>
          <p:nvPr/>
        </p:nvGrpSpPr>
        <p:grpSpPr>
          <a:xfrm flipH="1" rot="-303255">
            <a:off x="4311931" y="456681"/>
            <a:ext cx="2297835" cy="619818"/>
            <a:chOff x="5228874" y="132800"/>
            <a:chExt cx="3104856" cy="837504"/>
          </a:xfrm>
        </p:grpSpPr>
        <p:sp>
          <p:nvSpPr>
            <p:cNvPr id="929" name="Google Shape;929;p46"/>
            <p:cNvSpPr/>
            <p:nvPr/>
          </p:nvSpPr>
          <p:spPr>
            <a:xfrm>
              <a:off x="5305375" y="132800"/>
              <a:ext cx="3028356" cy="837500"/>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6"/>
            <p:cNvSpPr/>
            <p:nvPr/>
          </p:nvSpPr>
          <p:spPr>
            <a:xfrm>
              <a:off x="5228874" y="132810"/>
              <a:ext cx="3104850" cy="837494"/>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 name="Google Shape;931;p46"/>
          <p:cNvGrpSpPr/>
          <p:nvPr/>
        </p:nvGrpSpPr>
        <p:grpSpPr>
          <a:xfrm flipH="1" rot="-303255">
            <a:off x="6274703" y="4067017"/>
            <a:ext cx="2297835" cy="619818"/>
            <a:chOff x="5228874" y="132800"/>
            <a:chExt cx="3104856" cy="837504"/>
          </a:xfrm>
        </p:grpSpPr>
        <p:sp>
          <p:nvSpPr>
            <p:cNvPr id="932" name="Google Shape;932;p46"/>
            <p:cNvSpPr/>
            <p:nvPr/>
          </p:nvSpPr>
          <p:spPr>
            <a:xfrm>
              <a:off x="5305375" y="132800"/>
              <a:ext cx="3028356" cy="837500"/>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6"/>
            <p:cNvSpPr/>
            <p:nvPr/>
          </p:nvSpPr>
          <p:spPr>
            <a:xfrm>
              <a:off x="5228874" y="132810"/>
              <a:ext cx="3104850" cy="837494"/>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7" name="Shape 937"/>
        <p:cNvGrpSpPr/>
        <p:nvPr/>
      </p:nvGrpSpPr>
      <p:grpSpPr>
        <a:xfrm>
          <a:off x="0" y="0"/>
          <a:ext cx="0" cy="0"/>
          <a:chOff x="0" y="0"/>
          <a:chExt cx="0" cy="0"/>
        </a:xfrm>
      </p:grpSpPr>
      <p:sp>
        <p:nvSpPr>
          <p:cNvPr id="938" name="Google Shape;938;p47"/>
          <p:cNvSpPr txBox="1"/>
          <p:nvPr>
            <p:ph type="title"/>
          </p:nvPr>
        </p:nvSpPr>
        <p:spPr>
          <a:xfrm>
            <a:off x="987564" y="2950225"/>
            <a:ext cx="2326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solidFill>
                  <a:schemeClr val="dk1"/>
                </a:solidFill>
              </a:rPr>
              <a:t>Venus</a:t>
            </a:r>
            <a:endParaRPr b="1">
              <a:solidFill>
                <a:schemeClr val="dk1"/>
              </a:solidFill>
            </a:endParaRPr>
          </a:p>
        </p:txBody>
      </p:sp>
      <p:sp>
        <p:nvSpPr>
          <p:cNvPr id="939" name="Google Shape;939;p47"/>
          <p:cNvSpPr txBox="1"/>
          <p:nvPr>
            <p:ph idx="15" type="title"/>
          </p:nvPr>
        </p:nvSpPr>
        <p:spPr>
          <a:xfrm>
            <a:off x="930200" y="627400"/>
            <a:ext cx="64728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Re</a:t>
            </a:r>
            <a:r>
              <a:rPr b="1" lang="en"/>
              <a:t>v</a:t>
            </a:r>
            <a:r>
              <a:rPr b="1" lang="en"/>
              <a:t>iew of concepts</a:t>
            </a:r>
            <a:endParaRPr b="1"/>
          </a:p>
        </p:txBody>
      </p:sp>
      <p:sp>
        <p:nvSpPr>
          <p:cNvPr id="940" name="Google Shape;940;p47"/>
          <p:cNvSpPr txBox="1"/>
          <p:nvPr>
            <p:ph idx="1" type="subTitle"/>
          </p:nvPr>
        </p:nvSpPr>
        <p:spPr>
          <a:xfrm>
            <a:off x="1120614" y="3563249"/>
            <a:ext cx="20601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 h</a:t>
            </a:r>
            <a:r>
              <a:rPr lang="en"/>
              <a:t>as a beautiful name, but it’s hot</a:t>
            </a:r>
            <a:endParaRPr/>
          </a:p>
          <a:p>
            <a:pPr indent="0" lvl="0" marL="0" rtl="0" algn="ctr">
              <a:spcBef>
                <a:spcPts val="0"/>
              </a:spcBef>
              <a:spcAft>
                <a:spcPts val="0"/>
              </a:spcAft>
              <a:buNone/>
            </a:pPr>
            <a:r>
              <a:t/>
            </a:r>
            <a:endParaRPr/>
          </a:p>
        </p:txBody>
      </p:sp>
      <p:sp>
        <p:nvSpPr>
          <p:cNvPr id="941" name="Google Shape;941;p47"/>
          <p:cNvSpPr txBox="1"/>
          <p:nvPr>
            <p:ph idx="2" type="title"/>
          </p:nvPr>
        </p:nvSpPr>
        <p:spPr>
          <a:xfrm>
            <a:off x="3408933" y="2950100"/>
            <a:ext cx="2326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solidFill>
                  <a:schemeClr val="dk1"/>
                </a:solidFill>
              </a:rPr>
              <a:t>Mars</a:t>
            </a:r>
            <a:endParaRPr b="1">
              <a:solidFill>
                <a:schemeClr val="dk1"/>
              </a:solidFill>
            </a:endParaRPr>
          </a:p>
        </p:txBody>
      </p:sp>
      <p:sp>
        <p:nvSpPr>
          <p:cNvPr id="942" name="Google Shape;942;p47"/>
          <p:cNvSpPr txBox="1"/>
          <p:nvPr>
            <p:ph idx="3" type="subTitle"/>
          </p:nvPr>
        </p:nvSpPr>
        <p:spPr>
          <a:xfrm>
            <a:off x="3541983" y="3563249"/>
            <a:ext cx="20601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a:p>
            <a:pPr indent="0" lvl="0" marL="0" rtl="0" algn="ctr">
              <a:spcBef>
                <a:spcPts val="0"/>
              </a:spcBef>
              <a:spcAft>
                <a:spcPts val="0"/>
              </a:spcAft>
              <a:buNone/>
            </a:pPr>
            <a:r>
              <a:t/>
            </a:r>
            <a:endParaRPr/>
          </a:p>
        </p:txBody>
      </p:sp>
      <p:sp>
        <p:nvSpPr>
          <p:cNvPr id="943" name="Google Shape;943;p47"/>
          <p:cNvSpPr txBox="1"/>
          <p:nvPr>
            <p:ph idx="4" type="title"/>
          </p:nvPr>
        </p:nvSpPr>
        <p:spPr>
          <a:xfrm>
            <a:off x="987564" y="1502425"/>
            <a:ext cx="2326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solidFill>
                  <a:schemeClr val="dk1"/>
                </a:solidFill>
              </a:rPr>
              <a:t>Mercury</a:t>
            </a:r>
            <a:endParaRPr b="1">
              <a:solidFill>
                <a:schemeClr val="dk1"/>
              </a:solidFill>
            </a:endParaRPr>
          </a:p>
        </p:txBody>
      </p:sp>
      <p:sp>
        <p:nvSpPr>
          <p:cNvPr id="944" name="Google Shape;944;p47"/>
          <p:cNvSpPr txBox="1"/>
          <p:nvPr>
            <p:ph idx="5" type="subTitle"/>
          </p:nvPr>
        </p:nvSpPr>
        <p:spPr>
          <a:xfrm>
            <a:off x="1120614" y="2123562"/>
            <a:ext cx="20601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closest planet to the Sun</a:t>
            </a:r>
            <a:endParaRPr/>
          </a:p>
          <a:p>
            <a:pPr indent="0" lvl="0" marL="0" rtl="0" algn="ctr">
              <a:spcBef>
                <a:spcPts val="0"/>
              </a:spcBef>
              <a:spcAft>
                <a:spcPts val="0"/>
              </a:spcAft>
              <a:buNone/>
            </a:pPr>
            <a:r>
              <a:t/>
            </a:r>
            <a:endParaRPr/>
          </a:p>
        </p:txBody>
      </p:sp>
      <p:sp>
        <p:nvSpPr>
          <p:cNvPr id="945" name="Google Shape;945;p47"/>
          <p:cNvSpPr txBox="1"/>
          <p:nvPr>
            <p:ph idx="6" type="title"/>
          </p:nvPr>
        </p:nvSpPr>
        <p:spPr>
          <a:xfrm>
            <a:off x="3408933" y="1502300"/>
            <a:ext cx="2326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solidFill>
                  <a:schemeClr val="dk1"/>
                </a:solidFill>
              </a:rPr>
              <a:t>Jupiter</a:t>
            </a:r>
            <a:endParaRPr b="1">
              <a:solidFill>
                <a:schemeClr val="dk1"/>
              </a:solidFill>
            </a:endParaRPr>
          </a:p>
        </p:txBody>
      </p:sp>
      <p:sp>
        <p:nvSpPr>
          <p:cNvPr id="946" name="Google Shape;946;p47"/>
          <p:cNvSpPr txBox="1"/>
          <p:nvPr>
            <p:ph idx="7" type="subTitle"/>
          </p:nvPr>
        </p:nvSpPr>
        <p:spPr>
          <a:xfrm>
            <a:off x="3541983" y="2123562"/>
            <a:ext cx="20601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a:p>
            <a:pPr indent="0" lvl="0" marL="0" rtl="0" algn="ctr">
              <a:spcBef>
                <a:spcPts val="0"/>
              </a:spcBef>
              <a:spcAft>
                <a:spcPts val="0"/>
              </a:spcAft>
              <a:buNone/>
            </a:pPr>
            <a:r>
              <a:t/>
            </a:r>
            <a:endParaRPr/>
          </a:p>
        </p:txBody>
      </p:sp>
      <p:sp>
        <p:nvSpPr>
          <p:cNvPr id="947" name="Google Shape;947;p47"/>
          <p:cNvSpPr txBox="1"/>
          <p:nvPr>
            <p:ph idx="8" type="title"/>
          </p:nvPr>
        </p:nvSpPr>
        <p:spPr>
          <a:xfrm>
            <a:off x="5830236" y="2950225"/>
            <a:ext cx="2326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solidFill>
                  <a:schemeClr val="dk1"/>
                </a:solidFill>
              </a:rPr>
              <a:t>Neptune</a:t>
            </a:r>
            <a:endParaRPr b="1">
              <a:solidFill>
                <a:schemeClr val="dk1"/>
              </a:solidFill>
            </a:endParaRPr>
          </a:p>
        </p:txBody>
      </p:sp>
      <p:sp>
        <p:nvSpPr>
          <p:cNvPr id="948" name="Google Shape;948;p47"/>
          <p:cNvSpPr txBox="1"/>
          <p:nvPr>
            <p:ph idx="9" type="subTitle"/>
          </p:nvPr>
        </p:nvSpPr>
        <p:spPr>
          <a:xfrm>
            <a:off x="5963286" y="3563374"/>
            <a:ext cx="20601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farthest planet from the Sun</a:t>
            </a:r>
            <a:endParaRPr/>
          </a:p>
          <a:p>
            <a:pPr indent="0" lvl="0" marL="0" rtl="0" algn="ctr">
              <a:spcBef>
                <a:spcPts val="0"/>
              </a:spcBef>
              <a:spcAft>
                <a:spcPts val="0"/>
              </a:spcAft>
              <a:buNone/>
            </a:pPr>
            <a:r>
              <a:t/>
            </a:r>
            <a:endParaRPr/>
          </a:p>
        </p:txBody>
      </p:sp>
      <p:sp>
        <p:nvSpPr>
          <p:cNvPr id="949" name="Google Shape;949;p47"/>
          <p:cNvSpPr txBox="1"/>
          <p:nvPr>
            <p:ph idx="13" type="title"/>
          </p:nvPr>
        </p:nvSpPr>
        <p:spPr>
          <a:xfrm>
            <a:off x="5830236" y="1502425"/>
            <a:ext cx="2326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solidFill>
                  <a:schemeClr val="dk1"/>
                </a:solidFill>
              </a:rPr>
              <a:t>Saturn</a:t>
            </a:r>
            <a:endParaRPr b="1">
              <a:solidFill>
                <a:schemeClr val="dk1"/>
              </a:solidFill>
            </a:endParaRPr>
          </a:p>
        </p:txBody>
      </p:sp>
      <p:sp>
        <p:nvSpPr>
          <p:cNvPr id="950" name="Google Shape;950;p47"/>
          <p:cNvSpPr txBox="1"/>
          <p:nvPr>
            <p:ph idx="14" type="subTitle"/>
          </p:nvPr>
        </p:nvSpPr>
        <p:spPr>
          <a:xfrm>
            <a:off x="5963286" y="2123687"/>
            <a:ext cx="20601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ringed one and a gas giant</a:t>
            </a:r>
            <a:endParaRPr/>
          </a:p>
          <a:p>
            <a:pPr indent="0" lvl="0" marL="0" rtl="0" algn="ctr">
              <a:spcBef>
                <a:spcPts val="0"/>
              </a:spcBef>
              <a:spcAft>
                <a:spcPts val="0"/>
              </a:spcAft>
              <a:buNone/>
            </a:pPr>
            <a:r>
              <a:t/>
            </a:r>
            <a:endParaRPr/>
          </a:p>
        </p:txBody>
      </p:sp>
      <p:grpSp>
        <p:nvGrpSpPr>
          <p:cNvPr id="951" name="Google Shape;951;p47"/>
          <p:cNvGrpSpPr/>
          <p:nvPr/>
        </p:nvGrpSpPr>
        <p:grpSpPr>
          <a:xfrm>
            <a:off x="457200" y="302175"/>
            <a:ext cx="8320294" cy="4539150"/>
            <a:chOff x="457199" y="420842"/>
            <a:chExt cx="8320294" cy="4384805"/>
          </a:xfrm>
        </p:grpSpPr>
        <p:sp>
          <p:nvSpPr>
            <p:cNvPr id="952" name="Google Shape;952;p47"/>
            <p:cNvSpPr/>
            <p:nvPr/>
          </p:nvSpPr>
          <p:spPr>
            <a:xfrm>
              <a:off x="457199" y="420842"/>
              <a:ext cx="8320294" cy="4384805"/>
            </a:xfrm>
            <a:custGeom>
              <a:rect b="b" l="l" r="r" t="t"/>
              <a:pathLst>
                <a:path extrusionOk="0" h="12931" w="18906">
                  <a:moveTo>
                    <a:pt x="216" y="193"/>
                  </a:moveTo>
                  <a:lnTo>
                    <a:pt x="216" y="193"/>
                  </a:lnTo>
                  <a:cubicBezTo>
                    <a:pt x="1220" y="353"/>
                    <a:pt x="2229" y="401"/>
                    <a:pt x="3240" y="401"/>
                  </a:cubicBezTo>
                  <a:cubicBezTo>
                    <a:pt x="4561" y="401"/>
                    <a:pt x="5885" y="320"/>
                    <a:pt x="7209" y="302"/>
                  </a:cubicBezTo>
                  <a:cubicBezTo>
                    <a:pt x="7310" y="301"/>
                    <a:pt x="7411" y="300"/>
                    <a:pt x="7512" y="300"/>
                  </a:cubicBezTo>
                  <a:cubicBezTo>
                    <a:pt x="9829" y="300"/>
                    <a:pt x="12130" y="635"/>
                    <a:pt x="14448" y="657"/>
                  </a:cubicBezTo>
                  <a:cubicBezTo>
                    <a:pt x="14598" y="658"/>
                    <a:pt x="14748" y="659"/>
                    <a:pt x="14897" y="659"/>
                  </a:cubicBezTo>
                  <a:cubicBezTo>
                    <a:pt x="16113" y="659"/>
                    <a:pt x="17325" y="610"/>
                    <a:pt x="18534" y="514"/>
                  </a:cubicBezTo>
                  <a:lnTo>
                    <a:pt x="18534" y="514"/>
                  </a:lnTo>
                  <a:cubicBezTo>
                    <a:pt x="18633" y="4510"/>
                    <a:pt x="18721" y="8510"/>
                    <a:pt x="18599" y="12506"/>
                  </a:cubicBezTo>
                  <a:lnTo>
                    <a:pt x="18599" y="12506"/>
                  </a:lnTo>
                  <a:cubicBezTo>
                    <a:pt x="13806" y="12698"/>
                    <a:pt x="9004" y="12653"/>
                    <a:pt x="4203" y="12690"/>
                  </a:cubicBezTo>
                  <a:cubicBezTo>
                    <a:pt x="2868" y="12703"/>
                    <a:pt x="1534" y="12720"/>
                    <a:pt x="200" y="12751"/>
                  </a:cubicBezTo>
                  <a:lnTo>
                    <a:pt x="200" y="12751"/>
                  </a:lnTo>
                  <a:cubicBezTo>
                    <a:pt x="244" y="12456"/>
                    <a:pt x="290" y="12158"/>
                    <a:pt x="334" y="11863"/>
                  </a:cubicBezTo>
                  <a:lnTo>
                    <a:pt x="334" y="11863"/>
                  </a:lnTo>
                  <a:cubicBezTo>
                    <a:pt x="355" y="11849"/>
                    <a:pt x="369" y="11826"/>
                    <a:pt x="369" y="11794"/>
                  </a:cubicBezTo>
                  <a:cubicBezTo>
                    <a:pt x="315" y="7927"/>
                    <a:pt x="265" y="4060"/>
                    <a:pt x="216" y="193"/>
                  </a:cubicBezTo>
                  <a:close/>
                  <a:moveTo>
                    <a:pt x="131" y="0"/>
                  </a:moveTo>
                  <a:cubicBezTo>
                    <a:pt x="79" y="0"/>
                    <a:pt x="33" y="32"/>
                    <a:pt x="37" y="88"/>
                  </a:cubicBezTo>
                  <a:cubicBezTo>
                    <a:pt x="86" y="3945"/>
                    <a:pt x="136" y="7802"/>
                    <a:pt x="185" y="11659"/>
                  </a:cubicBezTo>
                  <a:lnTo>
                    <a:pt x="185" y="11659"/>
                  </a:lnTo>
                  <a:cubicBezTo>
                    <a:pt x="128" y="12045"/>
                    <a:pt x="67" y="12431"/>
                    <a:pt x="10" y="12817"/>
                  </a:cubicBezTo>
                  <a:cubicBezTo>
                    <a:pt x="1" y="12870"/>
                    <a:pt x="30" y="12931"/>
                    <a:pt x="90" y="12931"/>
                  </a:cubicBezTo>
                  <a:cubicBezTo>
                    <a:pt x="92" y="12931"/>
                    <a:pt x="94" y="12931"/>
                    <a:pt x="96" y="12931"/>
                  </a:cubicBezTo>
                  <a:cubicBezTo>
                    <a:pt x="4921" y="12817"/>
                    <a:pt x="9751" y="12881"/>
                    <a:pt x="14576" y="12799"/>
                  </a:cubicBezTo>
                  <a:cubicBezTo>
                    <a:pt x="15945" y="12771"/>
                    <a:pt x="17313" y="12735"/>
                    <a:pt x="18682" y="12680"/>
                  </a:cubicBezTo>
                  <a:cubicBezTo>
                    <a:pt x="18732" y="12680"/>
                    <a:pt x="18773" y="12644"/>
                    <a:pt x="18773" y="12594"/>
                  </a:cubicBezTo>
                  <a:cubicBezTo>
                    <a:pt x="18905" y="8538"/>
                    <a:pt x="18810" y="4477"/>
                    <a:pt x="18714" y="420"/>
                  </a:cubicBezTo>
                  <a:cubicBezTo>
                    <a:pt x="18714" y="377"/>
                    <a:pt x="18677" y="329"/>
                    <a:pt x="18629" y="329"/>
                  </a:cubicBezTo>
                  <a:cubicBezTo>
                    <a:pt x="18627" y="329"/>
                    <a:pt x="18625" y="329"/>
                    <a:pt x="18623" y="329"/>
                  </a:cubicBezTo>
                  <a:cubicBezTo>
                    <a:pt x="17376" y="428"/>
                    <a:pt x="16126" y="478"/>
                    <a:pt x="14875" y="478"/>
                  </a:cubicBezTo>
                  <a:cubicBezTo>
                    <a:pt x="13713" y="478"/>
                    <a:pt x="12551" y="435"/>
                    <a:pt x="11392" y="347"/>
                  </a:cubicBezTo>
                  <a:cubicBezTo>
                    <a:pt x="10192" y="256"/>
                    <a:pt x="8991" y="125"/>
                    <a:pt x="7786" y="120"/>
                  </a:cubicBezTo>
                  <a:cubicBezTo>
                    <a:pt x="7746" y="120"/>
                    <a:pt x="7706" y="120"/>
                    <a:pt x="7665" y="120"/>
                  </a:cubicBezTo>
                  <a:cubicBezTo>
                    <a:pt x="6528" y="120"/>
                    <a:pt x="5395" y="180"/>
                    <a:pt x="4257" y="211"/>
                  </a:cubicBezTo>
                  <a:cubicBezTo>
                    <a:pt x="3918" y="220"/>
                    <a:pt x="3579" y="226"/>
                    <a:pt x="3239" y="226"/>
                  </a:cubicBezTo>
                  <a:cubicBezTo>
                    <a:pt x="2205" y="226"/>
                    <a:pt x="1171" y="173"/>
                    <a:pt x="151" y="2"/>
                  </a:cubicBezTo>
                  <a:cubicBezTo>
                    <a:pt x="144" y="1"/>
                    <a:pt x="137" y="0"/>
                    <a:pt x="131" y="0"/>
                  </a:cubicBezTo>
                  <a:close/>
                </a:path>
              </a:pathLst>
            </a:custGeom>
            <a:solidFill>
              <a:schemeClr val="dk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 name="Google Shape;953;p47"/>
            <p:cNvGrpSpPr/>
            <p:nvPr/>
          </p:nvGrpSpPr>
          <p:grpSpPr>
            <a:xfrm rot="-393">
              <a:off x="8451781" y="1455324"/>
              <a:ext cx="91501" cy="2296748"/>
              <a:chOff x="3382729" y="936491"/>
              <a:chExt cx="26147" cy="611944"/>
            </a:xfrm>
          </p:grpSpPr>
          <p:sp>
            <p:nvSpPr>
              <p:cNvPr id="954" name="Google Shape;954;p47"/>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47"/>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47"/>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7"/>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47"/>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 name="Google Shape;959;p47"/>
            <p:cNvGrpSpPr/>
            <p:nvPr/>
          </p:nvGrpSpPr>
          <p:grpSpPr>
            <a:xfrm rot="5399656">
              <a:off x="3238709" y="2471928"/>
              <a:ext cx="78276" cy="4207236"/>
              <a:chOff x="3382729" y="936491"/>
              <a:chExt cx="26147" cy="611944"/>
            </a:xfrm>
          </p:grpSpPr>
          <p:sp>
            <p:nvSpPr>
              <p:cNvPr id="960" name="Google Shape;960;p47"/>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7"/>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7"/>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7"/>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7"/>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8" name="Shape 968"/>
        <p:cNvGrpSpPr/>
        <p:nvPr/>
      </p:nvGrpSpPr>
      <p:grpSpPr>
        <a:xfrm>
          <a:off x="0" y="0"/>
          <a:ext cx="0" cy="0"/>
          <a:chOff x="0" y="0"/>
          <a:chExt cx="0" cy="0"/>
        </a:xfrm>
      </p:grpSpPr>
      <p:grpSp>
        <p:nvGrpSpPr>
          <p:cNvPr id="969" name="Google Shape;969;p48"/>
          <p:cNvGrpSpPr/>
          <p:nvPr/>
        </p:nvGrpSpPr>
        <p:grpSpPr>
          <a:xfrm rot="134293">
            <a:off x="109412" y="145797"/>
            <a:ext cx="8820721" cy="5003978"/>
            <a:chOff x="577150" y="371675"/>
            <a:chExt cx="2899721" cy="1958151"/>
          </a:xfrm>
        </p:grpSpPr>
        <p:sp>
          <p:nvSpPr>
            <p:cNvPr id="970" name="Google Shape;970;p48"/>
            <p:cNvSpPr/>
            <p:nvPr/>
          </p:nvSpPr>
          <p:spPr>
            <a:xfrm>
              <a:off x="702678" y="411388"/>
              <a:ext cx="1319736" cy="66413"/>
            </a:xfrm>
            <a:custGeom>
              <a:rect b="b" l="l" r="r" t="t"/>
              <a:pathLst>
                <a:path extrusionOk="0" h="1684" w="33464">
                  <a:moveTo>
                    <a:pt x="22724" y="1"/>
                  </a:moveTo>
                  <a:cubicBezTo>
                    <a:pt x="22094" y="1"/>
                    <a:pt x="21465" y="8"/>
                    <a:pt x="20832" y="25"/>
                  </a:cubicBezTo>
                  <a:cubicBezTo>
                    <a:pt x="20488" y="38"/>
                    <a:pt x="20132" y="38"/>
                    <a:pt x="19788" y="50"/>
                  </a:cubicBezTo>
                  <a:cubicBezTo>
                    <a:pt x="19432" y="63"/>
                    <a:pt x="19088" y="127"/>
                    <a:pt x="18731" y="127"/>
                  </a:cubicBezTo>
                  <a:cubicBezTo>
                    <a:pt x="18625" y="135"/>
                    <a:pt x="18517" y="138"/>
                    <a:pt x="18408" y="138"/>
                  </a:cubicBezTo>
                  <a:cubicBezTo>
                    <a:pt x="18168" y="138"/>
                    <a:pt x="17924" y="123"/>
                    <a:pt x="17687" y="114"/>
                  </a:cubicBezTo>
                  <a:cubicBezTo>
                    <a:pt x="17616" y="111"/>
                    <a:pt x="17545" y="110"/>
                    <a:pt x="17474" y="110"/>
                  </a:cubicBezTo>
                  <a:cubicBezTo>
                    <a:pt x="17193" y="110"/>
                    <a:pt x="16915" y="127"/>
                    <a:pt x="16630" y="127"/>
                  </a:cubicBezTo>
                  <a:cubicBezTo>
                    <a:pt x="13854" y="190"/>
                    <a:pt x="11066" y="305"/>
                    <a:pt x="8277" y="471"/>
                  </a:cubicBezTo>
                  <a:cubicBezTo>
                    <a:pt x="6889" y="534"/>
                    <a:pt x="5488" y="623"/>
                    <a:pt x="4113" y="725"/>
                  </a:cubicBezTo>
                  <a:lnTo>
                    <a:pt x="2025" y="878"/>
                  </a:lnTo>
                  <a:cubicBezTo>
                    <a:pt x="1668" y="891"/>
                    <a:pt x="1325" y="929"/>
                    <a:pt x="968" y="1018"/>
                  </a:cubicBezTo>
                  <a:cubicBezTo>
                    <a:pt x="624" y="1120"/>
                    <a:pt x="293" y="1298"/>
                    <a:pt x="39" y="1553"/>
                  </a:cubicBezTo>
                  <a:cubicBezTo>
                    <a:pt x="0" y="1578"/>
                    <a:pt x="0" y="1629"/>
                    <a:pt x="39" y="1655"/>
                  </a:cubicBezTo>
                  <a:cubicBezTo>
                    <a:pt x="51" y="1674"/>
                    <a:pt x="70" y="1683"/>
                    <a:pt x="90" y="1683"/>
                  </a:cubicBezTo>
                  <a:cubicBezTo>
                    <a:pt x="109" y="1683"/>
                    <a:pt x="128" y="1674"/>
                    <a:pt x="140" y="1655"/>
                  </a:cubicBezTo>
                  <a:cubicBezTo>
                    <a:pt x="382" y="1426"/>
                    <a:pt x="701" y="1260"/>
                    <a:pt x="1019" y="1184"/>
                  </a:cubicBezTo>
                  <a:cubicBezTo>
                    <a:pt x="1350" y="1082"/>
                    <a:pt x="1694" y="1069"/>
                    <a:pt x="2038" y="1056"/>
                  </a:cubicBezTo>
                  <a:lnTo>
                    <a:pt x="4126" y="916"/>
                  </a:lnTo>
                  <a:cubicBezTo>
                    <a:pt x="5514" y="814"/>
                    <a:pt x="6915" y="738"/>
                    <a:pt x="8290" y="662"/>
                  </a:cubicBezTo>
                  <a:cubicBezTo>
                    <a:pt x="11066" y="509"/>
                    <a:pt x="13854" y="407"/>
                    <a:pt x="16630" y="343"/>
                  </a:cubicBezTo>
                  <a:cubicBezTo>
                    <a:pt x="16987" y="343"/>
                    <a:pt x="17331" y="343"/>
                    <a:pt x="17687" y="305"/>
                  </a:cubicBezTo>
                  <a:cubicBezTo>
                    <a:pt x="18031" y="280"/>
                    <a:pt x="18387" y="241"/>
                    <a:pt x="18731" y="241"/>
                  </a:cubicBezTo>
                  <a:cubicBezTo>
                    <a:pt x="19088" y="241"/>
                    <a:pt x="19432" y="280"/>
                    <a:pt x="19788" y="292"/>
                  </a:cubicBezTo>
                  <a:lnTo>
                    <a:pt x="20832" y="292"/>
                  </a:lnTo>
                  <a:lnTo>
                    <a:pt x="25009" y="280"/>
                  </a:lnTo>
                  <a:cubicBezTo>
                    <a:pt x="25511" y="275"/>
                    <a:pt x="26013" y="273"/>
                    <a:pt x="26515" y="273"/>
                  </a:cubicBezTo>
                  <a:cubicBezTo>
                    <a:pt x="28798" y="273"/>
                    <a:pt x="31076" y="316"/>
                    <a:pt x="33362" y="369"/>
                  </a:cubicBezTo>
                  <a:cubicBezTo>
                    <a:pt x="33413" y="369"/>
                    <a:pt x="33438" y="343"/>
                    <a:pt x="33464" y="305"/>
                  </a:cubicBezTo>
                  <a:cubicBezTo>
                    <a:pt x="33464" y="254"/>
                    <a:pt x="33426" y="229"/>
                    <a:pt x="33375" y="229"/>
                  </a:cubicBezTo>
                  <a:cubicBezTo>
                    <a:pt x="30599" y="101"/>
                    <a:pt x="27810" y="50"/>
                    <a:pt x="25022" y="25"/>
                  </a:cubicBezTo>
                  <a:cubicBezTo>
                    <a:pt x="24253" y="11"/>
                    <a:pt x="23489" y="1"/>
                    <a:pt x="22724"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8"/>
            <p:cNvSpPr/>
            <p:nvPr/>
          </p:nvSpPr>
          <p:spPr>
            <a:xfrm>
              <a:off x="584682" y="394272"/>
              <a:ext cx="2892189" cy="1929835"/>
            </a:xfrm>
            <a:custGeom>
              <a:rect b="b" l="l" r="r" t="t"/>
              <a:pathLst>
                <a:path extrusionOk="0" h="48934" w="73336">
                  <a:moveTo>
                    <a:pt x="1990" y="48070"/>
                  </a:moveTo>
                  <a:cubicBezTo>
                    <a:pt x="2241" y="48320"/>
                    <a:pt x="2617" y="48440"/>
                    <a:pt x="3124" y="48440"/>
                  </a:cubicBezTo>
                  <a:cubicBezTo>
                    <a:pt x="3228" y="48440"/>
                    <a:pt x="3337" y="48435"/>
                    <a:pt x="3451" y="48425"/>
                  </a:cubicBezTo>
                  <a:lnTo>
                    <a:pt x="3451" y="48425"/>
                  </a:lnTo>
                  <a:cubicBezTo>
                    <a:pt x="3329" y="48438"/>
                    <a:pt x="3213" y="48444"/>
                    <a:pt x="3103" y="48444"/>
                  </a:cubicBezTo>
                  <a:cubicBezTo>
                    <a:pt x="2613" y="48444"/>
                    <a:pt x="2238" y="48318"/>
                    <a:pt x="1990" y="48070"/>
                  </a:cubicBezTo>
                  <a:close/>
                  <a:moveTo>
                    <a:pt x="63375" y="1"/>
                  </a:moveTo>
                  <a:cubicBezTo>
                    <a:pt x="61914" y="1"/>
                    <a:pt x="60437" y="14"/>
                    <a:pt x="58943" y="39"/>
                  </a:cubicBezTo>
                  <a:cubicBezTo>
                    <a:pt x="52054" y="128"/>
                    <a:pt x="44809" y="472"/>
                    <a:pt x="37220" y="1070"/>
                  </a:cubicBezTo>
                  <a:cubicBezTo>
                    <a:pt x="35104" y="1004"/>
                    <a:pt x="32626" y="966"/>
                    <a:pt x="29798" y="966"/>
                  </a:cubicBezTo>
                  <a:cubicBezTo>
                    <a:pt x="28797" y="966"/>
                    <a:pt x="27752" y="971"/>
                    <a:pt x="26664" y="981"/>
                  </a:cubicBezTo>
                  <a:cubicBezTo>
                    <a:pt x="23111" y="994"/>
                    <a:pt x="19559" y="1070"/>
                    <a:pt x="16031" y="1185"/>
                  </a:cubicBezTo>
                  <a:cubicBezTo>
                    <a:pt x="11256" y="1350"/>
                    <a:pt x="6660" y="1579"/>
                    <a:pt x="2267" y="1910"/>
                  </a:cubicBezTo>
                  <a:cubicBezTo>
                    <a:pt x="1566" y="1987"/>
                    <a:pt x="1019" y="2191"/>
                    <a:pt x="649" y="2560"/>
                  </a:cubicBezTo>
                  <a:cubicBezTo>
                    <a:pt x="242" y="2942"/>
                    <a:pt x="13" y="3515"/>
                    <a:pt x="0" y="4292"/>
                  </a:cubicBezTo>
                  <a:cubicBezTo>
                    <a:pt x="0" y="4508"/>
                    <a:pt x="0" y="4737"/>
                    <a:pt x="38" y="4979"/>
                  </a:cubicBezTo>
                  <a:lnTo>
                    <a:pt x="1121" y="46808"/>
                  </a:lnTo>
                  <a:cubicBezTo>
                    <a:pt x="1061" y="48229"/>
                    <a:pt x="1674" y="48934"/>
                    <a:pt x="2988" y="48934"/>
                  </a:cubicBezTo>
                  <a:cubicBezTo>
                    <a:pt x="3087" y="48934"/>
                    <a:pt x="3191" y="48930"/>
                    <a:pt x="3298" y="48922"/>
                  </a:cubicBezTo>
                  <a:cubicBezTo>
                    <a:pt x="7067" y="48629"/>
                    <a:pt x="10811" y="48425"/>
                    <a:pt x="14529" y="48298"/>
                  </a:cubicBezTo>
                  <a:lnTo>
                    <a:pt x="16031" y="48247"/>
                  </a:lnTo>
                  <a:cubicBezTo>
                    <a:pt x="18782" y="48158"/>
                    <a:pt x="25963" y="47967"/>
                    <a:pt x="37564" y="47699"/>
                  </a:cubicBezTo>
                  <a:cubicBezTo>
                    <a:pt x="46146" y="47483"/>
                    <a:pt x="53277" y="47317"/>
                    <a:pt x="58943" y="47190"/>
                  </a:cubicBezTo>
                  <a:cubicBezTo>
                    <a:pt x="62538" y="47104"/>
                    <a:pt x="65933" y="47073"/>
                    <a:pt x="69166" y="47073"/>
                  </a:cubicBezTo>
                  <a:cubicBezTo>
                    <a:pt x="69758" y="47073"/>
                    <a:pt x="70344" y="47074"/>
                    <a:pt x="70925" y="47076"/>
                  </a:cubicBezTo>
                  <a:cubicBezTo>
                    <a:pt x="71006" y="47080"/>
                    <a:pt x="71085" y="47082"/>
                    <a:pt x="71162" y="47082"/>
                  </a:cubicBezTo>
                  <a:cubicBezTo>
                    <a:pt x="72664" y="47082"/>
                    <a:pt x="73336" y="46252"/>
                    <a:pt x="73166" y="44593"/>
                  </a:cubicBezTo>
                  <a:lnTo>
                    <a:pt x="72071" y="2063"/>
                  </a:lnTo>
                  <a:cubicBezTo>
                    <a:pt x="72058" y="1694"/>
                    <a:pt x="72007" y="1363"/>
                    <a:pt x="71918" y="1096"/>
                  </a:cubicBezTo>
                  <a:cubicBezTo>
                    <a:pt x="71765" y="739"/>
                    <a:pt x="71536" y="472"/>
                    <a:pt x="71180" y="306"/>
                  </a:cubicBezTo>
                  <a:cubicBezTo>
                    <a:pt x="70874" y="179"/>
                    <a:pt x="70518" y="102"/>
                    <a:pt x="70085" y="102"/>
                  </a:cubicBezTo>
                  <a:cubicBezTo>
                    <a:pt x="67883" y="33"/>
                    <a:pt x="65648" y="1"/>
                    <a:pt x="63375"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8"/>
            <p:cNvSpPr/>
            <p:nvPr/>
          </p:nvSpPr>
          <p:spPr>
            <a:xfrm>
              <a:off x="577150" y="389224"/>
              <a:ext cx="2899051" cy="1940601"/>
            </a:xfrm>
            <a:custGeom>
              <a:rect b="b" l="l" r="r" t="t"/>
              <a:pathLst>
                <a:path extrusionOk="0" h="49207" w="73510">
                  <a:moveTo>
                    <a:pt x="62794" y="263"/>
                  </a:moveTo>
                  <a:cubicBezTo>
                    <a:pt x="64161" y="263"/>
                    <a:pt x="65530" y="273"/>
                    <a:pt x="66901" y="294"/>
                  </a:cubicBezTo>
                  <a:cubicBezTo>
                    <a:pt x="67716" y="307"/>
                    <a:pt x="68531" y="319"/>
                    <a:pt x="69346" y="345"/>
                  </a:cubicBezTo>
                  <a:cubicBezTo>
                    <a:pt x="69766" y="345"/>
                    <a:pt x="70174" y="358"/>
                    <a:pt x="70581" y="370"/>
                  </a:cubicBezTo>
                  <a:cubicBezTo>
                    <a:pt x="70976" y="409"/>
                    <a:pt x="71358" y="485"/>
                    <a:pt x="71638" y="740"/>
                  </a:cubicBezTo>
                  <a:cubicBezTo>
                    <a:pt x="71791" y="867"/>
                    <a:pt x="71893" y="1007"/>
                    <a:pt x="71982" y="1185"/>
                  </a:cubicBezTo>
                  <a:cubicBezTo>
                    <a:pt x="72058" y="1364"/>
                    <a:pt x="72084" y="1555"/>
                    <a:pt x="72122" y="1746"/>
                  </a:cubicBezTo>
                  <a:cubicBezTo>
                    <a:pt x="72147" y="1949"/>
                    <a:pt x="72147" y="2140"/>
                    <a:pt x="72147" y="2344"/>
                  </a:cubicBezTo>
                  <a:lnTo>
                    <a:pt x="72173" y="2968"/>
                  </a:lnTo>
                  <a:lnTo>
                    <a:pt x="72237" y="5413"/>
                  </a:lnTo>
                  <a:lnTo>
                    <a:pt x="72491" y="15256"/>
                  </a:lnTo>
                  <a:cubicBezTo>
                    <a:pt x="72568" y="18541"/>
                    <a:pt x="72657" y="21813"/>
                    <a:pt x="72771" y="25098"/>
                  </a:cubicBezTo>
                  <a:lnTo>
                    <a:pt x="72911" y="30014"/>
                  </a:lnTo>
                  <a:lnTo>
                    <a:pt x="73039" y="34929"/>
                  </a:lnTo>
                  <a:lnTo>
                    <a:pt x="73281" y="44771"/>
                  </a:lnTo>
                  <a:cubicBezTo>
                    <a:pt x="73319" y="45153"/>
                    <a:pt x="73332" y="45535"/>
                    <a:pt x="73230" y="45892"/>
                  </a:cubicBezTo>
                  <a:cubicBezTo>
                    <a:pt x="73153" y="46261"/>
                    <a:pt x="72962" y="46592"/>
                    <a:pt x="72657" y="46809"/>
                  </a:cubicBezTo>
                  <a:cubicBezTo>
                    <a:pt x="72377" y="47013"/>
                    <a:pt x="71995" y="47102"/>
                    <a:pt x="71613" y="47127"/>
                  </a:cubicBezTo>
                  <a:cubicBezTo>
                    <a:pt x="71549" y="47131"/>
                    <a:pt x="71485" y="47133"/>
                    <a:pt x="71422" y="47133"/>
                  </a:cubicBezTo>
                  <a:cubicBezTo>
                    <a:pt x="71294" y="47133"/>
                    <a:pt x="71167" y="47127"/>
                    <a:pt x="71040" y="47127"/>
                  </a:cubicBezTo>
                  <a:lnTo>
                    <a:pt x="70441" y="47127"/>
                  </a:lnTo>
                  <a:cubicBezTo>
                    <a:pt x="69658" y="47114"/>
                    <a:pt x="68875" y="47108"/>
                    <a:pt x="68092" y="47108"/>
                  </a:cubicBezTo>
                  <a:cubicBezTo>
                    <a:pt x="67309" y="47108"/>
                    <a:pt x="66526" y="47114"/>
                    <a:pt x="65743" y="47127"/>
                  </a:cubicBezTo>
                  <a:cubicBezTo>
                    <a:pt x="62597" y="47140"/>
                    <a:pt x="59465" y="47204"/>
                    <a:pt x="56333" y="47280"/>
                  </a:cubicBezTo>
                  <a:lnTo>
                    <a:pt x="37513" y="47726"/>
                  </a:lnTo>
                  <a:lnTo>
                    <a:pt x="18705" y="48209"/>
                  </a:lnTo>
                  <a:lnTo>
                    <a:pt x="16350" y="48273"/>
                  </a:lnTo>
                  <a:lnTo>
                    <a:pt x="13994" y="48350"/>
                  </a:lnTo>
                  <a:cubicBezTo>
                    <a:pt x="12428" y="48400"/>
                    <a:pt x="10849" y="48477"/>
                    <a:pt x="9295" y="48553"/>
                  </a:cubicBezTo>
                  <a:cubicBezTo>
                    <a:pt x="7729" y="48655"/>
                    <a:pt x="6163" y="48744"/>
                    <a:pt x="4597" y="48859"/>
                  </a:cubicBezTo>
                  <a:lnTo>
                    <a:pt x="3425" y="48935"/>
                  </a:lnTo>
                  <a:cubicBezTo>
                    <a:pt x="3355" y="48938"/>
                    <a:pt x="3286" y="48939"/>
                    <a:pt x="3216" y="48939"/>
                  </a:cubicBezTo>
                  <a:cubicBezTo>
                    <a:pt x="2905" y="48939"/>
                    <a:pt x="2598" y="48910"/>
                    <a:pt x="2318" y="48795"/>
                  </a:cubicBezTo>
                  <a:cubicBezTo>
                    <a:pt x="2165" y="48732"/>
                    <a:pt x="2025" y="48630"/>
                    <a:pt x="1897" y="48502"/>
                  </a:cubicBezTo>
                  <a:cubicBezTo>
                    <a:pt x="1770" y="48375"/>
                    <a:pt x="1668" y="48222"/>
                    <a:pt x="1604" y="48057"/>
                  </a:cubicBezTo>
                  <a:cubicBezTo>
                    <a:pt x="1477" y="47726"/>
                    <a:pt x="1452" y="47344"/>
                    <a:pt x="1464" y="46962"/>
                  </a:cubicBezTo>
                  <a:lnTo>
                    <a:pt x="1464" y="46949"/>
                  </a:lnTo>
                  <a:lnTo>
                    <a:pt x="408" y="6355"/>
                  </a:lnTo>
                  <a:lnTo>
                    <a:pt x="382" y="5082"/>
                  </a:lnTo>
                  <a:cubicBezTo>
                    <a:pt x="344" y="4674"/>
                    <a:pt x="331" y="4254"/>
                    <a:pt x="408" y="3859"/>
                  </a:cubicBezTo>
                  <a:cubicBezTo>
                    <a:pt x="471" y="3465"/>
                    <a:pt x="637" y="3095"/>
                    <a:pt x="917" y="2828"/>
                  </a:cubicBezTo>
                  <a:cubicBezTo>
                    <a:pt x="1197" y="2535"/>
                    <a:pt x="1554" y="2382"/>
                    <a:pt x="1961" y="2280"/>
                  </a:cubicBezTo>
                  <a:cubicBezTo>
                    <a:pt x="2152" y="2229"/>
                    <a:pt x="2356" y="2204"/>
                    <a:pt x="2559" y="2191"/>
                  </a:cubicBezTo>
                  <a:lnTo>
                    <a:pt x="3196" y="2140"/>
                  </a:lnTo>
                  <a:lnTo>
                    <a:pt x="4457" y="2051"/>
                  </a:lnTo>
                  <a:lnTo>
                    <a:pt x="6991" y="1886"/>
                  </a:lnTo>
                  <a:cubicBezTo>
                    <a:pt x="8671" y="1771"/>
                    <a:pt x="10365" y="1695"/>
                    <a:pt x="12046" y="1618"/>
                  </a:cubicBezTo>
                  <a:lnTo>
                    <a:pt x="14580" y="1504"/>
                  </a:lnTo>
                  <a:cubicBezTo>
                    <a:pt x="15420" y="1478"/>
                    <a:pt x="16261" y="1440"/>
                    <a:pt x="17114" y="1427"/>
                  </a:cubicBezTo>
                  <a:lnTo>
                    <a:pt x="27250" y="1236"/>
                  </a:lnTo>
                  <a:cubicBezTo>
                    <a:pt x="28489" y="1222"/>
                    <a:pt x="29727" y="1213"/>
                    <a:pt x="30966" y="1213"/>
                  </a:cubicBezTo>
                  <a:cubicBezTo>
                    <a:pt x="33110" y="1213"/>
                    <a:pt x="35255" y="1240"/>
                    <a:pt x="37411" y="1313"/>
                  </a:cubicBezTo>
                  <a:cubicBezTo>
                    <a:pt x="43943" y="803"/>
                    <a:pt x="50488" y="460"/>
                    <a:pt x="57084" y="319"/>
                  </a:cubicBezTo>
                  <a:cubicBezTo>
                    <a:pt x="58983" y="282"/>
                    <a:pt x="60886" y="263"/>
                    <a:pt x="62794" y="263"/>
                  </a:cubicBezTo>
                  <a:close/>
                  <a:moveTo>
                    <a:pt x="63401" y="0"/>
                  </a:moveTo>
                  <a:cubicBezTo>
                    <a:pt x="61283" y="0"/>
                    <a:pt x="59167" y="28"/>
                    <a:pt x="57046" y="78"/>
                  </a:cubicBezTo>
                  <a:cubicBezTo>
                    <a:pt x="50488" y="205"/>
                    <a:pt x="43930" y="549"/>
                    <a:pt x="37411" y="1071"/>
                  </a:cubicBezTo>
                  <a:cubicBezTo>
                    <a:pt x="35117" y="993"/>
                    <a:pt x="32812" y="968"/>
                    <a:pt x="30508" y="968"/>
                  </a:cubicBezTo>
                  <a:cubicBezTo>
                    <a:pt x="29421" y="968"/>
                    <a:pt x="28335" y="973"/>
                    <a:pt x="27250" y="982"/>
                  </a:cubicBezTo>
                  <a:lnTo>
                    <a:pt x="17088" y="1147"/>
                  </a:lnTo>
                  <a:cubicBezTo>
                    <a:pt x="16248" y="1173"/>
                    <a:pt x="15407" y="1198"/>
                    <a:pt x="14567" y="1236"/>
                  </a:cubicBezTo>
                  <a:lnTo>
                    <a:pt x="12033" y="1325"/>
                  </a:lnTo>
                  <a:cubicBezTo>
                    <a:pt x="10327" y="1402"/>
                    <a:pt x="8646" y="1504"/>
                    <a:pt x="6952" y="1593"/>
                  </a:cubicBezTo>
                  <a:lnTo>
                    <a:pt x="4419" y="1758"/>
                  </a:lnTo>
                  <a:lnTo>
                    <a:pt x="3145" y="1847"/>
                  </a:lnTo>
                  <a:lnTo>
                    <a:pt x="2509" y="1898"/>
                  </a:lnTo>
                  <a:cubicBezTo>
                    <a:pt x="2292" y="1911"/>
                    <a:pt x="2063" y="1949"/>
                    <a:pt x="1859" y="2000"/>
                  </a:cubicBezTo>
                  <a:cubicBezTo>
                    <a:pt x="1426" y="2089"/>
                    <a:pt x="1006" y="2293"/>
                    <a:pt x="688" y="2611"/>
                  </a:cubicBezTo>
                  <a:cubicBezTo>
                    <a:pt x="344" y="2930"/>
                    <a:pt x="153" y="3375"/>
                    <a:pt x="76" y="3808"/>
                  </a:cubicBezTo>
                  <a:cubicBezTo>
                    <a:pt x="0" y="4254"/>
                    <a:pt x="13" y="4687"/>
                    <a:pt x="51" y="5120"/>
                  </a:cubicBezTo>
                  <a:lnTo>
                    <a:pt x="76" y="6393"/>
                  </a:lnTo>
                  <a:lnTo>
                    <a:pt x="1133" y="46953"/>
                  </a:lnTo>
                  <a:lnTo>
                    <a:pt x="1133" y="46953"/>
                  </a:lnTo>
                  <a:cubicBezTo>
                    <a:pt x="1108" y="47346"/>
                    <a:pt x="1134" y="47765"/>
                    <a:pt x="1286" y="48159"/>
                  </a:cubicBezTo>
                  <a:cubicBezTo>
                    <a:pt x="1388" y="48350"/>
                    <a:pt x="1477" y="48541"/>
                    <a:pt x="1643" y="48693"/>
                  </a:cubicBezTo>
                  <a:cubicBezTo>
                    <a:pt x="1795" y="48833"/>
                    <a:pt x="1986" y="48961"/>
                    <a:pt x="2177" y="49050"/>
                  </a:cubicBezTo>
                  <a:cubicBezTo>
                    <a:pt x="2502" y="49175"/>
                    <a:pt x="2852" y="49206"/>
                    <a:pt x="3185" y="49206"/>
                  </a:cubicBezTo>
                  <a:cubicBezTo>
                    <a:pt x="3258" y="49206"/>
                    <a:pt x="3329" y="49205"/>
                    <a:pt x="3400" y="49203"/>
                  </a:cubicBezTo>
                  <a:lnTo>
                    <a:pt x="4584" y="49126"/>
                  </a:lnTo>
                  <a:cubicBezTo>
                    <a:pt x="6138" y="49012"/>
                    <a:pt x="7716" y="48897"/>
                    <a:pt x="9283" y="48821"/>
                  </a:cubicBezTo>
                  <a:cubicBezTo>
                    <a:pt x="10836" y="48732"/>
                    <a:pt x="12415" y="48668"/>
                    <a:pt x="13969" y="48604"/>
                  </a:cubicBezTo>
                  <a:lnTo>
                    <a:pt x="16337" y="48528"/>
                  </a:lnTo>
                  <a:lnTo>
                    <a:pt x="18693" y="48464"/>
                  </a:lnTo>
                  <a:lnTo>
                    <a:pt x="37513" y="47993"/>
                  </a:lnTo>
                  <a:lnTo>
                    <a:pt x="56320" y="47535"/>
                  </a:lnTo>
                  <a:cubicBezTo>
                    <a:pt x="59452" y="47458"/>
                    <a:pt x="62585" y="47382"/>
                    <a:pt x="65717" y="47344"/>
                  </a:cubicBezTo>
                  <a:cubicBezTo>
                    <a:pt x="67283" y="47331"/>
                    <a:pt x="68862" y="47331"/>
                    <a:pt x="70416" y="47331"/>
                  </a:cubicBezTo>
                  <a:lnTo>
                    <a:pt x="71001" y="47331"/>
                  </a:lnTo>
                  <a:cubicBezTo>
                    <a:pt x="71129" y="47331"/>
                    <a:pt x="71256" y="47337"/>
                    <a:pt x="71391" y="47337"/>
                  </a:cubicBezTo>
                  <a:cubicBezTo>
                    <a:pt x="71458" y="47337"/>
                    <a:pt x="71528" y="47335"/>
                    <a:pt x="71600" y="47331"/>
                  </a:cubicBezTo>
                  <a:cubicBezTo>
                    <a:pt x="71995" y="47293"/>
                    <a:pt x="72402" y="47216"/>
                    <a:pt x="72759" y="46962"/>
                  </a:cubicBezTo>
                  <a:cubicBezTo>
                    <a:pt x="73102" y="46745"/>
                    <a:pt x="73319" y="46338"/>
                    <a:pt x="73408" y="45943"/>
                  </a:cubicBezTo>
                  <a:cubicBezTo>
                    <a:pt x="73510" y="45535"/>
                    <a:pt x="73484" y="45128"/>
                    <a:pt x="73459" y="44733"/>
                  </a:cubicBezTo>
                  <a:lnTo>
                    <a:pt x="73192" y="34916"/>
                  </a:lnTo>
                  <a:lnTo>
                    <a:pt x="73064" y="30001"/>
                  </a:lnTo>
                  <a:lnTo>
                    <a:pt x="72950" y="25073"/>
                  </a:lnTo>
                  <a:cubicBezTo>
                    <a:pt x="72899" y="21801"/>
                    <a:pt x="72810" y="18515"/>
                    <a:pt x="72720" y="15243"/>
                  </a:cubicBezTo>
                  <a:lnTo>
                    <a:pt x="72466" y="5400"/>
                  </a:lnTo>
                  <a:lnTo>
                    <a:pt x="72402" y="2955"/>
                  </a:lnTo>
                  <a:lnTo>
                    <a:pt x="72389" y="2331"/>
                  </a:lnTo>
                  <a:cubicBezTo>
                    <a:pt x="72377" y="2128"/>
                    <a:pt x="72389" y="1898"/>
                    <a:pt x="72364" y="1695"/>
                  </a:cubicBezTo>
                  <a:cubicBezTo>
                    <a:pt x="72326" y="1478"/>
                    <a:pt x="72275" y="1262"/>
                    <a:pt x="72186" y="1058"/>
                  </a:cubicBezTo>
                  <a:cubicBezTo>
                    <a:pt x="72084" y="867"/>
                    <a:pt x="71956" y="676"/>
                    <a:pt x="71791" y="536"/>
                  </a:cubicBezTo>
                  <a:cubicBezTo>
                    <a:pt x="71702" y="460"/>
                    <a:pt x="71613" y="396"/>
                    <a:pt x="71511" y="345"/>
                  </a:cubicBezTo>
                  <a:cubicBezTo>
                    <a:pt x="71422" y="294"/>
                    <a:pt x="71307" y="243"/>
                    <a:pt x="71218" y="218"/>
                  </a:cubicBezTo>
                  <a:cubicBezTo>
                    <a:pt x="71001" y="154"/>
                    <a:pt x="70785" y="116"/>
                    <a:pt x="70581" y="103"/>
                  </a:cubicBezTo>
                  <a:cubicBezTo>
                    <a:pt x="70148" y="90"/>
                    <a:pt x="69754" y="90"/>
                    <a:pt x="69333" y="78"/>
                  </a:cubicBezTo>
                  <a:cubicBezTo>
                    <a:pt x="68518" y="52"/>
                    <a:pt x="67716" y="39"/>
                    <a:pt x="66889" y="27"/>
                  </a:cubicBezTo>
                  <a:cubicBezTo>
                    <a:pt x="65725" y="9"/>
                    <a:pt x="64563" y="0"/>
                    <a:pt x="634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48"/>
            <p:cNvSpPr/>
            <p:nvPr/>
          </p:nvSpPr>
          <p:spPr>
            <a:xfrm>
              <a:off x="642931" y="2252188"/>
              <a:ext cx="83371" cy="58525"/>
            </a:xfrm>
            <a:custGeom>
              <a:rect b="b" l="l" r="r" t="t"/>
              <a:pathLst>
                <a:path extrusionOk="0" h="1484" w="2114">
                  <a:moveTo>
                    <a:pt x="131" y="1"/>
                  </a:moveTo>
                  <a:cubicBezTo>
                    <a:pt x="125" y="1"/>
                    <a:pt x="120" y="1"/>
                    <a:pt x="115" y="3"/>
                  </a:cubicBezTo>
                  <a:cubicBezTo>
                    <a:pt x="51" y="3"/>
                    <a:pt x="0" y="66"/>
                    <a:pt x="0" y="130"/>
                  </a:cubicBezTo>
                  <a:cubicBezTo>
                    <a:pt x="0" y="245"/>
                    <a:pt x="38" y="359"/>
                    <a:pt x="64" y="474"/>
                  </a:cubicBezTo>
                  <a:cubicBezTo>
                    <a:pt x="77" y="538"/>
                    <a:pt x="102" y="576"/>
                    <a:pt x="127" y="627"/>
                  </a:cubicBezTo>
                  <a:cubicBezTo>
                    <a:pt x="166" y="678"/>
                    <a:pt x="178" y="729"/>
                    <a:pt x="242" y="754"/>
                  </a:cubicBezTo>
                  <a:cubicBezTo>
                    <a:pt x="268" y="767"/>
                    <a:pt x="293" y="792"/>
                    <a:pt x="306" y="818"/>
                  </a:cubicBezTo>
                  <a:cubicBezTo>
                    <a:pt x="318" y="856"/>
                    <a:pt x="331" y="869"/>
                    <a:pt x="357" y="894"/>
                  </a:cubicBezTo>
                  <a:cubicBezTo>
                    <a:pt x="369" y="945"/>
                    <a:pt x="395" y="996"/>
                    <a:pt x="433" y="1047"/>
                  </a:cubicBezTo>
                  <a:cubicBezTo>
                    <a:pt x="509" y="1136"/>
                    <a:pt x="611" y="1200"/>
                    <a:pt x="700" y="1263"/>
                  </a:cubicBezTo>
                  <a:cubicBezTo>
                    <a:pt x="904" y="1378"/>
                    <a:pt x="1133" y="1442"/>
                    <a:pt x="1350" y="1467"/>
                  </a:cubicBezTo>
                  <a:cubicBezTo>
                    <a:pt x="1420" y="1479"/>
                    <a:pt x="1488" y="1483"/>
                    <a:pt x="1556" y="1483"/>
                  </a:cubicBezTo>
                  <a:cubicBezTo>
                    <a:pt x="1711" y="1483"/>
                    <a:pt x="1861" y="1459"/>
                    <a:pt x="2012" y="1442"/>
                  </a:cubicBezTo>
                  <a:cubicBezTo>
                    <a:pt x="2076" y="1429"/>
                    <a:pt x="2114" y="1378"/>
                    <a:pt x="2114" y="1314"/>
                  </a:cubicBezTo>
                  <a:cubicBezTo>
                    <a:pt x="2114" y="1251"/>
                    <a:pt x="2050" y="1200"/>
                    <a:pt x="1987" y="1200"/>
                  </a:cubicBezTo>
                  <a:cubicBezTo>
                    <a:pt x="1948" y="1202"/>
                    <a:pt x="1909" y="1203"/>
                    <a:pt x="1870" y="1203"/>
                  </a:cubicBezTo>
                  <a:cubicBezTo>
                    <a:pt x="1705" y="1203"/>
                    <a:pt x="1543" y="1184"/>
                    <a:pt x="1388" y="1174"/>
                  </a:cubicBezTo>
                  <a:cubicBezTo>
                    <a:pt x="1184" y="1161"/>
                    <a:pt x="993" y="1111"/>
                    <a:pt x="828" y="1021"/>
                  </a:cubicBezTo>
                  <a:cubicBezTo>
                    <a:pt x="739" y="983"/>
                    <a:pt x="675" y="932"/>
                    <a:pt x="586" y="869"/>
                  </a:cubicBezTo>
                  <a:cubicBezTo>
                    <a:pt x="560" y="830"/>
                    <a:pt x="509" y="805"/>
                    <a:pt x="484" y="767"/>
                  </a:cubicBezTo>
                  <a:cubicBezTo>
                    <a:pt x="459" y="754"/>
                    <a:pt x="446" y="729"/>
                    <a:pt x="433" y="703"/>
                  </a:cubicBezTo>
                  <a:cubicBezTo>
                    <a:pt x="420" y="690"/>
                    <a:pt x="420" y="665"/>
                    <a:pt x="420" y="627"/>
                  </a:cubicBezTo>
                  <a:cubicBezTo>
                    <a:pt x="420" y="563"/>
                    <a:pt x="382" y="538"/>
                    <a:pt x="369" y="487"/>
                  </a:cubicBezTo>
                  <a:cubicBezTo>
                    <a:pt x="357" y="461"/>
                    <a:pt x="331" y="410"/>
                    <a:pt x="318" y="359"/>
                  </a:cubicBezTo>
                  <a:cubicBezTo>
                    <a:pt x="280" y="283"/>
                    <a:pt x="255" y="181"/>
                    <a:pt x="229" y="92"/>
                  </a:cubicBezTo>
                  <a:cubicBezTo>
                    <a:pt x="218" y="46"/>
                    <a:pt x="176" y="1"/>
                    <a:pt x="1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8"/>
            <p:cNvSpPr/>
            <p:nvPr/>
          </p:nvSpPr>
          <p:spPr>
            <a:xfrm>
              <a:off x="616784" y="393247"/>
              <a:ext cx="2823962" cy="1891225"/>
            </a:xfrm>
            <a:custGeom>
              <a:rect b="b" l="l" r="r" t="t"/>
              <a:pathLst>
                <a:path extrusionOk="0" h="47955" w="71606">
                  <a:moveTo>
                    <a:pt x="68698" y="1"/>
                  </a:moveTo>
                  <a:cubicBezTo>
                    <a:pt x="69029" y="167"/>
                    <a:pt x="69271" y="421"/>
                    <a:pt x="69411" y="765"/>
                  </a:cubicBezTo>
                  <a:cubicBezTo>
                    <a:pt x="69525" y="1032"/>
                    <a:pt x="69576" y="1351"/>
                    <a:pt x="69551" y="1733"/>
                  </a:cubicBezTo>
                  <a:lnTo>
                    <a:pt x="70633" y="43269"/>
                  </a:lnTo>
                  <a:cubicBezTo>
                    <a:pt x="70803" y="44879"/>
                    <a:pt x="70143" y="45695"/>
                    <a:pt x="68678" y="45695"/>
                  </a:cubicBezTo>
                  <a:cubicBezTo>
                    <a:pt x="68602" y="45695"/>
                    <a:pt x="68523" y="45693"/>
                    <a:pt x="68443" y="45688"/>
                  </a:cubicBezTo>
                  <a:cubicBezTo>
                    <a:pt x="67506" y="45678"/>
                    <a:pt x="66555" y="45674"/>
                    <a:pt x="65590" y="45674"/>
                  </a:cubicBezTo>
                  <a:cubicBezTo>
                    <a:pt x="62775" y="45674"/>
                    <a:pt x="59835" y="45714"/>
                    <a:pt x="56754" y="45790"/>
                  </a:cubicBezTo>
                  <a:cubicBezTo>
                    <a:pt x="50616" y="45930"/>
                    <a:pt x="43944" y="46210"/>
                    <a:pt x="36737" y="46618"/>
                  </a:cubicBezTo>
                  <a:lnTo>
                    <a:pt x="36724" y="46618"/>
                  </a:lnTo>
                  <a:lnTo>
                    <a:pt x="36737" y="47038"/>
                  </a:lnTo>
                  <a:cubicBezTo>
                    <a:pt x="49500" y="46495"/>
                    <a:pt x="58828" y="46218"/>
                    <a:pt x="64727" y="46218"/>
                  </a:cubicBezTo>
                  <a:cubicBezTo>
                    <a:pt x="66573" y="46218"/>
                    <a:pt x="68083" y="46245"/>
                    <a:pt x="69258" y="46299"/>
                  </a:cubicBezTo>
                  <a:cubicBezTo>
                    <a:pt x="69336" y="46304"/>
                    <a:pt x="69412" y="46307"/>
                    <a:pt x="69486" y="46307"/>
                  </a:cubicBezTo>
                  <a:cubicBezTo>
                    <a:pt x="70944" y="46307"/>
                    <a:pt x="71606" y="45351"/>
                    <a:pt x="71448" y="43473"/>
                  </a:cubicBezTo>
                  <a:lnTo>
                    <a:pt x="70366" y="1936"/>
                  </a:lnTo>
                  <a:cubicBezTo>
                    <a:pt x="70378" y="1020"/>
                    <a:pt x="70060" y="434"/>
                    <a:pt x="69411" y="179"/>
                  </a:cubicBezTo>
                  <a:cubicBezTo>
                    <a:pt x="69207" y="65"/>
                    <a:pt x="68965" y="14"/>
                    <a:pt x="68698" y="1"/>
                  </a:cubicBezTo>
                  <a:close/>
                  <a:moveTo>
                    <a:pt x="2280" y="2077"/>
                  </a:moveTo>
                  <a:lnTo>
                    <a:pt x="2280" y="2077"/>
                  </a:lnTo>
                  <a:cubicBezTo>
                    <a:pt x="701" y="2229"/>
                    <a:pt x="1" y="3223"/>
                    <a:pt x="179" y="5031"/>
                  </a:cubicBezTo>
                  <a:lnTo>
                    <a:pt x="1236" y="45879"/>
                  </a:lnTo>
                  <a:cubicBezTo>
                    <a:pt x="1177" y="47263"/>
                    <a:pt x="1799" y="47954"/>
                    <a:pt x="3070" y="47954"/>
                  </a:cubicBezTo>
                  <a:cubicBezTo>
                    <a:pt x="3168" y="47954"/>
                    <a:pt x="3270" y="47950"/>
                    <a:pt x="3375" y="47942"/>
                  </a:cubicBezTo>
                  <a:cubicBezTo>
                    <a:pt x="7450" y="47636"/>
                    <a:pt x="11588" y="47420"/>
                    <a:pt x="15803" y="47293"/>
                  </a:cubicBezTo>
                  <a:cubicBezTo>
                    <a:pt x="16287" y="47280"/>
                    <a:pt x="16771" y="47242"/>
                    <a:pt x="17255" y="47242"/>
                  </a:cubicBezTo>
                  <a:cubicBezTo>
                    <a:pt x="22071" y="47085"/>
                    <a:pt x="27031" y="47003"/>
                    <a:pt x="32128" y="47003"/>
                  </a:cubicBezTo>
                  <a:cubicBezTo>
                    <a:pt x="33648" y="47003"/>
                    <a:pt x="35180" y="47011"/>
                    <a:pt x="36724" y="47025"/>
                  </a:cubicBezTo>
                  <a:lnTo>
                    <a:pt x="36699" y="46605"/>
                  </a:lnTo>
                  <a:lnTo>
                    <a:pt x="36546" y="46605"/>
                  </a:lnTo>
                  <a:cubicBezTo>
                    <a:pt x="33801" y="46541"/>
                    <a:pt x="31084" y="46509"/>
                    <a:pt x="28397" y="46509"/>
                  </a:cubicBezTo>
                  <a:cubicBezTo>
                    <a:pt x="24628" y="46509"/>
                    <a:pt x="20917" y="46573"/>
                    <a:pt x="17267" y="46707"/>
                  </a:cubicBezTo>
                  <a:cubicBezTo>
                    <a:pt x="16784" y="46720"/>
                    <a:pt x="16300" y="46732"/>
                    <a:pt x="15816" y="46745"/>
                  </a:cubicBezTo>
                  <a:cubicBezTo>
                    <a:pt x="12098" y="46872"/>
                    <a:pt x="8431" y="47089"/>
                    <a:pt x="4840" y="47356"/>
                  </a:cubicBezTo>
                  <a:cubicBezTo>
                    <a:pt x="4733" y="47364"/>
                    <a:pt x="4631" y="47368"/>
                    <a:pt x="4532" y="47368"/>
                  </a:cubicBezTo>
                  <a:cubicBezTo>
                    <a:pt x="3252" y="47368"/>
                    <a:pt x="2641" y="46676"/>
                    <a:pt x="2700" y="45281"/>
                  </a:cubicBezTo>
                  <a:lnTo>
                    <a:pt x="1669" y="4432"/>
                  </a:lnTo>
                  <a:cubicBezTo>
                    <a:pt x="1656" y="4190"/>
                    <a:pt x="1644" y="3961"/>
                    <a:pt x="1644" y="3757"/>
                  </a:cubicBezTo>
                  <a:cubicBezTo>
                    <a:pt x="1656" y="3006"/>
                    <a:pt x="1873" y="2459"/>
                    <a:pt x="2280" y="2077"/>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48"/>
            <p:cNvSpPr/>
            <p:nvPr/>
          </p:nvSpPr>
          <p:spPr>
            <a:xfrm>
              <a:off x="682092" y="381337"/>
              <a:ext cx="2726472" cy="1879434"/>
            </a:xfrm>
            <a:custGeom>
              <a:rect b="b" l="l" r="r" t="t"/>
              <a:pathLst>
                <a:path extrusionOk="0" h="47656" w="69134">
                  <a:moveTo>
                    <a:pt x="59161" y="1"/>
                  </a:moveTo>
                  <a:cubicBezTo>
                    <a:pt x="57821" y="1"/>
                    <a:pt x="56466" y="12"/>
                    <a:pt x="55098" y="36"/>
                  </a:cubicBezTo>
                  <a:cubicBezTo>
                    <a:pt x="48365" y="125"/>
                    <a:pt x="41314" y="468"/>
                    <a:pt x="33895" y="1053"/>
                  </a:cubicBezTo>
                  <a:lnTo>
                    <a:pt x="33895" y="1053"/>
                  </a:lnTo>
                  <a:cubicBezTo>
                    <a:pt x="30679" y="952"/>
                    <a:pt x="27452" y="898"/>
                    <a:pt x="24217" y="898"/>
                  </a:cubicBezTo>
                  <a:cubicBezTo>
                    <a:pt x="21376" y="898"/>
                    <a:pt x="18528" y="940"/>
                    <a:pt x="15675" y="1029"/>
                  </a:cubicBezTo>
                  <a:cubicBezTo>
                    <a:pt x="11168" y="1156"/>
                    <a:pt x="6698" y="1398"/>
                    <a:pt x="2190" y="1755"/>
                  </a:cubicBezTo>
                  <a:cubicBezTo>
                    <a:pt x="1516" y="1793"/>
                    <a:pt x="981" y="2009"/>
                    <a:pt x="637" y="2379"/>
                  </a:cubicBezTo>
                  <a:cubicBezTo>
                    <a:pt x="242" y="2761"/>
                    <a:pt x="13" y="3334"/>
                    <a:pt x="0" y="4059"/>
                  </a:cubicBezTo>
                  <a:cubicBezTo>
                    <a:pt x="0" y="4263"/>
                    <a:pt x="0" y="4492"/>
                    <a:pt x="26" y="4734"/>
                  </a:cubicBezTo>
                  <a:lnTo>
                    <a:pt x="1095" y="45570"/>
                  </a:lnTo>
                  <a:cubicBezTo>
                    <a:pt x="1036" y="46974"/>
                    <a:pt x="1655" y="47655"/>
                    <a:pt x="2952" y="47655"/>
                  </a:cubicBezTo>
                  <a:cubicBezTo>
                    <a:pt x="3043" y="47655"/>
                    <a:pt x="3137" y="47652"/>
                    <a:pt x="3235" y="47645"/>
                  </a:cubicBezTo>
                  <a:cubicBezTo>
                    <a:pt x="6825" y="47365"/>
                    <a:pt x="10493" y="47162"/>
                    <a:pt x="14211" y="47034"/>
                  </a:cubicBezTo>
                  <a:cubicBezTo>
                    <a:pt x="14695" y="47022"/>
                    <a:pt x="15179" y="46983"/>
                    <a:pt x="15662" y="46983"/>
                  </a:cubicBezTo>
                  <a:cubicBezTo>
                    <a:pt x="19311" y="46864"/>
                    <a:pt x="23020" y="46806"/>
                    <a:pt x="26786" y="46806"/>
                  </a:cubicBezTo>
                  <a:cubicBezTo>
                    <a:pt x="29472" y="46806"/>
                    <a:pt x="32187" y="46836"/>
                    <a:pt x="34928" y="46894"/>
                  </a:cubicBezTo>
                  <a:lnTo>
                    <a:pt x="35094" y="46894"/>
                  </a:lnTo>
                  <a:lnTo>
                    <a:pt x="35094" y="46893"/>
                  </a:lnTo>
                  <a:lnTo>
                    <a:pt x="35094" y="46893"/>
                  </a:lnTo>
                  <a:cubicBezTo>
                    <a:pt x="42296" y="46474"/>
                    <a:pt x="48964" y="46207"/>
                    <a:pt x="55098" y="46067"/>
                  </a:cubicBezTo>
                  <a:cubicBezTo>
                    <a:pt x="58596" y="45980"/>
                    <a:pt x="61930" y="45949"/>
                    <a:pt x="65078" y="45949"/>
                  </a:cubicBezTo>
                  <a:cubicBezTo>
                    <a:pt x="65654" y="45949"/>
                    <a:pt x="66224" y="45950"/>
                    <a:pt x="66787" y="45952"/>
                  </a:cubicBezTo>
                  <a:cubicBezTo>
                    <a:pt x="66877" y="45958"/>
                    <a:pt x="66964" y="45960"/>
                    <a:pt x="67049" y="45960"/>
                  </a:cubicBezTo>
                  <a:cubicBezTo>
                    <a:pt x="68483" y="45960"/>
                    <a:pt x="69133" y="45144"/>
                    <a:pt x="68977" y="43533"/>
                  </a:cubicBezTo>
                  <a:lnTo>
                    <a:pt x="67895" y="2022"/>
                  </a:lnTo>
                  <a:cubicBezTo>
                    <a:pt x="67920" y="1653"/>
                    <a:pt x="67857" y="1334"/>
                    <a:pt x="67755" y="1067"/>
                  </a:cubicBezTo>
                  <a:cubicBezTo>
                    <a:pt x="67615" y="723"/>
                    <a:pt x="67373" y="469"/>
                    <a:pt x="67042" y="303"/>
                  </a:cubicBezTo>
                  <a:cubicBezTo>
                    <a:pt x="66749" y="176"/>
                    <a:pt x="66405" y="99"/>
                    <a:pt x="65972" y="99"/>
                  </a:cubicBezTo>
                  <a:cubicBezTo>
                    <a:pt x="63747" y="35"/>
                    <a:pt x="61475" y="1"/>
                    <a:pt x="59161"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48"/>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8"/>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8"/>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8"/>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8"/>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8"/>
            <p:cNvSpPr/>
            <p:nvPr/>
          </p:nvSpPr>
          <p:spPr>
            <a:xfrm>
              <a:off x="663004" y="764704"/>
              <a:ext cx="11595" cy="15460"/>
            </a:xfrm>
            <a:custGeom>
              <a:rect b="b" l="l" r="r" t="t"/>
              <a:pathLst>
                <a:path extrusionOk="0" h="392" w="294">
                  <a:moveTo>
                    <a:pt x="135" y="1"/>
                  </a:moveTo>
                  <a:cubicBezTo>
                    <a:pt x="105" y="1"/>
                    <a:pt x="74" y="13"/>
                    <a:pt x="51" y="43"/>
                  </a:cubicBezTo>
                  <a:cubicBezTo>
                    <a:pt x="26" y="107"/>
                    <a:pt x="26" y="145"/>
                    <a:pt x="26" y="196"/>
                  </a:cubicBezTo>
                  <a:cubicBezTo>
                    <a:pt x="26" y="208"/>
                    <a:pt x="26" y="208"/>
                    <a:pt x="39" y="208"/>
                  </a:cubicBezTo>
                  <a:cubicBezTo>
                    <a:pt x="51" y="234"/>
                    <a:pt x="90" y="234"/>
                    <a:pt x="90" y="234"/>
                  </a:cubicBezTo>
                  <a:cubicBezTo>
                    <a:pt x="90" y="234"/>
                    <a:pt x="39" y="247"/>
                    <a:pt x="26" y="247"/>
                  </a:cubicBezTo>
                  <a:lnTo>
                    <a:pt x="0" y="259"/>
                  </a:lnTo>
                  <a:cubicBezTo>
                    <a:pt x="0" y="259"/>
                    <a:pt x="26" y="272"/>
                    <a:pt x="26" y="285"/>
                  </a:cubicBezTo>
                  <a:cubicBezTo>
                    <a:pt x="26" y="323"/>
                    <a:pt x="39" y="336"/>
                    <a:pt x="64" y="374"/>
                  </a:cubicBezTo>
                  <a:cubicBezTo>
                    <a:pt x="87" y="385"/>
                    <a:pt x="115" y="392"/>
                    <a:pt x="142" y="392"/>
                  </a:cubicBezTo>
                  <a:cubicBezTo>
                    <a:pt x="176" y="392"/>
                    <a:pt x="209" y="382"/>
                    <a:pt x="230" y="361"/>
                  </a:cubicBezTo>
                  <a:cubicBezTo>
                    <a:pt x="242" y="323"/>
                    <a:pt x="255" y="310"/>
                    <a:pt x="281" y="272"/>
                  </a:cubicBezTo>
                  <a:cubicBezTo>
                    <a:pt x="281" y="272"/>
                    <a:pt x="293" y="259"/>
                    <a:pt x="281" y="247"/>
                  </a:cubicBezTo>
                  <a:cubicBezTo>
                    <a:pt x="281" y="234"/>
                    <a:pt x="281" y="234"/>
                    <a:pt x="255" y="234"/>
                  </a:cubicBezTo>
                  <a:lnTo>
                    <a:pt x="191" y="234"/>
                  </a:lnTo>
                  <a:cubicBezTo>
                    <a:pt x="191" y="208"/>
                    <a:pt x="230" y="208"/>
                    <a:pt x="242" y="208"/>
                  </a:cubicBezTo>
                  <a:lnTo>
                    <a:pt x="255" y="196"/>
                  </a:lnTo>
                  <a:cubicBezTo>
                    <a:pt x="255" y="132"/>
                    <a:pt x="255" y="81"/>
                    <a:pt x="217" y="43"/>
                  </a:cubicBezTo>
                  <a:lnTo>
                    <a:pt x="191" y="17"/>
                  </a:lnTo>
                  <a:cubicBezTo>
                    <a:pt x="176" y="7"/>
                    <a:pt x="155" y="1"/>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8"/>
            <p:cNvSpPr/>
            <p:nvPr/>
          </p:nvSpPr>
          <p:spPr>
            <a:xfrm>
              <a:off x="683077" y="1543663"/>
              <a:ext cx="11595" cy="15617"/>
            </a:xfrm>
            <a:custGeom>
              <a:rect b="b" l="l" r="r" t="t"/>
              <a:pathLst>
                <a:path extrusionOk="0" h="396" w="294">
                  <a:moveTo>
                    <a:pt x="127" y="0"/>
                  </a:moveTo>
                  <a:cubicBezTo>
                    <a:pt x="100" y="0"/>
                    <a:pt x="72" y="13"/>
                    <a:pt x="52" y="40"/>
                  </a:cubicBezTo>
                  <a:cubicBezTo>
                    <a:pt x="26" y="91"/>
                    <a:pt x="26" y="129"/>
                    <a:pt x="26" y="180"/>
                  </a:cubicBezTo>
                  <a:cubicBezTo>
                    <a:pt x="26" y="193"/>
                    <a:pt x="26" y="193"/>
                    <a:pt x="39" y="193"/>
                  </a:cubicBezTo>
                  <a:cubicBezTo>
                    <a:pt x="52" y="218"/>
                    <a:pt x="90" y="218"/>
                    <a:pt x="90" y="218"/>
                  </a:cubicBezTo>
                  <a:cubicBezTo>
                    <a:pt x="90" y="218"/>
                    <a:pt x="39" y="231"/>
                    <a:pt x="26" y="231"/>
                  </a:cubicBezTo>
                  <a:lnTo>
                    <a:pt x="1" y="244"/>
                  </a:lnTo>
                  <a:cubicBezTo>
                    <a:pt x="1" y="244"/>
                    <a:pt x="26" y="257"/>
                    <a:pt x="26" y="282"/>
                  </a:cubicBezTo>
                  <a:cubicBezTo>
                    <a:pt x="26" y="308"/>
                    <a:pt x="39" y="320"/>
                    <a:pt x="64" y="359"/>
                  </a:cubicBezTo>
                  <a:cubicBezTo>
                    <a:pt x="89" y="383"/>
                    <a:pt x="115" y="395"/>
                    <a:pt x="142" y="395"/>
                  </a:cubicBezTo>
                  <a:cubicBezTo>
                    <a:pt x="173" y="395"/>
                    <a:pt x="203" y="379"/>
                    <a:pt x="230" y="346"/>
                  </a:cubicBezTo>
                  <a:cubicBezTo>
                    <a:pt x="243" y="308"/>
                    <a:pt x="255" y="295"/>
                    <a:pt x="281" y="257"/>
                  </a:cubicBezTo>
                  <a:cubicBezTo>
                    <a:pt x="281" y="257"/>
                    <a:pt x="294" y="244"/>
                    <a:pt x="281" y="231"/>
                  </a:cubicBezTo>
                  <a:cubicBezTo>
                    <a:pt x="281" y="218"/>
                    <a:pt x="281" y="218"/>
                    <a:pt x="255" y="218"/>
                  </a:cubicBezTo>
                  <a:lnTo>
                    <a:pt x="192" y="218"/>
                  </a:lnTo>
                  <a:cubicBezTo>
                    <a:pt x="192" y="193"/>
                    <a:pt x="230" y="193"/>
                    <a:pt x="243" y="193"/>
                  </a:cubicBezTo>
                  <a:lnTo>
                    <a:pt x="255" y="180"/>
                  </a:lnTo>
                  <a:cubicBezTo>
                    <a:pt x="255" y="129"/>
                    <a:pt x="255" y="91"/>
                    <a:pt x="217" y="40"/>
                  </a:cubicBezTo>
                  <a:lnTo>
                    <a:pt x="192" y="27"/>
                  </a:lnTo>
                  <a:cubicBezTo>
                    <a:pt x="174" y="10"/>
                    <a:pt x="151" y="0"/>
                    <a:pt x="1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8"/>
            <p:cNvSpPr/>
            <p:nvPr/>
          </p:nvSpPr>
          <p:spPr>
            <a:xfrm>
              <a:off x="678069" y="1236883"/>
              <a:ext cx="13606" cy="293809"/>
            </a:xfrm>
            <a:custGeom>
              <a:rect b="b" l="l" r="r" t="t"/>
              <a:pathLst>
                <a:path extrusionOk="0" h="7450" w="345">
                  <a:moveTo>
                    <a:pt x="90" y="1"/>
                  </a:moveTo>
                  <a:cubicBezTo>
                    <a:pt x="39" y="1"/>
                    <a:pt x="0" y="39"/>
                    <a:pt x="0" y="77"/>
                  </a:cubicBezTo>
                  <a:cubicBezTo>
                    <a:pt x="0" y="689"/>
                    <a:pt x="0" y="1312"/>
                    <a:pt x="26" y="1911"/>
                  </a:cubicBezTo>
                  <a:cubicBezTo>
                    <a:pt x="39" y="2522"/>
                    <a:pt x="51" y="3133"/>
                    <a:pt x="64" y="3745"/>
                  </a:cubicBezTo>
                  <a:cubicBezTo>
                    <a:pt x="64" y="3808"/>
                    <a:pt x="64" y="3885"/>
                    <a:pt x="90" y="3961"/>
                  </a:cubicBezTo>
                  <a:cubicBezTo>
                    <a:pt x="102" y="4025"/>
                    <a:pt x="128" y="4114"/>
                    <a:pt x="128" y="4190"/>
                  </a:cubicBezTo>
                  <a:cubicBezTo>
                    <a:pt x="128" y="4254"/>
                    <a:pt x="90" y="4330"/>
                    <a:pt x="64" y="4407"/>
                  </a:cubicBezTo>
                  <a:cubicBezTo>
                    <a:pt x="51" y="4470"/>
                    <a:pt x="51" y="4559"/>
                    <a:pt x="51" y="4636"/>
                  </a:cubicBezTo>
                  <a:cubicBezTo>
                    <a:pt x="51" y="4941"/>
                    <a:pt x="64" y="5234"/>
                    <a:pt x="90" y="5540"/>
                  </a:cubicBezTo>
                  <a:cubicBezTo>
                    <a:pt x="115" y="6164"/>
                    <a:pt x="128" y="6762"/>
                    <a:pt x="179" y="7374"/>
                  </a:cubicBezTo>
                  <a:cubicBezTo>
                    <a:pt x="179" y="7424"/>
                    <a:pt x="217" y="7450"/>
                    <a:pt x="255" y="7450"/>
                  </a:cubicBezTo>
                  <a:cubicBezTo>
                    <a:pt x="306" y="7450"/>
                    <a:pt x="344" y="7424"/>
                    <a:pt x="344" y="7374"/>
                  </a:cubicBezTo>
                  <a:lnTo>
                    <a:pt x="344" y="5540"/>
                  </a:lnTo>
                  <a:cubicBezTo>
                    <a:pt x="344" y="5234"/>
                    <a:pt x="344" y="4941"/>
                    <a:pt x="319" y="4636"/>
                  </a:cubicBezTo>
                  <a:cubicBezTo>
                    <a:pt x="319" y="4572"/>
                    <a:pt x="319" y="4496"/>
                    <a:pt x="306" y="4407"/>
                  </a:cubicBezTo>
                  <a:cubicBezTo>
                    <a:pt x="293" y="4330"/>
                    <a:pt x="242" y="4267"/>
                    <a:pt x="242" y="4190"/>
                  </a:cubicBezTo>
                  <a:cubicBezTo>
                    <a:pt x="230" y="4127"/>
                    <a:pt x="255" y="4050"/>
                    <a:pt x="281" y="3961"/>
                  </a:cubicBezTo>
                  <a:cubicBezTo>
                    <a:pt x="306" y="3897"/>
                    <a:pt x="293" y="3821"/>
                    <a:pt x="293" y="3745"/>
                  </a:cubicBezTo>
                  <a:cubicBezTo>
                    <a:pt x="281" y="3133"/>
                    <a:pt x="281" y="2522"/>
                    <a:pt x="242" y="1911"/>
                  </a:cubicBezTo>
                  <a:cubicBezTo>
                    <a:pt x="230" y="1312"/>
                    <a:pt x="191" y="689"/>
                    <a:pt x="166" y="77"/>
                  </a:cubicBezTo>
                  <a:cubicBezTo>
                    <a:pt x="166" y="39"/>
                    <a:pt x="128"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8"/>
            <p:cNvSpPr/>
            <p:nvPr/>
          </p:nvSpPr>
          <p:spPr>
            <a:xfrm>
              <a:off x="656970" y="1177649"/>
              <a:ext cx="13606" cy="294795"/>
            </a:xfrm>
            <a:custGeom>
              <a:rect b="b" l="l" r="r" t="t"/>
              <a:pathLst>
                <a:path extrusionOk="0" h="7475" w="345">
                  <a:moveTo>
                    <a:pt x="77" y="0"/>
                  </a:moveTo>
                  <a:cubicBezTo>
                    <a:pt x="26" y="0"/>
                    <a:pt x="1" y="39"/>
                    <a:pt x="1" y="90"/>
                  </a:cubicBezTo>
                  <a:cubicBezTo>
                    <a:pt x="1" y="688"/>
                    <a:pt x="1" y="1312"/>
                    <a:pt x="13" y="1910"/>
                  </a:cubicBezTo>
                  <a:cubicBezTo>
                    <a:pt x="26" y="2522"/>
                    <a:pt x="52" y="3146"/>
                    <a:pt x="64" y="3744"/>
                  </a:cubicBezTo>
                  <a:cubicBezTo>
                    <a:pt x="64" y="3808"/>
                    <a:pt x="64" y="3884"/>
                    <a:pt x="77" y="3973"/>
                  </a:cubicBezTo>
                  <a:cubicBezTo>
                    <a:pt x="90" y="4037"/>
                    <a:pt x="128" y="4113"/>
                    <a:pt x="128" y="4190"/>
                  </a:cubicBezTo>
                  <a:cubicBezTo>
                    <a:pt x="128" y="4253"/>
                    <a:pt x="77" y="4330"/>
                    <a:pt x="64" y="4419"/>
                  </a:cubicBezTo>
                  <a:cubicBezTo>
                    <a:pt x="52" y="4483"/>
                    <a:pt x="52" y="4559"/>
                    <a:pt x="52" y="4635"/>
                  </a:cubicBezTo>
                  <a:cubicBezTo>
                    <a:pt x="52" y="4954"/>
                    <a:pt x="64" y="5259"/>
                    <a:pt x="77" y="5565"/>
                  </a:cubicBezTo>
                  <a:cubicBezTo>
                    <a:pt x="115" y="6163"/>
                    <a:pt x="128" y="6787"/>
                    <a:pt x="179" y="7398"/>
                  </a:cubicBezTo>
                  <a:cubicBezTo>
                    <a:pt x="192" y="7437"/>
                    <a:pt x="217" y="7475"/>
                    <a:pt x="255" y="7475"/>
                  </a:cubicBezTo>
                  <a:cubicBezTo>
                    <a:pt x="306" y="7475"/>
                    <a:pt x="332" y="7437"/>
                    <a:pt x="332" y="7398"/>
                  </a:cubicBezTo>
                  <a:cubicBezTo>
                    <a:pt x="344" y="6787"/>
                    <a:pt x="332" y="6163"/>
                    <a:pt x="332" y="5565"/>
                  </a:cubicBezTo>
                  <a:cubicBezTo>
                    <a:pt x="332" y="5247"/>
                    <a:pt x="332" y="4941"/>
                    <a:pt x="319" y="4635"/>
                  </a:cubicBezTo>
                  <a:cubicBezTo>
                    <a:pt x="319" y="4572"/>
                    <a:pt x="319" y="4495"/>
                    <a:pt x="306" y="4419"/>
                  </a:cubicBezTo>
                  <a:cubicBezTo>
                    <a:pt x="281" y="4355"/>
                    <a:pt x="243" y="4266"/>
                    <a:pt x="243" y="4190"/>
                  </a:cubicBezTo>
                  <a:cubicBezTo>
                    <a:pt x="217" y="4126"/>
                    <a:pt x="255" y="4050"/>
                    <a:pt x="268" y="3973"/>
                  </a:cubicBezTo>
                  <a:cubicBezTo>
                    <a:pt x="306" y="3910"/>
                    <a:pt x="281" y="3820"/>
                    <a:pt x="281" y="3744"/>
                  </a:cubicBezTo>
                  <a:cubicBezTo>
                    <a:pt x="268" y="3146"/>
                    <a:pt x="268" y="2522"/>
                    <a:pt x="243" y="1910"/>
                  </a:cubicBezTo>
                  <a:cubicBezTo>
                    <a:pt x="217" y="1312"/>
                    <a:pt x="192" y="688"/>
                    <a:pt x="153" y="90"/>
                  </a:cubicBezTo>
                  <a:cubicBezTo>
                    <a:pt x="153" y="39"/>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8"/>
            <p:cNvSpPr/>
            <p:nvPr/>
          </p:nvSpPr>
          <p:spPr>
            <a:xfrm>
              <a:off x="692621" y="1903092"/>
              <a:ext cx="10609" cy="21809"/>
            </a:xfrm>
            <a:custGeom>
              <a:rect b="b" l="l" r="r" t="t"/>
              <a:pathLst>
                <a:path extrusionOk="0" h="553" w="269">
                  <a:moveTo>
                    <a:pt x="136" y="0"/>
                  </a:moveTo>
                  <a:cubicBezTo>
                    <a:pt x="101" y="0"/>
                    <a:pt x="61" y="17"/>
                    <a:pt x="52" y="56"/>
                  </a:cubicBezTo>
                  <a:cubicBezTo>
                    <a:pt x="13" y="120"/>
                    <a:pt x="13" y="196"/>
                    <a:pt x="13" y="285"/>
                  </a:cubicBezTo>
                  <a:cubicBezTo>
                    <a:pt x="13" y="285"/>
                    <a:pt x="13" y="298"/>
                    <a:pt x="39" y="298"/>
                  </a:cubicBezTo>
                  <a:cubicBezTo>
                    <a:pt x="52" y="298"/>
                    <a:pt x="77" y="311"/>
                    <a:pt x="77" y="311"/>
                  </a:cubicBezTo>
                  <a:cubicBezTo>
                    <a:pt x="77" y="311"/>
                    <a:pt x="26" y="336"/>
                    <a:pt x="13" y="336"/>
                  </a:cubicBezTo>
                  <a:cubicBezTo>
                    <a:pt x="1" y="336"/>
                    <a:pt x="1" y="349"/>
                    <a:pt x="1" y="349"/>
                  </a:cubicBezTo>
                  <a:cubicBezTo>
                    <a:pt x="1" y="374"/>
                    <a:pt x="13" y="400"/>
                    <a:pt x="13" y="413"/>
                  </a:cubicBezTo>
                  <a:cubicBezTo>
                    <a:pt x="39" y="438"/>
                    <a:pt x="52" y="489"/>
                    <a:pt x="77" y="527"/>
                  </a:cubicBezTo>
                  <a:cubicBezTo>
                    <a:pt x="77" y="540"/>
                    <a:pt x="103" y="540"/>
                    <a:pt x="77" y="540"/>
                  </a:cubicBezTo>
                  <a:cubicBezTo>
                    <a:pt x="94" y="548"/>
                    <a:pt x="111" y="553"/>
                    <a:pt x="127" y="553"/>
                  </a:cubicBezTo>
                  <a:cubicBezTo>
                    <a:pt x="159" y="553"/>
                    <a:pt x="187" y="536"/>
                    <a:pt x="204" y="502"/>
                  </a:cubicBezTo>
                  <a:cubicBezTo>
                    <a:pt x="243" y="476"/>
                    <a:pt x="243" y="425"/>
                    <a:pt x="255" y="400"/>
                  </a:cubicBezTo>
                  <a:cubicBezTo>
                    <a:pt x="255" y="362"/>
                    <a:pt x="268" y="349"/>
                    <a:pt x="255" y="336"/>
                  </a:cubicBezTo>
                  <a:cubicBezTo>
                    <a:pt x="255" y="336"/>
                    <a:pt x="255" y="311"/>
                    <a:pt x="243" y="311"/>
                  </a:cubicBezTo>
                  <a:cubicBezTo>
                    <a:pt x="230" y="298"/>
                    <a:pt x="179" y="298"/>
                    <a:pt x="179" y="298"/>
                  </a:cubicBezTo>
                  <a:cubicBezTo>
                    <a:pt x="179" y="298"/>
                    <a:pt x="204" y="285"/>
                    <a:pt x="230" y="285"/>
                  </a:cubicBezTo>
                  <a:cubicBezTo>
                    <a:pt x="243" y="285"/>
                    <a:pt x="243" y="260"/>
                    <a:pt x="243" y="260"/>
                  </a:cubicBezTo>
                  <a:cubicBezTo>
                    <a:pt x="243" y="183"/>
                    <a:pt x="243" y="120"/>
                    <a:pt x="192" y="43"/>
                  </a:cubicBezTo>
                  <a:cubicBezTo>
                    <a:pt x="192" y="31"/>
                    <a:pt x="179" y="31"/>
                    <a:pt x="166" y="5"/>
                  </a:cubicBezTo>
                  <a:cubicBezTo>
                    <a:pt x="157" y="2"/>
                    <a:pt x="147"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8"/>
            <p:cNvSpPr/>
            <p:nvPr/>
          </p:nvSpPr>
          <p:spPr>
            <a:xfrm>
              <a:off x="675545" y="2010242"/>
              <a:ext cx="11595" cy="39871"/>
            </a:xfrm>
            <a:custGeom>
              <a:rect b="b" l="l" r="r" t="t"/>
              <a:pathLst>
                <a:path extrusionOk="0" h="1011" w="294">
                  <a:moveTo>
                    <a:pt x="154" y="0"/>
                  </a:moveTo>
                  <a:cubicBezTo>
                    <a:pt x="103" y="0"/>
                    <a:pt x="64" y="13"/>
                    <a:pt x="52" y="64"/>
                  </a:cubicBezTo>
                  <a:cubicBezTo>
                    <a:pt x="26" y="229"/>
                    <a:pt x="26" y="370"/>
                    <a:pt x="26" y="510"/>
                  </a:cubicBezTo>
                  <a:cubicBezTo>
                    <a:pt x="26" y="522"/>
                    <a:pt x="26" y="522"/>
                    <a:pt x="39" y="548"/>
                  </a:cubicBezTo>
                  <a:cubicBezTo>
                    <a:pt x="52" y="561"/>
                    <a:pt x="90" y="561"/>
                    <a:pt x="90" y="573"/>
                  </a:cubicBezTo>
                  <a:cubicBezTo>
                    <a:pt x="90" y="586"/>
                    <a:pt x="39" y="586"/>
                    <a:pt x="26" y="611"/>
                  </a:cubicBezTo>
                  <a:cubicBezTo>
                    <a:pt x="1" y="624"/>
                    <a:pt x="1" y="624"/>
                    <a:pt x="1" y="637"/>
                  </a:cubicBezTo>
                  <a:cubicBezTo>
                    <a:pt x="1" y="675"/>
                    <a:pt x="26" y="713"/>
                    <a:pt x="26" y="752"/>
                  </a:cubicBezTo>
                  <a:cubicBezTo>
                    <a:pt x="39" y="828"/>
                    <a:pt x="52" y="892"/>
                    <a:pt x="90" y="968"/>
                  </a:cubicBezTo>
                  <a:cubicBezTo>
                    <a:pt x="99" y="997"/>
                    <a:pt x="109" y="1011"/>
                    <a:pt x="113" y="1011"/>
                  </a:cubicBezTo>
                  <a:cubicBezTo>
                    <a:pt x="115" y="1011"/>
                    <a:pt x="115" y="1009"/>
                    <a:pt x="115" y="1006"/>
                  </a:cubicBezTo>
                  <a:cubicBezTo>
                    <a:pt x="127" y="1009"/>
                    <a:pt x="139" y="1011"/>
                    <a:pt x="151" y="1011"/>
                  </a:cubicBezTo>
                  <a:cubicBezTo>
                    <a:pt x="188" y="1011"/>
                    <a:pt x="220" y="994"/>
                    <a:pt x="230" y="955"/>
                  </a:cubicBezTo>
                  <a:cubicBezTo>
                    <a:pt x="255" y="879"/>
                    <a:pt x="255" y="815"/>
                    <a:pt x="281" y="739"/>
                  </a:cubicBezTo>
                  <a:cubicBezTo>
                    <a:pt x="281" y="701"/>
                    <a:pt x="294" y="650"/>
                    <a:pt x="281" y="624"/>
                  </a:cubicBezTo>
                  <a:cubicBezTo>
                    <a:pt x="281" y="611"/>
                    <a:pt x="281" y="611"/>
                    <a:pt x="255" y="586"/>
                  </a:cubicBezTo>
                  <a:cubicBezTo>
                    <a:pt x="243" y="573"/>
                    <a:pt x="192" y="573"/>
                    <a:pt x="192" y="561"/>
                  </a:cubicBezTo>
                  <a:cubicBezTo>
                    <a:pt x="192" y="548"/>
                    <a:pt x="230" y="548"/>
                    <a:pt x="243" y="522"/>
                  </a:cubicBezTo>
                  <a:cubicBezTo>
                    <a:pt x="255" y="510"/>
                    <a:pt x="255" y="510"/>
                    <a:pt x="255" y="497"/>
                  </a:cubicBezTo>
                  <a:cubicBezTo>
                    <a:pt x="255" y="357"/>
                    <a:pt x="255" y="204"/>
                    <a:pt x="217" y="64"/>
                  </a:cubicBezTo>
                  <a:cubicBezTo>
                    <a:pt x="192" y="38"/>
                    <a:pt x="179" y="0"/>
                    <a:pt x="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8"/>
            <p:cNvSpPr/>
            <p:nvPr/>
          </p:nvSpPr>
          <p:spPr>
            <a:xfrm>
              <a:off x="695145" y="1942963"/>
              <a:ext cx="12581" cy="149153"/>
            </a:xfrm>
            <a:custGeom>
              <a:rect b="b" l="l" r="r" t="t"/>
              <a:pathLst>
                <a:path extrusionOk="0" h="3782" w="319">
                  <a:moveTo>
                    <a:pt x="115" y="0"/>
                  </a:moveTo>
                  <a:cubicBezTo>
                    <a:pt x="64" y="0"/>
                    <a:pt x="39" y="38"/>
                    <a:pt x="39" y="89"/>
                  </a:cubicBezTo>
                  <a:cubicBezTo>
                    <a:pt x="13" y="382"/>
                    <a:pt x="13" y="688"/>
                    <a:pt x="13" y="993"/>
                  </a:cubicBezTo>
                  <a:cubicBezTo>
                    <a:pt x="13" y="1299"/>
                    <a:pt x="13" y="1592"/>
                    <a:pt x="39" y="1897"/>
                  </a:cubicBezTo>
                  <a:cubicBezTo>
                    <a:pt x="39" y="1935"/>
                    <a:pt x="39" y="1974"/>
                    <a:pt x="51" y="2012"/>
                  </a:cubicBezTo>
                  <a:cubicBezTo>
                    <a:pt x="64" y="2037"/>
                    <a:pt x="102" y="2088"/>
                    <a:pt x="102" y="2126"/>
                  </a:cubicBezTo>
                  <a:cubicBezTo>
                    <a:pt x="102" y="2152"/>
                    <a:pt x="51" y="2203"/>
                    <a:pt x="39" y="2228"/>
                  </a:cubicBezTo>
                  <a:cubicBezTo>
                    <a:pt x="13" y="2267"/>
                    <a:pt x="13" y="2317"/>
                    <a:pt x="13" y="2343"/>
                  </a:cubicBezTo>
                  <a:cubicBezTo>
                    <a:pt x="0" y="2483"/>
                    <a:pt x="39" y="2649"/>
                    <a:pt x="39" y="2789"/>
                  </a:cubicBezTo>
                  <a:cubicBezTo>
                    <a:pt x="51" y="3094"/>
                    <a:pt x="77" y="3400"/>
                    <a:pt x="115" y="3693"/>
                  </a:cubicBezTo>
                  <a:cubicBezTo>
                    <a:pt x="115" y="3744"/>
                    <a:pt x="140" y="3756"/>
                    <a:pt x="191" y="3782"/>
                  </a:cubicBezTo>
                  <a:cubicBezTo>
                    <a:pt x="230" y="3782"/>
                    <a:pt x="268" y="3744"/>
                    <a:pt x="268" y="3693"/>
                  </a:cubicBezTo>
                  <a:cubicBezTo>
                    <a:pt x="293" y="3400"/>
                    <a:pt x="306" y="3094"/>
                    <a:pt x="306" y="2789"/>
                  </a:cubicBezTo>
                  <a:cubicBezTo>
                    <a:pt x="306" y="2649"/>
                    <a:pt x="319" y="2483"/>
                    <a:pt x="306" y="2343"/>
                  </a:cubicBezTo>
                  <a:cubicBezTo>
                    <a:pt x="306" y="2317"/>
                    <a:pt x="306" y="2267"/>
                    <a:pt x="293" y="2228"/>
                  </a:cubicBezTo>
                  <a:cubicBezTo>
                    <a:pt x="268" y="2203"/>
                    <a:pt x="230" y="2152"/>
                    <a:pt x="230" y="2126"/>
                  </a:cubicBezTo>
                  <a:cubicBezTo>
                    <a:pt x="230" y="2088"/>
                    <a:pt x="255" y="2037"/>
                    <a:pt x="268" y="2012"/>
                  </a:cubicBezTo>
                  <a:cubicBezTo>
                    <a:pt x="306" y="1974"/>
                    <a:pt x="293" y="1935"/>
                    <a:pt x="293" y="1897"/>
                  </a:cubicBezTo>
                  <a:cubicBezTo>
                    <a:pt x="268" y="1592"/>
                    <a:pt x="268" y="1299"/>
                    <a:pt x="255" y="993"/>
                  </a:cubicBezTo>
                  <a:cubicBezTo>
                    <a:pt x="242" y="688"/>
                    <a:pt x="230" y="382"/>
                    <a:pt x="191" y="89"/>
                  </a:cubicBezTo>
                  <a:cubicBezTo>
                    <a:pt x="191" y="38"/>
                    <a:pt x="166"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8"/>
            <p:cNvSpPr/>
            <p:nvPr/>
          </p:nvSpPr>
          <p:spPr>
            <a:xfrm>
              <a:off x="687613" y="1576356"/>
              <a:ext cx="14592" cy="310373"/>
            </a:xfrm>
            <a:custGeom>
              <a:rect b="b" l="l" r="r" t="t"/>
              <a:pathLst>
                <a:path extrusionOk="0" h="7870" w="370">
                  <a:moveTo>
                    <a:pt x="77" y="1"/>
                  </a:moveTo>
                  <a:cubicBezTo>
                    <a:pt x="39" y="1"/>
                    <a:pt x="0" y="39"/>
                    <a:pt x="0" y="77"/>
                  </a:cubicBezTo>
                  <a:cubicBezTo>
                    <a:pt x="0" y="714"/>
                    <a:pt x="0" y="1376"/>
                    <a:pt x="13" y="2013"/>
                  </a:cubicBezTo>
                  <a:cubicBezTo>
                    <a:pt x="39" y="2649"/>
                    <a:pt x="51" y="3299"/>
                    <a:pt x="64" y="3935"/>
                  </a:cubicBezTo>
                  <a:cubicBezTo>
                    <a:pt x="64" y="4012"/>
                    <a:pt x="64" y="4088"/>
                    <a:pt x="77" y="4177"/>
                  </a:cubicBezTo>
                  <a:cubicBezTo>
                    <a:pt x="102" y="4254"/>
                    <a:pt x="128" y="4330"/>
                    <a:pt x="128" y="4406"/>
                  </a:cubicBezTo>
                  <a:cubicBezTo>
                    <a:pt x="128" y="4496"/>
                    <a:pt x="77" y="4572"/>
                    <a:pt x="64" y="4648"/>
                  </a:cubicBezTo>
                  <a:cubicBezTo>
                    <a:pt x="51" y="4725"/>
                    <a:pt x="51" y="4814"/>
                    <a:pt x="51" y="4890"/>
                  </a:cubicBezTo>
                  <a:cubicBezTo>
                    <a:pt x="51" y="5221"/>
                    <a:pt x="64" y="5540"/>
                    <a:pt x="77" y="5858"/>
                  </a:cubicBezTo>
                  <a:cubicBezTo>
                    <a:pt x="115" y="6495"/>
                    <a:pt x="128" y="7157"/>
                    <a:pt x="179" y="7793"/>
                  </a:cubicBezTo>
                  <a:cubicBezTo>
                    <a:pt x="179" y="7819"/>
                    <a:pt x="204" y="7857"/>
                    <a:pt x="268" y="7870"/>
                  </a:cubicBezTo>
                  <a:cubicBezTo>
                    <a:pt x="319" y="7870"/>
                    <a:pt x="357" y="7832"/>
                    <a:pt x="357" y="7793"/>
                  </a:cubicBezTo>
                  <a:cubicBezTo>
                    <a:pt x="370" y="7157"/>
                    <a:pt x="357" y="6495"/>
                    <a:pt x="357" y="5858"/>
                  </a:cubicBezTo>
                  <a:cubicBezTo>
                    <a:pt x="357" y="5527"/>
                    <a:pt x="357" y="5209"/>
                    <a:pt x="331" y="4890"/>
                  </a:cubicBezTo>
                  <a:cubicBezTo>
                    <a:pt x="331" y="4814"/>
                    <a:pt x="331" y="4725"/>
                    <a:pt x="319" y="4648"/>
                  </a:cubicBezTo>
                  <a:cubicBezTo>
                    <a:pt x="306" y="4572"/>
                    <a:pt x="255" y="4496"/>
                    <a:pt x="255" y="4406"/>
                  </a:cubicBezTo>
                  <a:cubicBezTo>
                    <a:pt x="242" y="4330"/>
                    <a:pt x="268" y="4254"/>
                    <a:pt x="293" y="4177"/>
                  </a:cubicBezTo>
                  <a:cubicBezTo>
                    <a:pt x="319" y="4088"/>
                    <a:pt x="306" y="4012"/>
                    <a:pt x="306" y="3935"/>
                  </a:cubicBezTo>
                  <a:cubicBezTo>
                    <a:pt x="268" y="3299"/>
                    <a:pt x="268" y="2649"/>
                    <a:pt x="242" y="2013"/>
                  </a:cubicBezTo>
                  <a:cubicBezTo>
                    <a:pt x="230" y="1376"/>
                    <a:pt x="191" y="714"/>
                    <a:pt x="166" y="77"/>
                  </a:cubicBezTo>
                  <a:cubicBezTo>
                    <a:pt x="166"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8"/>
            <p:cNvSpPr/>
            <p:nvPr/>
          </p:nvSpPr>
          <p:spPr>
            <a:xfrm>
              <a:off x="664503" y="1501032"/>
              <a:ext cx="19640" cy="493166"/>
            </a:xfrm>
            <a:custGeom>
              <a:rect b="b" l="l" r="r" t="t"/>
              <a:pathLst>
                <a:path extrusionOk="0" h="12505" w="498">
                  <a:moveTo>
                    <a:pt x="77" y="1"/>
                  </a:moveTo>
                  <a:cubicBezTo>
                    <a:pt x="26" y="1"/>
                    <a:pt x="1" y="39"/>
                    <a:pt x="1" y="90"/>
                  </a:cubicBezTo>
                  <a:lnTo>
                    <a:pt x="13" y="1631"/>
                  </a:lnTo>
                  <a:lnTo>
                    <a:pt x="52" y="3171"/>
                  </a:lnTo>
                  <a:lnTo>
                    <a:pt x="128" y="6265"/>
                  </a:lnTo>
                  <a:cubicBezTo>
                    <a:pt x="141" y="6393"/>
                    <a:pt x="128" y="6520"/>
                    <a:pt x="153" y="6647"/>
                  </a:cubicBezTo>
                  <a:cubicBezTo>
                    <a:pt x="179" y="6775"/>
                    <a:pt x="204" y="6902"/>
                    <a:pt x="204" y="7029"/>
                  </a:cubicBezTo>
                  <a:cubicBezTo>
                    <a:pt x="217" y="7157"/>
                    <a:pt x="179" y="7284"/>
                    <a:pt x="153" y="7411"/>
                  </a:cubicBezTo>
                  <a:lnTo>
                    <a:pt x="153" y="7793"/>
                  </a:lnTo>
                  <a:cubicBezTo>
                    <a:pt x="153" y="8303"/>
                    <a:pt x="192" y="8825"/>
                    <a:pt x="204" y="9334"/>
                  </a:cubicBezTo>
                  <a:cubicBezTo>
                    <a:pt x="243" y="10366"/>
                    <a:pt x="281" y="11384"/>
                    <a:pt x="332" y="12416"/>
                  </a:cubicBezTo>
                  <a:cubicBezTo>
                    <a:pt x="332" y="12467"/>
                    <a:pt x="370" y="12505"/>
                    <a:pt x="408" y="12505"/>
                  </a:cubicBezTo>
                  <a:cubicBezTo>
                    <a:pt x="459" y="12505"/>
                    <a:pt x="497" y="12467"/>
                    <a:pt x="497" y="12416"/>
                  </a:cubicBezTo>
                  <a:cubicBezTo>
                    <a:pt x="497" y="11384"/>
                    <a:pt x="472" y="10366"/>
                    <a:pt x="459" y="9334"/>
                  </a:cubicBezTo>
                  <a:cubicBezTo>
                    <a:pt x="446" y="8825"/>
                    <a:pt x="459" y="8303"/>
                    <a:pt x="434" y="7793"/>
                  </a:cubicBezTo>
                  <a:cubicBezTo>
                    <a:pt x="408" y="7666"/>
                    <a:pt x="408" y="7539"/>
                    <a:pt x="395" y="7411"/>
                  </a:cubicBezTo>
                  <a:cubicBezTo>
                    <a:pt x="370" y="7284"/>
                    <a:pt x="319" y="7157"/>
                    <a:pt x="319" y="7029"/>
                  </a:cubicBezTo>
                  <a:cubicBezTo>
                    <a:pt x="306" y="6902"/>
                    <a:pt x="332" y="6775"/>
                    <a:pt x="344" y="6647"/>
                  </a:cubicBezTo>
                  <a:cubicBezTo>
                    <a:pt x="370" y="6520"/>
                    <a:pt x="344" y="6393"/>
                    <a:pt x="344" y="6265"/>
                  </a:cubicBezTo>
                  <a:lnTo>
                    <a:pt x="268" y="3171"/>
                  </a:lnTo>
                  <a:lnTo>
                    <a:pt x="217" y="1631"/>
                  </a:lnTo>
                  <a:lnTo>
                    <a:pt x="153" y="90"/>
                  </a:lnTo>
                  <a:cubicBezTo>
                    <a:pt x="153"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8"/>
            <p:cNvSpPr/>
            <p:nvPr/>
          </p:nvSpPr>
          <p:spPr>
            <a:xfrm>
              <a:off x="666514" y="799527"/>
              <a:ext cx="17629" cy="412319"/>
            </a:xfrm>
            <a:custGeom>
              <a:rect b="b" l="l" r="r" t="t"/>
              <a:pathLst>
                <a:path extrusionOk="0" h="10455" w="447">
                  <a:moveTo>
                    <a:pt x="77" y="0"/>
                  </a:moveTo>
                  <a:cubicBezTo>
                    <a:pt x="26" y="0"/>
                    <a:pt x="1" y="26"/>
                    <a:pt x="1" y="77"/>
                  </a:cubicBezTo>
                  <a:lnTo>
                    <a:pt x="13" y="1363"/>
                  </a:lnTo>
                  <a:lnTo>
                    <a:pt x="26" y="2662"/>
                  </a:lnTo>
                  <a:lnTo>
                    <a:pt x="90" y="5234"/>
                  </a:lnTo>
                  <a:cubicBezTo>
                    <a:pt x="90" y="5348"/>
                    <a:pt x="77" y="5437"/>
                    <a:pt x="102" y="5552"/>
                  </a:cubicBezTo>
                  <a:cubicBezTo>
                    <a:pt x="115" y="5667"/>
                    <a:pt x="153" y="5756"/>
                    <a:pt x="153" y="5870"/>
                  </a:cubicBezTo>
                  <a:cubicBezTo>
                    <a:pt x="166" y="5972"/>
                    <a:pt x="115" y="6074"/>
                    <a:pt x="102" y="6189"/>
                  </a:cubicBezTo>
                  <a:lnTo>
                    <a:pt x="102" y="6507"/>
                  </a:lnTo>
                  <a:cubicBezTo>
                    <a:pt x="102" y="6940"/>
                    <a:pt x="141" y="7373"/>
                    <a:pt x="153" y="7793"/>
                  </a:cubicBezTo>
                  <a:cubicBezTo>
                    <a:pt x="192" y="8659"/>
                    <a:pt x="217" y="9512"/>
                    <a:pt x="268" y="10378"/>
                  </a:cubicBezTo>
                  <a:cubicBezTo>
                    <a:pt x="268" y="10429"/>
                    <a:pt x="293" y="10454"/>
                    <a:pt x="357" y="10454"/>
                  </a:cubicBezTo>
                  <a:cubicBezTo>
                    <a:pt x="408" y="10454"/>
                    <a:pt x="446" y="10429"/>
                    <a:pt x="446" y="10378"/>
                  </a:cubicBezTo>
                  <a:cubicBezTo>
                    <a:pt x="446" y="9512"/>
                    <a:pt x="421" y="8659"/>
                    <a:pt x="421" y="7793"/>
                  </a:cubicBezTo>
                  <a:cubicBezTo>
                    <a:pt x="408" y="7373"/>
                    <a:pt x="408" y="6940"/>
                    <a:pt x="395" y="6507"/>
                  </a:cubicBezTo>
                  <a:cubicBezTo>
                    <a:pt x="395" y="6392"/>
                    <a:pt x="395" y="6303"/>
                    <a:pt x="383" y="6189"/>
                  </a:cubicBezTo>
                  <a:cubicBezTo>
                    <a:pt x="357" y="6074"/>
                    <a:pt x="319" y="5985"/>
                    <a:pt x="319" y="5870"/>
                  </a:cubicBezTo>
                  <a:cubicBezTo>
                    <a:pt x="293" y="5781"/>
                    <a:pt x="332" y="5667"/>
                    <a:pt x="344" y="5552"/>
                  </a:cubicBezTo>
                  <a:cubicBezTo>
                    <a:pt x="357" y="5437"/>
                    <a:pt x="344" y="5348"/>
                    <a:pt x="344" y="5234"/>
                  </a:cubicBezTo>
                  <a:lnTo>
                    <a:pt x="268" y="2662"/>
                  </a:lnTo>
                  <a:lnTo>
                    <a:pt x="217" y="1363"/>
                  </a:lnTo>
                  <a:lnTo>
                    <a:pt x="153" y="77"/>
                  </a:lnTo>
                  <a:cubicBezTo>
                    <a:pt x="153" y="26"/>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8"/>
            <p:cNvSpPr/>
            <p:nvPr/>
          </p:nvSpPr>
          <p:spPr>
            <a:xfrm>
              <a:off x="644429" y="722704"/>
              <a:ext cx="17116" cy="408296"/>
            </a:xfrm>
            <a:custGeom>
              <a:rect b="b" l="l" r="r" t="t"/>
              <a:pathLst>
                <a:path extrusionOk="0" h="10353" w="434">
                  <a:moveTo>
                    <a:pt x="77" y="0"/>
                  </a:moveTo>
                  <a:cubicBezTo>
                    <a:pt x="26" y="0"/>
                    <a:pt x="0" y="38"/>
                    <a:pt x="0" y="76"/>
                  </a:cubicBezTo>
                  <a:lnTo>
                    <a:pt x="13" y="1350"/>
                  </a:lnTo>
                  <a:lnTo>
                    <a:pt x="26" y="2623"/>
                  </a:lnTo>
                  <a:lnTo>
                    <a:pt x="89" y="5170"/>
                  </a:lnTo>
                  <a:cubicBezTo>
                    <a:pt x="89" y="5284"/>
                    <a:pt x="89" y="5386"/>
                    <a:pt x="115" y="5488"/>
                  </a:cubicBezTo>
                  <a:cubicBezTo>
                    <a:pt x="128" y="5603"/>
                    <a:pt x="153" y="5705"/>
                    <a:pt x="153" y="5806"/>
                  </a:cubicBezTo>
                  <a:cubicBezTo>
                    <a:pt x="179" y="5921"/>
                    <a:pt x="128" y="6023"/>
                    <a:pt x="115" y="6125"/>
                  </a:cubicBezTo>
                  <a:lnTo>
                    <a:pt x="115" y="6443"/>
                  </a:lnTo>
                  <a:cubicBezTo>
                    <a:pt x="115" y="6876"/>
                    <a:pt x="140" y="7296"/>
                    <a:pt x="153" y="7729"/>
                  </a:cubicBezTo>
                  <a:cubicBezTo>
                    <a:pt x="191" y="8570"/>
                    <a:pt x="217" y="9423"/>
                    <a:pt x="268" y="10276"/>
                  </a:cubicBezTo>
                  <a:cubicBezTo>
                    <a:pt x="268" y="10314"/>
                    <a:pt x="306" y="10352"/>
                    <a:pt x="344" y="10352"/>
                  </a:cubicBezTo>
                  <a:cubicBezTo>
                    <a:pt x="395" y="10352"/>
                    <a:pt x="433" y="10314"/>
                    <a:pt x="433" y="10276"/>
                  </a:cubicBezTo>
                  <a:cubicBezTo>
                    <a:pt x="433" y="9423"/>
                    <a:pt x="408" y="8570"/>
                    <a:pt x="408" y="7729"/>
                  </a:cubicBezTo>
                  <a:cubicBezTo>
                    <a:pt x="395" y="7296"/>
                    <a:pt x="395" y="6876"/>
                    <a:pt x="382" y="6443"/>
                  </a:cubicBezTo>
                  <a:cubicBezTo>
                    <a:pt x="382" y="6341"/>
                    <a:pt x="382" y="6239"/>
                    <a:pt x="370" y="6125"/>
                  </a:cubicBezTo>
                  <a:cubicBezTo>
                    <a:pt x="344" y="6023"/>
                    <a:pt x="306" y="5921"/>
                    <a:pt x="306" y="5806"/>
                  </a:cubicBezTo>
                  <a:cubicBezTo>
                    <a:pt x="280" y="5705"/>
                    <a:pt x="319" y="5603"/>
                    <a:pt x="331" y="5488"/>
                  </a:cubicBezTo>
                  <a:cubicBezTo>
                    <a:pt x="344" y="5386"/>
                    <a:pt x="331" y="5284"/>
                    <a:pt x="331" y="5170"/>
                  </a:cubicBezTo>
                  <a:lnTo>
                    <a:pt x="268" y="2623"/>
                  </a:lnTo>
                  <a:lnTo>
                    <a:pt x="217" y="1350"/>
                  </a:lnTo>
                  <a:lnTo>
                    <a:pt x="153" y="76"/>
                  </a:lnTo>
                  <a:cubicBezTo>
                    <a:pt x="153" y="38"/>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8"/>
            <p:cNvSpPr/>
            <p:nvPr/>
          </p:nvSpPr>
          <p:spPr>
            <a:xfrm>
              <a:off x="618795" y="371675"/>
              <a:ext cx="2822779" cy="1916150"/>
            </a:xfrm>
            <a:custGeom>
              <a:rect b="b" l="l" r="r" t="t"/>
              <a:pathLst>
                <a:path extrusionOk="0" h="48587" w="71576">
                  <a:moveTo>
                    <a:pt x="62463" y="440"/>
                  </a:moveTo>
                  <a:cubicBezTo>
                    <a:pt x="63155" y="440"/>
                    <a:pt x="63846" y="446"/>
                    <a:pt x="64534" y="459"/>
                  </a:cubicBezTo>
                  <a:lnTo>
                    <a:pt x="66609" y="472"/>
                  </a:lnTo>
                  <a:lnTo>
                    <a:pt x="67641" y="484"/>
                  </a:lnTo>
                  <a:cubicBezTo>
                    <a:pt x="67972" y="484"/>
                    <a:pt x="68316" y="535"/>
                    <a:pt x="68596" y="663"/>
                  </a:cubicBezTo>
                  <a:cubicBezTo>
                    <a:pt x="68608" y="675"/>
                    <a:pt x="68634" y="675"/>
                    <a:pt x="68647" y="675"/>
                  </a:cubicBezTo>
                  <a:cubicBezTo>
                    <a:pt x="68665" y="676"/>
                    <a:pt x="68684" y="677"/>
                    <a:pt x="68703" y="678"/>
                  </a:cubicBezTo>
                  <a:lnTo>
                    <a:pt x="68703" y="678"/>
                  </a:lnTo>
                  <a:cubicBezTo>
                    <a:pt x="68858" y="770"/>
                    <a:pt x="68999" y="883"/>
                    <a:pt x="69105" y="1032"/>
                  </a:cubicBezTo>
                  <a:cubicBezTo>
                    <a:pt x="69232" y="1197"/>
                    <a:pt x="69309" y="1414"/>
                    <a:pt x="69360" y="1618"/>
                  </a:cubicBezTo>
                  <a:cubicBezTo>
                    <a:pt x="69411" y="1821"/>
                    <a:pt x="69423" y="2038"/>
                    <a:pt x="69423" y="2267"/>
                  </a:cubicBezTo>
                  <a:lnTo>
                    <a:pt x="69462" y="2955"/>
                  </a:lnTo>
                  <a:lnTo>
                    <a:pt x="69538" y="5680"/>
                  </a:lnTo>
                  <a:lnTo>
                    <a:pt x="69678" y="11117"/>
                  </a:lnTo>
                  <a:lnTo>
                    <a:pt x="69971" y="22004"/>
                  </a:lnTo>
                  <a:lnTo>
                    <a:pt x="70518" y="43790"/>
                  </a:lnTo>
                  <a:cubicBezTo>
                    <a:pt x="70557" y="44147"/>
                    <a:pt x="70557" y="44529"/>
                    <a:pt x="70468" y="44873"/>
                  </a:cubicBezTo>
                  <a:cubicBezTo>
                    <a:pt x="70391" y="45229"/>
                    <a:pt x="70213" y="45560"/>
                    <a:pt x="69933" y="45789"/>
                  </a:cubicBezTo>
                  <a:cubicBezTo>
                    <a:pt x="69640" y="46006"/>
                    <a:pt x="69296" y="46108"/>
                    <a:pt x="68927" y="46133"/>
                  </a:cubicBezTo>
                  <a:cubicBezTo>
                    <a:pt x="68838" y="46140"/>
                    <a:pt x="68752" y="46143"/>
                    <a:pt x="68664" y="46143"/>
                  </a:cubicBezTo>
                  <a:cubicBezTo>
                    <a:pt x="68577" y="46143"/>
                    <a:pt x="68487" y="46140"/>
                    <a:pt x="68392" y="46133"/>
                  </a:cubicBezTo>
                  <a:lnTo>
                    <a:pt x="67832" y="46133"/>
                  </a:lnTo>
                  <a:cubicBezTo>
                    <a:pt x="67093" y="46127"/>
                    <a:pt x="66348" y="46124"/>
                    <a:pt x="65603" y="46124"/>
                  </a:cubicBezTo>
                  <a:cubicBezTo>
                    <a:pt x="64858" y="46124"/>
                    <a:pt x="64114" y="46127"/>
                    <a:pt x="63375" y="46133"/>
                  </a:cubicBezTo>
                  <a:cubicBezTo>
                    <a:pt x="60395" y="46146"/>
                    <a:pt x="57441" y="46210"/>
                    <a:pt x="54462" y="46299"/>
                  </a:cubicBezTo>
                  <a:cubicBezTo>
                    <a:pt x="51482" y="46375"/>
                    <a:pt x="48502" y="46464"/>
                    <a:pt x="45548" y="46592"/>
                  </a:cubicBezTo>
                  <a:cubicBezTo>
                    <a:pt x="42632" y="46717"/>
                    <a:pt x="39715" y="46842"/>
                    <a:pt x="36799" y="47003"/>
                  </a:cubicBezTo>
                  <a:lnTo>
                    <a:pt x="36799" y="47003"/>
                  </a:lnTo>
                  <a:cubicBezTo>
                    <a:pt x="36748" y="43229"/>
                    <a:pt x="36672" y="39454"/>
                    <a:pt x="36584" y="35679"/>
                  </a:cubicBezTo>
                  <a:lnTo>
                    <a:pt x="36304" y="24219"/>
                  </a:lnTo>
                  <a:lnTo>
                    <a:pt x="35985" y="12759"/>
                  </a:lnTo>
                  <a:cubicBezTo>
                    <a:pt x="35872" y="8979"/>
                    <a:pt x="35746" y="5199"/>
                    <a:pt x="35620" y="1418"/>
                  </a:cubicBezTo>
                  <a:lnTo>
                    <a:pt x="35620" y="1418"/>
                  </a:lnTo>
                  <a:cubicBezTo>
                    <a:pt x="38356" y="1231"/>
                    <a:pt x="41067" y="1055"/>
                    <a:pt x="43804" y="917"/>
                  </a:cubicBezTo>
                  <a:cubicBezTo>
                    <a:pt x="46567" y="777"/>
                    <a:pt x="49317" y="663"/>
                    <a:pt x="52093" y="586"/>
                  </a:cubicBezTo>
                  <a:cubicBezTo>
                    <a:pt x="54844" y="523"/>
                    <a:pt x="57620" y="459"/>
                    <a:pt x="60383" y="459"/>
                  </a:cubicBezTo>
                  <a:cubicBezTo>
                    <a:pt x="61077" y="446"/>
                    <a:pt x="61771" y="440"/>
                    <a:pt x="62463" y="440"/>
                  </a:cubicBezTo>
                  <a:close/>
                  <a:moveTo>
                    <a:pt x="69071" y="732"/>
                  </a:moveTo>
                  <a:lnTo>
                    <a:pt x="69071" y="732"/>
                  </a:lnTo>
                  <a:cubicBezTo>
                    <a:pt x="69314" y="791"/>
                    <a:pt x="69542" y="899"/>
                    <a:pt x="69729" y="1070"/>
                  </a:cubicBezTo>
                  <a:cubicBezTo>
                    <a:pt x="70009" y="1325"/>
                    <a:pt x="70136" y="1719"/>
                    <a:pt x="70175" y="2127"/>
                  </a:cubicBezTo>
                  <a:lnTo>
                    <a:pt x="70238" y="4661"/>
                  </a:lnTo>
                  <a:lnTo>
                    <a:pt x="70353" y="9716"/>
                  </a:lnTo>
                  <a:lnTo>
                    <a:pt x="70608" y="19864"/>
                  </a:lnTo>
                  <a:lnTo>
                    <a:pt x="71130" y="40161"/>
                  </a:lnTo>
                  <a:lnTo>
                    <a:pt x="71193" y="42695"/>
                  </a:lnTo>
                  <a:lnTo>
                    <a:pt x="71219" y="43969"/>
                  </a:lnTo>
                  <a:cubicBezTo>
                    <a:pt x="71257" y="44376"/>
                    <a:pt x="71257" y="44796"/>
                    <a:pt x="71193" y="45191"/>
                  </a:cubicBezTo>
                  <a:cubicBezTo>
                    <a:pt x="71117" y="45586"/>
                    <a:pt x="70964" y="45980"/>
                    <a:pt x="70684" y="46248"/>
                  </a:cubicBezTo>
                  <a:cubicBezTo>
                    <a:pt x="70404" y="46503"/>
                    <a:pt x="70009" y="46630"/>
                    <a:pt x="69614" y="46655"/>
                  </a:cubicBezTo>
                  <a:cubicBezTo>
                    <a:pt x="69546" y="46664"/>
                    <a:pt x="69480" y="46667"/>
                    <a:pt x="69413" y="46667"/>
                  </a:cubicBezTo>
                  <a:cubicBezTo>
                    <a:pt x="69279" y="46667"/>
                    <a:pt x="69143" y="46655"/>
                    <a:pt x="68990" y="46655"/>
                  </a:cubicBezTo>
                  <a:lnTo>
                    <a:pt x="68354" y="46630"/>
                  </a:lnTo>
                  <a:lnTo>
                    <a:pt x="67080" y="46592"/>
                  </a:lnTo>
                  <a:cubicBezTo>
                    <a:pt x="66370" y="46581"/>
                    <a:pt x="65655" y="46577"/>
                    <a:pt x="64939" y="46577"/>
                  </a:cubicBezTo>
                  <a:cubicBezTo>
                    <a:pt x="63962" y="46577"/>
                    <a:pt x="62983" y="46584"/>
                    <a:pt x="62013" y="46592"/>
                  </a:cubicBezTo>
                  <a:cubicBezTo>
                    <a:pt x="60319" y="46617"/>
                    <a:pt x="58613" y="46643"/>
                    <a:pt x="56932" y="46694"/>
                  </a:cubicBezTo>
                  <a:cubicBezTo>
                    <a:pt x="50212" y="46871"/>
                    <a:pt x="43479" y="47136"/>
                    <a:pt x="36758" y="47414"/>
                  </a:cubicBezTo>
                  <a:lnTo>
                    <a:pt x="36758" y="47414"/>
                  </a:lnTo>
                  <a:lnTo>
                    <a:pt x="36753" y="47247"/>
                  </a:lnTo>
                  <a:lnTo>
                    <a:pt x="36753" y="47247"/>
                  </a:lnTo>
                  <a:cubicBezTo>
                    <a:pt x="39692" y="47071"/>
                    <a:pt x="42595" y="46908"/>
                    <a:pt x="45536" y="46770"/>
                  </a:cubicBezTo>
                  <a:cubicBezTo>
                    <a:pt x="48490" y="46643"/>
                    <a:pt x="51469" y="46528"/>
                    <a:pt x="54423" y="46439"/>
                  </a:cubicBezTo>
                  <a:cubicBezTo>
                    <a:pt x="57403" y="46362"/>
                    <a:pt x="60370" y="46299"/>
                    <a:pt x="63337" y="46273"/>
                  </a:cubicBezTo>
                  <a:cubicBezTo>
                    <a:pt x="64330" y="46273"/>
                    <a:pt x="65323" y="46268"/>
                    <a:pt x="66313" y="46268"/>
                  </a:cubicBezTo>
                  <a:cubicBezTo>
                    <a:pt x="66807" y="46268"/>
                    <a:pt x="67301" y="46269"/>
                    <a:pt x="67794" y="46273"/>
                  </a:cubicBezTo>
                  <a:lnTo>
                    <a:pt x="68354" y="46273"/>
                  </a:lnTo>
                  <a:cubicBezTo>
                    <a:pt x="68443" y="46286"/>
                    <a:pt x="68535" y="46292"/>
                    <a:pt x="68629" y="46292"/>
                  </a:cubicBezTo>
                  <a:cubicBezTo>
                    <a:pt x="68723" y="46292"/>
                    <a:pt x="68819" y="46286"/>
                    <a:pt x="68914" y="46273"/>
                  </a:cubicBezTo>
                  <a:cubicBezTo>
                    <a:pt x="69283" y="46248"/>
                    <a:pt x="69678" y="46133"/>
                    <a:pt x="69984" y="45891"/>
                  </a:cubicBezTo>
                  <a:cubicBezTo>
                    <a:pt x="70136" y="45789"/>
                    <a:pt x="70264" y="45624"/>
                    <a:pt x="70366" y="45471"/>
                  </a:cubicBezTo>
                  <a:cubicBezTo>
                    <a:pt x="70455" y="45293"/>
                    <a:pt x="70518" y="45115"/>
                    <a:pt x="70569" y="44924"/>
                  </a:cubicBezTo>
                  <a:cubicBezTo>
                    <a:pt x="70646" y="44542"/>
                    <a:pt x="70646" y="44160"/>
                    <a:pt x="70620" y="43790"/>
                  </a:cubicBezTo>
                  <a:lnTo>
                    <a:pt x="70060" y="22004"/>
                  </a:lnTo>
                  <a:lnTo>
                    <a:pt x="69793" y="11117"/>
                  </a:lnTo>
                  <a:lnTo>
                    <a:pt x="69665" y="5680"/>
                  </a:lnTo>
                  <a:lnTo>
                    <a:pt x="69602" y="2955"/>
                  </a:lnTo>
                  <a:lnTo>
                    <a:pt x="69576" y="2267"/>
                  </a:lnTo>
                  <a:cubicBezTo>
                    <a:pt x="69576" y="2025"/>
                    <a:pt x="69563" y="1796"/>
                    <a:pt x="69513" y="1567"/>
                  </a:cubicBezTo>
                  <a:cubicBezTo>
                    <a:pt x="69474" y="1325"/>
                    <a:pt x="69372" y="1108"/>
                    <a:pt x="69232" y="917"/>
                  </a:cubicBezTo>
                  <a:cubicBezTo>
                    <a:pt x="69184" y="852"/>
                    <a:pt x="69130" y="789"/>
                    <a:pt x="69071" y="732"/>
                  </a:cubicBezTo>
                  <a:close/>
                  <a:moveTo>
                    <a:pt x="1984" y="2713"/>
                  </a:moveTo>
                  <a:cubicBezTo>
                    <a:pt x="1895" y="2826"/>
                    <a:pt x="1822" y="2950"/>
                    <a:pt x="1758" y="3069"/>
                  </a:cubicBezTo>
                  <a:cubicBezTo>
                    <a:pt x="1669" y="3260"/>
                    <a:pt x="1605" y="3477"/>
                    <a:pt x="1554" y="3680"/>
                  </a:cubicBezTo>
                  <a:cubicBezTo>
                    <a:pt x="1478" y="4113"/>
                    <a:pt x="1478" y="4546"/>
                    <a:pt x="1529" y="4979"/>
                  </a:cubicBezTo>
                  <a:lnTo>
                    <a:pt x="2586" y="43052"/>
                  </a:lnTo>
                  <a:lnTo>
                    <a:pt x="2649" y="45433"/>
                  </a:lnTo>
                  <a:lnTo>
                    <a:pt x="2649" y="45739"/>
                  </a:lnTo>
                  <a:lnTo>
                    <a:pt x="2649" y="46044"/>
                  </a:lnTo>
                  <a:cubicBezTo>
                    <a:pt x="2649" y="46248"/>
                    <a:pt x="2675" y="46439"/>
                    <a:pt x="2713" y="46643"/>
                  </a:cubicBezTo>
                  <a:cubicBezTo>
                    <a:pt x="2751" y="46846"/>
                    <a:pt x="2828" y="47037"/>
                    <a:pt x="2942" y="47216"/>
                  </a:cubicBezTo>
                  <a:cubicBezTo>
                    <a:pt x="3031" y="47407"/>
                    <a:pt x="3197" y="47547"/>
                    <a:pt x="3375" y="47661"/>
                  </a:cubicBezTo>
                  <a:cubicBezTo>
                    <a:pt x="3719" y="47890"/>
                    <a:pt x="4152" y="47954"/>
                    <a:pt x="4547" y="47954"/>
                  </a:cubicBezTo>
                  <a:cubicBezTo>
                    <a:pt x="4750" y="47954"/>
                    <a:pt x="4967" y="47929"/>
                    <a:pt x="5158" y="47916"/>
                  </a:cubicBezTo>
                  <a:lnTo>
                    <a:pt x="5744" y="47865"/>
                  </a:lnTo>
                  <a:lnTo>
                    <a:pt x="8112" y="47712"/>
                  </a:lnTo>
                  <a:cubicBezTo>
                    <a:pt x="11283" y="47508"/>
                    <a:pt x="14466" y="47381"/>
                    <a:pt x="17637" y="47267"/>
                  </a:cubicBezTo>
                  <a:cubicBezTo>
                    <a:pt x="20913" y="47168"/>
                    <a:pt x="24192" y="47117"/>
                    <a:pt x="27474" y="47117"/>
                  </a:cubicBezTo>
                  <a:cubicBezTo>
                    <a:pt x="30495" y="47117"/>
                    <a:pt x="33517" y="47160"/>
                    <a:pt x="36540" y="47249"/>
                  </a:cubicBezTo>
                  <a:lnTo>
                    <a:pt x="36540" y="47249"/>
                  </a:lnTo>
                  <a:lnTo>
                    <a:pt x="36553" y="47455"/>
                  </a:lnTo>
                  <a:lnTo>
                    <a:pt x="36553" y="47455"/>
                  </a:lnTo>
                  <a:cubicBezTo>
                    <a:pt x="34783" y="47430"/>
                    <a:pt x="33007" y="47418"/>
                    <a:pt x="31231" y="47418"/>
                  </a:cubicBezTo>
                  <a:cubicBezTo>
                    <a:pt x="29648" y="47418"/>
                    <a:pt x="28064" y="47427"/>
                    <a:pt x="26486" y="47445"/>
                  </a:cubicBezTo>
                  <a:cubicBezTo>
                    <a:pt x="23074" y="47483"/>
                    <a:pt x="19649" y="47547"/>
                    <a:pt x="16249" y="47674"/>
                  </a:cubicBezTo>
                  <a:cubicBezTo>
                    <a:pt x="12823" y="47789"/>
                    <a:pt x="9424" y="47954"/>
                    <a:pt x="6011" y="48171"/>
                  </a:cubicBezTo>
                  <a:lnTo>
                    <a:pt x="3452" y="48349"/>
                  </a:lnTo>
                  <a:cubicBezTo>
                    <a:pt x="3322" y="48356"/>
                    <a:pt x="3195" y="48362"/>
                    <a:pt x="3070" y="48362"/>
                  </a:cubicBezTo>
                  <a:cubicBezTo>
                    <a:pt x="2777" y="48362"/>
                    <a:pt x="2497" y="48332"/>
                    <a:pt x="2229" y="48234"/>
                  </a:cubicBezTo>
                  <a:cubicBezTo>
                    <a:pt x="2038" y="48171"/>
                    <a:pt x="1860" y="48056"/>
                    <a:pt x="1733" y="47916"/>
                  </a:cubicBezTo>
                  <a:cubicBezTo>
                    <a:pt x="1593" y="47776"/>
                    <a:pt x="1491" y="47598"/>
                    <a:pt x="1427" y="47407"/>
                  </a:cubicBezTo>
                  <a:cubicBezTo>
                    <a:pt x="1363" y="47216"/>
                    <a:pt x="1338" y="47012"/>
                    <a:pt x="1312" y="46808"/>
                  </a:cubicBezTo>
                  <a:cubicBezTo>
                    <a:pt x="1300" y="46592"/>
                    <a:pt x="1312" y="46375"/>
                    <a:pt x="1300" y="46171"/>
                  </a:cubicBezTo>
                  <a:lnTo>
                    <a:pt x="1274" y="44898"/>
                  </a:lnTo>
                  <a:lnTo>
                    <a:pt x="1211" y="42326"/>
                  </a:lnTo>
                  <a:lnTo>
                    <a:pt x="663" y="21864"/>
                  </a:lnTo>
                  <a:lnTo>
                    <a:pt x="396" y="11626"/>
                  </a:lnTo>
                  <a:lnTo>
                    <a:pt x="268" y="6507"/>
                  </a:lnTo>
                  <a:cubicBezTo>
                    <a:pt x="281" y="5654"/>
                    <a:pt x="90" y="4788"/>
                    <a:pt x="357" y="3999"/>
                  </a:cubicBezTo>
                  <a:cubicBezTo>
                    <a:pt x="485" y="3604"/>
                    <a:pt x="727" y="3273"/>
                    <a:pt x="1083" y="3044"/>
                  </a:cubicBezTo>
                  <a:cubicBezTo>
                    <a:pt x="1346" y="2872"/>
                    <a:pt x="1657" y="2772"/>
                    <a:pt x="1984" y="2713"/>
                  </a:cubicBezTo>
                  <a:close/>
                  <a:moveTo>
                    <a:pt x="60332" y="0"/>
                  </a:moveTo>
                  <a:cubicBezTo>
                    <a:pt x="58957" y="0"/>
                    <a:pt x="57569" y="26"/>
                    <a:pt x="56181" y="39"/>
                  </a:cubicBezTo>
                  <a:cubicBezTo>
                    <a:pt x="54793" y="51"/>
                    <a:pt x="53418" y="90"/>
                    <a:pt x="52030" y="128"/>
                  </a:cubicBezTo>
                  <a:cubicBezTo>
                    <a:pt x="49279" y="230"/>
                    <a:pt x="46503" y="344"/>
                    <a:pt x="43740" y="510"/>
                  </a:cubicBezTo>
                  <a:cubicBezTo>
                    <a:pt x="40977" y="675"/>
                    <a:pt x="38214" y="879"/>
                    <a:pt x="35463" y="1134"/>
                  </a:cubicBezTo>
                  <a:cubicBezTo>
                    <a:pt x="35400" y="1146"/>
                    <a:pt x="35349" y="1197"/>
                    <a:pt x="35349" y="1261"/>
                  </a:cubicBezTo>
                  <a:lnTo>
                    <a:pt x="35591" y="12721"/>
                  </a:lnTo>
                  <a:lnTo>
                    <a:pt x="35858" y="24181"/>
                  </a:lnTo>
                  <a:lnTo>
                    <a:pt x="36164" y="35641"/>
                  </a:lnTo>
                  <a:cubicBezTo>
                    <a:pt x="36265" y="39422"/>
                    <a:pt x="36390" y="43204"/>
                    <a:pt x="36541" y="46985"/>
                  </a:cubicBezTo>
                  <a:lnTo>
                    <a:pt x="36541" y="46985"/>
                  </a:lnTo>
                  <a:cubicBezTo>
                    <a:pt x="34194" y="46952"/>
                    <a:pt x="31843" y="46934"/>
                    <a:pt x="29491" y="46934"/>
                  </a:cubicBezTo>
                  <a:cubicBezTo>
                    <a:pt x="25524" y="46934"/>
                    <a:pt x="21552" y="46987"/>
                    <a:pt x="17586" y="47114"/>
                  </a:cubicBezTo>
                  <a:cubicBezTo>
                    <a:pt x="14415" y="47228"/>
                    <a:pt x="11232" y="47356"/>
                    <a:pt x="8061" y="47572"/>
                  </a:cubicBezTo>
                  <a:lnTo>
                    <a:pt x="5693" y="47725"/>
                  </a:lnTo>
                  <a:lnTo>
                    <a:pt x="5107" y="47776"/>
                  </a:lnTo>
                  <a:cubicBezTo>
                    <a:pt x="4916" y="47789"/>
                    <a:pt x="4712" y="47801"/>
                    <a:pt x="4521" y="47801"/>
                  </a:cubicBezTo>
                  <a:cubicBezTo>
                    <a:pt x="4114" y="47801"/>
                    <a:pt x="3719" y="47738"/>
                    <a:pt x="3401" y="47534"/>
                  </a:cubicBezTo>
                  <a:cubicBezTo>
                    <a:pt x="3082" y="47343"/>
                    <a:pt x="2879" y="46986"/>
                    <a:pt x="2802" y="46617"/>
                  </a:cubicBezTo>
                  <a:cubicBezTo>
                    <a:pt x="2751" y="46413"/>
                    <a:pt x="2739" y="46222"/>
                    <a:pt x="2739" y="46031"/>
                  </a:cubicBezTo>
                  <a:lnTo>
                    <a:pt x="2739" y="45739"/>
                  </a:lnTo>
                  <a:lnTo>
                    <a:pt x="2739" y="45433"/>
                  </a:lnTo>
                  <a:lnTo>
                    <a:pt x="2675" y="43052"/>
                  </a:lnTo>
                  <a:lnTo>
                    <a:pt x="1720" y="4928"/>
                  </a:lnTo>
                  <a:cubicBezTo>
                    <a:pt x="1682" y="4508"/>
                    <a:pt x="1682" y="4101"/>
                    <a:pt x="1758" y="3706"/>
                  </a:cubicBezTo>
                  <a:cubicBezTo>
                    <a:pt x="1796" y="3489"/>
                    <a:pt x="1860" y="3298"/>
                    <a:pt x="1949" y="3133"/>
                  </a:cubicBezTo>
                  <a:cubicBezTo>
                    <a:pt x="2051" y="2955"/>
                    <a:pt x="2166" y="2789"/>
                    <a:pt x="2306" y="2649"/>
                  </a:cubicBezTo>
                  <a:cubicBezTo>
                    <a:pt x="2331" y="2636"/>
                    <a:pt x="2331" y="2598"/>
                    <a:pt x="2331" y="2573"/>
                  </a:cubicBezTo>
                  <a:cubicBezTo>
                    <a:pt x="2318" y="2522"/>
                    <a:pt x="2267" y="2496"/>
                    <a:pt x="2229" y="2496"/>
                  </a:cubicBezTo>
                  <a:cubicBezTo>
                    <a:pt x="1796" y="2534"/>
                    <a:pt x="1351" y="2649"/>
                    <a:pt x="969" y="2891"/>
                  </a:cubicBezTo>
                  <a:cubicBezTo>
                    <a:pt x="587" y="3133"/>
                    <a:pt x="319" y="3528"/>
                    <a:pt x="166" y="3935"/>
                  </a:cubicBezTo>
                  <a:cubicBezTo>
                    <a:pt x="26" y="4368"/>
                    <a:pt x="1" y="4814"/>
                    <a:pt x="14" y="5247"/>
                  </a:cubicBezTo>
                  <a:cubicBezTo>
                    <a:pt x="14" y="5361"/>
                    <a:pt x="14" y="5450"/>
                    <a:pt x="26" y="5565"/>
                  </a:cubicBezTo>
                  <a:lnTo>
                    <a:pt x="39" y="5883"/>
                  </a:lnTo>
                  <a:lnTo>
                    <a:pt x="65" y="6520"/>
                  </a:lnTo>
                  <a:lnTo>
                    <a:pt x="192" y="11639"/>
                  </a:lnTo>
                  <a:lnTo>
                    <a:pt x="459" y="21876"/>
                  </a:lnTo>
                  <a:lnTo>
                    <a:pt x="981" y="42351"/>
                  </a:lnTo>
                  <a:lnTo>
                    <a:pt x="1096" y="44898"/>
                  </a:lnTo>
                  <a:lnTo>
                    <a:pt x="1121" y="46171"/>
                  </a:lnTo>
                  <a:cubicBezTo>
                    <a:pt x="1147" y="46388"/>
                    <a:pt x="1121" y="46592"/>
                    <a:pt x="1147" y="46821"/>
                  </a:cubicBezTo>
                  <a:cubicBezTo>
                    <a:pt x="1160" y="47037"/>
                    <a:pt x="1185" y="47267"/>
                    <a:pt x="1274" y="47470"/>
                  </a:cubicBezTo>
                  <a:cubicBezTo>
                    <a:pt x="1338" y="47699"/>
                    <a:pt x="1440" y="47890"/>
                    <a:pt x="1605" y="48056"/>
                  </a:cubicBezTo>
                  <a:cubicBezTo>
                    <a:pt x="1758" y="48234"/>
                    <a:pt x="1975" y="48362"/>
                    <a:pt x="2178" y="48438"/>
                  </a:cubicBezTo>
                  <a:cubicBezTo>
                    <a:pt x="2471" y="48550"/>
                    <a:pt x="2769" y="48586"/>
                    <a:pt x="3061" y="48586"/>
                  </a:cubicBezTo>
                  <a:cubicBezTo>
                    <a:pt x="3202" y="48586"/>
                    <a:pt x="3341" y="48578"/>
                    <a:pt x="3477" y="48565"/>
                  </a:cubicBezTo>
                  <a:lnTo>
                    <a:pt x="6024" y="48400"/>
                  </a:lnTo>
                  <a:cubicBezTo>
                    <a:pt x="9436" y="48171"/>
                    <a:pt x="12836" y="48018"/>
                    <a:pt x="16249" y="47903"/>
                  </a:cubicBezTo>
                  <a:cubicBezTo>
                    <a:pt x="21974" y="47689"/>
                    <a:pt x="27708" y="47601"/>
                    <a:pt x="33444" y="47601"/>
                  </a:cubicBezTo>
                  <a:cubicBezTo>
                    <a:pt x="34489" y="47601"/>
                    <a:pt x="35535" y="47604"/>
                    <a:pt x="36581" y="47610"/>
                  </a:cubicBezTo>
                  <a:lnTo>
                    <a:pt x="36581" y="47610"/>
                  </a:lnTo>
                  <a:cubicBezTo>
                    <a:pt x="36605" y="47641"/>
                    <a:pt x="36645" y="47661"/>
                    <a:pt x="36686" y="47661"/>
                  </a:cubicBezTo>
                  <a:cubicBezTo>
                    <a:pt x="43435" y="47394"/>
                    <a:pt x="50196" y="47139"/>
                    <a:pt x="56957" y="46974"/>
                  </a:cubicBezTo>
                  <a:cubicBezTo>
                    <a:pt x="59472" y="46926"/>
                    <a:pt x="62002" y="46879"/>
                    <a:pt x="64524" y="46879"/>
                  </a:cubicBezTo>
                  <a:cubicBezTo>
                    <a:pt x="65386" y="46879"/>
                    <a:pt x="66247" y="46884"/>
                    <a:pt x="67106" y="46897"/>
                  </a:cubicBezTo>
                  <a:lnTo>
                    <a:pt x="68379" y="46935"/>
                  </a:lnTo>
                  <a:lnTo>
                    <a:pt x="69016" y="46948"/>
                  </a:lnTo>
                  <a:cubicBezTo>
                    <a:pt x="69152" y="46948"/>
                    <a:pt x="69293" y="46954"/>
                    <a:pt x="69440" y="46954"/>
                  </a:cubicBezTo>
                  <a:cubicBezTo>
                    <a:pt x="69514" y="46954"/>
                    <a:pt x="69589" y="46952"/>
                    <a:pt x="69665" y="46948"/>
                  </a:cubicBezTo>
                  <a:cubicBezTo>
                    <a:pt x="70111" y="46910"/>
                    <a:pt x="70569" y="46770"/>
                    <a:pt x="70900" y="46452"/>
                  </a:cubicBezTo>
                  <a:cubicBezTo>
                    <a:pt x="71244" y="46133"/>
                    <a:pt x="71410" y="45688"/>
                    <a:pt x="71499" y="45255"/>
                  </a:cubicBezTo>
                  <a:cubicBezTo>
                    <a:pt x="71575" y="44834"/>
                    <a:pt x="71563" y="44389"/>
                    <a:pt x="71524" y="43969"/>
                  </a:cubicBezTo>
                  <a:lnTo>
                    <a:pt x="71499" y="42695"/>
                  </a:lnTo>
                  <a:lnTo>
                    <a:pt x="71372" y="40136"/>
                  </a:lnTo>
                  <a:lnTo>
                    <a:pt x="70837" y="19839"/>
                  </a:lnTo>
                  <a:lnTo>
                    <a:pt x="70569" y="9703"/>
                  </a:lnTo>
                  <a:lnTo>
                    <a:pt x="70442" y="4623"/>
                  </a:lnTo>
                  <a:lnTo>
                    <a:pt x="70417" y="3349"/>
                  </a:lnTo>
                  <a:lnTo>
                    <a:pt x="70391" y="2713"/>
                  </a:lnTo>
                  <a:lnTo>
                    <a:pt x="70391" y="2394"/>
                  </a:lnTo>
                  <a:cubicBezTo>
                    <a:pt x="70391" y="2280"/>
                    <a:pt x="70391" y="2165"/>
                    <a:pt x="70378" y="2063"/>
                  </a:cubicBezTo>
                  <a:cubicBezTo>
                    <a:pt x="70366" y="1834"/>
                    <a:pt x="70315" y="1618"/>
                    <a:pt x="70238" y="1401"/>
                  </a:cubicBezTo>
                  <a:cubicBezTo>
                    <a:pt x="70162" y="1185"/>
                    <a:pt x="70035" y="994"/>
                    <a:pt x="69856" y="828"/>
                  </a:cubicBezTo>
                  <a:cubicBezTo>
                    <a:pt x="69678" y="675"/>
                    <a:pt x="69474" y="561"/>
                    <a:pt x="69271" y="484"/>
                  </a:cubicBezTo>
                  <a:cubicBezTo>
                    <a:pt x="69062" y="411"/>
                    <a:pt x="68854" y="373"/>
                    <a:pt x="68635" y="359"/>
                  </a:cubicBezTo>
                  <a:lnTo>
                    <a:pt x="68635" y="359"/>
                  </a:lnTo>
                  <a:cubicBezTo>
                    <a:pt x="68309" y="214"/>
                    <a:pt x="67937" y="166"/>
                    <a:pt x="67590" y="153"/>
                  </a:cubicBezTo>
                  <a:lnTo>
                    <a:pt x="66558" y="115"/>
                  </a:lnTo>
                  <a:cubicBezTo>
                    <a:pt x="65871" y="90"/>
                    <a:pt x="65170" y="64"/>
                    <a:pt x="64496" y="51"/>
                  </a:cubicBezTo>
                  <a:cubicBezTo>
                    <a:pt x="63108" y="39"/>
                    <a:pt x="61720" y="0"/>
                    <a:pt x="603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3" name="Google Shape;993;p48"/>
          <p:cNvSpPr txBox="1"/>
          <p:nvPr>
            <p:ph idx="4" type="title"/>
          </p:nvPr>
        </p:nvSpPr>
        <p:spPr>
          <a:xfrm>
            <a:off x="930200" y="627400"/>
            <a:ext cx="64728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chemeClr val="dk1"/>
                </a:solidFill>
              </a:rPr>
              <a:t>Our </a:t>
            </a:r>
            <a:r>
              <a:rPr b="1" lang="en"/>
              <a:t>t</a:t>
            </a:r>
            <a:r>
              <a:rPr b="1" lang="en">
                <a:solidFill>
                  <a:schemeClr val="dk1"/>
                </a:solidFill>
              </a:rPr>
              <a:t>eam</a:t>
            </a:r>
            <a:endParaRPr b="1">
              <a:solidFill>
                <a:schemeClr val="dk1"/>
              </a:solidFill>
            </a:endParaRPr>
          </a:p>
        </p:txBody>
      </p:sp>
      <p:sp>
        <p:nvSpPr>
          <p:cNvPr id="994" name="Google Shape;994;p48"/>
          <p:cNvSpPr txBox="1"/>
          <p:nvPr>
            <p:ph idx="1" type="subTitle"/>
          </p:nvPr>
        </p:nvSpPr>
        <p:spPr>
          <a:xfrm>
            <a:off x="1061162" y="3591825"/>
            <a:ext cx="28611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rPr>
              <a:t>You can replace the image on the screen with your own</a:t>
            </a:r>
            <a:endParaRPr>
              <a:solidFill>
                <a:schemeClr val="dk1"/>
              </a:solidFill>
            </a:endParaRPr>
          </a:p>
          <a:p>
            <a:pPr indent="0" lvl="0" marL="0" rtl="0" algn="ctr">
              <a:spcBef>
                <a:spcPts val="0"/>
              </a:spcBef>
              <a:spcAft>
                <a:spcPts val="0"/>
              </a:spcAft>
              <a:buNone/>
            </a:pPr>
            <a:r>
              <a:t/>
            </a:r>
            <a:endParaRPr>
              <a:solidFill>
                <a:schemeClr val="dk1"/>
              </a:solidFill>
            </a:endParaRPr>
          </a:p>
        </p:txBody>
      </p:sp>
      <p:sp>
        <p:nvSpPr>
          <p:cNvPr id="995" name="Google Shape;995;p48"/>
          <p:cNvSpPr txBox="1"/>
          <p:nvPr>
            <p:ph idx="2" type="title"/>
          </p:nvPr>
        </p:nvSpPr>
        <p:spPr>
          <a:xfrm>
            <a:off x="5113138" y="2959625"/>
            <a:ext cx="30783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t>Teresa García</a:t>
            </a:r>
            <a:endParaRPr b="1">
              <a:solidFill>
                <a:schemeClr val="dk1"/>
              </a:solidFill>
            </a:endParaRPr>
          </a:p>
        </p:txBody>
      </p:sp>
      <p:sp>
        <p:nvSpPr>
          <p:cNvPr id="996" name="Google Shape;996;p48"/>
          <p:cNvSpPr txBox="1"/>
          <p:nvPr>
            <p:ph idx="3" type="subTitle"/>
          </p:nvPr>
        </p:nvSpPr>
        <p:spPr>
          <a:xfrm>
            <a:off x="5385388" y="3591825"/>
            <a:ext cx="25338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rPr>
              <a:t>You can replace the image on the screen with your own</a:t>
            </a:r>
            <a:endParaRPr>
              <a:solidFill>
                <a:schemeClr val="dk1"/>
              </a:solidFill>
            </a:endParaRPr>
          </a:p>
          <a:p>
            <a:pPr indent="0" lvl="0" marL="0" rtl="0" algn="ctr">
              <a:spcBef>
                <a:spcPts val="0"/>
              </a:spcBef>
              <a:spcAft>
                <a:spcPts val="0"/>
              </a:spcAft>
              <a:buNone/>
            </a:pPr>
            <a:r>
              <a:t/>
            </a:r>
            <a:endParaRPr>
              <a:solidFill>
                <a:schemeClr val="dk1"/>
              </a:solidFill>
            </a:endParaRPr>
          </a:p>
        </p:txBody>
      </p:sp>
      <p:sp>
        <p:nvSpPr>
          <p:cNvPr id="997" name="Google Shape;997;p48"/>
          <p:cNvSpPr txBox="1"/>
          <p:nvPr>
            <p:ph type="title"/>
          </p:nvPr>
        </p:nvSpPr>
        <p:spPr>
          <a:xfrm>
            <a:off x="952562" y="2959750"/>
            <a:ext cx="30783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t>Manuel </a:t>
            </a:r>
            <a:r>
              <a:rPr b="1" lang="en">
                <a:solidFill>
                  <a:schemeClr val="dk1"/>
                </a:solidFill>
              </a:rPr>
              <a:t>Hern</a:t>
            </a:r>
            <a:r>
              <a:rPr b="1" lang="en"/>
              <a:t>á</a:t>
            </a:r>
            <a:r>
              <a:rPr b="1" lang="en">
                <a:solidFill>
                  <a:schemeClr val="dk1"/>
                </a:solidFill>
              </a:rPr>
              <a:t>ndez</a:t>
            </a:r>
            <a:endParaRPr b="1">
              <a:solidFill>
                <a:schemeClr val="dk1"/>
              </a:solidFill>
            </a:endParaRPr>
          </a:p>
        </p:txBody>
      </p:sp>
      <p:pic>
        <p:nvPicPr>
          <p:cNvPr id="998" name="Google Shape;998;p48"/>
          <p:cNvPicPr preferRelativeResize="0"/>
          <p:nvPr/>
        </p:nvPicPr>
        <p:blipFill rotWithShape="1">
          <a:blip r:embed="rId3">
            <a:alphaModFix/>
          </a:blip>
          <a:srcRect b="40234" l="15222" r="47153" t="0"/>
          <a:stretch/>
        </p:blipFill>
        <p:spPr>
          <a:xfrm>
            <a:off x="1630288" y="1274925"/>
            <a:ext cx="1722816" cy="1823075"/>
          </a:xfrm>
          <a:prstGeom prst="rect">
            <a:avLst/>
          </a:prstGeom>
          <a:noFill/>
          <a:ln>
            <a:noFill/>
          </a:ln>
        </p:spPr>
      </p:pic>
      <p:pic>
        <p:nvPicPr>
          <p:cNvPr id="999" name="Google Shape;999;p48"/>
          <p:cNvPicPr preferRelativeResize="0"/>
          <p:nvPr/>
        </p:nvPicPr>
        <p:blipFill rotWithShape="1">
          <a:blip r:embed="rId4">
            <a:alphaModFix/>
          </a:blip>
          <a:srcRect b="49634" l="22246" r="28492" t="0"/>
          <a:stretch/>
        </p:blipFill>
        <p:spPr>
          <a:xfrm>
            <a:off x="5760755" y="1274925"/>
            <a:ext cx="1783095" cy="1823075"/>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3" name="Shape 1003"/>
        <p:cNvGrpSpPr/>
        <p:nvPr/>
      </p:nvGrpSpPr>
      <p:grpSpPr>
        <a:xfrm>
          <a:off x="0" y="0"/>
          <a:ext cx="0" cy="0"/>
          <a:chOff x="0" y="0"/>
          <a:chExt cx="0" cy="0"/>
        </a:xfrm>
      </p:grpSpPr>
      <p:sp>
        <p:nvSpPr>
          <p:cNvPr id="1004" name="Google Shape;1004;p49"/>
          <p:cNvSpPr txBox="1"/>
          <p:nvPr>
            <p:ph idx="8" type="title"/>
          </p:nvPr>
        </p:nvSpPr>
        <p:spPr>
          <a:xfrm>
            <a:off x="930200" y="627400"/>
            <a:ext cx="64728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Our associates</a:t>
            </a:r>
            <a:endParaRPr b="1"/>
          </a:p>
        </p:txBody>
      </p:sp>
      <p:sp>
        <p:nvSpPr>
          <p:cNvPr id="1005" name="Google Shape;1005;p49"/>
          <p:cNvSpPr txBox="1"/>
          <p:nvPr>
            <p:ph type="title"/>
          </p:nvPr>
        </p:nvSpPr>
        <p:spPr>
          <a:xfrm>
            <a:off x="226540" y="2492963"/>
            <a:ext cx="2326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solidFill>
                  <a:schemeClr val="dk1"/>
                </a:solidFill>
              </a:rPr>
              <a:t>Venus</a:t>
            </a:r>
            <a:endParaRPr b="1">
              <a:solidFill>
                <a:schemeClr val="dk1"/>
              </a:solidFill>
            </a:endParaRPr>
          </a:p>
        </p:txBody>
      </p:sp>
      <p:sp>
        <p:nvSpPr>
          <p:cNvPr id="1006" name="Google Shape;1006;p49"/>
          <p:cNvSpPr txBox="1"/>
          <p:nvPr>
            <p:ph idx="1" type="subTitle"/>
          </p:nvPr>
        </p:nvSpPr>
        <p:spPr>
          <a:xfrm>
            <a:off x="359590" y="3110812"/>
            <a:ext cx="20601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second planet from the Sun</a:t>
            </a:r>
            <a:endParaRPr/>
          </a:p>
          <a:p>
            <a:pPr indent="0" lvl="0" marL="0" rtl="0" algn="ctr">
              <a:spcBef>
                <a:spcPts val="0"/>
              </a:spcBef>
              <a:spcAft>
                <a:spcPts val="0"/>
              </a:spcAft>
              <a:buNone/>
            </a:pPr>
            <a:r>
              <a:t/>
            </a:r>
            <a:endParaRPr/>
          </a:p>
        </p:txBody>
      </p:sp>
      <p:sp>
        <p:nvSpPr>
          <p:cNvPr id="1007" name="Google Shape;1007;p49"/>
          <p:cNvSpPr txBox="1"/>
          <p:nvPr>
            <p:ph idx="2" type="title"/>
          </p:nvPr>
        </p:nvSpPr>
        <p:spPr>
          <a:xfrm>
            <a:off x="2343110" y="2492963"/>
            <a:ext cx="2326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solidFill>
                  <a:schemeClr val="dk1"/>
                </a:solidFill>
              </a:rPr>
              <a:t>Mars</a:t>
            </a:r>
            <a:endParaRPr b="1">
              <a:solidFill>
                <a:schemeClr val="dk1"/>
              </a:solidFill>
            </a:endParaRPr>
          </a:p>
        </p:txBody>
      </p:sp>
      <p:sp>
        <p:nvSpPr>
          <p:cNvPr id="1008" name="Google Shape;1008;p49"/>
          <p:cNvSpPr txBox="1"/>
          <p:nvPr>
            <p:ph idx="3" type="subTitle"/>
          </p:nvPr>
        </p:nvSpPr>
        <p:spPr>
          <a:xfrm>
            <a:off x="2476160" y="3110812"/>
            <a:ext cx="20601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a:p>
            <a:pPr indent="0" lvl="0" marL="0" rtl="0" algn="ctr">
              <a:spcBef>
                <a:spcPts val="0"/>
              </a:spcBef>
              <a:spcAft>
                <a:spcPts val="0"/>
              </a:spcAft>
              <a:buNone/>
            </a:pPr>
            <a:r>
              <a:t/>
            </a:r>
            <a:endParaRPr/>
          </a:p>
        </p:txBody>
      </p:sp>
      <p:sp>
        <p:nvSpPr>
          <p:cNvPr id="1009" name="Google Shape;1009;p49"/>
          <p:cNvSpPr txBox="1"/>
          <p:nvPr>
            <p:ph idx="4" type="title"/>
          </p:nvPr>
        </p:nvSpPr>
        <p:spPr>
          <a:xfrm>
            <a:off x="4474690" y="2492963"/>
            <a:ext cx="2326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solidFill>
                  <a:schemeClr val="dk1"/>
                </a:solidFill>
              </a:rPr>
              <a:t>Mercury</a:t>
            </a:r>
            <a:endParaRPr b="1">
              <a:solidFill>
                <a:schemeClr val="dk1"/>
              </a:solidFill>
            </a:endParaRPr>
          </a:p>
        </p:txBody>
      </p:sp>
      <p:sp>
        <p:nvSpPr>
          <p:cNvPr id="1010" name="Google Shape;1010;p49"/>
          <p:cNvSpPr txBox="1"/>
          <p:nvPr>
            <p:ph idx="5" type="subTitle"/>
          </p:nvPr>
        </p:nvSpPr>
        <p:spPr>
          <a:xfrm>
            <a:off x="4607740" y="3110812"/>
            <a:ext cx="20601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smallest planet in the Solar System</a:t>
            </a:r>
            <a:endParaRPr/>
          </a:p>
          <a:p>
            <a:pPr indent="0" lvl="0" marL="0" rtl="0" algn="ctr">
              <a:spcBef>
                <a:spcPts val="0"/>
              </a:spcBef>
              <a:spcAft>
                <a:spcPts val="0"/>
              </a:spcAft>
              <a:buNone/>
            </a:pPr>
            <a:r>
              <a:t/>
            </a:r>
            <a:endParaRPr/>
          </a:p>
        </p:txBody>
      </p:sp>
      <p:sp>
        <p:nvSpPr>
          <p:cNvPr id="1011" name="Google Shape;1011;p49"/>
          <p:cNvSpPr txBox="1"/>
          <p:nvPr>
            <p:ph idx="6" type="title"/>
          </p:nvPr>
        </p:nvSpPr>
        <p:spPr>
          <a:xfrm>
            <a:off x="6591260" y="2492963"/>
            <a:ext cx="2326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solidFill>
                  <a:schemeClr val="dk1"/>
                </a:solidFill>
              </a:rPr>
              <a:t>Saturn</a:t>
            </a:r>
            <a:endParaRPr b="1">
              <a:solidFill>
                <a:schemeClr val="dk1"/>
              </a:solidFill>
            </a:endParaRPr>
          </a:p>
        </p:txBody>
      </p:sp>
      <p:sp>
        <p:nvSpPr>
          <p:cNvPr id="1012" name="Google Shape;1012;p49"/>
          <p:cNvSpPr txBox="1"/>
          <p:nvPr>
            <p:ph idx="7" type="subTitle"/>
          </p:nvPr>
        </p:nvSpPr>
        <p:spPr>
          <a:xfrm>
            <a:off x="6724310" y="3110812"/>
            <a:ext cx="20601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a gas giant and has many rings</a:t>
            </a:r>
            <a:endParaRPr/>
          </a:p>
          <a:p>
            <a:pPr indent="0" lvl="0" marL="0" rtl="0" algn="ctr">
              <a:spcBef>
                <a:spcPts val="0"/>
              </a:spcBef>
              <a:spcAft>
                <a:spcPts val="0"/>
              </a:spcAft>
              <a:buNone/>
            </a:pPr>
            <a:r>
              <a:t/>
            </a:r>
            <a:endParaRPr/>
          </a:p>
        </p:txBody>
      </p:sp>
      <p:grpSp>
        <p:nvGrpSpPr>
          <p:cNvPr id="1013" name="Google Shape;1013;p49"/>
          <p:cNvGrpSpPr/>
          <p:nvPr/>
        </p:nvGrpSpPr>
        <p:grpSpPr>
          <a:xfrm flipH="1">
            <a:off x="115650" y="61975"/>
            <a:ext cx="8912699" cy="4896073"/>
            <a:chOff x="457199" y="420842"/>
            <a:chExt cx="8320294" cy="4384805"/>
          </a:xfrm>
        </p:grpSpPr>
        <p:sp>
          <p:nvSpPr>
            <p:cNvPr id="1014" name="Google Shape;1014;p49"/>
            <p:cNvSpPr/>
            <p:nvPr/>
          </p:nvSpPr>
          <p:spPr>
            <a:xfrm>
              <a:off x="457199" y="420842"/>
              <a:ext cx="8320294" cy="4384805"/>
            </a:xfrm>
            <a:custGeom>
              <a:rect b="b" l="l" r="r" t="t"/>
              <a:pathLst>
                <a:path extrusionOk="0" h="12931" w="18906">
                  <a:moveTo>
                    <a:pt x="216" y="193"/>
                  </a:moveTo>
                  <a:lnTo>
                    <a:pt x="216" y="193"/>
                  </a:lnTo>
                  <a:cubicBezTo>
                    <a:pt x="1220" y="353"/>
                    <a:pt x="2229" y="401"/>
                    <a:pt x="3240" y="401"/>
                  </a:cubicBezTo>
                  <a:cubicBezTo>
                    <a:pt x="4561" y="401"/>
                    <a:pt x="5885" y="320"/>
                    <a:pt x="7209" y="302"/>
                  </a:cubicBezTo>
                  <a:cubicBezTo>
                    <a:pt x="7310" y="301"/>
                    <a:pt x="7411" y="300"/>
                    <a:pt x="7512" y="300"/>
                  </a:cubicBezTo>
                  <a:cubicBezTo>
                    <a:pt x="9829" y="300"/>
                    <a:pt x="12130" y="635"/>
                    <a:pt x="14448" y="657"/>
                  </a:cubicBezTo>
                  <a:cubicBezTo>
                    <a:pt x="14598" y="658"/>
                    <a:pt x="14748" y="659"/>
                    <a:pt x="14897" y="659"/>
                  </a:cubicBezTo>
                  <a:cubicBezTo>
                    <a:pt x="16113" y="659"/>
                    <a:pt x="17325" y="610"/>
                    <a:pt x="18534" y="514"/>
                  </a:cubicBezTo>
                  <a:lnTo>
                    <a:pt x="18534" y="514"/>
                  </a:lnTo>
                  <a:cubicBezTo>
                    <a:pt x="18633" y="4510"/>
                    <a:pt x="18721" y="8510"/>
                    <a:pt x="18599" y="12506"/>
                  </a:cubicBezTo>
                  <a:lnTo>
                    <a:pt x="18599" y="12506"/>
                  </a:lnTo>
                  <a:cubicBezTo>
                    <a:pt x="13806" y="12698"/>
                    <a:pt x="9004" y="12653"/>
                    <a:pt x="4203" y="12690"/>
                  </a:cubicBezTo>
                  <a:cubicBezTo>
                    <a:pt x="2868" y="12703"/>
                    <a:pt x="1534" y="12720"/>
                    <a:pt x="200" y="12751"/>
                  </a:cubicBezTo>
                  <a:lnTo>
                    <a:pt x="200" y="12751"/>
                  </a:lnTo>
                  <a:cubicBezTo>
                    <a:pt x="244" y="12456"/>
                    <a:pt x="290" y="12158"/>
                    <a:pt x="334" y="11863"/>
                  </a:cubicBezTo>
                  <a:lnTo>
                    <a:pt x="334" y="11863"/>
                  </a:lnTo>
                  <a:cubicBezTo>
                    <a:pt x="355" y="11849"/>
                    <a:pt x="369" y="11826"/>
                    <a:pt x="369" y="11794"/>
                  </a:cubicBezTo>
                  <a:cubicBezTo>
                    <a:pt x="315" y="7927"/>
                    <a:pt x="265" y="4060"/>
                    <a:pt x="216" y="193"/>
                  </a:cubicBezTo>
                  <a:close/>
                  <a:moveTo>
                    <a:pt x="131" y="0"/>
                  </a:moveTo>
                  <a:cubicBezTo>
                    <a:pt x="79" y="0"/>
                    <a:pt x="33" y="32"/>
                    <a:pt x="37" y="88"/>
                  </a:cubicBezTo>
                  <a:cubicBezTo>
                    <a:pt x="86" y="3945"/>
                    <a:pt x="136" y="7802"/>
                    <a:pt x="185" y="11659"/>
                  </a:cubicBezTo>
                  <a:lnTo>
                    <a:pt x="185" y="11659"/>
                  </a:lnTo>
                  <a:cubicBezTo>
                    <a:pt x="128" y="12045"/>
                    <a:pt x="67" y="12431"/>
                    <a:pt x="10" y="12817"/>
                  </a:cubicBezTo>
                  <a:cubicBezTo>
                    <a:pt x="1" y="12870"/>
                    <a:pt x="30" y="12931"/>
                    <a:pt x="90" y="12931"/>
                  </a:cubicBezTo>
                  <a:cubicBezTo>
                    <a:pt x="92" y="12931"/>
                    <a:pt x="94" y="12931"/>
                    <a:pt x="96" y="12931"/>
                  </a:cubicBezTo>
                  <a:cubicBezTo>
                    <a:pt x="4921" y="12817"/>
                    <a:pt x="9751" y="12881"/>
                    <a:pt x="14576" y="12799"/>
                  </a:cubicBezTo>
                  <a:cubicBezTo>
                    <a:pt x="15945" y="12771"/>
                    <a:pt x="17313" y="12735"/>
                    <a:pt x="18682" y="12680"/>
                  </a:cubicBezTo>
                  <a:cubicBezTo>
                    <a:pt x="18732" y="12680"/>
                    <a:pt x="18773" y="12644"/>
                    <a:pt x="18773" y="12594"/>
                  </a:cubicBezTo>
                  <a:cubicBezTo>
                    <a:pt x="18905" y="8538"/>
                    <a:pt x="18810" y="4477"/>
                    <a:pt x="18714" y="420"/>
                  </a:cubicBezTo>
                  <a:cubicBezTo>
                    <a:pt x="18714" y="377"/>
                    <a:pt x="18677" y="329"/>
                    <a:pt x="18629" y="329"/>
                  </a:cubicBezTo>
                  <a:cubicBezTo>
                    <a:pt x="18627" y="329"/>
                    <a:pt x="18625" y="329"/>
                    <a:pt x="18623" y="329"/>
                  </a:cubicBezTo>
                  <a:cubicBezTo>
                    <a:pt x="17376" y="428"/>
                    <a:pt x="16126" y="478"/>
                    <a:pt x="14875" y="478"/>
                  </a:cubicBezTo>
                  <a:cubicBezTo>
                    <a:pt x="13713" y="478"/>
                    <a:pt x="12551" y="435"/>
                    <a:pt x="11392" y="347"/>
                  </a:cubicBezTo>
                  <a:cubicBezTo>
                    <a:pt x="10192" y="256"/>
                    <a:pt x="8991" y="125"/>
                    <a:pt x="7786" y="120"/>
                  </a:cubicBezTo>
                  <a:cubicBezTo>
                    <a:pt x="7746" y="120"/>
                    <a:pt x="7706" y="120"/>
                    <a:pt x="7665" y="120"/>
                  </a:cubicBezTo>
                  <a:cubicBezTo>
                    <a:pt x="6528" y="120"/>
                    <a:pt x="5395" y="180"/>
                    <a:pt x="4257" y="211"/>
                  </a:cubicBezTo>
                  <a:cubicBezTo>
                    <a:pt x="3918" y="220"/>
                    <a:pt x="3579" y="226"/>
                    <a:pt x="3239" y="226"/>
                  </a:cubicBezTo>
                  <a:cubicBezTo>
                    <a:pt x="2205" y="226"/>
                    <a:pt x="1171" y="173"/>
                    <a:pt x="151" y="2"/>
                  </a:cubicBezTo>
                  <a:cubicBezTo>
                    <a:pt x="144" y="1"/>
                    <a:pt x="137" y="0"/>
                    <a:pt x="131" y="0"/>
                  </a:cubicBezTo>
                  <a:close/>
                </a:path>
              </a:pathLst>
            </a:custGeom>
            <a:solidFill>
              <a:schemeClr val="dk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5" name="Google Shape;1015;p49"/>
            <p:cNvGrpSpPr/>
            <p:nvPr/>
          </p:nvGrpSpPr>
          <p:grpSpPr>
            <a:xfrm rot="-393">
              <a:off x="8451781" y="1455324"/>
              <a:ext cx="91501" cy="2296748"/>
              <a:chOff x="3382729" y="936491"/>
              <a:chExt cx="26147" cy="611944"/>
            </a:xfrm>
          </p:grpSpPr>
          <p:sp>
            <p:nvSpPr>
              <p:cNvPr id="1016" name="Google Shape;1016;p49"/>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9"/>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9"/>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9"/>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9"/>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 name="Google Shape;1021;p49"/>
            <p:cNvGrpSpPr/>
            <p:nvPr/>
          </p:nvGrpSpPr>
          <p:grpSpPr>
            <a:xfrm rot="5399656">
              <a:off x="3238709" y="2471928"/>
              <a:ext cx="78276" cy="4207236"/>
              <a:chOff x="3382729" y="936491"/>
              <a:chExt cx="26147" cy="611944"/>
            </a:xfrm>
          </p:grpSpPr>
          <p:sp>
            <p:nvSpPr>
              <p:cNvPr id="1022" name="Google Shape;1022;p49"/>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9"/>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9"/>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9"/>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9"/>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7" name="Google Shape;1027;p49"/>
          <p:cNvGrpSpPr/>
          <p:nvPr/>
        </p:nvGrpSpPr>
        <p:grpSpPr>
          <a:xfrm rot="710619">
            <a:off x="5686882" y="8997"/>
            <a:ext cx="3399219" cy="916905"/>
            <a:chOff x="5228874" y="132800"/>
            <a:chExt cx="3104856" cy="837504"/>
          </a:xfrm>
        </p:grpSpPr>
        <p:sp>
          <p:nvSpPr>
            <p:cNvPr id="1028" name="Google Shape;1028;p49"/>
            <p:cNvSpPr/>
            <p:nvPr/>
          </p:nvSpPr>
          <p:spPr>
            <a:xfrm>
              <a:off x="5305375" y="132800"/>
              <a:ext cx="3028356" cy="837500"/>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9"/>
            <p:cNvSpPr/>
            <p:nvPr/>
          </p:nvSpPr>
          <p:spPr>
            <a:xfrm>
              <a:off x="5228874" y="132810"/>
              <a:ext cx="3104850" cy="837494"/>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 name="Google Shape;1030;p49"/>
          <p:cNvGrpSpPr/>
          <p:nvPr/>
        </p:nvGrpSpPr>
        <p:grpSpPr>
          <a:xfrm rot="710619">
            <a:off x="-290218" y="4203672"/>
            <a:ext cx="3399219" cy="916905"/>
            <a:chOff x="5228874" y="132800"/>
            <a:chExt cx="3104856" cy="837504"/>
          </a:xfrm>
        </p:grpSpPr>
        <p:sp>
          <p:nvSpPr>
            <p:cNvPr id="1031" name="Google Shape;1031;p49"/>
            <p:cNvSpPr/>
            <p:nvPr/>
          </p:nvSpPr>
          <p:spPr>
            <a:xfrm>
              <a:off x="5305375" y="132800"/>
              <a:ext cx="3028356" cy="837500"/>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9"/>
            <p:cNvSpPr/>
            <p:nvPr/>
          </p:nvSpPr>
          <p:spPr>
            <a:xfrm>
              <a:off x="5228874" y="132810"/>
              <a:ext cx="3104850" cy="837494"/>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 name="Google Shape;1033;p49"/>
          <p:cNvGrpSpPr/>
          <p:nvPr/>
        </p:nvGrpSpPr>
        <p:grpSpPr>
          <a:xfrm>
            <a:off x="1145391" y="1981791"/>
            <a:ext cx="528007" cy="658131"/>
            <a:chOff x="1546758" y="1843265"/>
            <a:chExt cx="929754" cy="1158885"/>
          </a:xfrm>
        </p:grpSpPr>
        <p:sp>
          <p:nvSpPr>
            <p:cNvPr id="1034" name="Google Shape;1034;p49"/>
            <p:cNvSpPr/>
            <p:nvPr/>
          </p:nvSpPr>
          <p:spPr>
            <a:xfrm>
              <a:off x="1546758" y="1843265"/>
              <a:ext cx="929754" cy="1158885"/>
            </a:xfrm>
            <a:custGeom>
              <a:rect b="b" l="l" r="r" t="t"/>
              <a:pathLst>
                <a:path extrusionOk="0" h="18395" w="14758">
                  <a:moveTo>
                    <a:pt x="13659" y="203"/>
                  </a:moveTo>
                  <a:cubicBezTo>
                    <a:pt x="13932" y="203"/>
                    <a:pt x="14349" y="356"/>
                    <a:pt x="14287" y="498"/>
                  </a:cubicBezTo>
                  <a:cubicBezTo>
                    <a:pt x="14260" y="567"/>
                    <a:pt x="14178" y="589"/>
                    <a:pt x="14083" y="589"/>
                  </a:cubicBezTo>
                  <a:cubicBezTo>
                    <a:pt x="13951" y="589"/>
                    <a:pt x="13793" y="545"/>
                    <a:pt x="13727" y="523"/>
                  </a:cubicBezTo>
                  <a:cubicBezTo>
                    <a:pt x="13599" y="498"/>
                    <a:pt x="13485" y="447"/>
                    <a:pt x="13408" y="358"/>
                  </a:cubicBezTo>
                  <a:cubicBezTo>
                    <a:pt x="13434" y="345"/>
                    <a:pt x="13434" y="345"/>
                    <a:pt x="13434" y="307"/>
                  </a:cubicBezTo>
                  <a:cubicBezTo>
                    <a:pt x="13445" y="233"/>
                    <a:pt x="13538" y="203"/>
                    <a:pt x="13659" y="203"/>
                  </a:cubicBezTo>
                  <a:close/>
                  <a:moveTo>
                    <a:pt x="12457" y="201"/>
                  </a:moveTo>
                  <a:cubicBezTo>
                    <a:pt x="12608" y="201"/>
                    <a:pt x="12774" y="274"/>
                    <a:pt x="12784" y="434"/>
                  </a:cubicBezTo>
                  <a:cubicBezTo>
                    <a:pt x="12795" y="579"/>
                    <a:pt x="12653" y="648"/>
                    <a:pt x="12517" y="648"/>
                  </a:cubicBezTo>
                  <a:cubicBezTo>
                    <a:pt x="12487" y="648"/>
                    <a:pt x="12456" y="645"/>
                    <a:pt x="12428" y="638"/>
                  </a:cubicBezTo>
                  <a:cubicBezTo>
                    <a:pt x="12275" y="612"/>
                    <a:pt x="12148" y="485"/>
                    <a:pt x="12033" y="383"/>
                  </a:cubicBezTo>
                  <a:cubicBezTo>
                    <a:pt x="12071" y="358"/>
                    <a:pt x="12097" y="345"/>
                    <a:pt x="12122" y="319"/>
                  </a:cubicBezTo>
                  <a:cubicBezTo>
                    <a:pt x="12186" y="281"/>
                    <a:pt x="12262" y="230"/>
                    <a:pt x="12339" y="217"/>
                  </a:cubicBezTo>
                  <a:cubicBezTo>
                    <a:pt x="12375" y="206"/>
                    <a:pt x="12415" y="201"/>
                    <a:pt x="12457" y="201"/>
                  </a:cubicBezTo>
                  <a:close/>
                  <a:moveTo>
                    <a:pt x="14331" y="1302"/>
                  </a:moveTo>
                  <a:cubicBezTo>
                    <a:pt x="14370" y="1302"/>
                    <a:pt x="14407" y="1311"/>
                    <a:pt x="14440" y="1338"/>
                  </a:cubicBezTo>
                  <a:cubicBezTo>
                    <a:pt x="14554" y="1389"/>
                    <a:pt x="14567" y="1504"/>
                    <a:pt x="14516" y="1593"/>
                  </a:cubicBezTo>
                  <a:lnTo>
                    <a:pt x="14491" y="1593"/>
                  </a:lnTo>
                  <a:cubicBezTo>
                    <a:pt x="14452" y="1631"/>
                    <a:pt x="14440" y="1656"/>
                    <a:pt x="14414" y="1695"/>
                  </a:cubicBezTo>
                  <a:cubicBezTo>
                    <a:pt x="14390" y="1701"/>
                    <a:pt x="14366" y="1704"/>
                    <a:pt x="14343" y="1704"/>
                  </a:cubicBezTo>
                  <a:cubicBezTo>
                    <a:pt x="14266" y="1704"/>
                    <a:pt x="14195" y="1670"/>
                    <a:pt x="14147" y="1593"/>
                  </a:cubicBezTo>
                  <a:cubicBezTo>
                    <a:pt x="14096" y="1504"/>
                    <a:pt x="14121" y="1427"/>
                    <a:pt x="14147" y="1325"/>
                  </a:cubicBezTo>
                  <a:lnTo>
                    <a:pt x="14172" y="1325"/>
                  </a:lnTo>
                  <a:cubicBezTo>
                    <a:pt x="14223" y="1318"/>
                    <a:pt x="14279" y="1302"/>
                    <a:pt x="14331" y="1302"/>
                  </a:cubicBezTo>
                  <a:close/>
                  <a:moveTo>
                    <a:pt x="13319" y="536"/>
                  </a:moveTo>
                  <a:cubicBezTo>
                    <a:pt x="13472" y="676"/>
                    <a:pt x="13676" y="740"/>
                    <a:pt x="13867" y="752"/>
                  </a:cubicBezTo>
                  <a:cubicBezTo>
                    <a:pt x="13936" y="760"/>
                    <a:pt x="14015" y="772"/>
                    <a:pt x="14092" y="772"/>
                  </a:cubicBezTo>
                  <a:cubicBezTo>
                    <a:pt x="14142" y="772"/>
                    <a:pt x="14191" y="767"/>
                    <a:pt x="14236" y="752"/>
                  </a:cubicBezTo>
                  <a:lnTo>
                    <a:pt x="14236" y="752"/>
                  </a:lnTo>
                  <a:cubicBezTo>
                    <a:pt x="14147" y="1083"/>
                    <a:pt x="13981" y="1389"/>
                    <a:pt x="13765" y="1656"/>
                  </a:cubicBezTo>
                  <a:cubicBezTo>
                    <a:pt x="13510" y="2000"/>
                    <a:pt x="13192" y="2255"/>
                    <a:pt x="12899" y="2548"/>
                  </a:cubicBezTo>
                  <a:cubicBezTo>
                    <a:pt x="12858" y="2599"/>
                    <a:pt x="12892" y="2676"/>
                    <a:pt x="12940" y="2676"/>
                  </a:cubicBezTo>
                  <a:cubicBezTo>
                    <a:pt x="12951" y="2676"/>
                    <a:pt x="12963" y="2672"/>
                    <a:pt x="12975" y="2662"/>
                  </a:cubicBezTo>
                  <a:cubicBezTo>
                    <a:pt x="13345" y="2420"/>
                    <a:pt x="13637" y="2064"/>
                    <a:pt x="13892" y="1720"/>
                  </a:cubicBezTo>
                  <a:lnTo>
                    <a:pt x="13994" y="1580"/>
                  </a:lnTo>
                  <a:cubicBezTo>
                    <a:pt x="13994" y="1618"/>
                    <a:pt x="14007" y="1656"/>
                    <a:pt x="14045" y="1695"/>
                  </a:cubicBezTo>
                  <a:cubicBezTo>
                    <a:pt x="14109" y="1784"/>
                    <a:pt x="14198" y="1847"/>
                    <a:pt x="14312" y="1873"/>
                  </a:cubicBezTo>
                  <a:cubicBezTo>
                    <a:pt x="14300" y="1873"/>
                    <a:pt x="14287" y="1898"/>
                    <a:pt x="14261" y="1936"/>
                  </a:cubicBezTo>
                  <a:cubicBezTo>
                    <a:pt x="14185" y="2077"/>
                    <a:pt x="14109" y="2204"/>
                    <a:pt x="14007" y="2344"/>
                  </a:cubicBezTo>
                  <a:cubicBezTo>
                    <a:pt x="13828" y="2611"/>
                    <a:pt x="13625" y="2866"/>
                    <a:pt x="13408" y="3108"/>
                  </a:cubicBezTo>
                  <a:cubicBezTo>
                    <a:pt x="13179" y="3337"/>
                    <a:pt x="12963" y="3554"/>
                    <a:pt x="12708" y="3745"/>
                  </a:cubicBezTo>
                  <a:cubicBezTo>
                    <a:pt x="12581" y="3846"/>
                    <a:pt x="12441" y="3936"/>
                    <a:pt x="12288" y="3999"/>
                  </a:cubicBezTo>
                  <a:cubicBezTo>
                    <a:pt x="12199" y="4050"/>
                    <a:pt x="12122" y="4063"/>
                    <a:pt x="12020" y="4101"/>
                  </a:cubicBezTo>
                  <a:cubicBezTo>
                    <a:pt x="12011" y="4065"/>
                    <a:pt x="11982" y="4035"/>
                    <a:pt x="11948" y="4035"/>
                  </a:cubicBezTo>
                  <a:cubicBezTo>
                    <a:pt x="11935" y="4035"/>
                    <a:pt x="11920" y="4039"/>
                    <a:pt x="11906" y="4050"/>
                  </a:cubicBezTo>
                  <a:cubicBezTo>
                    <a:pt x="11880" y="4063"/>
                    <a:pt x="11868" y="4076"/>
                    <a:pt x="11829" y="4114"/>
                  </a:cubicBezTo>
                  <a:lnTo>
                    <a:pt x="11817" y="4127"/>
                  </a:lnTo>
                  <a:cubicBezTo>
                    <a:pt x="11727" y="4190"/>
                    <a:pt x="11664" y="4267"/>
                    <a:pt x="11575" y="4305"/>
                  </a:cubicBezTo>
                  <a:cubicBezTo>
                    <a:pt x="11509" y="4329"/>
                    <a:pt x="11440" y="4342"/>
                    <a:pt x="11372" y="4342"/>
                  </a:cubicBezTo>
                  <a:cubicBezTo>
                    <a:pt x="11296" y="4342"/>
                    <a:pt x="11222" y="4326"/>
                    <a:pt x="11154" y="4292"/>
                  </a:cubicBezTo>
                  <a:cubicBezTo>
                    <a:pt x="10874" y="4127"/>
                    <a:pt x="10811" y="3694"/>
                    <a:pt x="11129" y="3541"/>
                  </a:cubicBezTo>
                  <a:cubicBezTo>
                    <a:pt x="11154" y="3528"/>
                    <a:pt x="11154" y="3490"/>
                    <a:pt x="11154" y="3477"/>
                  </a:cubicBezTo>
                  <a:cubicBezTo>
                    <a:pt x="11536" y="3210"/>
                    <a:pt x="11702" y="2700"/>
                    <a:pt x="11791" y="2268"/>
                  </a:cubicBezTo>
                  <a:cubicBezTo>
                    <a:pt x="11918" y="1720"/>
                    <a:pt x="11969" y="1172"/>
                    <a:pt x="12033" y="625"/>
                  </a:cubicBezTo>
                  <a:cubicBezTo>
                    <a:pt x="12173" y="746"/>
                    <a:pt x="12341" y="847"/>
                    <a:pt x="12520" y="847"/>
                  </a:cubicBezTo>
                  <a:cubicBezTo>
                    <a:pt x="12586" y="847"/>
                    <a:pt x="12653" y="834"/>
                    <a:pt x="12721" y="803"/>
                  </a:cubicBezTo>
                  <a:lnTo>
                    <a:pt x="12721" y="803"/>
                  </a:lnTo>
                  <a:cubicBezTo>
                    <a:pt x="12670" y="1083"/>
                    <a:pt x="12606" y="1363"/>
                    <a:pt x="12466" y="1631"/>
                  </a:cubicBezTo>
                  <a:cubicBezTo>
                    <a:pt x="12300" y="1949"/>
                    <a:pt x="12148" y="2280"/>
                    <a:pt x="11982" y="2599"/>
                  </a:cubicBezTo>
                  <a:cubicBezTo>
                    <a:pt x="11961" y="2663"/>
                    <a:pt x="12003" y="2719"/>
                    <a:pt x="12063" y="2719"/>
                  </a:cubicBezTo>
                  <a:cubicBezTo>
                    <a:pt x="12074" y="2719"/>
                    <a:pt x="12085" y="2717"/>
                    <a:pt x="12097" y="2713"/>
                  </a:cubicBezTo>
                  <a:cubicBezTo>
                    <a:pt x="12491" y="2509"/>
                    <a:pt x="12682" y="2127"/>
                    <a:pt x="12873" y="1745"/>
                  </a:cubicBezTo>
                  <a:cubicBezTo>
                    <a:pt x="13052" y="1338"/>
                    <a:pt x="13230" y="943"/>
                    <a:pt x="13319" y="536"/>
                  </a:cubicBezTo>
                  <a:close/>
                  <a:moveTo>
                    <a:pt x="10149" y="3515"/>
                  </a:moveTo>
                  <a:cubicBezTo>
                    <a:pt x="10378" y="3515"/>
                    <a:pt x="10607" y="3541"/>
                    <a:pt x="10849" y="3554"/>
                  </a:cubicBezTo>
                  <a:cubicBezTo>
                    <a:pt x="10671" y="3770"/>
                    <a:pt x="10760" y="4178"/>
                    <a:pt x="10989" y="4369"/>
                  </a:cubicBezTo>
                  <a:cubicBezTo>
                    <a:pt x="11112" y="4471"/>
                    <a:pt x="11269" y="4516"/>
                    <a:pt x="11432" y="4516"/>
                  </a:cubicBezTo>
                  <a:cubicBezTo>
                    <a:pt x="11471" y="4516"/>
                    <a:pt x="11510" y="4513"/>
                    <a:pt x="11549" y="4509"/>
                  </a:cubicBezTo>
                  <a:cubicBezTo>
                    <a:pt x="11664" y="4470"/>
                    <a:pt x="11817" y="4407"/>
                    <a:pt x="11918" y="4318"/>
                  </a:cubicBezTo>
                  <a:cubicBezTo>
                    <a:pt x="11957" y="4318"/>
                    <a:pt x="11982" y="4318"/>
                    <a:pt x="12020" y="4305"/>
                  </a:cubicBezTo>
                  <a:lnTo>
                    <a:pt x="12059" y="4305"/>
                  </a:lnTo>
                  <a:cubicBezTo>
                    <a:pt x="12708" y="5565"/>
                    <a:pt x="12059" y="6941"/>
                    <a:pt x="11486" y="8125"/>
                  </a:cubicBezTo>
                  <a:cubicBezTo>
                    <a:pt x="11231" y="8647"/>
                    <a:pt x="10951" y="9169"/>
                    <a:pt x="10556" y="9602"/>
                  </a:cubicBezTo>
                  <a:cubicBezTo>
                    <a:pt x="10365" y="9806"/>
                    <a:pt x="10149" y="9984"/>
                    <a:pt x="9894" y="10111"/>
                  </a:cubicBezTo>
                  <a:cubicBezTo>
                    <a:pt x="9601" y="10251"/>
                    <a:pt x="9283" y="10302"/>
                    <a:pt x="9015" y="10468"/>
                  </a:cubicBezTo>
                  <a:cubicBezTo>
                    <a:pt x="8098" y="10990"/>
                    <a:pt x="7882" y="12136"/>
                    <a:pt x="7118" y="12798"/>
                  </a:cubicBezTo>
                  <a:cubicBezTo>
                    <a:pt x="6965" y="12938"/>
                    <a:pt x="6787" y="13053"/>
                    <a:pt x="6609" y="13167"/>
                  </a:cubicBezTo>
                  <a:cubicBezTo>
                    <a:pt x="6392" y="13129"/>
                    <a:pt x="6176" y="13116"/>
                    <a:pt x="5985" y="13002"/>
                  </a:cubicBezTo>
                  <a:cubicBezTo>
                    <a:pt x="5768" y="12887"/>
                    <a:pt x="5628" y="12709"/>
                    <a:pt x="5463" y="12518"/>
                  </a:cubicBezTo>
                  <a:cubicBezTo>
                    <a:pt x="5455" y="12507"/>
                    <a:pt x="5444" y="12502"/>
                    <a:pt x="5433" y="12502"/>
                  </a:cubicBezTo>
                  <a:cubicBezTo>
                    <a:pt x="5406" y="12502"/>
                    <a:pt x="5377" y="12529"/>
                    <a:pt x="5386" y="12556"/>
                  </a:cubicBezTo>
                  <a:cubicBezTo>
                    <a:pt x="5526" y="12938"/>
                    <a:pt x="6023" y="13244"/>
                    <a:pt x="6456" y="13256"/>
                  </a:cubicBezTo>
                  <a:lnTo>
                    <a:pt x="6023" y="13498"/>
                  </a:lnTo>
                  <a:cubicBezTo>
                    <a:pt x="5832" y="13447"/>
                    <a:pt x="5666" y="13346"/>
                    <a:pt x="5564" y="13155"/>
                  </a:cubicBezTo>
                  <a:cubicBezTo>
                    <a:pt x="5554" y="13139"/>
                    <a:pt x="5538" y="13132"/>
                    <a:pt x="5524" y="13132"/>
                  </a:cubicBezTo>
                  <a:cubicBezTo>
                    <a:pt x="5503" y="13132"/>
                    <a:pt x="5485" y="13149"/>
                    <a:pt x="5501" y="13180"/>
                  </a:cubicBezTo>
                  <a:cubicBezTo>
                    <a:pt x="5539" y="13371"/>
                    <a:pt x="5717" y="13511"/>
                    <a:pt x="5908" y="13562"/>
                  </a:cubicBezTo>
                  <a:lnTo>
                    <a:pt x="5577" y="13753"/>
                  </a:lnTo>
                  <a:cubicBezTo>
                    <a:pt x="5412" y="13855"/>
                    <a:pt x="5284" y="13957"/>
                    <a:pt x="5157" y="14071"/>
                  </a:cubicBezTo>
                  <a:cubicBezTo>
                    <a:pt x="5030" y="14046"/>
                    <a:pt x="4928" y="13995"/>
                    <a:pt x="4826" y="13918"/>
                  </a:cubicBezTo>
                  <a:cubicBezTo>
                    <a:pt x="4822" y="13911"/>
                    <a:pt x="4818" y="13908"/>
                    <a:pt x="4815" y="13908"/>
                  </a:cubicBezTo>
                  <a:cubicBezTo>
                    <a:pt x="4808" y="13908"/>
                    <a:pt x="4804" y="13922"/>
                    <a:pt x="4813" y="13931"/>
                  </a:cubicBezTo>
                  <a:cubicBezTo>
                    <a:pt x="4890" y="14008"/>
                    <a:pt x="4991" y="14084"/>
                    <a:pt x="5093" y="14135"/>
                  </a:cubicBezTo>
                  <a:cubicBezTo>
                    <a:pt x="4839" y="14390"/>
                    <a:pt x="4635" y="14682"/>
                    <a:pt x="4444" y="15001"/>
                  </a:cubicBezTo>
                  <a:cubicBezTo>
                    <a:pt x="4278" y="15255"/>
                    <a:pt x="4138" y="15510"/>
                    <a:pt x="3947" y="15727"/>
                  </a:cubicBezTo>
                  <a:cubicBezTo>
                    <a:pt x="3833" y="15854"/>
                    <a:pt x="3705" y="15969"/>
                    <a:pt x="3565" y="16058"/>
                  </a:cubicBezTo>
                  <a:cubicBezTo>
                    <a:pt x="3565" y="16049"/>
                    <a:pt x="3559" y="16040"/>
                    <a:pt x="3551" y="16040"/>
                  </a:cubicBezTo>
                  <a:cubicBezTo>
                    <a:pt x="3547" y="16040"/>
                    <a:pt x="3544" y="16041"/>
                    <a:pt x="3540" y="16045"/>
                  </a:cubicBezTo>
                  <a:cubicBezTo>
                    <a:pt x="3500" y="16061"/>
                    <a:pt x="3461" y="16068"/>
                    <a:pt x="3423" y="16068"/>
                  </a:cubicBezTo>
                  <a:cubicBezTo>
                    <a:pt x="3341" y="16068"/>
                    <a:pt x="3262" y="16034"/>
                    <a:pt x="3183" y="15981"/>
                  </a:cubicBezTo>
                  <a:cubicBezTo>
                    <a:pt x="3179" y="15979"/>
                    <a:pt x="3174" y="15978"/>
                    <a:pt x="3169" y="15978"/>
                  </a:cubicBezTo>
                  <a:cubicBezTo>
                    <a:pt x="3146" y="15978"/>
                    <a:pt x="3122" y="16001"/>
                    <a:pt x="3132" y="16032"/>
                  </a:cubicBezTo>
                  <a:cubicBezTo>
                    <a:pt x="3177" y="16133"/>
                    <a:pt x="3271" y="16175"/>
                    <a:pt x="3380" y="16175"/>
                  </a:cubicBezTo>
                  <a:cubicBezTo>
                    <a:pt x="3395" y="16175"/>
                    <a:pt x="3410" y="16174"/>
                    <a:pt x="3425" y="16172"/>
                  </a:cubicBezTo>
                  <a:lnTo>
                    <a:pt x="3425" y="16172"/>
                  </a:lnTo>
                  <a:cubicBezTo>
                    <a:pt x="3349" y="16223"/>
                    <a:pt x="3247" y="16274"/>
                    <a:pt x="3171" y="16312"/>
                  </a:cubicBezTo>
                  <a:cubicBezTo>
                    <a:pt x="2903" y="16465"/>
                    <a:pt x="2623" y="16618"/>
                    <a:pt x="2407" y="16822"/>
                  </a:cubicBezTo>
                  <a:cubicBezTo>
                    <a:pt x="2165" y="17038"/>
                    <a:pt x="1974" y="17293"/>
                    <a:pt x="1770" y="17522"/>
                  </a:cubicBezTo>
                  <a:cubicBezTo>
                    <a:pt x="1566" y="17764"/>
                    <a:pt x="1324" y="17993"/>
                    <a:pt x="1031" y="18133"/>
                  </a:cubicBezTo>
                  <a:cubicBezTo>
                    <a:pt x="891" y="18210"/>
                    <a:pt x="739" y="18261"/>
                    <a:pt x="560" y="18261"/>
                  </a:cubicBezTo>
                  <a:cubicBezTo>
                    <a:pt x="446" y="18261"/>
                    <a:pt x="331" y="18248"/>
                    <a:pt x="331" y="18120"/>
                  </a:cubicBezTo>
                  <a:cubicBezTo>
                    <a:pt x="331" y="18019"/>
                    <a:pt x="420" y="17929"/>
                    <a:pt x="446" y="17840"/>
                  </a:cubicBezTo>
                  <a:cubicBezTo>
                    <a:pt x="764" y="17229"/>
                    <a:pt x="1057" y="16567"/>
                    <a:pt x="1452" y="15981"/>
                  </a:cubicBezTo>
                  <a:cubicBezTo>
                    <a:pt x="1643" y="15714"/>
                    <a:pt x="1846" y="15459"/>
                    <a:pt x="1974" y="15154"/>
                  </a:cubicBezTo>
                  <a:cubicBezTo>
                    <a:pt x="2101" y="14848"/>
                    <a:pt x="2152" y="14530"/>
                    <a:pt x="2241" y="14237"/>
                  </a:cubicBezTo>
                  <a:cubicBezTo>
                    <a:pt x="2343" y="13893"/>
                    <a:pt x="2483" y="13600"/>
                    <a:pt x="2661" y="13295"/>
                  </a:cubicBezTo>
                  <a:cubicBezTo>
                    <a:pt x="2738" y="13473"/>
                    <a:pt x="2878" y="13626"/>
                    <a:pt x="3069" y="13638"/>
                  </a:cubicBezTo>
                  <a:cubicBezTo>
                    <a:pt x="3107" y="13638"/>
                    <a:pt x="3120" y="13600"/>
                    <a:pt x="3094" y="13575"/>
                  </a:cubicBezTo>
                  <a:cubicBezTo>
                    <a:pt x="2929" y="13486"/>
                    <a:pt x="2776" y="13371"/>
                    <a:pt x="2712" y="13218"/>
                  </a:cubicBezTo>
                  <a:lnTo>
                    <a:pt x="2903" y="12925"/>
                  </a:lnTo>
                  <a:cubicBezTo>
                    <a:pt x="3063" y="13210"/>
                    <a:pt x="3386" y="13444"/>
                    <a:pt x="3708" y="13444"/>
                  </a:cubicBezTo>
                  <a:cubicBezTo>
                    <a:pt x="3745" y="13444"/>
                    <a:pt x="3783" y="13441"/>
                    <a:pt x="3820" y="13435"/>
                  </a:cubicBezTo>
                  <a:cubicBezTo>
                    <a:pt x="3871" y="13435"/>
                    <a:pt x="3871" y="13358"/>
                    <a:pt x="3820" y="13346"/>
                  </a:cubicBezTo>
                  <a:cubicBezTo>
                    <a:pt x="3629" y="13295"/>
                    <a:pt x="3438" y="13256"/>
                    <a:pt x="3272" y="13155"/>
                  </a:cubicBezTo>
                  <a:cubicBezTo>
                    <a:pt x="3145" y="13065"/>
                    <a:pt x="3043" y="12964"/>
                    <a:pt x="2954" y="12849"/>
                  </a:cubicBezTo>
                  <a:cubicBezTo>
                    <a:pt x="3031" y="12734"/>
                    <a:pt x="3120" y="12620"/>
                    <a:pt x="3222" y="12518"/>
                  </a:cubicBezTo>
                  <a:cubicBezTo>
                    <a:pt x="3438" y="12276"/>
                    <a:pt x="3680" y="12047"/>
                    <a:pt x="3845" y="11767"/>
                  </a:cubicBezTo>
                  <a:cubicBezTo>
                    <a:pt x="3998" y="11474"/>
                    <a:pt x="4100" y="11181"/>
                    <a:pt x="4304" y="10901"/>
                  </a:cubicBezTo>
                  <a:cubicBezTo>
                    <a:pt x="4418" y="10748"/>
                    <a:pt x="4559" y="10621"/>
                    <a:pt x="4660" y="10481"/>
                  </a:cubicBezTo>
                  <a:cubicBezTo>
                    <a:pt x="4702" y="10637"/>
                    <a:pt x="4864" y="10768"/>
                    <a:pt x="5026" y="10768"/>
                  </a:cubicBezTo>
                  <a:cubicBezTo>
                    <a:pt x="5061" y="10768"/>
                    <a:pt x="5097" y="10762"/>
                    <a:pt x="5132" y="10748"/>
                  </a:cubicBezTo>
                  <a:cubicBezTo>
                    <a:pt x="5157" y="10735"/>
                    <a:pt x="5144" y="10684"/>
                    <a:pt x="5106" y="10672"/>
                  </a:cubicBezTo>
                  <a:cubicBezTo>
                    <a:pt x="5017" y="10646"/>
                    <a:pt x="4941" y="10633"/>
                    <a:pt x="4877" y="10582"/>
                  </a:cubicBezTo>
                  <a:cubicBezTo>
                    <a:pt x="4813" y="10544"/>
                    <a:pt x="4762" y="10481"/>
                    <a:pt x="4724" y="10391"/>
                  </a:cubicBezTo>
                  <a:cubicBezTo>
                    <a:pt x="4775" y="10353"/>
                    <a:pt x="4813" y="10290"/>
                    <a:pt x="4839" y="10226"/>
                  </a:cubicBezTo>
                  <a:cubicBezTo>
                    <a:pt x="4902" y="10366"/>
                    <a:pt x="5017" y="10506"/>
                    <a:pt x="5144" y="10582"/>
                  </a:cubicBezTo>
                  <a:cubicBezTo>
                    <a:pt x="5252" y="10668"/>
                    <a:pt x="5431" y="10772"/>
                    <a:pt x="5577" y="10772"/>
                  </a:cubicBezTo>
                  <a:cubicBezTo>
                    <a:pt x="5604" y="10772"/>
                    <a:pt x="5630" y="10769"/>
                    <a:pt x="5654" y="10761"/>
                  </a:cubicBezTo>
                  <a:cubicBezTo>
                    <a:pt x="5692" y="10761"/>
                    <a:pt x="5705" y="10697"/>
                    <a:pt x="5666" y="10684"/>
                  </a:cubicBezTo>
                  <a:cubicBezTo>
                    <a:pt x="5514" y="10608"/>
                    <a:pt x="5348" y="10582"/>
                    <a:pt x="5208" y="10493"/>
                  </a:cubicBezTo>
                  <a:cubicBezTo>
                    <a:pt x="5068" y="10391"/>
                    <a:pt x="4991" y="10264"/>
                    <a:pt x="4877" y="10137"/>
                  </a:cubicBezTo>
                  <a:cubicBezTo>
                    <a:pt x="5017" y="9869"/>
                    <a:pt x="5030" y="9551"/>
                    <a:pt x="5157" y="9284"/>
                  </a:cubicBezTo>
                  <a:cubicBezTo>
                    <a:pt x="5284" y="8991"/>
                    <a:pt x="5539" y="8800"/>
                    <a:pt x="5730" y="8571"/>
                  </a:cubicBezTo>
                  <a:cubicBezTo>
                    <a:pt x="5908" y="8329"/>
                    <a:pt x="5985" y="8061"/>
                    <a:pt x="6074" y="7768"/>
                  </a:cubicBezTo>
                  <a:cubicBezTo>
                    <a:pt x="6239" y="7081"/>
                    <a:pt x="6660" y="6559"/>
                    <a:pt x="7092" y="6024"/>
                  </a:cubicBezTo>
                  <a:cubicBezTo>
                    <a:pt x="7525" y="5425"/>
                    <a:pt x="7958" y="4814"/>
                    <a:pt x="8442" y="4241"/>
                  </a:cubicBezTo>
                  <a:cubicBezTo>
                    <a:pt x="8888" y="3706"/>
                    <a:pt x="9474" y="3515"/>
                    <a:pt x="10149" y="3515"/>
                  </a:cubicBezTo>
                  <a:close/>
                  <a:moveTo>
                    <a:pt x="12480" y="1"/>
                  </a:moveTo>
                  <a:cubicBezTo>
                    <a:pt x="12318" y="1"/>
                    <a:pt x="12154" y="68"/>
                    <a:pt x="12020" y="167"/>
                  </a:cubicBezTo>
                  <a:cubicBezTo>
                    <a:pt x="11944" y="230"/>
                    <a:pt x="11766" y="319"/>
                    <a:pt x="11804" y="447"/>
                  </a:cubicBezTo>
                  <a:cubicBezTo>
                    <a:pt x="11817" y="498"/>
                    <a:pt x="11842" y="510"/>
                    <a:pt x="11880" y="536"/>
                  </a:cubicBezTo>
                  <a:cubicBezTo>
                    <a:pt x="11817" y="1058"/>
                    <a:pt x="11753" y="1580"/>
                    <a:pt x="11651" y="2089"/>
                  </a:cubicBezTo>
                  <a:cubicBezTo>
                    <a:pt x="11562" y="2586"/>
                    <a:pt x="11371" y="2981"/>
                    <a:pt x="11065" y="3375"/>
                  </a:cubicBezTo>
                  <a:cubicBezTo>
                    <a:pt x="11040" y="3401"/>
                    <a:pt x="11002" y="3401"/>
                    <a:pt x="10976" y="3414"/>
                  </a:cubicBezTo>
                  <a:cubicBezTo>
                    <a:pt x="10684" y="3376"/>
                    <a:pt x="10389" y="3345"/>
                    <a:pt x="10097" y="3345"/>
                  </a:cubicBezTo>
                  <a:cubicBezTo>
                    <a:pt x="9790" y="3345"/>
                    <a:pt x="9487" y="3379"/>
                    <a:pt x="9194" y="3477"/>
                  </a:cubicBezTo>
                  <a:cubicBezTo>
                    <a:pt x="8519" y="3694"/>
                    <a:pt x="8137" y="4254"/>
                    <a:pt x="7729" y="4801"/>
                  </a:cubicBezTo>
                  <a:cubicBezTo>
                    <a:pt x="7258" y="5400"/>
                    <a:pt x="6774" y="5986"/>
                    <a:pt x="6341" y="6622"/>
                  </a:cubicBezTo>
                  <a:cubicBezTo>
                    <a:pt x="6150" y="6915"/>
                    <a:pt x="5985" y="7221"/>
                    <a:pt x="5896" y="7539"/>
                  </a:cubicBezTo>
                  <a:cubicBezTo>
                    <a:pt x="5794" y="7883"/>
                    <a:pt x="5717" y="8214"/>
                    <a:pt x="5475" y="8494"/>
                  </a:cubicBezTo>
                  <a:cubicBezTo>
                    <a:pt x="5272" y="8723"/>
                    <a:pt x="5042" y="8914"/>
                    <a:pt x="4941" y="9220"/>
                  </a:cubicBezTo>
                  <a:cubicBezTo>
                    <a:pt x="4813" y="9538"/>
                    <a:pt x="4800" y="9869"/>
                    <a:pt x="4584" y="10162"/>
                  </a:cubicBezTo>
                  <a:cubicBezTo>
                    <a:pt x="4393" y="10430"/>
                    <a:pt x="4138" y="10659"/>
                    <a:pt x="3986" y="10939"/>
                  </a:cubicBezTo>
                  <a:cubicBezTo>
                    <a:pt x="3795" y="11270"/>
                    <a:pt x="3680" y="11627"/>
                    <a:pt x="3425" y="11907"/>
                  </a:cubicBezTo>
                  <a:cubicBezTo>
                    <a:pt x="3209" y="12161"/>
                    <a:pt x="2954" y="12403"/>
                    <a:pt x="2738" y="12696"/>
                  </a:cubicBezTo>
                  <a:cubicBezTo>
                    <a:pt x="2534" y="12964"/>
                    <a:pt x="2356" y="13269"/>
                    <a:pt x="2228" y="13562"/>
                  </a:cubicBezTo>
                  <a:cubicBezTo>
                    <a:pt x="2101" y="13868"/>
                    <a:pt x="2012" y="14186"/>
                    <a:pt x="1935" y="14517"/>
                  </a:cubicBezTo>
                  <a:cubicBezTo>
                    <a:pt x="1834" y="14886"/>
                    <a:pt x="1694" y="15205"/>
                    <a:pt x="1464" y="15523"/>
                  </a:cubicBezTo>
                  <a:cubicBezTo>
                    <a:pt x="1019" y="16121"/>
                    <a:pt x="700" y="16796"/>
                    <a:pt x="369" y="17484"/>
                  </a:cubicBezTo>
                  <a:cubicBezTo>
                    <a:pt x="255" y="17688"/>
                    <a:pt x="0" y="18057"/>
                    <a:pt x="178" y="18273"/>
                  </a:cubicBezTo>
                  <a:cubicBezTo>
                    <a:pt x="257" y="18364"/>
                    <a:pt x="379" y="18394"/>
                    <a:pt x="508" y="18394"/>
                  </a:cubicBezTo>
                  <a:cubicBezTo>
                    <a:pt x="651" y="18394"/>
                    <a:pt x="803" y="18358"/>
                    <a:pt x="917" y="18324"/>
                  </a:cubicBezTo>
                  <a:cubicBezTo>
                    <a:pt x="1528" y="18120"/>
                    <a:pt x="1897" y="17547"/>
                    <a:pt x="2330" y="17102"/>
                  </a:cubicBezTo>
                  <a:cubicBezTo>
                    <a:pt x="2585" y="16822"/>
                    <a:pt x="2865" y="16631"/>
                    <a:pt x="3183" y="16465"/>
                  </a:cubicBezTo>
                  <a:cubicBezTo>
                    <a:pt x="3476" y="16300"/>
                    <a:pt x="3782" y="16147"/>
                    <a:pt x="3998" y="15905"/>
                  </a:cubicBezTo>
                  <a:cubicBezTo>
                    <a:pt x="4444" y="15459"/>
                    <a:pt x="4673" y="14835"/>
                    <a:pt x="5081" y="14377"/>
                  </a:cubicBezTo>
                  <a:cubicBezTo>
                    <a:pt x="5157" y="14275"/>
                    <a:pt x="5259" y="14199"/>
                    <a:pt x="5335" y="14135"/>
                  </a:cubicBezTo>
                  <a:lnTo>
                    <a:pt x="5348" y="14135"/>
                  </a:lnTo>
                  <a:cubicBezTo>
                    <a:pt x="5768" y="13804"/>
                    <a:pt x="6265" y="13600"/>
                    <a:pt x="6710" y="13320"/>
                  </a:cubicBezTo>
                  <a:cubicBezTo>
                    <a:pt x="7194" y="13027"/>
                    <a:pt x="7576" y="12645"/>
                    <a:pt x="7882" y="12149"/>
                  </a:cubicBezTo>
                  <a:cubicBezTo>
                    <a:pt x="8162" y="11690"/>
                    <a:pt x="8417" y="11181"/>
                    <a:pt x="8837" y="10799"/>
                  </a:cubicBezTo>
                  <a:cubicBezTo>
                    <a:pt x="9104" y="10557"/>
                    <a:pt x="9410" y="10481"/>
                    <a:pt x="9741" y="10353"/>
                  </a:cubicBezTo>
                  <a:cubicBezTo>
                    <a:pt x="9996" y="10251"/>
                    <a:pt x="10238" y="10111"/>
                    <a:pt x="10467" y="9920"/>
                  </a:cubicBezTo>
                  <a:cubicBezTo>
                    <a:pt x="10925" y="9526"/>
                    <a:pt x="11231" y="8991"/>
                    <a:pt x="11511" y="8469"/>
                  </a:cubicBezTo>
                  <a:cubicBezTo>
                    <a:pt x="12122" y="7310"/>
                    <a:pt x="12848" y="5909"/>
                    <a:pt x="12402" y="4560"/>
                  </a:cubicBezTo>
                  <a:cubicBezTo>
                    <a:pt x="12351" y="4407"/>
                    <a:pt x="12313" y="4279"/>
                    <a:pt x="12224" y="4152"/>
                  </a:cubicBezTo>
                  <a:cubicBezTo>
                    <a:pt x="12402" y="4076"/>
                    <a:pt x="12581" y="3961"/>
                    <a:pt x="12721" y="3872"/>
                  </a:cubicBezTo>
                  <a:cubicBezTo>
                    <a:pt x="13014" y="3681"/>
                    <a:pt x="13268" y="3439"/>
                    <a:pt x="13485" y="3197"/>
                  </a:cubicBezTo>
                  <a:cubicBezTo>
                    <a:pt x="13714" y="2968"/>
                    <a:pt x="13918" y="2713"/>
                    <a:pt x="14096" y="2433"/>
                  </a:cubicBezTo>
                  <a:cubicBezTo>
                    <a:pt x="14185" y="2293"/>
                    <a:pt x="14287" y="2140"/>
                    <a:pt x="14363" y="1975"/>
                  </a:cubicBezTo>
                  <a:cubicBezTo>
                    <a:pt x="14389" y="1911"/>
                    <a:pt x="14427" y="1835"/>
                    <a:pt x="14452" y="1771"/>
                  </a:cubicBezTo>
                  <a:cubicBezTo>
                    <a:pt x="14491" y="1758"/>
                    <a:pt x="14516" y="1733"/>
                    <a:pt x="14554" y="1707"/>
                  </a:cubicBezTo>
                  <a:cubicBezTo>
                    <a:pt x="14707" y="1631"/>
                    <a:pt x="14758" y="1389"/>
                    <a:pt x="14618" y="1249"/>
                  </a:cubicBezTo>
                  <a:cubicBezTo>
                    <a:pt x="14542" y="1173"/>
                    <a:pt x="14438" y="1132"/>
                    <a:pt x="14337" y="1132"/>
                  </a:cubicBezTo>
                  <a:cubicBezTo>
                    <a:pt x="14303" y="1132"/>
                    <a:pt x="14268" y="1137"/>
                    <a:pt x="14236" y="1147"/>
                  </a:cubicBezTo>
                  <a:cubicBezTo>
                    <a:pt x="14300" y="1007"/>
                    <a:pt x="14325" y="854"/>
                    <a:pt x="14351" y="689"/>
                  </a:cubicBezTo>
                  <a:cubicBezTo>
                    <a:pt x="14427" y="638"/>
                    <a:pt x="14478" y="574"/>
                    <a:pt x="14478" y="447"/>
                  </a:cubicBezTo>
                  <a:cubicBezTo>
                    <a:pt x="14478" y="179"/>
                    <a:pt x="14032" y="103"/>
                    <a:pt x="13816" y="65"/>
                  </a:cubicBezTo>
                  <a:cubicBezTo>
                    <a:pt x="13775" y="61"/>
                    <a:pt x="13724" y="57"/>
                    <a:pt x="13670" y="57"/>
                  </a:cubicBezTo>
                  <a:cubicBezTo>
                    <a:pt x="13537" y="57"/>
                    <a:pt x="13386" y="80"/>
                    <a:pt x="13332" y="179"/>
                  </a:cubicBezTo>
                  <a:cubicBezTo>
                    <a:pt x="13319" y="173"/>
                    <a:pt x="13304" y="169"/>
                    <a:pt x="13289" y="169"/>
                  </a:cubicBezTo>
                  <a:cubicBezTo>
                    <a:pt x="13245" y="169"/>
                    <a:pt x="13198" y="196"/>
                    <a:pt x="13179" y="243"/>
                  </a:cubicBezTo>
                  <a:cubicBezTo>
                    <a:pt x="13141" y="727"/>
                    <a:pt x="12924" y="1185"/>
                    <a:pt x="12721" y="1618"/>
                  </a:cubicBezTo>
                  <a:cubicBezTo>
                    <a:pt x="12606" y="1873"/>
                    <a:pt x="12479" y="2140"/>
                    <a:pt x="12275" y="2331"/>
                  </a:cubicBezTo>
                  <a:cubicBezTo>
                    <a:pt x="12402" y="2077"/>
                    <a:pt x="12530" y="1835"/>
                    <a:pt x="12644" y="1580"/>
                  </a:cubicBezTo>
                  <a:cubicBezTo>
                    <a:pt x="12772" y="1300"/>
                    <a:pt x="12823" y="1007"/>
                    <a:pt x="12835" y="689"/>
                  </a:cubicBezTo>
                  <a:cubicBezTo>
                    <a:pt x="12988" y="549"/>
                    <a:pt x="12988" y="319"/>
                    <a:pt x="12848" y="154"/>
                  </a:cubicBezTo>
                  <a:cubicBezTo>
                    <a:pt x="12740" y="45"/>
                    <a:pt x="12611" y="1"/>
                    <a:pt x="124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9"/>
            <p:cNvSpPr/>
            <p:nvPr/>
          </p:nvSpPr>
          <p:spPr>
            <a:xfrm>
              <a:off x="2282346" y="2023637"/>
              <a:ext cx="78561" cy="52353"/>
            </a:xfrm>
            <a:custGeom>
              <a:rect b="b" l="l" r="r" t="t"/>
              <a:pathLst>
                <a:path extrusionOk="0" h="831" w="1247">
                  <a:moveTo>
                    <a:pt x="1184" y="1"/>
                  </a:moveTo>
                  <a:cubicBezTo>
                    <a:pt x="1180" y="1"/>
                    <a:pt x="1176" y="2"/>
                    <a:pt x="1172" y="3"/>
                  </a:cubicBezTo>
                  <a:cubicBezTo>
                    <a:pt x="981" y="130"/>
                    <a:pt x="828" y="309"/>
                    <a:pt x="637" y="436"/>
                  </a:cubicBezTo>
                  <a:cubicBezTo>
                    <a:pt x="446" y="563"/>
                    <a:pt x="230" y="691"/>
                    <a:pt x="26" y="792"/>
                  </a:cubicBezTo>
                  <a:cubicBezTo>
                    <a:pt x="1" y="805"/>
                    <a:pt x="26" y="831"/>
                    <a:pt x="39" y="831"/>
                  </a:cubicBezTo>
                  <a:cubicBezTo>
                    <a:pt x="281" y="754"/>
                    <a:pt x="510" y="640"/>
                    <a:pt x="714" y="512"/>
                  </a:cubicBezTo>
                  <a:cubicBezTo>
                    <a:pt x="905" y="385"/>
                    <a:pt x="1108" y="245"/>
                    <a:pt x="1236" y="67"/>
                  </a:cubicBezTo>
                  <a:cubicBezTo>
                    <a:pt x="1247" y="44"/>
                    <a:pt x="1218" y="1"/>
                    <a:pt x="11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9"/>
            <p:cNvSpPr/>
            <p:nvPr/>
          </p:nvSpPr>
          <p:spPr>
            <a:xfrm>
              <a:off x="1991979" y="2241431"/>
              <a:ext cx="81837" cy="44667"/>
            </a:xfrm>
            <a:custGeom>
              <a:rect b="b" l="l" r="r" t="t"/>
              <a:pathLst>
                <a:path extrusionOk="0" h="709" w="1299">
                  <a:moveTo>
                    <a:pt x="184" y="0"/>
                  </a:moveTo>
                  <a:cubicBezTo>
                    <a:pt x="139" y="0"/>
                    <a:pt x="95" y="3"/>
                    <a:pt x="51" y="9"/>
                  </a:cubicBezTo>
                  <a:cubicBezTo>
                    <a:pt x="25" y="9"/>
                    <a:pt x="0" y="73"/>
                    <a:pt x="38" y="73"/>
                  </a:cubicBezTo>
                  <a:cubicBezTo>
                    <a:pt x="255" y="111"/>
                    <a:pt x="471" y="150"/>
                    <a:pt x="662" y="251"/>
                  </a:cubicBezTo>
                  <a:cubicBezTo>
                    <a:pt x="866" y="366"/>
                    <a:pt x="1006" y="519"/>
                    <a:pt x="1146" y="684"/>
                  </a:cubicBezTo>
                  <a:cubicBezTo>
                    <a:pt x="1163" y="701"/>
                    <a:pt x="1183" y="708"/>
                    <a:pt x="1201" y="708"/>
                  </a:cubicBezTo>
                  <a:cubicBezTo>
                    <a:pt x="1253" y="708"/>
                    <a:pt x="1298" y="655"/>
                    <a:pt x="1261" y="608"/>
                  </a:cubicBezTo>
                  <a:cubicBezTo>
                    <a:pt x="1042" y="263"/>
                    <a:pt x="605"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9"/>
            <p:cNvSpPr/>
            <p:nvPr/>
          </p:nvSpPr>
          <p:spPr>
            <a:xfrm>
              <a:off x="2019195" y="2211506"/>
              <a:ext cx="23940" cy="16947"/>
            </a:xfrm>
            <a:custGeom>
              <a:rect b="b" l="l" r="r" t="t"/>
              <a:pathLst>
                <a:path extrusionOk="0" h="269" w="380">
                  <a:moveTo>
                    <a:pt x="65" y="1"/>
                  </a:moveTo>
                  <a:cubicBezTo>
                    <a:pt x="39" y="1"/>
                    <a:pt x="1" y="39"/>
                    <a:pt x="14" y="64"/>
                  </a:cubicBezTo>
                  <a:cubicBezTo>
                    <a:pt x="52" y="128"/>
                    <a:pt x="103" y="141"/>
                    <a:pt x="167" y="179"/>
                  </a:cubicBezTo>
                  <a:cubicBezTo>
                    <a:pt x="230" y="204"/>
                    <a:pt x="268" y="243"/>
                    <a:pt x="332" y="255"/>
                  </a:cubicBezTo>
                  <a:cubicBezTo>
                    <a:pt x="342" y="265"/>
                    <a:pt x="350" y="269"/>
                    <a:pt x="356" y="269"/>
                  </a:cubicBezTo>
                  <a:cubicBezTo>
                    <a:pt x="375" y="269"/>
                    <a:pt x="380" y="233"/>
                    <a:pt x="370" y="204"/>
                  </a:cubicBezTo>
                  <a:cubicBezTo>
                    <a:pt x="319" y="166"/>
                    <a:pt x="268" y="128"/>
                    <a:pt x="230" y="77"/>
                  </a:cubicBezTo>
                  <a:cubicBezTo>
                    <a:pt x="179" y="52"/>
                    <a:pt x="128"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9"/>
            <p:cNvSpPr/>
            <p:nvPr/>
          </p:nvSpPr>
          <p:spPr>
            <a:xfrm>
              <a:off x="2121885" y="2374363"/>
              <a:ext cx="77427" cy="65205"/>
            </a:xfrm>
            <a:custGeom>
              <a:rect b="b" l="l" r="r" t="t"/>
              <a:pathLst>
                <a:path extrusionOk="0" h="1035" w="1229">
                  <a:moveTo>
                    <a:pt x="65" y="0"/>
                  </a:moveTo>
                  <a:cubicBezTo>
                    <a:pt x="26" y="0"/>
                    <a:pt x="1" y="39"/>
                    <a:pt x="14" y="77"/>
                  </a:cubicBezTo>
                  <a:cubicBezTo>
                    <a:pt x="77" y="153"/>
                    <a:pt x="154" y="191"/>
                    <a:pt x="256" y="255"/>
                  </a:cubicBezTo>
                  <a:cubicBezTo>
                    <a:pt x="357" y="332"/>
                    <a:pt x="485" y="408"/>
                    <a:pt x="587" y="484"/>
                  </a:cubicBezTo>
                  <a:cubicBezTo>
                    <a:pt x="778" y="650"/>
                    <a:pt x="956" y="841"/>
                    <a:pt x="1121" y="1019"/>
                  </a:cubicBezTo>
                  <a:cubicBezTo>
                    <a:pt x="1136" y="1030"/>
                    <a:pt x="1151" y="1035"/>
                    <a:pt x="1165" y="1035"/>
                  </a:cubicBezTo>
                  <a:cubicBezTo>
                    <a:pt x="1201" y="1035"/>
                    <a:pt x="1229" y="1005"/>
                    <a:pt x="1211" y="968"/>
                  </a:cubicBezTo>
                  <a:cubicBezTo>
                    <a:pt x="1083" y="739"/>
                    <a:pt x="867" y="548"/>
                    <a:pt x="663" y="382"/>
                  </a:cubicBezTo>
                  <a:cubicBezTo>
                    <a:pt x="510" y="255"/>
                    <a:pt x="268" y="13"/>
                    <a:pt x="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9"/>
            <p:cNvSpPr/>
            <p:nvPr/>
          </p:nvSpPr>
          <p:spPr>
            <a:xfrm>
              <a:off x="2142738" y="2440010"/>
              <a:ext cx="39186" cy="20349"/>
            </a:xfrm>
            <a:custGeom>
              <a:rect b="b" l="l" r="r" t="t"/>
              <a:pathLst>
                <a:path extrusionOk="0" h="323" w="622">
                  <a:moveTo>
                    <a:pt x="75" y="1"/>
                  </a:moveTo>
                  <a:cubicBezTo>
                    <a:pt x="67" y="1"/>
                    <a:pt x="60" y="1"/>
                    <a:pt x="52" y="3"/>
                  </a:cubicBezTo>
                  <a:cubicBezTo>
                    <a:pt x="14" y="3"/>
                    <a:pt x="1" y="54"/>
                    <a:pt x="14" y="66"/>
                  </a:cubicBezTo>
                  <a:cubicBezTo>
                    <a:pt x="65" y="130"/>
                    <a:pt x="179" y="168"/>
                    <a:pt x="256" y="194"/>
                  </a:cubicBezTo>
                  <a:cubicBezTo>
                    <a:pt x="345" y="245"/>
                    <a:pt x="459" y="270"/>
                    <a:pt x="548" y="321"/>
                  </a:cubicBezTo>
                  <a:cubicBezTo>
                    <a:pt x="552" y="322"/>
                    <a:pt x="555" y="323"/>
                    <a:pt x="559" y="323"/>
                  </a:cubicBezTo>
                  <a:cubicBezTo>
                    <a:pt x="593" y="323"/>
                    <a:pt x="621" y="269"/>
                    <a:pt x="587" y="257"/>
                  </a:cubicBezTo>
                  <a:cubicBezTo>
                    <a:pt x="498" y="206"/>
                    <a:pt x="396" y="143"/>
                    <a:pt x="307" y="104"/>
                  </a:cubicBezTo>
                  <a:cubicBezTo>
                    <a:pt x="225" y="58"/>
                    <a:pt x="154" y="1"/>
                    <a:pt x="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9"/>
            <p:cNvSpPr/>
            <p:nvPr/>
          </p:nvSpPr>
          <p:spPr>
            <a:xfrm>
              <a:off x="1957140" y="2459099"/>
              <a:ext cx="84042" cy="50652"/>
            </a:xfrm>
            <a:custGeom>
              <a:rect b="b" l="l" r="r" t="t"/>
              <a:pathLst>
                <a:path extrusionOk="0" h="804" w="1334">
                  <a:moveTo>
                    <a:pt x="178" y="0"/>
                  </a:moveTo>
                  <a:cubicBezTo>
                    <a:pt x="110" y="0"/>
                    <a:pt x="51" y="36"/>
                    <a:pt x="18" y="133"/>
                  </a:cubicBezTo>
                  <a:cubicBezTo>
                    <a:pt x="1" y="150"/>
                    <a:pt x="26" y="174"/>
                    <a:pt x="52" y="174"/>
                  </a:cubicBezTo>
                  <a:cubicBezTo>
                    <a:pt x="63" y="174"/>
                    <a:pt x="74" y="170"/>
                    <a:pt x="82" y="158"/>
                  </a:cubicBezTo>
                  <a:cubicBezTo>
                    <a:pt x="114" y="126"/>
                    <a:pt x="146" y="113"/>
                    <a:pt x="179" y="113"/>
                  </a:cubicBezTo>
                  <a:cubicBezTo>
                    <a:pt x="275" y="113"/>
                    <a:pt x="368" y="228"/>
                    <a:pt x="426" y="285"/>
                  </a:cubicBezTo>
                  <a:cubicBezTo>
                    <a:pt x="515" y="374"/>
                    <a:pt x="591" y="438"/>
                    <a:pt x="680" y="515"/>
                  </a:cubicBezTo>
                  <a:cubicBezTo>
                    <a:pt x="859" y="642"/>
                    <a:pt x="1062" y="769"/>
                    <a:pt x="1292" y="795"/>
                  </a:cubicBezTo>
                  <a:cubicBezTo>
                    <a:pt x="1298" y="801"/>
                    <a:pt x="1304" y="803"/>
                    <a:pt x="1309" y="803"/>
                  </a:cubicBezTo>
                  <a:cubicBezTo>
                    <a:pt x="1326" y="803"/>
                    <a:pt x="1333" y="779"/>
                    <a:pt x="1304" y="769"/>
                  </a:cubicBezTo>
                  <a:cubicBezTo>
                    <a:pt x="999" y="565"/>
                    <a:pt x="719" y="387"/>
                    <a:pt x="451" y="133"/>
                  </a:cubicBezTo>
                  <a:cubicBezTo>
                    <a:pt x="378" y="66"/>
                    <a:pt x="270" y="0"/>
                    <a:pt x="1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9"/>
            <p:cNvSpPr/>
            <p:nvPr/>
          </p:nvSpPr>
          <p:spPr>
            <a:xfrm>
              <a:off x="1727631" y="2803147"/>
              <a:ext cx="70245" cy="33327"/>
            </a:xfrm>
            <a:custGeom>
              <a:rect b="b" l="l" r="r" t="t"/>
              <a:pathLst>
                <a:path extrusionOk="0" h="529" w="1115">
                  <a:moveTo>
                    <a:pt x="62" y="1"/>
                  </a:moveTo>
                  <a:cubicBezTo>
                    <a:pt x="30" y="1"/>
                    <a:pt x="1" y="42"/>
                    <a:pt x="19" y="70"/>
                  </a:cubicBezTo>
                  <a:cubicBezTo>
                    <a:pt x="160" y="351"/>
                    <a:pt x="478" y="529"/>
                    <a:pt x="796" y="529"/>
                  </a:cubicBezTo>
                  <a:cubicBezTo>
                    <a:pt x="885" y="529"/>
                    <a:pt x="1051" y="516"/>
                    <a:pt x="1076" y="414"/>
                  </a:cubicBezTo>
                  <a:cubicBezTo>
                    <a:pt x="1115" y="351"/>
                    <a:pt x="1064" y="274"/>
                    <a:pt x="1000" y="249"/>
                  </a:cubicBezTo>
                  <a:cubicBezTo>
                    <a:pt x="987" y="249"/>
                    <a:pt x="987" y="274"/>
                    <a:pt x="1000" y="274"/>
                  </a:cubicBezTo>
                  <a:cubicBezTo>
                    <a:pt x="1000" y="300"/>
                    <a:pt x="1013" y="338"/>
                    <a:pt x="1013" y="389"/>
                  </a:cubicBezTo>
                  <a:cubicBezTo>
                    <a:pt x="987" y="414"/>
                    <a:pt x="949" y="414"/>
                    <a:pt x="924" y="414"/>
                  </a:cubicBezTo>
                  <a:cubicBezTo>
                    <a:pt x="911" y="418"/>
                    <a:pt x="898" y="420"/>
                    <a:pt x="885" y="420"/>
                  </a:cubicBezTo>
                  <a:cubicBezTo>
                    <a:pt x="860" y="420"/>
                    <a:pt x="834" y="414"/>
                    <a:pt x="809" y="414"/>
                  </a:cubicBezTo>
                  <a:cubicBezTo>
                    <a:pt x="720" y="414"/>
                    <a:pt x="605" y="389"/>
                    <a:pt x="503" y="351"/>
                  </a:cubicBezTo>
                  <a:cubicBezTo>
                    <a:pt x="351" y="274"/>
                    <a:pt x="210" y="160"/>
                    <a:pt x="96" y="19"/>
                  </a:cubicBezTo>
                  <a:cubicBezTo>
                    <a:pt x="86" y="6"/>
                    <a:pt x="74" y="1"/>
                    <a:pt x="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9"/>
            <p:cNvSpPr/>
            <p:nvPr/>
          </p:nvSpPr>
          <p:spPr>
            <a:xfrm>
              <a:off x="1638171" y="2854052"/>
              <a:ext cx="44982" cy="18522"/>
            </a:xfrm>
            <a:custGeom>
              <a:rect b="b" l="l" r="r" t="t"/>
              <a:pathLst>
                <a:path extrusionOk="0" h="294" w="714">
                  <a:moveTo>
                    <a:pt x="39" y="1"/>
                  </a:moveTo>
                  <a:cubicBezTo>
                    <a:pt x="13" y="1"/>
                    <a:pt x="1" y="26"/>
                    <a:pt x="13" y="39"/>
                  </a:cubicBezTo>
                  <a:cubicBezTo>
                    <a:pt x="192" y="179"/>
                    <a:pt x="446" y="281"/>
                    <a:pt x="675" y="294"/>
                  </a:cubicBezTo>
                  <a:cubicBezTo>
                    <a:pt x="714" y="294"/>
                    <a:pt x="714" y="230"/>
                    <a:pt x="688" y="217"/>
                  </a:cubicBezTo>
                  <a:cubicBezTo>
                    <a:pt x="459" y="154"/>
                    <a:pt x="255" y="90"/>
                    <a:pt x="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9"/>
            <p:cNvSpPr/>
            <p:nvPr/>
          </p:nvSpPr>
          <p:spPr>
            <a:xfrm>
              <a:off x="2060775" y="2083929"/>
              <a:ext cx="117369" cy="73143"/>
            </a:xfrm>
            <a:custGeom>
              <a:rect b="b" l="l" r="r" t="t"/>
              <a:pathLst>
                <a:path extrusionOk="0" h="1161" w="1863">
                  <a:moveTo>
                    <a:pt x="1732" y="0"/>
                  </a:moveTo>
                  <a:cubicBezTo>
                    <a:pt x="1420" y="0"/>
                    <a:pt x="1065" y="197"/>
                    <a:pt x="818" y="370"/>
                  </a:cubicBezTo>
                  <a:cubicBezTo>
                    <a:pt x="525" y="574"/>
                    <a:pt x="283" y="854"/>
                    <a:pt x="29" y="1109"/>
                  </a:cubicBezTo>
                  <a:cubicBezTo>
                    <a:pt x="0" y="1128"/>
                    <a:pt x="21" y="1161"/>
                    <a:pt x="49" y="1161"/>
                  </a:cubicBezTo>
                  <a:cubicBezTo>
                    <a:pt x="59" y="1161"/>
                    <a:pt x="70" y="1157"/>
                    <a:pt x="80" y="1147"/>
                  </a:cubicBezTo>
                  <a:cubicBezTo>
                    <a:pt x="309" y="918"/>
                    <a:pt x="589" y="676"/>
                    <a:pt x="856" y="485"/>
                  </a:cubicBezTo>
                  <a:cubicBezTo>
                    <a:pt x="984" y="383"/>
                    <a:pt x="1124" y="307"/>
                    <a:pt x="1264" y="256"/>
                  </a:cubicBezTo>
                  <a:cubicBezTo>
                    <a:pt x="1429" y="192"/>
                    <a:pt x="1608" y="167"/>
                    <a:pt x="1773" y="116"/>
                  </a:cubicBezTo>
                  <a:cubicBezTo>
                    <a:pt x="1862" y="116"/>
                    <a:pt x="1837" y="26"/>
                    <a:pt x="1760" y="1"/>
                  </a:cubicBezTo>
                  <a:cubicBezTo>
                    <a:pt x="1751" y="1"/>
                    <a:pt x="1741" y="0"/>
                    <a:pt x="17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9"/>
            <p:cNvSpPr/>
            <p:nvPr/>
          </p:nvSpPr>
          <p:spPr>
            <a:xfrm>
              <a:off x="2230434" y="2241557"/>
              <a:ext cx="62118" cy="157878"/>
            </a:xfrm>
            <a:custGeom>
              <a:rect b="b" l="l" r="r" t="t"/>
              <a:pathLst>
                <a:path extrusionOk="0" h="2506" w="986">
                  <a:moveTo>
                    <a:pt x="947" y="0"/>
                  </a:moveTo>
                  <a:cubicBezTo>
                    <a:pt x="936" y="0"/>
                    <a:pt x="926" y="5"/>
                    <a:pt x="926" y="20"/>
                  </a:cubicBezTo>
                  <a:cubicBezTo>
                    <a:pt x="825" y="428"/>
                    <a:pt x="697" y="848"/>
                    <a:pt x="544" y="1243"/>
                  </a:cubicBezTo>
                  <a:cubicBezTo>
                    <a:pt x="481" y="1446"/>
                    <a:pt x="404" y="1663"/>
                    <a:pt x="315" y="1854"/>
                  </a:cubicBezTo>
                  <a:cubicBezTo>
                    <a:pt x="213" y="2058"/>
                    <a:pt x="99" y="2249"/>
                    <a:pt x="10" y="2440"/>
                  </a:cubicBezTo>
                  <a:cubicBezTo>
                    <a:pt x="0" y="2476"/>
                    <a:pt x="17" y="2506"/>
                    <a:pt x="47" y="2506"/>
                  </a:cubicBezTo>
                  <a:cubicBezTo>
                    <a:pt x="58" y="2506"/>
                    <a:pt x="72" y="2501"/>
                    <a:pt x="86" y="2490"/>
                  </a:cubicBezTo>
                  <a:cubicBezTo>
                    <a:pt x="341" y="2172"/>
                    <a:pt x="506" y="1726"/>
                    <a:pt x="634" y="1344"/>
                  </a:cubicBezTo>
                  <a:cubicBezTo>
                    <a:pt x="774" y="912"/>
                    <a:pt x="863" y="466"/>
                    <a:pt x="977" y="20"/>
                  </a:cubicBezTo>
                  <a:cubicBezTo>
                    <a:pt x="985" y="12"/>
                    <a:pt x="965" y="0"/>
                    <a:pt x="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 name="Google Shape;1045;p49"/>
          <p:cNvGrpSpPr/>
          <p:nvPr/>
        </p:nvGrpSpPr>
        <p:grpSpPr>
          <a:xfrm>
            <a:off x="3242219" y="2097832"/>
            <a:ext cx="528001" cy="426049"/>
            <a:chOff x="4107227" y="2047599"/>
            <a:chExt cx="929742" cy="750219"/>
          </a:xfrm>
        </p:grpSpPr>
        <p:sp>
          <p:nvSpPr>
            <p:cNvPr id="1046" name="Google Shape;1046;p49"/>
            <p:cNvSpPr/>
            <p:nvPr/>
          </p:nvSpPr>
          <p:spPr>
            <a:xfrm>
              <a:off x="4107227" y="2047599"/>
              <a:ext cx="929742" cy="750219"/>
            </a:xfrm>
            <a:custGeom>
              <a:rect b="b" l="l" r="r" t="t"/>
              <a:pathLst>
                <a:path extrusionOk="0" h="7707" w="9551">
                  <a:moveTo>
                    <a:pt x="2928" y="158"/>
                  </a:moveTo>
                  <a:cubicBezTo>
                    <a:pt x="3202" y="158"/>
                    <a:pt x="3476" y="205"/>
                    <a:pt x="3744" y="309"/>
                  </a:cubicBezTo>
                  <a:cubicBezTo>
                    <a:pt x="4419" y="564"/>
                    <a:pt x="4967" y="1048"/>
                    <a:pt x="5527" y="1481"/>
                  </a:cubicBezTo>
                  <a:lnTo>
                    <a:pt x="5489" y="1481"/>
                  </a:lnTo>
                  <a:cubicBezTo>
                    <a:pt x="5081" y="1557"/>
                    <a:pt x="4674" y="1735"/>
                    <a:pt x="4304" y="1964"/>
                  </a:cubicBezTo>
                  <a:cubicBezTo>
                    <a:pt x="4024" y="2130"/>
                    <a:pt x="3668" y="2321"/>
                    <a:pt x="3579" y="2677"/>
                  </a:cubicBezTo>
                  <a:cubicBezTo>
                    <a:pt x="3464" y="3034"/>
                    <a:pt x="3579" y="3518"/>
                    <a:pt x="3719" y="3874"/>
                  </a:cubicBezTo>
                  <a:cubicBezTo>
                    <a:pt x="3821" y="4129"/>
                    <a:pt x="3961" y="4396"/>
                    <a:pt x="4215" y="4524"/>
                  </a:cubicBezTo>
                  <a:cubicBezTo>
                    <a:pt x="4101" y="4651"/>
                    <a:pt x="4012" y="4778"/>
                    <a:pt x="3897" y="4906"/>
                  </a:cubicBezTo>
                  <a:lnTo>
                    <a:pt x="3833" y="4906"/>
                  </a:lnTo>
                  <a:cubicBezTo>
                    <a:pt x="3788" y="4898"/>
                    <a:pt x="3744" y="4894"/>
                    <a:pt x="3702" y="4894"/>
                  </a:cubicBezTo>
                  <a:cubicBezTo>
                    <a:pt x="3077" y="4894"/>
                    <a:pt x="2841" y="5734"/>
                    <a:pt x="2293" y="5937"/>
                  </a:cubicBezTo>
                  <a:cubicBezTo>
                    <a:pt x="2245" y="5952"/>
                    <a:pt x="2199" y="5959"/>
                    <a:pt x="2154" y="5959"/>
                  </a:cubicBezTo>
                  <a:cubicBezTo>
                    <a:pt x="1974" y="5959"/>
                    <a:pt x="1819" y="5851"/>
                    <a:pt x="1656" y="5759"/>
                  </a:cubicBezTo>
                  <a:cubicBezTo>
                    <a:pt x="1478" y="5657"/>
                    <a:pt x="1299" y="5555"/>
                    <a:pt x="1147" y="5415"/>
                  </a:cubicBezTo>
                  <a:cubicBezTo>
                    <a:pt x="714" y="5020"/>
                    <a:pt x="1019" y="4575"/>
                    <a:pt x="1223" y="4154"/>
                  </a:cubicBezTo>
                  <a:cubicBezTo>
                    <a:pt x="1414" y="4091"/>
                    <a:pt x="1579" y="3874"/>
                    <a:pt x="1669" y="3722"/>
                  </a:cubicBezTo>
                  <a:cubicBezTo>
                    <a:pt x="1705" y="3668"/>
                    <a:pt x="1652" y="3614"/>
                    <a:pt x="1599" y="3614"/>
                  </a:cubicBezTo>
                  <a:cubicBezTo>
                    <a:pt x="1578" y="3614"/>
                    <a:pt x="1556" y="3623"/>
                    <a:pt x="1541" y="3645"/>
                  </a:cubicBezTo>
                  <a:cubicBezTo>
                    <a:pt x="1446" y="3788"/>
                    <a:pt x="1302" y="3973"/>
                    <a:pt x="1139" y="3973"/>
                  </a:cubicBezTo>
                  <a:cubicBezTo>
                    <a:pt x="1084" y="3973"/>
                    <a:pt x="1026" y="3951"/>
                    <a:pt x="968" y="3900"/>
                  </a:cubicBezTo>
                  <a:cubicBezTo>
                    <a:pt x="841" y="3772"/>
                    <a:pt x="726" y="3632"/>
                    <a:pt x="650" y="3467"/>
                  </a:cubicBezTo>
                  <a:cubicBezTo>
                    <a:pt x="459" y="3123"/>
                    <a:pt x="306" y="2703"/>
                    <a:pt x="281" y="2308"/>
                  </a:cubicBezTo>
                  <a:cubicBezTo>
                    <a:pt x="255" y="1519"/>
                    <a:pt x="828" y="895"/>
                    <a:pt x="1490" y="538"/>
                  </a:cubicBezTo>
                  <a:cubicBezTo>
                    <a:pt x="1941" y="309"/>
                    <a:pt x="2434" y="158"/>
                    <a:pt x="2928" y="158"/>
                  </a:cubicBezTo>
                  <a:close/>
                  <a:moveTo>
                    <a:pt x="5894" y="1568"/>
                  </a:moveTo>
                  <a:cubicBezTo>
                    <a:pt x="7049" y="1568"/>
                    <a:pt x="8060" y="2378"/>
                    <a:pt x="8659" y="3340"/>
                  </a:cubicBezTo>
                  <a:cubicBezTo>
                    <a:pt x="9003" y="3951"/>
                    <a:pt x="9283" y="4600"/>
                    <a:pt x="9245" y="5250"/>
                  </a:cubicBezTo>
                  <a:cubicBezTo>
                    <a:pt x="9232" y="5924"/>
                    <a:pt x="8799" y="6561"/>
                    <a:pt x="8341" y="7019"/>
                  </a:cubicBezTo>
                  <a:cubicBezTo>
                    <a:pt x="8086" y="7274"/>
                    <a:pt x="7730" y="7351"/>
                    <a:pt x="7386" y="7389"/>
                  </a:cubicBezTo>
                  <a:cubicBezTo>
                    <a:pt x="7326" y="7393"/>
                    <a:pt x="7266" y="7395"/>
                    <a:pt x="7205" y="7395"/>
                  </a:cubicBezTo>
                  <a:cubicBezTo>
                    <a:pt x="6889" y="7395"/>
                    <a:pt x="6564" y="7329"/>
                    <a:pt x="6329" y="7083"/>
                  </a:cubicBezTo>
                  <a:cubicBezTo>
                    <a:pt x="6202" y="6943"/>
                    <a:pt x="6138" y="6714"/>
                    <a:pt x="5947" y="6625"/>
                  </a:cubicBezTo>
                  <a:cubicBezTo>
                    <a:pt x="5904" y="6604"/>
                    <a:pt x="5860" y="6596"/>
                    <a:pt x="5816" y="6596"/>
                  </a:cubicBezTo>
                  <a:cubicBezTo>
                    <a:pt x="5641" y="6596"/>
                    <a:pt x="5468" y="6734"/>
                    <a:pt x="5336" y="6816"/>
                  </a:cubicBezTo>
                  <a:cubicBezTo>
                    <a:pt x="5158" y="6930"/>
                    <a:pt x="4979" y="7032"/>
                    <a:pt x="4814" y="7147"/>
                  </a:cubicBezTo>
                  <a:cubicBezTo>
                    <a:pt x="4737" y="7198"/>
                    <a:pt x="4674" y="7249"/>
                    <a:pt x="4610" y="7287"/>
                  </a:cubicBezTo>
                  <a:cubicBezTo>
                    <a:pt x="4546" y="7338"/>
                    <a:pt x="4419" y="7465"/>
                    <a:pt x="4343" y="7478"/>
                  </a:cubicBezTo>
                  <a:cubicBezTo>
                    <a:pt x="4333" y="7480"/>
                    <a:pt x="4323" y="7481"/>
                    <a:pt x="4313" y="7481"/>
                  </a:cubicBezTo>
                  <a:cubicBezTo>
                    <a:pt x="4157" y="7481"/>
                    <a:pt x="4005" y="7218"/>
                    <a:pt x="3910" y="7134"/>
                  </a:cubicBezTo>
                  <a:cubicBezTo>
                    <a:pt x="3782" y="6994"/>
                    <a:pt x="3655" y="6828"/>
                    <a:pt x="3528" y="6676"/>
                  </a:cubicBezTo>
                  <a:cubicBezTo>
                    <a:pt x="3413" y="6548"/>
                    <a:pt x="3184" y="6306"/>
                    <a:pt x="3146" y="6128"/>
                  </a:cubicBezTo>
                  <a:cubicBezTo>
                    <a:pt x="3120" y="5937"/>
                    <a:pt x="3375" y="5721"/>
                    <a:pt x="3477" y="5593"/>
                  </a:cubicBezTo>
                  <a:cubicBezTo>
                    <a:pt x="3757" y="5250"/>
                    <a:pt x="4024" y="4931"/>
                    <a:pt x="4279" y="4600"/>
                  </a:cubicBezTo>
                  <a:cubicBezTo>
                    <a:pt x="4292" y="4587"/>
                    <a:pt x="4292" y="4575"/>
                    <a:pt x="4292" y="4536"/>
                  </a:cubicBezTo>
                  <a:cubicBezTo>
                    <a:pt x="4330" y="4524"/>
                    <a:pt x="4343" y="4460"/>
                    <a:pt x="4292" y="4422"/>
                  </a:cubicBezTo>
                  <a:cubicBezTo>
                    <a:pt x="3986" y="4295"/>
                    <a:pt x="3846" y="3951"/>
                    <a:pt x="3757" y="3645"/>
                  </a:cubicBezTo>
                  <a:cubicBezTo>
                    <a:pt x="3655" y="3327"/>
                    <a:pt x="3540" y="2856"/>
                    <a:pt x="3719" y="2550"/>
                  </a:cubicBezTo>
                  <a:cubicBezTo>
                    <a:pt x="3884" y="2283"/>
                    <a:pt x="4241" y="2104"/>
                    <a:pt x="4521" y="1964"/>
                  </a:cubicBezTo>
                  <a:cubicBezTo>
                    <a:pt x="4814" y="1799"/>
                    <a:pt x="5119" y="1672"/>
                    <a:pt x="5450" y="1608"/>
                  </a:cubicBezTo>
                  <a:cubicBezTo>
                    <a:pt x="5600" y="1581"/>
                    <a:pt x="5748" y="1568"/>
                    <a:pt x="5894" y="1568"/>
                  </a:cubicBezTo>
                  <a:close/>
                  <a:moveTo>
                    <a:pt x="2896" y="0"/>
                  </a:moveTo>
                  <a:cubicBezTo>
                    <a:pt x="2554" y="0"/>
                    <a:pt x="2210" y="67"/>
                    <a:pt x="1872" y="194"/>
                  </a:cubicBezTo>
                  <a:cubicBezTo>
                    <a:pt x="1261" y="424"/>
                    <a:pt x="637" y="806"/>
                    <a:pt x="319" y="1417"/>
                  </a:cubicBezTo>
                  <a:cubicBezTo>
                    <a:pt x="1" y="2041"/>
                    <a:pt x="128" y="2690"/>
                    <a:pt x="395" y="3327"/>
                  </a:cubicBezTo>
                  <a:cubicBezTo>
                    <a:pt x="523" y="3607"/>
                    <a:pt x="714" y="3976"/>
                    <a:pt x="1019" y="4142"/>
                  </a:cubicBezTo>
                  <a:cubicBezTo>
                    <a:pt x="1083" y="4167"/>
                    <a:pt x="1134" y="4167"/>
                    <a:pt x="1172" y="4167"/>
                  </a:cubicBezTo>
                  <a:cubicBezTo>
                    <a:pt x="943" y="4447"/>
                    <a:pt x="726" y="4791"/>
                    <a:pt x="841" y="5160"/>
                  </a:cubicBezTo>
                  <a:cubicBezTo>
                    <a:pt x="956" y="5542"/>
                    <a:pt x="1401" y="5784"/>
                    <a:pt x="1720" y="5950"/>
                  </a:cubicBezTo>
                  <a:cubicBezTo>
                    <a:pt x="1883" y="6048"/>
                    <a:pt x="2030" y="6106"/>
                    <a:pt x="2176" y="6106"/>
                  </a:cubicBezTo>
                  <a:cubicBezTo>
                    <a:pt x="2313" y="6106"/>
                    <a:pt x="2450" y="6055"/>
                    <a:pt x="2598" y="5937"/>
                  </a:cubicBezTo>
                  <a:cubicBezTo>
                    <a:pt x="2764" y="5797"/>
                    <a:pt x="2929" y="5619"/>
                    <a:pt x="3082" y="5466"/>
                  </a:cubicBezTo>
                  <a:cubicBezTo>
                    <a:pt x="3268" y="5256"/>
                    <a:pt x="3477" y="5045"/>
                    <a:pt x="3746" y="5045"/>
                  </a:cubicBezTo>
                  <a:cubicBezTo>
                    <a:pt x="3754" y="5045"/>
                    <a:pt x="3762" y="5045"/>
                    <a:pt x="3770" y="5046"/>
                  </a:cubicBezTo>
                  <a:lnTo>
                    <a:pt x="3337" y="5568"/>
                  </a:lnTo>
                  <a:cubicBezTo>
                    <a:pt x="3184" y="5784"/>
                    <a:pt x="2929" y="5988"/>
                    <a:pt x="3057" y="6268"/>
                  </a:cubicBezTo>
                  <a:cubicBezTo>
                    <a:pt x="3133" y="6434"/>
                    <a:pt x="3273" y="6587"/>
                    <a:pt x="3375" y="6739"/>
                  </a:cubicBezTo>
                  <a:lnTo>
                    <a:pt x="3757" y="7210"/>
                  </a:lnTo>
                  <a:cubicBezTo>
                    <a:pt x="3883" y="7360"/>
                    <a:pt x="4083" y="7707"/>
                    <a:pt x="4317" y="7707"/>
                  </a:cubicBezTo>
                  <a:cubicBezTo>
                    <a:pt x="4342" y="7707"/>
                    <a:pt x="4368" y="7703"/>
                    <a:pt x="4394" y="7694"/>
                  </a:cubicBezTo>
                  <a:cubicBezTo>
                    <a:pt x="4546" y="7631"/>
                    <a:pt x="4712" y="7465"/>
                    <a:pt x="4865" y="7376"/>
                  </a:cubicBezTo>
                  <a:cubicBezTo>
                    <a:pt x="5043" y="7249"/>
                    <a:pt x="5234" y="7134"/>
                    <a:pt x="5425" y="7019"/>
                  </a:cubicBezTo>
                  <a:cubicBezTo>
                    <a:pt x="5549" y="6945"/>
                    <a:pt x="5705" y="6833"/>
                    <a:pt x="5844" y="6833"/>
                  </a:cubicBezTo>
                  <a:cubicBezTo>
                    <a:pt x="5920" y="6833"/>
                    <a:pt x="5991" y="6866"/>
                    <a:pt x="6049" y="6956"/>
                  </a:cubicBezTo>
                  <a:cubicBezTo>
                    <a:pt x="6125" y="7083"/>
                    <a:pt x="6189" y="7210"/>
                    <a:pt x="6316" y="7312"/>
                  </a:cubicBezTo>
                  <a:cubicBezTo>
                    <a:pt x="6571" y="7529"/>
                    <a:pt x="6889" y="7605"/>
                    <a:pt x="7208" y="7605"/>
                  </a:cubicBezTo>
                  <a:cubicBezTo>
                    <a:pt x="7564" y="7605"/>
                    <a:pt x="7984" y="7542"/>
                    <a:pt x="8290" y="7351"/>
                  </a:cubicBezTo>
                  <a:cubicBezTo>
                    <a:pt x="8583" y="7172"/>
                    <a:pt x="8799" y="6841"/>
                    <a:pt x="8990" y="6561"/>
                  </a:cubicBezTo>
                  <a:cubicBezTo>
                    <a:pt x="9194" y="6255"/>
                    <a:pt x="9372" y="5937"/>
                    <a:pt x="9436" y="5581"/>
                  </a:cubicBezTo>
                  <a:cubicBezTo>
                    <a:pt x="9551" y="4868"/>
                    <a:pt x="9309" y="4104"/>
                    <a:pt x="8939" y="3492"/>
                  </a:cubicBezTo>
                  <a:cubicBezTo>
                    <a:pt x="8320" y="2394"/>
                    <a:pt x="7219" y="1457"/>
                    <a:pt x="5940" y="1457"/>
                  </a:cubicBezTo>
                  <a:cubicBezTo>
                    <a:pt x="5825" y="1457"/>
                    <a:pt x="5708" y="1465"/>
                    <a:pt x="5590" y="1481"/>
                  </a:cubicBezTo>
                  <a:cubicBezTo>
                    <a:pt x="5603" y="1442"/>
                    <a:pt x="5616" y="1417"/>
                    <a:pt x="5590" y="1404"/>
                  </a:cubicBezTo>
                  <a:cubicBezTo>
                    <a:pt x="5107" y="920"/>
                    <a:pt x="4534" y="475"/>
                    <a:pt x="3910" y="207"/>
                  </a:cubicBezTo>
                  <a:cubicBezTo>
                    <a:pt x="3579" y="67"/>
                    <a:pt x="3238" y="0"/>
                    <a:pt x="28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9"/>
            <p:cNvSpPr/>
            <p:nvPr/>
          </p:nvSpPr>
          <p:spPr>
            <a:xfrm>
              <a:off x="4486488" y="2303221"/>
              <a:ext cx="209584" cy="132191"/>
            </a:xfrm>
            <a:custGeom>
              <a:rect b="b" l="l" r="r" t="t"/>
              <a:pathLst>
                <a:path extrusionOk="0" h="1358" w="2153">
                  <a:moveTo>
                    <a:pt x="1580" y="293"/>
                  </a:moveTo>
                  <a:cubicBezTo>
                    <a:pt x="1575" y="297"/>
                    <a:pt x="1570" y="301"/>
                    <a:pt x="1566" y="306"/>
                  </a:cubicBezTo>
                  <a:lnTo>
                    <a:pt x="1566" y="306"/>
                  </a:lnTo>
                  <a:cubicBezTo>
                    <a:pt x="1567" y="301"/>
                    <a:pt x="1567" y="297"/>
                    <a:pt x="1567" y="293"/>
                  </a:cubicBezTo>
                  <a:close/>
                  <a:moveTo>
                    <a:pt x="1071" y="179"/>
                  </a:moveTo>
                  <a:cubicBezTo>
                    <a:pt x="1020" y="255"/>
                    <a:pt x="1007" y="370"/>
                    <a:pt x="969" y="446"/>
                  </a:cubicBezTo>
                  <a:cubicBezTo>
                    <a:pt x="947" y="468"/>
                    <a:pt x="931" y="488"/>
                    <a:pt x="919" y="508"/>
                  </a:cubicBezTo>
                  <a:lnTo>
                    <a:pt x="919" y="508"/>
                  </a:lnTo>
                  <a:cubicBezTo>
                    <a:pt x="968" y="398"/>
                    <a:pt x="1014" y="282"/>
                    <a:pt x="1032" y="179"/>
                  </a:cubicBezTo>
                  <a:close/>
                  <a:moveTo>
                    <a:pt x="689" y="204"/>
                  </a:moveTo>
                  <a:cubicBezTo>
                    <a:pt x="638" y="332"/>
                    <a:pt x="625" y="446"/>
                    <a:pt x="599" y="586"/>
                  </a:cubicBezTo>
                  <a:lnTo>
                    <a:pt x="510" y="586"/>
                  </a:lnTo>
                  <a:cubicBezTo>
                    <a:pt x="510" y="523"/>
                    <a:pt x="510" y="446"/>
                    <a:pt x="523" y="383"/>
                  </a:cubicBezTo>
                  <a:cubicBezTo>
                    <a:pt x="536" y="332"/>
                    <a:pt x="536" y="306"/>
                    <a:pt x="561" y="255"/>
                  </a:cubicBezTo>
                  <a:cubicBezTo>
                    <a:pt x="599" y="242"/>
                    <a:pt x="638" y="230"/>
                    <a:pt x="689" y="204"/>
                  </a:cubicBezTo>
                  <a:close/>
                  <a:moveTo>
                    <a:pt x="892" y="179"/>
                  </a:moveTo>
                  <a:cubicBezTo>
                    <a:pt x="829" y="319"/>
                    <a:pt x="803" y="459"/>
                    <a:pt x="765" y="612"/>
                  </a:cubicBezTo>
                  <a:cubicBezTo>
                    <a:pt x="739" y="612"/>
                    <a:pt x="714" y="586"/>
                    <a:pt x="689" y="586"/>
                  </a:cubicBezTo>
                  <a:cubicBezTo>
                    <a:pt x="714" y="446"/>
                    <a:pt x="778" y="306"/>
                    <a:pt x="841" y="179"/>
                  </a:cubicBezTo>
                  <a:close/>
                  <a:moveTo>
                    <a:pt x="894" y="564"/>
                  </a:moveTo>
                  <a:lnTo>
                    <a:pt x="894" y="564"/>
                  </a:lnTo>
                  <a:cubicBezTo>
                    <a:pt x="888" y="584"/>
                    <a:pt x="884" y="603"/>
                    <a:pt x="880" y="624"/>
                  </a:cubicBezTo>
                  <a:lnTo>
                    <a:pt x="867" y="624"/>
                  </a:lnTo>
                  <a:cubicBezTo>
                    <a:pt x="876" y="605"/>
                    <a:pt x="885" y="585"/>
                    <a:pt x="894" y="564"/>
                  </a:cubicBezTo>
                  <a:close/>
                  <a:moveTo>
                    <a:pt x="421" y="357"/>
                  </a:moveTo>
                  <a:cubicBezTo>
                    <a:pt x="421" y="433"/>
                    <a:pt x="421" y="523"/>
                    <a:pt x="434" y="586"/>
                  </a:cubicBezTo>
                  <a:cubicBezTo>
                    <a:pt x="370" y="612"/>
                    <a:pt x="307" y="624"/>
                    <a:pt x="243" y="650"/>
                  </a:cubicBezTo>
                  <a:cubicBezTo>
                    <a:pt x="268" y="523"/>
                    <a:pt x="332" y="433"/>
                    <a:pt x="421" y="357"/>
                  </a:cubicBezTo>
                  <a:close/>
                  <a:moveTo>
                    <a:pt x="1211" y="192"/>
                  </a:moveTo>
                  <a:cubicBezTo>
                    <a:pt x="1198" y="268"/>
                    <a:pt x="1147" y="357"/>
                    <a:pt x="1121" y="421"/>
                  </a:cubicBezTo>
                  <a:cubicBezTo>
                    <a:pt x="1096" y="510"/>
                    <a:pt x="1058" y="586"/>
                    <a:pt x="1020" y="688"/>
                  </a:cubicBezTo>
                  <a:cubicBezTo>
                    <a:pt x="994" y="675"/>
                    <a:pt x="969" y="675"/>
                    <a:pt x="943" y="650"/>
                  </a:cubicBezTo>
                  <a:cubicBezTo>
                    <a:pt x="969" y="561"/>
                    <a:pt x="1058" y="484"/>
                    <a:pt x="1083" y="395"/>
                  </a:cubicBezTo>
                  <a:cubicBezTo>
                    <a:pt x="1121" y="332"/>
                    <a:pt x="1160" y="255"/>
                    <a:pt x="1185" y="192"/>
                  </a:cubicBezTo>
                  <a:close/>
                  <a:moveTo>
                    <a:pt x="1376" y="230"/>
                  </a:moveTo>
                  <a:cubicBezTo>
                    <a:pt x="1389" y="230"/>
                    <a:pt x="1402" y="242"/>
                    <a:pt x="1414" y="242"/>
                  </a:cubicBezTo>
                  <a:cubicBezTo>
                    <a:pt x="1414" y="255"/>
                    <a:pt x="1414" y="255"/>
                    <a:pt x="1440" y="268"/>
                  </a:cubicBezTo>
                  <a:cubicBezTo>
                    <a:pt x="1465" y="293"/>
                    <a:pt x="1312" y="612"/>
                    <a:pt x="1223" y="777"/>
                  </a:cubicBezTo>
                  <a:cubicBezTo>
                    <a:pt x="1185" y="752"/>
                    <a:pt x="1134" y="739"/>
                    <a:pt x="1096" y="714"/>
                  </a:cubicBezTo>
                  <a:cubicBezTo>
                    <a:pt x="1160" y="586"/>
                    <a:pt x="1249" y="459"/>
                    <a:pt x="1312" y="332"/>
                  </a:cubicBezTo>
                  <a:cubicBezTo>
                    <a:pt x="1325" y="306"/>
                    <a:pt x="1351" y="255"/>
                    <a:pt x="1376" y="230"/>
                  </a:cubicBezTo>
                  <a:close/>
                  <a:moveTo>
                    <a:pt x="1669" y="332"/>
                  </a:moveTo>
                  <a:cubicBezTo>
                    <a:pt x="1720" y="370"/>
                    <a:pt x="1784" y="421"/>
                    <a:pt x="1822" y="459"/>
                  </a:cubicBezTo>
                  <a:cubicBezTo>
                    <a:pt x="1771" y="548"/>
                    <a:pt x="1707" y="624"/>
                    <a:pt x="1656" y="701"/>
                  </a:cubicBezTo>
                  <a:cubicBezTo>
                    <a:pt x="1580" y="815"/>
                    <a:pt x="1516" y="905"/>
                    <a:pt x="1453" y="1019"/>
                  </a:cubicBezTo>
                  <a:cubicBezTo>
                    <a:pt x="1402" y="943"/>
                    <a:pt x="1338" y="879"/>
                    <a:pt x="1262" y="815"/>
                  </a:cubicBezTo>
                  <a:cubicBezTo>
                    <a:pt x="1325" y="688"/>
                    <a:pt x="1402" y="574"/>
                    <a:pt x="1478" y="446"/>
                  </a:cubicBezTo>
                  <a:cubicBezTo>
                    <a:pt x="1491" y="429"/>
                    <a:pt x="1506" y="410"/>
                    <a:pt x="1519" y="391"/>
                  </a:cubicBezTo>
                  <a:lnTo>
                    <a:pt x="1519" y="391"/>
                  </a:lnTo>
                  <a:cubicBezTo>
                    <a:pt x="1513" y="413"/>
                    <a:pt x="1508" y="436"/>
                    <a:pt x="1503" y="459"/>
                  </a:cubicBezTo>
                  <a:cubicBezTo>
                    <a:pt x="1453" y="561"/>
                    <a:pt x="1402" y="637"/>
                    <a:pt x="1351" y="714"/>
                  </a:cubicBezTo>
                  <a:cubicBezTo>
                    <a:pt x="1342" y="741"/>
                    <a:pt x="1365" y="762"/>
                    <a:pt x="1389" y="762"/>
                  </a:cubicBezTo>
                  <a:cubicBezTo>
                    <a:pt x="1398" y="762"/>
                    <a:pt x="1407" y="759"/>
                    <a:pt x="1414" y="752"/>
                  </a:cubicBezTo>
                  <a:cubicBezTo>
                    <a:pt x="1465" y="675"/>
                    <a:pt x="1529" y="586"/>
                    <a:pt x="1580" y="510"/>
                  </a:cubicBezTo>
                  <a:cubicBezTo>
                    <a:pt x="1605" y="459"/>
                    <a:pt x="1656" y="395"/>
                    <a:pt x="1669" y="332"/>
                  </a:cubicBezTo>
                  <a:close/>
                  <a:moveTo>
                    <a:pt x="1898" y="612"/>
                  </a:moveTo>
                  <a:cubicBezTo>
                    <a:pt x="1924" y="675"/>
                    <a:pt x="1924" y="752"/>
                    <a:pt x="1898" y="841"/>
                  </a:cubicBezTo>
                  <a:cubicBezTo>
                    <a:pt x="1847" y="968"/>
                    <a:pt x="1669" y="1070"/>
                    <a:pt x="1567" y="1134"/>
                  </a:cubicBezTo>
                  <a:cubicBezTo>
                    <a:pt x="1527" y="1150"/>
                    <a:pt x="1527" y="1166"/>
                    <a:pt x="1523" y="1166"/>
                  </a:cubicBezTo>
                  <a:cubicBezTo>
                    <a:pt x="1521" y="1166"/>
                    <a:pt x="1518" y="1161"/>
                    <a:pt x="1503" y="1146"/>
                  </a:cubicBezTo>
                  <a:cubicBezTo>
                    <a:pt x="1503" y="1146"/>
                    <a:pt x="1478" y="1121"/>
                    <a:pt x="1478" y="1096"/>
                  </a:cubicBezTo>
                  <a:cubicBezTo>
                    <a:pt x="1605" y="955"/>
                    <a:pt x="1720" y="828"/>
                    <a:pt x="1835" y="688"/>
                  </a:cubicBezTo>
                  <a:cubicBezTo>
                    <a:pt x="1847" y="650"/>
                    <a:pt x="1885" y="637"/>
                    <a:pt x="1898" y="612"/>
                  </a:cubicBezTo>
                  <a:close/>
                  <a:moveTo>
                    <a:pt x="1001" y="0"/>
                  </a:moveTo>
                  <a:cubicBezTo>
                    <a:pt x="497" y="0"/>
                    <a:pt x="24" y="255"/>
                    <a:pt x="77" y="815"/>
                  </a:cubicBezTo>
                  <a:cubicBezTo>
                    <a:pt x="39" y="879"/>
                    <a:pt x="1" y="955"/>
                    <a:pt x="1" y="1057"/>
                  </a:cubicBezTo>
                  <a:cubicBezTo>
                    <a:pt x="1" y="1078"/>
                    <a:pt x="20" y="1088"/>
                    <a:pt x="40" y="1088"/>
                  </a:cubicBezTo>
                  <a:cubicBezTo>
                    <a:pt x="56" y="1088"/>
                    <a:pt x="72" y="1082"/>
                    <a:pt x="77" y="1070"/>
                  </a:cubicBezTo>
                  <a:cubicBezTo>
                    <a:pt x="90" y="1006"/>
                    <a:pt x="128" y="955"/>
                    <a:pt x="166" y="930"/>
                  </a:cubicBezTo>
                  <a:cubicBezTo>
                    <a:pt x="174" y="933"/>
                    <a:pt x="183" y="934"/>
                    <a:pt x="193" y="934"/>
                  </a:cubicBezTo>
                  <a:cubicBezTo>
                    <a:pt x="228" y="934"/>
                    <a:pt x="268" y="912"/>
                    <a:pt x="268" y="841"/>
                  </a:cubicBezTo>
                  <a:lnTo>
                    <a:pt x="268" y="828"/>
                  </a:lnTo>
                  <a:cubicBezTo>
                    <a:pt x="349" y="780"/>
                    <a:pt x="445" y="762"/>
                    <a:pt x="550" y="762"/>
                  </a:cubicBezTo>
                  <a:cubicBezTo>
                    <a:pt x="611" y="762"/>
                    <a:pt x="674" y="768"/>
                    <a:pt x="739" y="777"/>
                  </a:cubicBezTo>
                  <a:cubicBezTo>
                    <a:pt x="739" y="802"/>
                    <a:pt x="755" y="816"/>
                    <a:pt x="774" y="816"/>
                  </a:cubicBezTo>
                  <a:cubicBezTo>
                    <a:pt x="784" y="816"/>
                    <a:pt x="794" y="812"/>
                    <a:pt x="803" y="803"/>
                  </a:cubicBezTo>
                  <a:cubicBezTo>
                    <a:pt x="867" y="815"/>
                    <a:pt x="943" y="841"/>
                    <a:pt x="994" y="866"/>
                  </a:cubicBezTo>
                  <a:cubicBezTo>
                    <a:pt x="994" y="879"/>
                    <a:pt x="1007" y="879"/>
                    <a:pt x="1020" y="879"/>
                  </a:cubicBezTo>
                  <a:cubicBezTo>
                    <a:pt x="1032" y="892"/>
                    <a:pt x="1071" y="892"/>
                    <a:pt x="1083" y="905"/>
                  </a:cubicBezTo>
                  <a:cubicBezTo>
                    <a:pt x="1249" y="994"/>
                    <a:pt x="1287" y="1083"/>
                    <a:pt x="1376" y="1223"/>
                  </a:cubicBezTo>
                  <a:cubicBezTo>
                    <a:pt x="1402" y="1274"/>
                    <a:pt x="1402" y="1337"/>
                    <a:pt x="1465" y="1350"/>
                  </a:cubicBezTo>
                  <a:cubicBezTo>
                    <a:pt x="1478" y="1355"/>
                    <a:pt x="1493" y="1357"/>
                    <a:pt x="1507" y="1357"/>
                  </a:cubicBezTo>
                  <a:cubicBezTo>
                    <a:pt x="1652" y="1357"/>
                    <a:pt x="1870" y="1151"/>
                    <a:pt x="1962" y="1070"/>
                  </a:cubicBezTo>
                  <a:cubicBezTo>
                    <a:pt x="2089" y="905"/>
                    <a:pt x="2153" y="714"/>
                    <a:pt x="2051" y="523"/>
                  </a:cubicBezTo>
                  <a:cubicBezTo>
                    <a:pt x="2038" y="484"/>
                    <a:pt x="2013" y="446"/>
                    <a:pt x="1975" y="421"/>
                  </a:cubicBezTo>
                  <a:lnTo>
                    <a:pt x="1975" y="332"/>
                  </a:lnTo>
                  <a:cubicBezTo>
                    <a:pt x="1967" y="316"/>
                    <a:pt x="1949" y="305"/>
                    <a:pt x="1931" y="305"/>
                  </a:cubicBezTo>
                  <a:cubicBezTo>
                    <a:pt x="1920" y="305"/>
                    <a:pt x="1908" y="309"/>
                    <a:pt x="1898" y="319"/>
                  </a:cubicBezTo>
                  <a:cubicBezTo>
                    <a:pt x="1681" y="111"/>
                    <a:pt x="1334" y="0"/>
                    <a:pt x="10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9"/>
            <p:cNvSpPr/>
            <p:nvPr/>
          </p:nvSpPr>
          <p:spPr>
            <a:xfrm>
              <a:off x="4744358" y="2544826"/>
              <a:ext cx="161203" cy="185535"/>
            </a:xfrm>
            <a:custGeom>
              <a:rect b="b" l="l" r="r" t="t"/>
              <a:pathLst>
                <a:path extrusionOk="0" h="1906" w="1656">
                  <a:moveTo>
                    <a:pt x="1227" y="411"/>
                  </a:moveTo>
                  <a:cubicBezTo>
                    <a:pt x="1246" y="445"/>
                    <a:pt x="1266" y="483"/>
                    <a:pt x="1287" y="524"/>
                  </a:cubicBezTo>
                  <a:cubicBezTo>
                    <a:pt x="1279" y="509"/>
                    <a:pt x="1263" y="502"/>
                    <a:pt x="1246" y="502"/>
                  </a:cubicBezTo>
                  <a:cubicBezTo>
                    <a:pt x="1233" y="502"/>
                    <a:pt x="1221" y="506"/>
                    <a:pt x="1210" y="511"/>
                  </a:cubicBezTo>
                  <a:cubicBezTo>
                    <a:pt x="1136" y="542"/>
                    <a:pt x="1064" y="576"/>
                    <a:pt x="996" y="612"/>
                  </a:cubicBezTo>
                  <a:lnTo>
                    <a:pt x="996" y="612"/>
                  </a:lnTo>
                  <a:cubicBezTo>
                    <a:pt x="1064" y="568"/>
                    <a:pt x="1128" y="522"/>
                    <a:pt x="1185" y="473"/>
                  </a:cubicBezTo>
                  <a:cubicBezTo>
                    <a:pt x="1220" y="464"/>
                    <a:pt x="1231" y="438"/>
                    <a:pt x="1227" y="411"/>
                  </a:cubicBezTo>
                  <a:close/>
                  <a:moveTo>
                    <a:pt x="1146" y="307"/>
                  </a:moveTo>
                  <a:cubicBezTo>
                    <a:pt x="1159" y="315"/>
                    <a:pt x="1172" y="330"/>
                    <a:pt x="1187" y="349"/>
                  </a:cubicBezTo>
                  <a:lnTo>
                    <a:pt x="1187" y="349"/>
                  </a:lnTo>
                  <a:cubicBezTo>
                    <a:pt x="1176" y="342"/>
                    <a:pt x="1164" y="338"/>
                    <a:pt x="1152" y="338"/>
                  </a:cubicBezTo>
                  <a:cubicBezTo>
                    <a:pt x="1137" y="338"/>
                    <a:pt x="1122" y="344"/>
                    <a:pt x="1108" y="358"/>
                  </a:cubicBezTo>
                  <a:cubicBezTo>
                    <a:pt x="981" y="434"/>
                    <a:pt x="866" y="511"/>
                    <a:pt x="739" y="613"/>
                  </a:cubicBezTo>
                  <a:cubicBezTo>
                    <a:pt x="701" y="638"/>
                    <a:pt x="663" y="676"/>
                    <a:pt x="612" y="702"/>
                  </a:cubicBezTo>
                  <a:cubicBezTo>
                    <a:pt x="650" y="676"/>
                    <a:pt x="701" y="638"/>
                    <a:pt x="726" y="613"/>
                  </a:cubicBezTo>
                  <a:cubicBezTo>
                    <a:pt x="854" y="498"/>
                    <a:pt x="994" y="396"/>
                    <a:pt x="1146" y="307"/>
                  </a:cubicBezTo>
                  <a:close/>
                  <a:moveTo>
                    <a:pt x="809" y="716"/>
                  </a:moveTo>
                  <a:cubicBezTo>
                    <a:pt x="803" y="720"/>
                    <a:pt x="796" y="724"/>
                    <a:pt x="790" y="727"/>
                  </a:cubicBezTo>
                  <a:cubicBezTo>
                    <a:pt x="790" y="727"/>
                    <a:pt x="777" y="753"/>
                    <a:pt x="764" y="753"/>
                  </a:cubicBezTo>
                  <a:cubicBezTo>
                    <a:pt x="775" y="732"/>
                    <a:pt x="785" y="720"/>
                    <a:pt x="809" y="716"/>
                  </a:cubicBezTo>
                  <a:close/>
                  <a:moveTo>
                    <a:pt x="848" y="164"/>
                  </a:moveTo>
                  <a:cubicBezTo>
                    <a:pt x="895" y="164"/>
                    <a:pt x="940" y="174"/>
                    <a:pt x="981" y="192"/>
                  </a:cubicBezTo>
                  <a:cubicBezTo>
                    <a:pt x="866" y="269"/>
                    <a:pt x="752" y="358"/>
                    <a:pt x="663" y="447"/>
                  </a:cubicBezTo>
                  <a:cubicBezTo>
                    <a:pt x="573" y="549"/>
                    <a:pt x="421" y="638"/>
                    <a:pt x="332" y="765"/>
                  </a:cubicBezTo>
                  <a:cubicBezTo>
                    <a:pt x="268" y="727"/>
                    <a:pt x="217" y="702"/>
                    <a:pt x="153" y="676"/>
                  </a:cubicBezTo>
                  <a:cubicBezTo>
                    <a:pt x="268" y="511"/>
                    <a:pt x="421" y="371"/>
                    <a:pt x="573" y="269"/>
                  </a:cubicBezTo>
                  <a:cubicBezTo>
                    <a:pt x="671" y="196"/>
                    <a:pt x="764" y="164"/>
                    <a:pt x="848" y="164"/>
                  </a:cubicBezTo>
                  <a:close/>
                  <a:moveTo>
                    <a:pt x="612" y="816"/>
                  </a:moveTo>
                  <a:lnTo>
                    <a:pt x="612" y="816"/>
                  </a:lnTo>
                  <a:cubicBezTo>
                    <a:pt x="573" y="842"/>
                    <a:pt x="535" y="880"/>
                    <a:pt x="510" y="893"/>
                  </a:cubicBezTo>
                  <a:lnTo>
                    <a:pt x="484" y="880"/>
                  </a:lnTo>
                  <a:cubicBezTo>
                    <a:pt x="535" y="867"/>
                    <a:pt x="573" y="842"/>
                    <a:pt x="612" y="816"/>
                  </a:cubicBezTo>
                  <a:close/>
                  <a:moveTo>
                    <a:pt x="1287" y="574"/>
                  </a:moveTo>
                  <a:cubicBezTo>
                    <a:pt x="1299" y="613"/>
                    <a:pt x="1299" y="638"/>
                    <a:pt x="1312" y="676"/>
                  </a:cubicBezTo>
                  <a:lnTo>
                    <a:pt x="1274" y="676"/>
                  </a:lnTo>
                  <a:cubicBezTo>
                    <a:pt x="1032" y="753"/>
                    <a:pt x="803" y="893"/>
                    <a:pt x="586" y="1007"/>
                  </a:cubicBezTo>
                  <a:cubicBezTo>
                    <a:pt x="573" y="995"/>
                    <a:pt x="573" y="969"/>
                    <a:pt x="548" y="956"/>
                  </a:cubicBezTo>
                  <a:cubicBezTo>
                    <a:pt x="650" y="931"/>
                    <a:pt x="726" y="867"/>
                    <a:pt x="828" y="829"/>
                  </a:cubicBezTo>
                  <a:lnTo>
                    <a:pt x="1248" y="638"/>
                  </a:lnTo>
                  <a:cubicBezTo>
                    <a:pt x="1274" y="625"/>
                    <a:pt x="1287" y="613"/>
                    <a:pt x="1287" y="574"/>
                  </a:cubicBezTo>
                  <a:close/>
                  <a:moveTo>
                    <a:pt x="1019" y="906"/>
                  </a:moveTo>
                  <a:lnTo>
                    <a:pt x="1019" y="906"/>
                  </a:lnTo>
                  <a:cubicBezTo>
                    <a:pt x="968" y="931"/>
                    <a:pt x="930" y="944"/>
                    <a:pt x="892" y="956"/>
                  </a:cubicBezTo>
                  <a:cubicBezTo>
                    <a:pt x="803" y="1007"/>
                    <a:pt x="726" y="1058"/>
                    <a:pt x="637" y="1084"/>
                  </a:cubicBezTo>
                  <a:cubicBezTo>
                    <a:pt x="637" y="1071"/>
                    <a:pt x="637" y="1071"/>
                    <a:pt x="612" y="1046"/>
                  </a:cubicBezTo>
                  <a:cubicBezTo>
                    <a:pt x="739" y="1007"/>
                    <a:pt x="866" y="956"/>
                    <a:pt x="1019" y="906"/>
                  </a:cubicBezTo>
                  <a:close/>
                  <a:moveTo>
                    <a:pt x="854" y="1135"/>
                  </a:moveTo>
                  <a:cubicBezTo>
                    <a:pt x="790" y="1160"/>
                    <a:pt x="726" y="1198"/>
                    <a:pt x="650" y="1224"/>
                  </a:cubicBezTo>
                  <a:lnTo>
                    <a:pt x="650" y="1198"/>
                  </a:lnTo>
                  <a:cubicBezTo>
                    <a:pt x="714" y="1198"/>
                    <a:pt x="777" y="1160"/>
                    <a:pt x="854" y="1135"/>
                  </a:cubicBezTo>
                  <a:close/>
                  <a:moveTo>
                    <a:pt x="1338" y="778"/>
                  </a:moveTo>
                  <a:cubicBezTo>
                    <a:pt x="1363" y="944"/>
                    <a:pt x="1363" y="1097"/>
                    <a:pt x="1299" y="1249"/>
                  </a:cubicBezTo>
                  <a:cubicBezTo>
                    <a:pt x="1287" y="1224"/>
                    <a:pt x="1274" y="1224"/>
                    <a:pt x="1248" y="1224"/>
                  </a:cubicBezTo>
                  <a:cubicBezTo>
                    <a:pt x="1274" y="1211"/>
                    <a:pt x="1287" y="1198"/>
                    <a:pt x="1287" y="1186"/>
                  </a:cubicBezTo>
                  <a:cubicBezTo>
                    <a:pt x="1299" y="1147"/>
                    <a:pt x="1287" y="1122"/>
                    <a:pt x="1248" y="1122"/>
                  </a:cubicBezTo>
                  <a:cubicBezTo>
                    <a:pt x="1236" y="1122"/>
                    <a:pt x="1223" y="1122"/>
                    <a:pt x="1210" y="1135"/>
                  </a:cubicBezTo>
                  <a:cubicBezTo>
                    <a:pt x="1223" y="1122"/>
                    <a:pt x="1248" y="1097"/>
                    <a:pt x="1274" y="1084"/>
                  </a:cubicBezTo>
                  <a:cubicBezTo>
                    <a:pt x="1287" y="1071"/>
                    <a:pt x="1287" y="1020"/>
                    <a:pt x="1248" y="1020"/>
                  </a:cubicBezTo>
                  <a:lnTo>
                    <a:pt x="1236" y="1020"/>
                  </a:lnTo>
                  <a:lnTo>
                    <a:pt x="1287" y="969"/>
                  </a:lnTo>
                  <a:cubicBezTo>
                    <a:pt x="1299" y="944"/>
                    <a:pt x="1299" y="893"/>
                    <a:pt x="1274" y="893"/>
                  </a:cubicBezTo>
                  <a:cubicBezTo>
                    <a:pt x="1255" y="889"/>
                    <a:pt x="1238" y="888"/>
                    <a:pt x="1221" y="888"/>
                  </a:cubicBezTo>
                  <a:cubicBezTo>
                    <a:pt x="1179" y="888"/>
                    <a:pt x="1141" y="897"/>
                    <a:pt x="1096" y="906"/>
                  </a:cubicBezTo>
                  <a:cubicBezTo>
                    <a:pt x="1172" y="880"/>
                    <a:pt x="1248" y="842"/>
                    <a:pt x="1312" y="804"/>
                  </a:cubicBezTo>
                  <a:cubicBezTo>
                    <a:pt x="1312" y="804"/>
                    <a:pt x="1338" y="804"/>
                    <a:pt x="1338" y="778"/>
                  </a:cubicBezTo>
                  <a:close/>
                  <a:moveTo>
                    <a:pt x="1083" y="1198"/>
                  </a:moveTo>
                  <a:cubicBezTo>
                    <a:pt x="1019" y="1224"/>
                    <a:pt x="955" y="1275"/>
                    <a:pt x="905" y="1313"/>
                  </a:cubicBezTo>
                  <a:cubicBezTo>
                    <a:pt x="790" y="1364"/>
                    <a:pt x="701" y="1415"/>
                    <a:pt x="586" y="1479"/>
                  </a:cubicBezTo>
                  <a:cubicBezTo>
                    <a:pt x="586" y="1415"/>
                    <a:pt x="612" y="1377"/>
                    <a:pt x="637" y="1326"/>
                  </a:cubicBezTo>
                  <a:cubicBezTo>
                    <a:pt x="726" y="1288"/>
                    <a:pt x="841" y="1262"/>
                    <a:pt x="955" y="1224"/>
                  </a:cubicBezTo>
                  <a:cubicBezTo>
                    <a:pt x="981" y="1211"/>
                    <a:pt x="1032" y="1211"/>
                    <a:pt x="1083" y="1198"/>
                  </a:cubicBezTo>
                  <a:close/>
                  <a:moveTo>
                    <a:pt x="1210" y="1402"/>
                  </a:moveTo>
                  <a:lnTo>
                    <a:pt x="1210" y="1402"/>
                  </a:lnTo>
                  <a:cubicBezTo>
                    <a:pt x="1108" y="1466"/>
                    <a:pt x="1019" y="1517"/>
                    <a:pt x="917" y="1542"/>
                  </a:cubicBezTo>
                  <a:lnTo>
                    <a:pt x="1210" y="1402"/>
                  </a:lnTo>
                  <a:close/>
                  <a:moveTo>
                    <a:pt x="892" y="1415"/>
                  </a:moveTo>
                  <a:cubicBezTo>
                    <a:pt x="854" y="1440"/>
                    <a:pt x="841" y="1453"/>
                    <a:pt x="803" y="1466"/>
                  </a:cubicBezTo>
                  <a:cubicBezTo>
                    <a:pt x="650" y="1568"/>
                    <a:pt x="484" y="1644"/>
                    <a:pt x="332" y="1733"/>
                  </a:cubicBezTo>
                  <a:lnTo>
                    <a:pt x="319" y="1759"/>
                  </a:lnTo>
                  <a:cubicBezTo>
                    <a:pt x="293" y="1759"/>
                    <a:pt x="293" y="1759"/>
                    <a:pt x="281" y="1733"/>
                  </a:cubicBezTo>
                  <a:cubicBezTo>
                    <a:pt x="204" y="1644"/>
                    <a:pt x="395" y="1593"/>
                    <a:pt x="446" y="1580"/>
                  </a:cubicBezTo>
                  <a:cubicBezTo>
                    <a:pt x="599" y="1529"/>
                    <a:pt x="739" y="1466"/>
                    <a:pt x="892" y="1415"/>
                  </a:cubicBezTo>
                  <a:close/>
                  <a:moveTo>
                    <a:pt x="893" y="0"/>
                  </a:moveTo>
                  <a:cubicBezTo>
                    <a:pt x="563" y="0"/>
                    <a:pt x="244" y="356"/>
                    <a:pt x="77" y="651"/>
                  </a:cubicBezTo>
                  <a:cubicBezTo>
                    <a:pt x="39" y="676"/>
                    <a:pt x="13" y="702"/>
                    <a:pt x="26" y="740"/>
                  </a:cubicBezTo>
                  <a:cubicBezTo>
                    <a:pt x="26" y="753"/>
                    <a:pt x="13" y="765"/>
                    <a:pt x="13" y="778"/>
                  </a:cubicBezTo>
                  <a:cubicBezTo>
                    <a:pt x="4" y="806"/>
                    <a:pt x="21" y="827"/>
                    <a:pt x="41" y="827"/>
                  </a:cubicBezTo>
                  <a:cubicBezTo>
                    <a:pt x="49" y="827"/>
                    <a:pt x="57" y="824"/>
                    <a:pt x="64" y="816"/>
                  </a:cubicBezTo>
                  <a:cubicBezTo>
                    <a:pt x="64" y="816"/>
                    <a:pt x="64" y="804"/>
                    <a:pt x="77" y="804"/>
                  </a:cubicBezTo>
                  <a:cubicBezTo>
                    <a:pt x="153" y="880"/>
                    <a:pt x="255" y="906"/>
                    <a:pt x="344" y="969"/>
                  </a:cubicBezTo>
                  <a:cubicBezTo>
                    <a:pt x="535" y="1122"/>
                    <a:pt x="510" y="1338"/>
                    <a:pt x="293" y="1453"/>
                  </a:cubicBezTo>
                  <a:cubicBezTo>
                    <a:pt x="166" y="1517"/>
                    <a:pt x="0" y="1580"/>
                    <a:pt x="77" y="1771"/>
                  </a:cubicBezTo>
                  <a:cubicBezTo>
                    <a:pt x="124" y="1872"/>
                    <a:pt x="213" y="1905"/>
                    <a:pt x="307" y="1905"/>
                  </a:cubicBezTo>
                  <a:cubicBezTo>
                    <a:pt x="392" y="1905"/>
                    <a:pt x="482" y="1878"/>
                    <a:pt x="548" y="1848"/>
                  </a:cubicBezTo>
                  <a:cubicBezTo>
                    <a:pt x="803" y="1759"/>
                    <a:pt x="1121" y="1720"/>
                    <a:pt x="1312" y="1504"/>
                  </a:cubicBezTo>
                  <a:cubicBezTo>
                    <a:pt x="1656" y="1160"/>
                    <a:pt x="1567" y="383"/>
                    <a:pt x="1185" y="103"/>
                  </a:cubicBezTo>
                  <a:cubicBezTo>
                    <a:pt x="1089" y="31"/>
                    <a:pt x="991" y="0"/>
                    <a:pt x="8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9"/>
            <p:cNvSpPr/>
            <p:nvPr/>
          </p:nvSpPr>
          <p:spPr>
            <a:xfrm>
              <a:off x="4486780" y="2492748"/>
              <a:ext cx="136770" cy="157208"/>
            </a:xfrm>
            <a:custGeom>
              <a:rect b="b" l="l" r="r" t="t"/>
              <a:pathLst>
                <a:path extrusionOk="0" h="1615" w="1405">
                  <a:moveTo>
                    <a:pt x="1369" y="0"/>
                  </a:moveTo>
                  <a:cubicBezTo>
                    <a:pt x="1362" y="0"/>
                    <a:pt x="1354" y="4"/>
                    <a:pt x="1348" y="14"/>
                  </a:cubicBezTo>
                  <a:cubicBezTo>
                    <a:pt x="1118" y="269"/>
                    <a:pt x="877" y="524"/>
                    <a:pt x="635" y="791"/>
                  </a:cubicBezTo>
                  <a:cubicBezTo>
                    <a:pt x="431" y="1033"/>
                    <a:pt x="163" y="1275"/>
                    <a:pt x="11" y="1555"/>
                  </a:cubicBezTo>
                  <a:cubicBezTo>
                    <a:pt x="1" y="1585"/>
                    <a:pt x="22" y="1614"/>
                    <a:pt x="43" y="1614"/>
                  </a:cubicBezTo>
                  <a:cubicBezTo>
                    <a:pt x="49" y="1614"/>
                    <a:pt x="56" y="1612"/>
                    <a:pt x="62" y="1606"/>
                  </a:cubicBezTo>
                  <a:cubicBezTo>
                    <a:pt x="329" y="1428"/>
                    <a:pt x="545" y="1097"/>
                    <a:pt x="749" y="842"/>
                  </a:cubicBezTo>
                  <a:cubicBezTo>
                    <a:pt x="966" y="587"/>
                    <a:pt x="1182" y="320"/>
                    <a:pt x="1386" y="40"/>
                  </a:cubicBezTo>
                  <a:cubicBezTo>
                    <a:pt x="1405" y="31"/>
                    <a:pt x="1389" y="0"/>
                    <a:pt x="13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9"/>
            <p:cNvSpPr/>
            <p:nvPr/>
          </p:nvSpPr>
          <p:spPr>
            <a:xfrm>
              <a:off x="4518807" y="2567312"/>
              <a:ext cx="245601" cy="173659"/>
            </a:xfrm>
            <a:custGeom>
              <a:rect b="b" l="l" r="r" t="t"/>
              <a:pathLst>
                <a:path extrusionOk="0" h="1784" w="2523">
                  <a:moveTo>
                    <a:pt x="2476" y="1"/>
                  </a:moveTo>
                  <a:cubicBezTo>
                    <a:pt x="2470" y="1"/>
                    <a:pt x="2463" y="4"/>
                    <a:pt x="2458" y="12"/>
                  </a:cubicBezTo>
                  <a:cubicBezTo>
                    <a:pt x="2088" y="280"/>
                    <a:pt x="1719" y="547"/>
                    <a:pt x="1375" y="840"/>
                  </a:cubicBezTo>
                  <a:cubicBezTo>
                    <a:pt x="1184" y="980"/>
                    <a:pt x="993" y="1146"/>
                    <a:pt x="815" y="1286"/>
                  </a:cubicBezTo>
                  <a:cubicBezTo>
                    <a:pt x="711" y="1371"/>
                    <a:pt x="451" y="1640"/>
                    <a:pt x="262" y="1640"/>
                  </a:cubicBezTo>
                  <a:cubicBezTo>
                    <a:pt x="197" y="1640"/>
                    <a:pt x="141" y="1609"/>
                    <a:pt x="102" y="1528"/>
                  </a:cubicBezTo>
                  <a:cubicBezTo>
                    <a:pt x="97" y="1508"/>
                    <a:pt x="81" y="1500"/>
                    <a:pt x="63" y="1500"/>
                  </a:cubicBezTo>
                  <a:cubicBezTo>
                    <a:pt x="34" y="1500"/>
                    <a:pt x="0" y="1522"/>
                    <a:pt x="0" y="1553"/>
                  </a:cubicBezTo>
                  <a:cubicBezTo>
                    <a:pt x="0" y="1685"/>
                    <a:pt x="136" y="1783"/>
                    <a:pt x="269" y="1783"/>
                  </a:cubicBezTo>
                  <a:cubicBezTo>
                    <a:pt x="277" y="1783"/>
                    <a:pt x="285" y="1783"/>
                    <a:pt x="293" y="1782"/>
                  </a:cubicBezTo>
                  <a:cubicBezTo>
                    <a:pt x="509" y="1757"/>
                    <a:pt x="700" y="1540"/>
                    <a:pt x="866" y="1413"/>
                  </a:cubicBezTo>
                  <a:cubicBezTo>
                    <a:pt x="1426" y="967"/>
                    <a:pt x="1948" y="522"/>
                    <a:pt x="2483" y="76"/>
                  </a:cubicBezTo>
                  <a:cubicBezTo>
                    <a:pt x="2523" y="46"/>
                    <a:pt x="2500" y="1"/>
                    <a:pt x="24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9"/>
            <p:cNvSpPr/>
            <p:nvPr/>
          </p:nvSpPr>
          <p:spPr>
            <a:xfrm>
              <a:off x="4503913" y="2701061"/>
              <a:ext cx="2531" cy="3894"/>
            </a:xfrm>
            <a:custGeom>
              <a:rect b="b" l="l" r="r" t="t"/>
              <a:pathLst>
                <a:path extrusionOk="0" h="40" w="26">
                  <a:moveTo>
                    <a:pt x="13" y="1"/>
                  </a:moveTo>
                  <a:cubicBezTo>
                    <a:pt x="0" y="1"/>
                    <a:pt x="0" y="39"/>
                    <a:pt x="13" y="39"/>
                  </a:cubicBezTo>
                  <a:cubicBezTo>
                    <a:pt x="26" y="26"/>
                    <a:pt x="26" y="1"/>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9"/>
            <p:cNvSpPr/>
            <p:nvPr/>
          </p:nvSpPr>
          <p:spPr>
            <a:xfrm>
              <a:off x="4646622" y="2240241"/>
              <a:ext cx="89168" cy="19858"/>
            </a:xfrm>
            <a:custGeom>
              <a:rect b="b" l="l" r="r" t="t"/>
              <a:pathLst>
                <a:path extrusionOk="0" h="204" w="916">
                  <a:moveTo>
                    <a:pt x="211" y="0"/>
                  </a:moveTo>
                  <a:cubicBezTo>
                    <a:pt x="151" y="0"/>
                    <a:pt x="92" y="11"/>
                    <a:pt x="24" y="49"/>
                  </a:cubicBezTo>
                  <a:cubicBezTo>
                    <a:pt x="1" y="61"/>
                    <a:pt x="20" y="114"/>
                    <a:pt x="52" y="114"/>
                  </a:cubicBezTo>
                  <a:cubicBezTo>
                    <a:pt x="55" y="114"/>
                    <a:pt x="59" y="114"/>
                    <a:pt x="62" y="113"/>
                  </a:cubicBezTo>
                  <a:cubicBezTo>
                    <a:pt x="106" y="93"/>
                    <a:pt x="155" y="85"/>
                    <a:pt x="206" y="85"/>
                  </a:cubicBezTo>
                  <a:cubicBezTo>
                    <a:pt x="316" y="85"/>
                    <a:pt x="433" y="121"/>
                    <a:pt x="521" y="138"/>
                  </a:cubicBezTo>
                  <a:cubicBezTo>
                    <a:pt x="635" y="151"/>
                    <a:pt x="750" y="189"/>
                    <a:pt x="877" y="202"/>
                  </a:cubicBezTo>
                  <a:cubicBezTo>
                    <a:pt x="880" y="203"/>
                    <a:pt x="883" y="203"/>
                    <a:pt x="885" y="203"/>
                  </a:cubicBezTo>
                  <a:cubicBezTo>
                    <a:pt x="915" y="203"/>
                    <a:pt x="913" y="137"/>
                    <a:pt x="890" y="125"/>
                  </a:cubicBezTo>
                  <a:cubicBezTo>
                    <a:pt x="712" y="75"/>
                    <a:pt x="521" y="49"/>
                    <a:pt x="342" y="11"/>
                  </a:cubicBezTo>
                  <a:cubicBezTo>
                    <a:pt x="296" y="6"/>
                    <a:pt x="253" y="0"/>
                    <a:pt x="2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9"/>
            <p:cNvSpPr/>
            <p:nvPr/>
          </p:nvSpPr>
          <p:spPr>
            <a:xfrm>
              <a:off x="4227449" y="2538888"/>
              <a:ext cx="91602" cy="54609"/>
            </a:xfrm>
            <a:custGeom>
              <a:rect b="b" l="l" r="r" t="t"/>
              <a:pathLst>
                <a:path extrusionOk="0" h="561" w="941">
                  <a:moveTo>
                    <a:pt x="130" y="0"/>
                  </a:moveTo>
                  <a:cubicBezTo>
                    <a:pt x="101" y="0"/>
                    <a:pt x="70" y="4"/>
                    <a:pt x="39" y="12"/>
                  </a:cubicBezTo>
                  <a:cubicBezTo>
                    <a:pt x="1" y="37"/>
                    <a:pt x="26" y="62"/>
                    <a:pt x="39" y="62"/>
                  </a:cubicBezTo>
                  <a:cubicBezTo>
                    <a:pt x="370" y="101"/>
                    <a:pt x="574" y="381"/>
                    <a:pt x="854" y="559"/>
                  </a:cubicBezTo>
                  <a:cubicBezTo>
                    <a:pt x="857" y="560"/>
                    <a:pt x="861" y="561"/>
                    <a:pt x="864" y="561"/>
                  </a:cubicBezTo>
                  <a:cubicBezTo>
                    <a:pt x="900" y="561"/>
                    <a:pt x="941" y="506"/>
                    <a:pt x="917" y="483"/>
                  </a:cubicBezTo>
                  <a:cubicBezTo>
                    <a:pt x="765" y="330"/>
                    <a:pt x="612" y="203"/>
                    <a:pt x="446" y="113"/>
                  </a:cubicBezTo>
                  <a:cubicBezTo>
                    <a:pt x="345" y="53"/>
                    <a:pt x="244" y="0"/>
                    <a:pt x="1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49"/>
            <p:cNvSpPr/>
            <p:nvPr/>
          </p:nvSpPr>
          <p:spPr>
            <a:xfrm>
              <a:off x="4319442" y="2450598"/>
              <a:ext cx="63080" cy="80210"/>
            </a:xfrm>
            <a:custGeom>
              <a:rect b="b" l="l" r="r" t="t"/>
              <a:pathLst>
                <a:path extrusionOk="0" h="824" w="648">
                  <a:moveTo>
                    <a:pt x="616" y="1"/>
                  </a:moveTo>
                  <a:cubicBezTo>
                    <a:pt x="605" y="1"/>
                    <a:pt x="593" y="5"/>
                    <a:pt x="584" y="14"/>
                  </a:cubicBezTo>
                  <a:cubicBezTo>
                    <a:pt x="495" y="155"/>
                    <a:pt x="380" y="282"/>
                    <a:pt x="291" y="409"/>
                  </a:cubicBezTo>
                  <a:cubicBezTo>
                    <a:pt x="202" y="524"/>
                    <a:pt x="74" y="626"/>
                    <a:pt x="11" y="753"/>
                  </a:cubicBezTo>
                  <a:cubicBezTo>
                    <a:pt x="0" y="784"/>
                    <a:pt x="15" y="824"/>
                    <a:pt x="49" y="824"/>
                  </a:cubicBezTo>
                  <a:cubicBezTo>
                    <a:pt x="56" y="824"/>
                    <a:pt x="65" y="821"/>
                    <a:pt x="74" y="817"/>
                  </a:cubicBezTo>
                  <a:cubicBezTo>
                    <a:pt x="202" y="728"/>
                    <a:pt x="291" y="587"/>
                    <a:pt x="380" y="473"/>
                  </a:cubicBezTo>
                  <a:cubicBezTo>
                    <a:pt x="495" y="333"/>
                    <a:pt x="571" y="193"/>
                    <a:pt x="647" y="27"/>
                  </a:cubicBezTo>
                  <a:cubicBezTo>
                    <a:pt x="647" y="11"/>
                    <a:pt x="633" y="1"/>
                    <a:pt x="6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49"/>
            <p:cNvSpPr/>
            <p:nvPr/>
          </p:nvSpPr>
          <p:spPr>
            <a:xfrm>
              <a:off x="4192794" y="2318796"/>
              <a:ext cx="262247" cy="161102"/>
            </a:xfrm>
            <a:custGeom>
              <a:rect b="b" l="l" r="r" t="t"/>
              <a:pathLst>
                <a:path extrusionOk="0" h="1655" w="2694">
                  <a:moveTo>
                    <a:pt x="342" y="1"/>
                  </a:moveTo>
                  <a:cubicBezTo>
                    <a:pt x="233" y="1"/>
                    <a:pt x="123" y="25"/>
                    <a:pt x="13" y="82"/>
                  </a:cubicBezTo>
                  <a:cubicBezTo>
                    <a:pt x="0" y="95"/>
                    <a:pt x="13" y="133"/>
                    <a:pt x="26" y="133"/>
                  </a:cubicBezTo>
                  <a:cubicBezTo>
                    <a:pt x="106" y="111"/>
                    <a:pt x="185" y="101"/>
                    <a:pt x="261" y="101"/>
                  </a:cubicBezTo>
                  <a:cubicBezTo>
                    <a:pt x="715" y="101"/>
                    <a:pt x="1098" y="448"/>
                    <a:pt x="1490" y="655"/>
                  </a:cubicBezTo>
                  <a:cubicBezTo>
                    <a:pt x="1719" y="770"/>
                    <a:pt x="1923" y="859"/>
                    <a:pt x="2101" y="1037"/>
                  </a:cubicBezTo>
                  <a:cubicBezTo>
                    <a:pt x="2267" y="1203"/>
                    <a:pt x="2394" y="1432"/>
                    <a:pt x="2547" y="1636"/>
                  </a:cubicBezTo>
                  <a:cubicBezTo>
                    <a:pt x="2563" y="1649"/>
                    <a:pt x="2581" y="1654"/>
                    <a:pt x="2598" y="1654"/>
                  </a:cubicBezTo>
                  <a:cubicBezTo>
                    <a:pt x="2648" y="1654"/>
                    <a:pt x="2693" y="1607"/>
                    <a:pt x="2674" y="1559"/>
                  </a:cubicBezTo>
                  <a:cubicBezTo>
                    <a:pt x="2547" y="1318"/>
                    <a:pt x="2381" y="1101"/>
                    <a:pt x="2178" y="910"/>
                  </a:cubicBezTo>
                  <a:cubicBezTo>
                    <a:pt x="1974" y="719"/>
                    <a:pt x="1719" y="604"/>
                    <a:pt x="1464" y="477"/>
                  </a:cubicBezTo>
                  <a:cubicBezTo>
                    <a:pt x="1125" y="317"/>
                    <a:pt x="738" y="1"/>
                    <a:pt x="3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9"/>
            <p:cNvSpPr/>
            <p:nvPr/>
          </p:nvSpPr>
          <p:spPr>
            <a:xfrm>
              <a:off x="4374929" y="2096465"/>
              <a:ext cx="203159" cy="84785"/>
            </a:xfrm>
            <a:custGeom>
              <a:rect b="b" l="l" r="r" t="t"/>
              <a:pathLst>
                <a:path extrusionOk="0" h="871" w="2087">
                  <a:moveTo>
                    <a:pt x="278" y="0"/>
                  </a:moveTo>
                  <a:cubicBezTo>
                    <a:pt x="200" y="0"/>
                    <a:pt x="124" y="8"/>
                    <a:pt x="52" y="24"/>
                  </a:cubicBezTo>
                  <a:cubicBezTo>
                    <a:pt x="1" y="36"/>
                    <a:pt x="1" y="100"/>
                    <a:pt x="52" y="125"/>
                  </a:cubicBezTo>
                  <a:cubicBezTo>
                    <a:pt x="230" y="164"/>
                    <a:pt x="396" y="151"/>
                    <a:pt x="561" y="189"/>
                  </a:cubicBezTo>
                  <a:cubicBezTo>
                    <a:pt x="739" y="215"/>
                    <a:pt x="892" y="265"/>
                    <a:pt x="1071" y="329"/>
                  </a:cubicBezTo>
                  <a:cubicBezTo>
                    <a:pt x="1402" y="456"/>
                    <a:pt x="1733" y="647"/>
                    <a:pt x="2026" y="864"/>
                  </a:cubicBezTo>
                  <a:cubicBezTo>
                    <a:pt x="2031" y="869"/>
                    <a:pt x="2036" y="871"/>
                    <a:pt x="2041" y="871"/>
                  </a:cubicBezTo>
                  <a:cubicBezTo>
                    <a:pt x="2064" y="871"/>
                    <a:pt x="2087" y="836"/>
                    <a:pt x="2076" y="826"/>
                  </a:cubicBezTo>
                  <a:cubicBezTo>
                    <a:pt x="1822" y="546"/>
                    <a:pt x="1516" y="342"/>
                    <a:pt x="1147" y="202"/>
                  </a:cubicBezTo>
                  <a:cubicBezTo>
                    <a:pt x="895" y="101"/>
                    <a:pt x="572" y="0"/>
                    <a:pt x="2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 name="Google Shape;1057;p49"/>
          <p:cNvGrpSpPr/>
          <p:nvPr/>
        </p:nvGrpSpPr>
        <p:grpSpPr>
          <a:xfrm>
            <a:off x="5366274" y="2015615"/>
            <a:ext cx="528006" cy="590483"/>
            <a:chOff x="6806698" y="1962378"/>
            <a:chExt cx="929752" cy="1039766"/>
          </a:xfrm>
        </p:grpSpPr>
        <p:sp>
          <p:nvSpPr>
            <p:cNvPr id="1058" name="Google Shape;1058;p49"/>
            <p:cNvSpPr/>
            <p:nvPr/>
          </p:nvSpPr>
          <p:spPr>
            <a:xfrm>
              <a:off x="6806698" y="1962378"/>
              <a:ext cx="929752" cy="1039766"/>
            </a:xfrm>
            <a:custGeom>
              <a:rect b="b" l="l" r="r" t="t"/>
              <a:pathLst>
                <a:path extrusionOk="0" h="10283" w="9195">
                  <a:moveTo>
                    <a:pt x="714" y="187"/>
                  </a:moveTo>
                  <a:lnTo>
                    <a:pt x="714" y="187"/>
                  </a:lnTo>
                  <a:cubicBezTo>
                    <a:pt x="841" y="263"/>
                    <a:pt x="969" y="352"/>
                    <a:pt x="1083" y="442"/>
                  </a:cubicBezTo>
                  <a:cubicBezTo>
                    <a:pt x="1032" y="543"/>
                    <a:pt x="994" y="633"/>
                    <a:pt x="930" y="734"/>
                  </a:cubicBezTo>
                  <a:cubicBezTo>
                    <a:pt x="867" y="836"/>
                    <a:pt x="727" y="1065"/>
                    <a:pt x="599" y="1078"/>
                  </a:cubicBezTo>
                  <a:cubicBezTo>
                    <a:pt x="586" y="1081"/>
                    <a:pt x="574" y="1082"/>
                    <a:pt x="564" y="1082"/>
                  </a:cubicBezTo>
                  <a:cubicBezTo>
                    <a:pt x="373" y="1082"/>
                    <a:pt x="511" y="679"/>
                    <a:pt x="523" y="607"/>
                  </a:cubicBezTo>
                  <a:cubicBezTo>
                    <a:pt x="574" y="454"/>
                    <a:pt x="638" y="352"/>
                    <a:pt x="714" y="225"/>
                  </a:cubicBezTo>
                  <a:cubicBezTo>
                    <a:pt x="714" y="200"/>
                    <a:pt x="727" y="200"/>
                    <a:pt x="714" y="187"/>
                  </a:cubicBezTo>
                  <a:close/>
                  <a:moveTo>
                    <a:pt x="1172" y="543"/>
                  </a:moveTo>
                  <a:cubicBezTo>
                    <a:pt x="1376" y="709"/>
                    <a:pt x="1593" y="900"/>
                    <a:pt x="1758" y="1091"/>
                  </a:cubicBezTo>
                  <a:cubicBezTo>
                    <a:pt x="2064" y="1435"/>
                    <a:pt x="2255" y="1842"/>
                    <a:pt x="2548" y="2173"/>
                  </a:cubicBezTo>
                  <a:cubicBezTo>
                    <a:pt x="2789" y="2467"/>
                    <a:pt x="3108" y="2553"/>
                    <a:pt x="3447" y="2553"/>
                  </a:cubicBezTo>
                  <a:cubicBezTo>
                    <a:pt x="3520" y="2553"/>
                    <a:pt x="3594" y="2549"/>
                    <a:pt x="3668" y="2543"/>
                  </a:cubicBezTo>
                  <a:cubicBezTo>
                    <a:pt x="3986" y="2513"/>
                    <a:pt x="4294" y="2492"/>
                    <a:pt x="4605" y="2492"/>
                  </a:cubicBezTo>
                  <a:cubicBezTo>
                    <a:pt x="4830" y="2492"/>
                    <a:pt x="5055" y="2503"/>
                    <a:pt x="5285" y="2530"/>
                  </a:cubicBezTo>
                  <a:cubicBezTo>
                    <a:pt x="5807" y="2593"/>
                    <a:pt x="6380" y="2683"/>
                    <a:pt x="6851" y="2963"/>
                  </a:cubicBezTo>
                  <a:cubicBezTo>
                    <a:pt x="7284" y="3217"/>
                    <a:pt x="7654" y="3574"/>
                    <a:pt x="7972" y="3943"/>
                  </a:cubicBezTo>
                  <a:cubicBezTo>
                    <a:pt x="8596" y="4656"/>
                    <a:pt x="9016" y="5599"/>
                    <a:pt x="8761" y="6554"/>
                  </a:cubicBezTo>
                  <a:cubicBezTo>
                    <a:pt x="8685" y="7050"/>
                    <a:pt x="8392" y="7356"/>
                    <a:pt x="8023" y="7636"/>
                  </a:cubicBezTo>
                  <a:cubicBezTo>
                    <a:pt x="7615" y="7929"/>
                    <a:pt x="7361" y="8349"/>
                    <a:pt x="7004" y="8667"/>
                  </a:cubicBezTo>
                  <a:cubicBezTo>
                    <a:pt x="6610" y="9011"/>
                    <a:pt x="6202" y="9304"/>
                    <a:pt x="5769" y="9584"/>
                  </a:cubicBezTo>
                  <a:cubicBezTo>
                    <a:pt x="5604" y="9686"/>
                    <a:pt x="5374" y="9737"/>
                    <a:pt x="5145" y="9788"/>
                  </a:cubicBezTo>
                  <a:cubicBezTo>
                    <a:pt x="5209" y="9711"/>
                    <a:pt x="5234" y="9597"/>
                    <a:pt x="5273" y="9495"/>
                  </a:cubicBezTo>
                  <a:cubicBezTo>
                    <a:pt x="5362" y="9368"/>
                    <a:pt x="5451" y="9393"/>
                    <a:pt x="5553" y="9304"/>
                  </a:cubicBezTo>
                  <a:cubicBezTo>
                    <a:pt x="5578" y="9278"/>
                    <a:pt x="5591" y="9240"/>
                    <a:pt x="5616" y="9215"/>
                  </a:cubicBezTo>
                  <a:cubicBezTo>
                    <a:pt x="5655" y="9113"/>
                    <a:pt x="5693" y="9049"/>
                    <a:pt x="5769" y="8986"/>
                  </a:cubicBezTo>
                  <a:cubicBezTo>
                    <a:pt x="5871" y="8896"/>
                    <a:pt x="6024" y="8718"/>
                    <a:pt x="6164" y="8693"/>
                  </a:cubicBezTo>
                  <a:cubicBezTo>
                    <a:pt x="6253" y="8667"/>
                    <a:pt x="6342" y="8705"/>
                    <a:pt x="6406" y="8642"/>
                  </a:cubicBezTo>
                  <a:cubicBezTo>
                    <a:pt x="6508" y="8565"/>
                    <a:pt x="6482" y="8438"/>
                    <a:pt x="6584" y="8374"/>
                  </a:cubicBezTo>
                  <a:cubicBezTo>
                    <a:pt x="6737" y="8260"/>
                    <a:pt x="6953" y="8260"/>
                    <a:pt x="7042" y="8082"/>
                  </a:cubicBezTo>
                  <a:cubicBezTo>
                    <a:pt x="7069" y="8036"/>
                    <a:pt x="7026" y="7991"/>
                    <a:pt x="6990" y="7991"/>
                  </a:cubicBezTo>
                  <a:cubicBezTo>
                    <a:pt x="6975" y="7991"/>
                    <a:pt x="6961" y="7999"/>
                    <a:pt x="6953" y="8018"/>
                  </a:cubicBezTo>
                  <a:cubicBezTo>
                    <a:pt x="6839" y="8209"/>
                    <a:pt x="6559" y="8183"/>
                    <a:pt x="6431" y="8374"/>
                  </a:cubicBezTo>
                  <a:cubicBezTo>
                    <a:pt x="6393" y="8413"/>
                    <a:pt x="6393" y="8464"/>
                    <a:pt x="6368" y="8502"/>
                  </a:cubicBezTo>
                  <a:cubicBezTo>
                    <a:pt x="6308" y="8570"/>
                    <a:pt x="6254" y="8575"/>
                    <a:pt x="6199" y="8575"/>
                  </a:cubicBezTo>
                  <a:cubicBezTo>
                    <a:pt x="6188" y="8575"/>
                    <a:pt x="6176" y="8575"/>
                    <a:pt x="6165" y="8575"/>
                  </a:cubicBezTo>
                  <a:cubicBezTo>
                    <a:pt x="6148" y="8575"/>
                    <a:pt x="6131" y="8576"/>
                    <a:pt x="6113" y="8578"/>
                  </a:cubicBezTo>
                  <a:cubicBezTo>
                    <a:pt x="6011" y="8591"/>
                    <a:pt x="5947" y="8655"/>
                    <a:pt x="5871" y="8718"/>
                  </a:cubicBezTo>
                  <a:cubicBezTo>
                    <a:pt x="5769" y="8795"/>
                    <a:pt x="5667" y="8884"/>
                    <a:pt x="5578" y="8986"/>
                  </a:cubicBezTo>
                  <a:cubicBezTo>
                    <a:pt x="5553" y="9037"/>
                    <a:pt x="5540" y="9100"/>
                    <a:pt x="5489" y="9151"/>
                  </a:cubicBezTo>
                  <a:cubicBezTo>
                    <a:pt x="5413" y="9240"/>
                    <a:pt x="5374" y="9240"/>
                    <a:pt x="5285" y="9291"/>
                  </a:cubicBezTo>
                  <a:cubicBezTo>
                    <a:pt x="5158" y="9393"/>
                    <a:pt x="5031" y="9648"/>
                    <a:pt x="5094" y="9788"/>
                  </a:cubicBezTo>
                  <a:cubicBezTo>
                    <a:pt x="5043" y="9801"/>
                    <a:pt x="4992" y="9801"/>
                    <a:pt x="4941" y="9813"/>
                  </a:cubicBezTo>
                  <a:cubicBezTo>
                    <a:pt x="4674" y="9877"/>
                    <a:pt x="4407" y="9966"/>
                    <a:pt x="4139" y="10004"/>
                  </a:cubicBezTo>
                  <a:cubicBezTo>
                    <a:pt x="3807" y="10076"/>
                    <a:pt x="3463" y="10121"/>
                    <a:pt x="3124" y="10121"/>
                  </a:cubicBezTo>
                  <a:cubicBezTo>
                    <a:pt x="2437" y="10121"/>
                    <a:pt x="1773" y="9935"/>
                    <a:pt x="1287" y="9406"/>
                  </a:cubicBezTo>
                  <a:cubicBezTo>
                    <a:pt x="969" y="9049"/>
                    <a:pt x="727" y="8629"/>
                    <a:pt x="510" y="8196"/>
                  </a:cubicBezTo>
                  <a:cubicBezTo>
                    <a:pt x="268" y="7750"/>
                    <a:pt x="103" y="7292"/>
                    <a:pt x="103" y="6783"/>
                  </a:cubicBezTo>
                  <a:cubicBezTo>
                    <a:pt x="103" y="6273"/>
                    <a:pt x="256" y="5764"/>
                    <a:pt x="510" y="5318"/>
                  </a:cubicBezTo>
                  <a:cubicBezTo>
                    <a:pt x="650" y="5076"/>
                    <a:pt x="829" y="4873"/>
                    <a:pt x="1020" y="4656"/>
                  </a:cubicBezTo>
                  <a:cubicBezTo>
                    <a:pt x="1172" y="4491"/>
                    <a:pt x="1351" y="4325"/>
                    <a:pt x="1465" y="4109"/>
                  </a:cubicBezTo>
                  <a:cubicBezTo>
                    <a:pt x="1694" y="3663"/>
                    <a:pt x="1618" y="3116"/>
                    <a:pt x="1427" y="2670"/>
                  </a:cubicBezTo>
                  <a:cubicBezTo>
                    <a:pt x="1211" y="2161"/>
                    <a:pt x="892" y="1702"/>
                    <a:pt x="587" y="1244"/>
                  </a:cubicBezTo>
                  <a:cubicBezTo>
                    <a:pt x="841" y="1193"/>
                    <a:pt x="1058" y="798"/>
                    <a:pt x="1172" y="543"/>
                  </a:cubicBezTo>
                  <a:close/>
                  <a:moveTo>
                    <a:pt x="719" y="0"/>
                  </a:moveTo>
                  <a:cubicBezTo>
                    <a:pt x="659" y="0"/>
                    <a:pt x="620" y="80"/>
                    <a:pt x="663" y="123"/>
                  </a:cubicBezTo>
                  <a:lnTo>
                    <a:pt x="650" y="123"/>
                  </a:lnTo>
                  <a:cubicBezTo>
                    <a:pt x="459" y="251"/>
                    <a:pt x="370" y="480"/>
                    <a:pt x="345" y="696"/>
                  </a:cubicBezTo>
                  <a:cubicBezTo>
                    <a:pt x="307" y="862"/>
                    <a:pt x="294" y="1065"/>
                    <a:pt x="434" y="1180"/>
                  </a:cubicBezTo>
                  <a:lnTo>
                    <a:pt x="536" y="1218"/>
                  </a:lnTo>
                  <a:cubicBezTo>
                    <a:pt x="803" y="1702"/>
                    <a:pt x="1121" y="2148"/>
                    <a:pt x="1351" y="2657"/>
                  </a:cubicBezTo>
                  <a:cubicBezTo>
                    <a:pt x="1605" y="3217"/>
                    <a:pt x="1618" y="3816"/>
                    <a:pt x="1211" y="4300"/>
                  </a:cubicBezTo>
                  <a:cubicBezTo>
                    <a:pt x="905" y="4656"/>
                    <a:pt x="574" y="4949"/>
                    <a:pt x="345" y="5382"/>
                  </a:cubicBezTo>
                  <a:cubicBezTo>
                    <a:pt x="141" y="5777"/>
                    <a:pt x="26" y="6210"/>
                    <a:pt x="14" y="6655"/>
                  </a:cubicBezTo>
                  <a:cubicBezTo>
                    <a:pt x="1" y="7114"/>
                    <a:pt x="90" y="7559"/>
                    <a:pt x="294" y="7992"/>
                  </a:cubicBezTo>
                  <a:cubicBezTo>
                    <a:pt x="498" y="8438"/>
                    <a:pt x="752" y="8896"/>
                    <a:pt x="1058" y="9291"/>
                  </a:cubicBezTo>
                  <a:cubicBezTo>
                    <a:pt x="1338" y="9660"/>
                    <a:pt x="1682" y="9928"/>
                    <a:pt x="2115" y="10106"/>
                  </a:cubicBezTo>
                  <a:cubicBezTo>
                    <a:pt x="2440" y="10233"/>
                    <a:pt x="2797" y="10282"/>
                    <a:pt x="3154" y="10282"/>
                  </a:cubicBezTo>
                  <a:cubicBezTo>
                    <a:pt x="3301" y="10282"/>
                    <a:pt x="3447" y="10274"/>
                    <a:pt x="3592" y="10259"/>
                  </a:cubicBezTo>
                  <a:cubicBezTo>
                    <a:pt x="4152" y="10195"/>
                    <a:pt x="4687" y="10042"/>
                    <a:pt x="5234" y="9902"/>
                  </a:cubicBezTo>
                  <a:cubicBezTo>
                    <a:pt x="5451" y="9839"/>
                    <a:pt x="5693" y="9788"/>
                    <a:pt x="5896" y="9660"/>
                  </a:cubicBezTo>
                  <a:cubicBezTo>
                    <a:pt x="6138" y="9495"/>
                    <a:pt x="6368" y="9342"/>
                    <a:pt x="6597" y="9164"/>
                  </a:cubicBezTo>
                  <a:cubicBezTo>
                    <a:pt x="7004" y="8884"/>
                    <a:pt x="7386" y="8565"/>
                    <a:pt x="7705" y="8183"/>
                  </a:cubicBezTo>
                  <a:cubicBezTo>
                    <a:pt x="7870" y="7967"/>
                    <a:pt x="8048" y="7814"/>
                    <a:pt x="8278" y="7636"/>
                  </a:cubicBezTo>
                  <a:cubicBezTo>
                    <a:pt x="8443" y="7509"/>
                    <a:pt x="8609" y="7368"/>
                    <a:pt x="8736" y="7177"/>
                  </a:cubicBezTo>
                  <a:cubicBezTo>
                    <a:pt x="9194" y="6464"/>
                    <a:pt x="9118" y="5484"/>
                    <a:pt x="8736" y="4707"/>
                  </a:cubicBezTo>
                  <a:cubicBezTo>
                    <a:pt x="8507" y="4274"/>
                    <a:pt x="8188" y="3880"/>
                    <a:pt x="7857" y="3536"/>
                  </a:cubicBezTo>
                  <a:cubicBezTo>
                    <a:pt x="7526" y="3179"/>
                    <a:pt x="7144" y="2861"/>
                    <a:pt x="6699" y="2670"/>
                  </a:cubicBezTo>
                  <a:cubicBezTo>
                    <a:pt x="6126" y="2428"/>
                    <a:pt x="5489" y="2352"/>
                    <a:pt x="4878" y="2339"/>
                  </a:cubicBezTo>
                  <a:cubicBezTo>
                    <a:pt x="4793" y="2335"/>
                    <a:pt x="4707" y="2334"/>
                    <a:pt x="4622" y="2334"/>
                  </a:cubicBezTo>
                  <a:cubicBezTo>
                    <a:pt x="4389" y="2334"/>
                    <a:pt x="4156" y="2346"/>
                    <a:pt x="3923" y="2364"/>
                  </a:cubicBezTo>
                  <a:cubicBezTo>
                    <a:pt x="3781" y="2383"/>
                    <a:pt x="3634" y="2404"/>
                    <a:pt x="3486" y="2404"/>
                  </a:cubicBezTo>
                  <a:cubicBezTo>
                    <a:pt x="3328" y="2404"/>
                    <a:pt x="3170" y="2380"/>
                    <a:pt x="3019" y="2301"/>
                  </a:cubicBezTo>
                  <a:cubicBezTo>
                    <a:pt x="2764" y="2173"/>
                    <a:pt x="2624" y="1944"/>
                    <a:pt x="2484" y="1702"/>
                  </a:cubicBezTo>
                  <a:cubicBezTo>
                    <a:pt x="2331" y="1473"/>
                    <a:pt x="2191" y="1269"/>
                    <a:pt x="2013" y="1065"/>
                  </a:cubicBezTo>
                  <a:cubicBezTo>
                    <a:pt x="1796" y="798"/>
                    <a:pt x="1542" y="569"/>
                    <a:pt x="1274" y="352"/>
                  </a:cubicBezTo>
                  <a:cubicBezTo>
                    <a:pt x="1249" y="314"/>
                    <a:pt x="1223" y="301"/>
                    <a:pt x="1185" y="301"/>
                  </a:cubicBezTo>
                  <a:lnTo>
                    <a:pt x="752" y="9"/>
                  </a:lnTo>
                  <a:cubicBezTo>
                    <a:pt x="741" y="3"/>
                    <a:pt x="729" y="0"/>
                    <a:pt x="71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49"/>
            <p:cNvSpPr/>
            <p:nvPr/>
          </p:nvSpPr>
          <p:spPr>
            <a:xfrm>
              <a:off x="6891737" y="2098177"/>
              <a:ext cx="277257" cy="695469"/>
            </a:xfrm>
            <a:custGeom>
              <a:rect b="b" l="l" r="r" t="t"/>
              <a:pathLst>
                <a:path extrusionOk="0" h="6878" w="2742">
                  <a:moveTo>
                    <a:pt x="20" y="0"/>
                  </a:moveTo>
                  <a:cubicBezTo>
                    <a:pt x="10" y="0"/>
                    <a:pt x="0" y="30"/>
                    <a:pt x="0" y="41"/>
                  </a:cubicBezTo>
                  <a:cubicBezTo>
                    <a:pt x="140" y="295"/>
                    <a:pt x="370" y="512"/>
                    <a:pt x="522" y="767"/>
                  </a:cubicBezTo>
                  <a:cubicBezTo>
                    <a:pt x="688" y="1021"/>
                    <a:pt x="841" y="1276"/>
                    <a:pt x="968" y="1556"/>
                  </a:cubicBezTo>
                  <a:cubicBezTo>
                    <a:pt x="1223" y="2091"/>
                    <a:pt x="1414" y="2664"/>
                    <a:pt x="1503" y="3250"/>
                  </a:cubicBezTo>
                  <a:lnTo>
                    <a:pt x="1554" y="3632"/>
                  </a:lnTo>
                  <a:cubicBezTo>
                    <a:pt x="1363" y="3441"/>
                    <a:pt x="1286" y="3224"/>
                    <a:pt x="1248" y="2919"/>
                  </a:cubicBezTo>
                  <a:cubicBezTo>
                    <a:pt x="1248" y="2911"/>
                    <a:pt x="1240" y="2904"/>
                    <a:pt x="1230" y="2904"/>
                  </a:cubicBezTo>
                  <a:cubicBezTo>
                    <a:pt x="1223" y="2904"/>
                    <a:pt x="1215" y="2908"/>
                    <a:pt x="1210" y="2919"/>
                  </a:cubicBezTo>
                  <a:cubicBezTo>
                    <a:pt x="1146" y="3224"/>
                    <a:pt x="1299" y="3593"/>
                    <a:pt x="1567" y="3759"/>
                  </a:cubicBezTo>
                  <a:cubicBezTo>
                    <a:pt x="1617" y="4230"/>
                    <a:pt x="1630" y="4701"/>
                    <a:pt x="1732" y="5160"/>
                  </a:cubicBezTo>
                  <a:cubicBezTo>
                    <a:pt x="1847" y="5784"/>
                    <a:pt x="2127" y="6344"/>
                    <a:pt x="2509" y="6840"/>
                  </a:cubicBezTo>
                  <a:cubicBezTo>
                    <a:pt x="2539" y="6866"/>
                    <a:pt x="2573" y="6877"/>
                    <a:pt x="2604" y="6877"/>
                  </a:cubicBezTo>
                  <a:cubicBezTo>
                    <a:pt x="2681" y="6877"/>
                    <a:pt x="2741" y="6814"/>
                    <a:pt x="2687" y="6751"/>
                  </a:cubicBezTo>
                  <a:cubicBezTo>
                    <a:pt x="2292" y="6216"/>
                    <a:pt x="1999" y="5656"/>
                    <a:pt x="1898" y="4994"/>
                  </a:cubicBezTo>
                  <a:cubicBezTo>
                    <a:pt x="1783" y="4332"/>
                    <a:pt x="1796" y="3670"/>
                    <a:pt x="1656" y="3033"/>
                  </a:cubicBezTo>
                  <a:cubicBezTo>
                    <a:pt x="1528" y="2460"/>
                    <a:pt x="1325" y="1900"/>
                    <a:pt x="1044" y="1378"/>
                  </a:cubicBezTo>
                  <a:cubicBezTo>
                    <a:pt x="904" y="1110"/>
                    <a:pt x="752" y="856"/>
                    <a:pt x="573" y="614"/>
                  </a:cubicBezTo>
                  <a:cubicBezTo>
                    <a:pt x="408" y="410"/>
                    <a:pt x="255" y="155"/>
                    <a:pt x="26" y="3"/>
                  </a:cubicBezTo>
                  <a:cubicBezTo>
                    <a:pt x="24" y="1"/>
                    <a:pt x="22" y="0"/>
                    <a:pt x="20"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9"/>
            <p:cNvSpPr/>
            <p:nvPr/>
          </p:nvSpPr>
          <p:spPr>
            <a:xfrm>
              <a:off x="6856953" y="2327003"/>
              <a:ext cx="155919" cy="389394"/>
            </a:xfrm>
            <a:custGeom>
              <a:rect b="b" l="l" r="r" t="t"/>
              <a:pathLst>
                <a:path extrusionOk="0" h="3851" w="1542">
                  <a:moveTo>
                    <a:pt x="1250" y="1"/>
                  </a:moveTo>
                  <a:cubicBezTo>
                    <a:pt x="1242" y="1"/>
                    <a:pt x="1236" y="10"/>
                    <a:pt x="1236" y="19"/>
                  </a:cubicBezTo>
                  <a:cubicBezTo>
                    <a:pt x="1299" y="414"/>
                    <a:pt x="1236" y="783"/>
                    <a:pt x="1045" y="1152"/>
                  </a:cubicBezTo>
                  <a:cubicBezTo>
                    <a:pt x="892" y="1432"/>
                    <a:pt x="701" y="1712"/>
                    <a:pt x="535" y="1993"/>
                  </a:cubicBezTo>
                  <a:cubicBezTo>
                    <a:pt x="217" y="2515"/>
                    <a:pt x="1" y="3189"/>
                    <a:pt x="153" y="3813"/>
                  </a:cubicBezTo>
                  <a:cubicBezTo>
                    <a:pt x="158" y="3839"/>
                    <a:pt x="180" y="3850"/>
                    <a:pt x="204" y="3850"/>
                  </a:cubicBezTo>
                  <a:cubicBezTo>
                    <a:pt x="240" y="3850"/>
                    <a:pt x="281" y="3826"/>
                    <a:pt x="281" y="3788"/>
                  </a:cubicBezTo>
                  <a:cubicBezTo>
                    <a:pt x="255" y="3431"/>
                    <a:pt x="242" y="3075"/>
                    <a:pt x="357" y="2706"/>
                  </a:cubicBezTo>
                  <a:cubicBezTo>
                    <a:pt x="472" y="2362"/>
                    <a:pt x="663" y="2043"/>
                    <a:pt x="854" y="1738"/>
                  </a:cubicBezTo>
                  <a:cubicBezTo>
                    <a:pt x="1159" y="1241"/>
                    <a:pt x="1541" y="579"/>
                    <a:pt x="1261" y="6"/>
                  </a:cubicBezTo>
                  <a:cubicBezTo>
                    <a:pt x="1257" y="2"/>
                    <a:pt x="1254" y="1"/>
                    <a:pt x="1250"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9"/>
            <p:cNvSpPr/>
            <p:nvPr/>
          </p:nvSpPr>
          <p:spPr>
            <a:xfrm>
              <a:off x="7074554" y="2213753"/>
              <a:ext cx="512552" cy="491823"/>
            </a:xfrm>
            <a:custGeom>
              <a:rect b="b" l="l" r="r" t="t"/>
              <a:pathLst>
                <a:path extrusionOk="0" h="4864" w="5069">
                  <a:moveTo>
                    <a:pt x="21" y="1"/>
                  </a:moveTo>
                  <a:cubicBezTo>
                    <a:pt x="7" y="1"/>
                    <a:pt x="0" y="12"/>
                    <a:pt x="0" y="31"/>
                  </a:cubicBezTo>
                  <a:cubicBezTo>
                    <a:pt x="64" y="439"/>
                    <a:pt x="395" y="795"/>
                    <a:pt x="752" y="999"/>
                  </a:cubicBezTo>
                  <a:cubicBezTo>
                    <a:pt x="1197" y="1266"/>
                    <a:pt x="1719" y="1279"/>
                    <a:pt x="2216" y="1317"/>
                  </a:cubicBezTo>
                  <a:cubicBezTo>
                    <a:pt x="2738" y="1368"/>
                    <a:pt x="3235" y="1495"/>
                    <a:pt x="3680" y="1788"/>
                  </a:cubicBezTo>
                  <a:cubicBezTo>
                    <a:pt x="4113" y="2081"/>
                    <a:pt x="4444" y="2489"/>
                    <a:pt x="4635" y="2972"/>
                  </a:cubicBezTo>
                  <a:cubicBezTo>
                    <a:pt x="4750" y="3253"/>
                    <a:pt x="4814" y="3558"/>
                    <a:pt x="4826" y="3851"/>
                  </a:cubicBezTo>
                  <a:cubicBezTo>
                    <a:pt x="4839" y="4169"/>
                    <a:pt x="4775" y="4462"/>
                    <a:pt x="4712" y="4768"/>
                  </a:cubicBezTo>
                  <a:cubicBezTo>
                    <a:pt x="4704" y="4830"/>
                    <a:pt x="4748" y="4863"/>
                    <a:pt x="4792" y="4863"/>
                  </a:cubicBezTo>
                  <a:cubicBezTo>
                    <a:pt x="4821" y="4863"/>
                    <a:pt x="4850" y="4849"/>
                    <a:pt x="4865" y="4819"/>
                  </a:cubicBezTo>
                  <a:cubicBezTo>
                    <a:pt x="5068" y="4373"/>
                    <a:pt x="5056" y="3813"/>
                    <a:pt x="4941" y="3342"/>
                  </a:cubicBezTo>
                  <a:cubicBezTo>
                    <a:pt x="4826" y="2845"/>
                    <a:pt x="4572" y="2399"/>
                    <a:pt x="4228" y="2043"/>
                  </a:cubicBezTo>
                  <a:cubicBezTo>
                    <a:pt x="3910" y="1712"/>
                    <a:pt x="3489" y="1457"/>
                    <a:pt x="3044" y="1317"/>
                  </a:cubicBezTo>
                  <a:cubicBezTo>
                    <a:pt x="2522" y="1139"/>
                    <a:pt x="1961" y="1203"/>
                    <a:pt x="1414" y="1088"/>
                  </a:cubicBezTo>
                  <a:cubicBezTo>
                    <a:pt x="1096" y="1024"/>
                    <a:pt x="803" y="910"/>
                    <a:pt x="561" y="706"/>
                  </a:cubicBezTo>
                  <a:cubicBezTo>
                    <a:pt x="332" y="515"/>
                    <a:pt x="179" y="260"/>
                    <a:pt x="39" y="6"/>
                  </a:cubicBezTo>
                  <a:cubicBezTo>
                    <a:pt x="32" y="2"/>
                    <a:pt x="26" y="1"/>
                    <a:pt x="21"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9"/>
            <p:cNvSpPr/>
            <p:nvPr/>
          </p:nvSpPr>
          <p:spPr>
            <a:xfrm>
              <a:off x="7217430" y="2263199"/>
              <a:ext cx="355318" cy="101317"/>
            </a:xfrm>
            <a:custGeom>
              <a:rect b="b" l="l" r="r" t="t"/>
              <a:pathLst>
                <a:path extrusionOk="0" h="1002" w="3514">
                  <a:moveTo>
                    <a:pt x="39" y="0"/>
                  </a:moveTo>
                  <a:cubicBezTo>
                    <a:pt x="1" y="0"/>
                    <a:pt x="1" y="26"/>
                    <a:pt x="26" y="51"/>
                  </a:cubicBezTo>
                  <a:cubicBezTo>
                    <a:pt x="536" y="332"/>
                    <a:pt x="1185" y="395"/>
                    <a:pt x="1758" y="446"/>
                  </a:cubicBezTo>
                  <a:cubicBezTo>
                    <a:pt x="2331" y="472"/>
                    <a:pt x="2955" y="523"/>
                    <a:pt x="3362" y="981"/>
                  </a:cubicBezTo>
                  <a:cubicBezTo>
                    <a:pt x="3377" y="995"/>
                    <a:pt x="3393" y="1001"/>
                    <a:pt x="3408" y="1001"/>
                  </a:cubicBezTo>
                  <a:cubicBezTo>
                    <a:pt x="3463" y="1001"/>
                    <a:pt x="3514" y="929"/>
                    <a:pt x="3464" y="879"/>
                  </a:cubicBezTo>
                  <a:cubicBezTo>
                    <a:pt x="3095" y="459"/>
                    <a:pt x="2548" y="344"/>
                    <a:pt x="2025" y="319"/>
                  </a:cubicBezTo>
                  <a:cubicBezTo>
                    <a:pt x="1682" y="306"/>
                    <a:pt x="1325" y="306"/>
                    <a:pt x="994" y="242"/>
                  </a:cubicBezTo>
                  <a:cubicBezTo>
                    <a:pt x="676" y="179"/>
                    <a:pt x="357" y="51"/>
                    <a:pt x="3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9"/>
            <p:cNvSpPr/>
            <p:nvPr/>
          </p:nvSpPr>
          <p:spPr>
            <a:xfrm>
              <a:off x="7396404" y="2865953"/>
              <a:ext cx="54198" cy="52378"/>
            </a:xfrm>
            <a:custGeom>
              <a:rect b="b" l="l" r="r" t="t"/>
              <a:pathLst>
                <a:path extrusionOk="0" h="518" w="536">
                  <a:moveTo>
                    <a:pt x="471" y="1"/>
                  </a:moveTo>
                  <a:cubicBezTo>
                    <a:pt x="462" y="1"/>
                    <a:pt x="454" y="4"/>
                    <a:pt x="446" y="11"/>
                  </a:cubicBezTo>
                  <a:cubicBezTo>
                    <a:pt x="408" y="37"/>
                    <a:pt x="357" y="88"/>
                    <a:pt x="306" y="113"/>
                  </a:cubicBezTo>
                  <a:cubicBezTo>
                    <a:pt x="255" y="151"/>
                    <a:pt x="192" y="164"/>
                    <a:pt x="141" y="215"/>
                  </a:cubicBezTo>
                  <a:cubicBezTo>
                    <a:pt x="64" y="279"/>
                    <a:pt x="1" y="393"/>
                    <a:pt x="52" y="495"/>
                  </a:cubicBezTo>
                  <a:cubicBezTo>
                    <a:pt x="57" y="510"/>
                    <a:pt x="68" y="517"/>
                    <a:pt x="79" y="517"/>
                  </a:cubicBezTo>
                  <a:cubicBezTo>
                    <a:pt x="97" y="517"/>
                    <a:pt x="115" y="501"/>
                    <a:pt x="115" y="470"/>
                  </a:cubicBezTo>
                  <a:cubicBezTo>
                    <a:pt x="64" y="228"/>
                    <a:pt x="497" y="266"/>
                    <a:pt x="536" y="37"/>
                  </a:cubicBezTo>
                  <a:cubicBezTo>
                    <a:pt x="518" y="19"/>
                    <a:pt x="493" y="1"/>
                    <a:pt x="471"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9"/>
            <p:cNvSpPr/>
            <p:nvPr/>
          </p:nvSpPr>
          <p:spPr>
            <a:xfrm>
              <a:off x="7483970" y="2795172"/>
              <a:ext cx="46513" cy="38525"/>
            </a:xfrm>
            <a:custGeom>
              <a:rect b="b" l="l" r="r" t="t"/>
              <a:pathLst>
                <a:path extrusionOk="0" h="381" w="460">
                  <a:moveTo>
                    <a:pt x="337" y="0"/>
                  </a:moveTo>
                  <a:cubicBezTo>
                    <a:pt x="329" y="0"/>
                    <a:pt x="323" y="3"/>
                    <a:pt x="319" y="11"/>
                  </a:cubicBezTo>
                  <a:cubicBezTo>
                    <a:pt x="281" y="37"/>
                    <a:pt x="281" y="75"/>
                    <a:pt x="255" y="100"/>
                  </a:cubicBezTo>
                  <a:cubicBezTo>
                    <a:pt x="217" y="138"/>
                    <a:pt x="166" y="151"/>
                    <a:pt x="141" y="164"/>
                  </a:cubicBezTo>
                  <a:cubicBezTo>
                    <a:pt x="77" y="215"/>
                    <a:pt x="1" y="240"/>
                    <a:pt x="1" y="342"/>
                  </a:cubicBezTo>
                  <a:cubicBezTo>
                    <a:pt x="1" y="368"/>
                    <a:pt x="17" y="380"/>
                    <a:pt x="34" y="380"/>
                  </a:cubicBezTo>
                  <a:cubicBezTo>
                    <a:pt x="52" y="380"/>
                    <a:pt x="71" y="368"/>
                    <a:pt x="77" y="342"/>
                  </a:cubicBezTo>
                  <a:cubicBezTo>
                    <a:pt x="77" y="266"/>
                    <a:pt x="217" y="240"/>
                    <a:pt x="281" y="228"/>
                  </a:cubicBezTo>
                  <a:cubicBezTo>
                    <a:pt x="344" y="202"/>
                    <a:pt x="459" y="87"/>
                    <a:pt x="383" y="24"/>
                  </a:cubicBezTo>
                  <a:cubicBezTo>
                    <a:pt x="374" y="15"/>
                    <a:pt x="353" y="0"/>
                    <a:pt x="337"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9"/>
            <p:cNvSpPr/>
            <p:nvPr/>
          </p:nvSpPr>
          <p:spPr>
            <a:xfrm>
              <a:off x="7161210" y="2582120"/>
              <a:ext cx="155110" cy="188681"/>
            </a:xfrm>
            <a:custGeom>
              <a:rect b="b" l="l" r="r" t="t"/>
              <a:pathLst>
                <a:path extrusionOk="0" h="1866" w="1534">
                  <a:moveTo>
                    <a:pt x="35" y="1"/>
                  </a:moveTo>
                  <a:cubicBezTo>
                    <a:pt x="16" y="1"/>
                    <a:pt x="0" y="25"/>
                    <a:pt x="9" y="43"/>
                  </a:cubicBezTo>
                  <a:cubicBezTo>
                    <a:pt x="188" y="374"/>
                    <a:pt x="417" y="628"/>
                    <a:pt x="671" y="921"/>
                  </a:cubicBezTo>
                  <a:cubicBezTo>
                    <a:pt x="799" y="1061"/>
                    <a:pt x="926" y="1201"/>
                    <a:pt x="1053" y="1367"/>
                  </a:cubicBezTo>
                  <a:cubicBezTo>
                    <a:pt x="1181" y="1520"/>
                    <a:pt x="1295" y="1711"/>
                    <a:pt x="1423" y="1863"/>
                  </a:cubicBezTo>
                  <a:cubicBezTo>
                    <a:pt x="1428" y="1865"/>
                    <a:pt x="1434" y="1865"/>
                    <a:pt x="1440" y="1865"/>
                  </a:cubicBezTo>
                  <a:cubicBezTo>
                    <a:pt x="1486" y="1865"/>
                    <a:pt x="1533" y="1822"/>
                    <a:pt x="1499" y="1800"/>
                  </a:cubicBezTo>
                  <a:cubicBezTo>
                    <a:pt x="1359" y="1481"/>
                    <a:pt x="1053" y="1176"/>
                    <a:pt x="824" y="908"/>
                  </a:cubicBezTo>
                  <a:cubicBezTo>
                    <a:pt x="544" y="616"/>
                    <a:pt x="251" y="348"/>
                    <a:pt x="60" y="17"/>
                  </a:cubicBezTo>
                  <a:cubicBezTo>
                    <a:pt x="53" y="5"/>
                    <a:pt x="44" y="1"/>
                    <a:pt x="35"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9"/>
            <p:cNvSpPr/>
            <p:nvPr/>
          </p:nvSpPr>
          <p:spPr>
            <a:xfrm>
              <a:off x="7221474" y="2600321"/>
              <a:ext cx="57433" cy="63702"/>
            </a:xfrm>
            <a:custGeom>
              <a:rect b="b" l="l" r="r" t="t"/>
              <a:pathLst>
                <a:path extrusionOk="0" h="630" w="568">
                  <a:moveTo>
                    <a:pt x="43" y="0"/>
                  </a:moveTo>
                  <a:cubicBezTo>
                    <a:pt x="28" y="0"/>
                    <a:pt x="1" y="30"/>
                    <a:pt x="12" y="41"/>
                  </a:cubicBezTo>
                  <a:cubicBezTo>
                    <a:pt x="177" y="232"/>
                    <a:pt x="330" y="436"/>
                    <a:pt x="496" y="627"/>
                  </a:cubicBezTo>
                  <a:cubicBezTo>
                    <a:pt x="501" y="629"/>
                    <a:pt x="506" y="630"/>
                    <a:pt x="512" y="630"/>
                  </a:cubicBezTo>
                  <a:cubicBezTo>
                    <a:pt x="538" y="630"/>
                    <a:pt x="567" y="611"/>
                    <a:pt x="547" y="601"/>
                  </a:cubicBezTo>
                  <a:cubicBezTo>
                    <a:pt x="381" y="385"/>
                    <a:pt x="203" y="194"/>
                    <a:pt x="50" y="3"/>
                  </a:cubicBezTo>
                  <a:cubicBezTo>
                    <a:pt x="48" y="1"/>
                    <a:pt x="46" y="0"/>
                    <a:pt x="4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9"/>
            <p:cNvSpPr/>
            <p:nvPr/>
          </p:nvSpPr>
          <p:spPr>
            <a:xfrm>
              <a:off x="7329061" y="2440961"/>
              <a:ext cx="173008" cy="217498"/>
            </a:xfrm>
            <a:custGeom>
              <a:rect b="b" l="l" r="r" t="t"/>
              <a:pathLst>
                <a:path extrusionOk="0" h="2151" w="1711">
                  <a:moveTo>
                    <a:pt x="39" y="1"/>
                  </a:moveTo>
                  <a:cubicBezTo>
                    <a:pt x="9" y="1"/>
                    <a:pt x="0" y="46"/>
                    <a:pt x="30" y="76"/>
                  </a:cubicBezTo>
                  <a:cubicBezTo>
                    <a:pt x="399" y="331"/>
                    <a:pt x="769" y="585"/>
                    <a:pt x="1049" y="929"/>
                  </a:cubicBezTo>
                  <a:cubicBezTo>
                    <a:pt x="1202" y="1107"/>
                    <a:pt x="1329" y="1298"/>
                    <a:pt x="1393" y="1502"/>
                  </a:cubicBezTo>
                  <a:cubicBezTo>
                    <a:pt x="1456" y="1706"/>
                    <a:pt x="1456" y="1922"/>
                    <a:pt x="1482" y="2126"/>
                  </a:cubicBezTo>
                  <a:cubicBezTo>
                    <a:pt x="1482" y="2143"/>
                    <a:pt x="1495" y="2150"/>
                    <a:pt x="1510" y="2150"/>
                  </a:cubicBezTo>
                  <a:cubicBezTo>
                    <a:pt x="1529" y="2150"/>
                    <a:pt x="1551" y="2140"/>
                    <a:pt x="1558" y="2126"/>
                  </a:cubicBezTo>
                  <a:cubicBezTo>
                    <a:pt x="1711" y="1744"/>
                    <a:pt x="1456" y="1235"/>
                    <a:pt x="1214" y="929"/>
                  </a:cubicBezTo>
                  <a:cubicBezTo>
                    <a:pt x="909" y="534"/>
                    <a:pt x="476" y="280"/>
                    <a:pt x="68" y="12"/>
                  </a:cubicBezTo>
                  <a:cubicBezTo>
                    <a:pt x="57" y="4"/>
                    <a:pt x="47" y="1"/>
                    <a:pt x="39"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9"/>
            <p:cNvSpPr/>
            <p:nvPr/>
          </p:nvSpPr>
          <p:spPr>
            <a:xfrm>
              <a:off x="7502374" y="2530652"/>
              <a:ext cx="25481" cy="77859"/>
            </a:xfrm>
            <a:custGeom>
              <a:rect b="b" l="l" r="r" t="t"/>
              <a:pathLst>
                <a:path extrusionOk="0" h="770" w="252">
                  <a:moveTo>
                    <a:pt x="36" y="1"/>
                  </a:moveTo>
                  <a:cubicBezTo>
                    <a:pt x="17" y="1"/>
                    <a:pt x="1" y="24"/>
                    <a:pt x="10" y="42"/>
                  </a:cubicBezTo>
                  <a:cubicBezTo>
                    <a:pt x="99" y="271"/>
                    <a:pt x="137" y="501"/>
                    <a:pt x="188" y="743"/>
                  </a:cubicBezTo>
                  <a:cubicBezTo>
                    <a:pt x="188" y="760"/>
                    <a:pt x="202" y="770"/>
                    <a:pt x="216" y="770"/>
                  </a:cubicBezTo>
                  <a:cubicBezTo>
                    <a:pt x="233" y="770"/>
                    <a:pt x="252" y="757"/>
                    <a:pt x="252" y="730"/>
                  </a:cubicBezTo>
                  <a:cubicBezTo>
                    <a:pt x="239" y="475"/>
                    <a:pt x="150" y="246"/>
                    <a:pt x="61" y="17"/>
                  </a:cubicBezTo>
                  <a:cubicBezTo>
                    <a:pt x="53" y="5"/>
                    <a:pt x="44" y="1"/>
                    <a:pt x="36"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9"/>
            <p:cNvSpPr/>
            <p:nvPr/>
          </p:nvSpPr>
          <p:spPr>
            <a:xfrm>
              <a:off x="6871109" y="2443085"/>
              <a:ext cx="66837" cy="112844"/>
            </a:xfrm>
            <a:custGeom>
              <a:rect b="b" l="l" r="r" t="t"/>
              <a:pathLst>
                <a:path extrusionOk="0" h="1116" w="661">
                  <a:moveTo>
                    <a:pt x="626" y="1"/>
                  </a:moveTo>
                  <a:cubicBezTo>
                    <a:pt x="622" y="1"/>
                    <a:pt x="617" y="2"/>
                    <a:pt x="612" y="4"/>
                  </a:cubicBezTo>
                  <a:cubicBezTo>
                    <a:pt x="332" y="310"/>
                    <a:pt x="1" y="641"/>
                    <a:pt x="13" y="1086"/>
                  </a:cubicBezTo>
                  <a:cubicBezTo>
                    <a:pt x="13" y="1108"/>
                    <a:pt x="25" y="1116"/>
                    <a:pt x="38" y="1116"/>
                  </a:cubicBezTo>
                  <a:cubicBezTo>
                    <a:pt x="56" y="1116"/>
                    <a:pt x="77" y="1101"/>
                    <a:pt x="77" y="1086"/>
                  </a:cubicBezTo>
                  <a:cubicBezTo>
                    <a:pt x="102" y="666"/>
                    <a:pt x="383" y="335"/>
                    <a:pt x="650" y="30"/>
                  </a:cubicBezTo>
                  <a:cubicBezTo>
                    <a:pt x="660" y="19"/>
                    <a:pt x="646" y="1"/>
                    <a:pt x="626"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9"/>
            <p:cNvSpPr/>
            <p:nvPr/>
          </p:nvSpPr>
          <p:spPr>
            <a:xfrm>
              <a:off x="6923891" y="2648452"/>
              <a:ext cx="81600" cy="191208"/>
            </a:xfrm>
            <a:custGeom>
              <a:rect b="b" l="l" r="r" t="t"/>
              <a:pathLst>
                <a:path extrusionOk="0" h="1891" w="807">
                  <a:moveTo>
                    <a:pt x="182" y="1"/>
                  </a:moveTo>
                  <a:cubicBezTo>
                    <a:pt x="176" y="1"/>
                    <a:pt x="166" y="4"/>
                    <a:pt x="153" y="10"/>
                  </a:cubicBezTo>
                  <a:cubicBezTo>
                    <a:pt x="1" y="673"/>
                    <a:pt x="204" y="1424"/>
                    <a:pt x="726" y="1882"/>
                  </a:cubicBezTo>
                  <a:cubicBezTo>
                    <a:pt x="738" y="1888"/>
                    <a:pt x="749" y="1891"/>
                    <a:pt x="759" y="1891"/>
                  </a:cubicBezTo>
                  <a:cubicBezTo>
                    <a:pt x="791" y="1891"/>
                    <a:pt x="807" y="1864"/>
                    <a:pt x="777" y="1844"/>
                  </a:cubicBezTo>
                  <a:cubicBezTo>
                    <a:pt x="306" y="1360"/>
                    <a:pt x="64" y="673"/>
                    <a:pt x="192" y="10"/>
                  </a:cubicBezTo>
                  <a:cubicBezTo>
                    <a:pt x="192" y="4"/>
                    <a:pt x="188" y="1"/>
                    <a:pt x="182"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9"/>
            <p:cNvSpPr/>
            <p:nvPr/>
          </p:nvSpPr>
          <p:spPr>
            <a:xfrm>
              <a:off x="7021974" y="2922174"/>
              <a:ext cx="146212" cy="29930"/>
            </a:xfrm>
            <a:custGeom>
              <a:rect b="b" l="l" r="r" t="t"/>
              <a:pathLst>
                <a:path extrusionOk="0" h="296" w="1446">
                  <a:moveTo>
                    <a:pt x="1395" y="1"/>
                  </a:moveTo>
                  <a:cubicBezTo>
                    <a:pt x="1392" y="1"/>
                    <a:pt x="1389" y="2"/>
                    <a:pt x="1386" y="3"/>
                  </a:cubicBezTo>
                  <a:cubicBezTo>
                    <a:pt x="1161" y="135"/>
                    <a:pt x="925" y="199"/>
                    <a:pt x="690" y="199"/>
                  </a:cubicBezTo>
                  <a:cubicBezTo>
                    <a:pt x="473" y="199"/>
                    <a:pt x="257" y="145"/>
                    <a:pt x="49" y="41"/>
                  </a:cubicBezTo>
                  <a:cubicBezTo>
                    <a:pt x="47" y="39"/>
                    <a:pt x="44" y="38"/>
                    <a:pt x="40" y="38"/>
                  </a:cubicBezTo>
                  <a:cubicBezTo>
                    <a:pt x="24" y="38"/>
                    <a:pt x="1" y="56"/>
                    <a:pt x="11" y="67"/>
                  </a:cubicBezTo>
                  <a:cubicBezTo>
                    <a:pt x="215" y="219"/>
                    <a:pt x="466" y="296"/>
                    <a:pt x="716" y="296"/>
                  </a:cubicBezTo>
                  <a:cubicBezTo>
                    <a:pt x="966" y="296"/>
                    <a:pt x="1214" y="219"/>
                    <a:pt x="1412" y="67"/>
                  </a:cubicBezTo>
                  <a:cubicBezTo>
                    <a:pt x="1446" y="44"/>
                    <a:pt x="1419" y="1"/>
                    <a:pt x="1395"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9"/>
            <p:cNvSpPr/>
            <p:nvPr/>
          </p:nvSpPr>
          <p:spPr>
            <a:xfrm>
              <a:off x="7568099" y="2417401"/>
              <a:ext cx="76949" cy="193736"/>
            </a:xfrm>
            <a:custGeom>
              <a:rect b="b" l="l" r="r" t="t"/>
              <a:pathLst>
                <a:path extrusionOk="0" h="1916" w="761">
                  <a:moveTo>
                    <a:pt x="42" y="0"/>
                  </a:moveTo>
                  <a:cubicBezTo>
                    <a:pt x="23" y="0"/>
                    <a:pt x="0" y="27"/>
                    <a:pt x="9" y="54"/>
                  </a:cubicBezTo>
                  <a:cubicBezTo>
                    <a:pt x="149" y="347"/>
                    <a:pt x="315" y="653"/>
                    <a:pt x="429" y="971"/>
                  </a:cubicBezTo>
                  <a:cubicBezTo>
                    <a:pt x="531" y="1277"/>
                    <a:pt x="582" y="1595"/>
                    <a:pt x="697" y="1888"/>
                  </a:cubicBezTo>
                  <a:cubicBezTo>
                    <a:pt x="703" y="1906"/>
                    <a:pt x="717" y="1915"/>
                    <a:pt x="730" y="1915"/>
                  </a:cubicBezTo>
                  <a:cubicBezTo>
                    <a:pt x="746" y="1915"/>
                    <a:pt x="760" y="1903"/>
                    <a:pt x="760" y="1875"/>
                  </a:cubicBezTo>
                  <a:cubicBezTo>
                    <a:pt x="748" y="1582"/>
                    <a:pt x="620" y="1226"/>
                    <a:pt x="506" y="920"/>
                  </a:cubicBezTo>
                  <a:cubicBezTo>
                    <a:pt x="391" y="602"/>
                    <a:pt x="251" y="309"/>
                    <a:pt x="60" y="16"/>
                  </a:cubicBezTo>
                  <a:cubicBezTo>
                    <a:pt x="56" y="5"/>
                    <a:pt x="49" y="0"/>
                    <a:pt x="42"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9"/>
            <p:cNvSpPr/>
            <p:nvPr/>
          </p:nvSpPr>
          <p:spPr>
            <a:xfrm>
              <a:off x="7622094" y="2410728"/>
              <a:ext cx="47625" cy="108496"/>
            </a:xfrm>
            <a:custGeom>
              <a:rect b="b" l="l" r="r" t="t"/>
              <a:pathLst>
                <a:path extrusionOk="0" h="1073" w="471">
                  <a:moveTo>
                    <a:pt x="32" y="1"/>
                  </a:moveTo>
                  <a:cubicBezTo>
                    <a:pt x="17" y="1"/>
                    <a:pt x="1" y="10"/>
                    <a:pt x="10" y="19"/>
                  </a:cubicBezTo>
                  <a:cubicBezTo>
                    <a:pt x="188" y="337"/>
                    <a:pt x="328" y="693"/>
                    <a:pt x="417" y="1050"/>
                  </a:cubicBezTo>
                  <a:cubicBezTo>
                    <a:pt x="423" y="1066"/>
                    <a:pt x="435" y="1073"/>
                    <a:pt x="445" y="1073"/>
                  </a:cubicBezTo>
                  <a:cubicBezTo>
                    <a:pt x="459" y="1073"/>
                    <a:pt x="470" y="1059"/>
                    <a:pt x="456" y="1037"/>
                  </a:cubicBezTo>
                  <a:cubicBezTo>
                    <a:pt x="405" y="655"/>
                    <a:pt x="252" y="311"/>
                    <a:pt x="48" y="6"/>
                  </a:cubicBezTo>
                  <a:cubicBezTo>
                    <a:pt x="44" y="2"/>
                    <a:pt x="38" y="1"/>
                    <a:pt x="32"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 name="Google Shape;1074;p49"/>
          <p:cNvGrpSpPr/>
          <p:nvPr/>
        </p:nvGrpSpPr>
        <p:grpSpPr>
          <a:xfrm>
            <a:off x="7490320" y="2091566"/>
            <a:ext cx="528061" cy="438580"/>
            <a:chOff x="6512875" y="101427"/>
            <a:chExt cx="1518727" cy="1261374"/>
          </a:xfrm>
        </p:grpSpPr>
        <p:sp>
          <p:nvSpPr>
            <p:cNvPr id="1075" name="Google Shape;1075;p49"/>
            <p:cNvSpPr/>
            <p:nvPr/>
          </p:nvSpPr>
          <p:spPr>
            <a:xfrm>
              <a:off x="6512875" y="101427"/>
              <a:ext cx="1518727" cy="1261374"/>
            </a:xfrm>
            <a:custGeom>
              <a:rect b="b" l="l" r="r" t="t"/>
              <a:pathLst>
                <a:path extrusionOk="0" h="9837" w="11844">
                  <a:moveTo>
                    <a:pt x="8825" y="4748"/>
                  </a:moveTo>
                  <a:lnTo>
                    <a:pt x="8825" y="5066"/>
                  </a:lnTo>
                  <a:cubicBezTo>
                    <a:pt x="8825" y="5270"/>
                    <a:pt x="8812" y="5474"/>
                    <a:pt x="8800" y="5677"/>
                  </a:cubicBezTo>
                  <a:cubicBezTo>
                    <a:pt x="8787" y="5843"/>
                    <a:pt x="8749" y="5996"/>
                    <a:pt x="8723" y="6161"/>
                  </a:cubicBezTo>
                  <a:cubicBezTo>
                    <a:pt x="8672" y="6199"/>
                    <a:pt x="8621" y="6225"/>
                    <a:pt x="8596" y="6288"/>
                  </a:cubicBezTo>
                  <a:cubicBezTo>
                    <a:pt x="8571" y="6314"/>
                    <a:pt x="8558" y="6352"/>
                    <a:pt x="8532" y="6378"/>
                  </a:cubicBezTo>
                  <a:cubicBezTo>
                    <a:pt x="8443" y="6479"/>
                    <a:pt x="8443" y="6429"/>
                    <a:pt x="8354" y="6467"/>
                  </a:cubicBezTo>
                  <a:cubicBezTo>
                    <a:pt x="8290" y="6492"/>
                    <a:pt x="8252" y="6543"/>
                    <a:pt x="8189" y="6594"/>
                  </a:cubicBezTo>
                  <a:cubicBezTo>
                    <a:pt x="8112" y="6658"/>
                    <a:pt x="8036" y="6696"/>
                    <a:pt x="7934" y="6721"/>
                  </a:cubicBezTo>
                  <a:cubicBezTo>
                    <a:pt x="7959" y="6696"/>
                    <a:pt x="7959" y="6670"/>
                    <a:pt x="7959" y="6658"/>
                  </a:cubicBezTo>
                  <a:cubicBezTo>
                    <a:pt x="7988" y="6609"/>
                    <a:pt x="7951" y="6568"/>
                    <a:pt x="7909" y="6568"/>
                  </a:cubicBezTo>
                  <a:cubicBezTo>
                    <a:pt x="7896" y="6568"/>
                    <a:pt x="7882" y="6572"/>
                    <a:pt x="7870" y="6581"/>
                  </a:cubicBezTo>
                  <a:cubicBezTo>
                    <a:pt x="7832" y="6594"/>
                    <a:pt x="7590" y="6734"/>
                    <a:pt x="7565" y="6734"/>
                  </a:cubicBezTo>
                  <a:cubicBezTo>
                    <a:pt x="7565" y="6734"/>
                    <a:pt x="7552" y="6594"/>
                    <a:pt x="7552" y="6556"/>
                  </a:cubicBezTo>
                  <a:cubicBezTo>
                    <a:pt x="7552" y="6543"/>
                    <a:pt x="7539" y="6543"/>
                    <a:pt x="7539" y="6530"/>
                  </a:cubicBezTo>
                  <a:cubicBezTo>
                    <a:pt x="7768" y="6327"/>
                    <a:pt x="7947" y="6085"/>
                    <a:pt x="8150" y="5856"/>
                  </a:cubicBezTo>
                  <a:cubicBezTo>
                    <a:pt x="8367" y="5575"/>
                    <a:pt x="8621" y="5308"/>
                    <a:pt x="8762" y="4951"/>
                  </a:cubicBezTo>
                  <a:cubicBezTo>
                    <a:pt x="8800" y="4888"/>
                    <a:pt x="8812" y="4811"/>
                    <a:pt x="8825" y="4748"/>
                  </a:cubicBezTo>
                  <a:close/>
                  <a:moveTo>
                    <a:pt x="7478" y="142"/>
                  </a:moveTo>
                  <a:cubicBezTo>
                    <a:pt x="7940" y="142"/>
                    <a:pt x="8402" y="209"/>
                    <a:pt x="8838" y="329"/>
                  </a:cubicBezTo>
                  <a:cubicBezTo>
                    <a:pt x="9398" y="495"/>
                    <a:pt x="9958" y="737"/>
                    <a:pt x="10404" y="1119"/>
                  </a:cubicBezTo>
                  <a:cubicBezTo>
                    <a:pt x="10863" y="1475"/>
                    <a:pt x="11168" y="1985"/>
                    <a:pt x="11359" y="2545"/>
                  </a:cubicBezTo>
                  <a:cubicBezTo>
                    <a:pt x="11448" y="2812"/>
                    <a:pt x="11537" y="3105"/>
                    <a:pt x="11576" y="3385"/>
                  </a:cubicBezTo>
                  <a:cubicBezTo>
                    <a:pt x="11652" y="3742"/>
                    <a:pt x="11614" y="4060"/>
                    <a:pt x="11550" y="4378"/>
                  </a:cubicBezTo>
                  <a:cubicBezTo>
                    <a:pt x="11436" y="4964"/>
                    <a:pt x="11296" y="5575"/>
                    <a:pt x="11041" y="6136"/>
                  </a:cubicBezTo>
                  <a:cubicBezTo>
                    <a:pt x="10799" y="6670"/>
                    <a:pt x="10442" y="7167"/>
                    <a:pt x="9946" y="7485"/>
                  </a:cubicBezTo>
                  <a:cubicBezTo>
                    <a:pt x="9532" y="7744"/>
                    <a:pt x="9052" y="7876"/>
                    <a:pt x="8566" y="7876"/>
                  </a:cubicBezTo>
                  <a:cubicBezTo>
                    <a:pt x="8453" y="7876"/>
                    <a:pt x="8340" y="7869"/>
                    <a:pt x="8227" y="7855"/>
                  </a:cubicBezTo>
                  <a:cubicBezTo>
                    <a:pt x="8392" y="7587"/>
                    <a:pt x="8545" y="7307"/>
                    <a:pt x="8660" y="7014"/>
                  </a:cubicBezTo>
                  <a:cubicBezTo>
                    <a:pt x="8825" y="6543"/>
                    <a:pt x="8927" y="6047"/>
                    <a:pt x="8978" y="5537"/>
                  </a:cubicBezTo>
                  <a:cubicBezTo>
                    <a:pt x="8991" y="5270"/>
                    <a:pt x="9003" y="5002"/>
                    <a:pt x="8991" y="4722"/>
                  </a:cubicBezTo>
                  <a:cubicBezTo>
                    <a:pt x="8991" y="4569"/>
                    <a:pt x="8978" y="4404"/>
                    <a:pt x="8876" y="4302"/>
                  </a:cubicBezTo>
                  <a:cubicBezTo>
                    <a:pt x="8838" y="3856"/>
                    <a:pt x="8583" y="3436"/>
                    <a:pt x="8227" y="3156"/>
                  </a:cubicBezTo>
                  <a:cubicBezTo>
                    <a:pt x="7654" y="2710"/>
                    <a:pt x="6877" y="2558"/>
                    <a:pt x="6151" y="2481"/>
                  </a:cubicBezTo>
                  <a:cubicBezTo>
                    <a:pt x="5935" y="2461"/>
                    <a:pt x="5717" y="2450"/>
                    <a:pt x="5498" y="2450"/>
                  </a:cubicBezTo>
                  <a:cubicBezTo>
                    <a:pt x="4905" y="2450"/>
                    <a:pt x="4305" y="2527"/>
                    <a:pt x="3719" y="2685"/>
                  </a:cubicBezTo>
                  <a:cubicBezTo>
                    <a:pt x="4050" y="1781"/>
                    <a:pt x="4712" y="1030"/>
                    <a:pt x="5565" y="584"/>
                  </a:cubicBezTo>
                  <a:cubicBezTo>
                    <a:pt x="6157" y="277"/>
                    <a:pt x="6818" y="142"/>
                    <a:pt x="7478" y="142"/>
                  </a:cubicBezTo>
                  <a:close/>
                  <a:moveTo>
                    <a:pt x="5462" y="2626"/>
                  </a:moveTo>
                  <a:cubicBezTo>
                    <a:pt x="6010" y="2626"/>
                    <a:pt x="6561" y="2693"/>
                    <a:pt x="7093" y="2838"/>
                  </a:cubicBezTo>
                  <a:cubicBezTo>
                    <a:pt x="7794" y="3029"/>
                    <a:pt x="8545" y="3423"/>
                    <a:pt x="8685" y="4200"/>
                  </a:cubicBezTo>
                  <a:cubicBezTo>
                    <a:pt x="8685" y="4238"/>
                    <a:pt x="8698" y="4264"/>
                    <a:pt x="8698" y="4302"/>
                  </a:cubicBezTo>
                  <a:cubicBezTo>
                    <a:pt x="8685" y="4328"/>
                    <a:pt x="8685" y="4366"/>
                    <a:pt x="8698" y="4378"/>
                  </a:cubicBezTo>
                  <a:cubicBezTo>
                    <a:pt x="8698" y="4710"/>
                    <a:pt x="8558" y="5015"/>
                    <a:pt x="8367" y="5283"/>
                  </a:cubicBezTo>
                  <a:cubicBezTo>
                    <a:pt x="8150" y="5601"/>
                    <a:pt x="7896" y="5894"/>
                    <a:pt x="7641" y="6174"/>
                  </a:cubicBezTo>
                  <a:cubicBezTo>
                    <a:pt x="7132" y="6721"/>
                    <a:pt x="6508" y="7116"/>
                    <a:pt x="5820" y="7409"/>
                  </a:cubicBezTo>
                  <a:cubicBezTo>
                    <a:pt x="5158" y="7676"/>
                    <a:pt x="4432" y="7855"/>
                    <a:pt x="3719" y="7957"/>
                  </a:cubicBezTo>
                  <a:cubicBezTo>
                    <a:pt x="3425" y="8000"/>
                    <a:pt x="3143" y="8025"/>
                    <a:pt x="2856" y="8025"/>
                  </a:cubicBezTo>
                  <a:cubicBezTo>
                    <a:pt x="2721" y="8025"/>
                    <a:pt x="2585" y="8020"/>
                    <a:pt x="2446" y="8007"/>
                  </a:cubicBezTo>
                  <a:cubicBezTo>
                    <a:pt x="2051" y="7982"/>
                    <a:pt x="1605" y="7931"/>
                    <a:pt x="1236" y="7740"/>
                  </a:cubicBezTo>
                  <a:cubicBezTo>
                    <a:pt x="523" y="7371"/>
                    <a:pt x="39" y="6403"/>
                    <a:pt x="205" y="5601"/>
                  </a:cubicBezTo>
                  <a:cubicBezTo>
                    <a:pt x="281" y="5219"/>
                    <a:pt x="536" y="4901"/>
                    <a:pt x="587" y="4506"/>
                  </a:cubicBezTo>
                  <a:cubicBezTo>
                    <a:pt x="612" y="4200"/>
                    <a:pt x="485" y="3882"/>
                    <a:pt x="281" y="3678"/>
                  </a:cubicBezTo>
                  <a:cubicBezTo>
                    <a:pt x="447" y="3525"/>
                    <a:pt x="612" y="3373"/>
                    <a:pt x="790" y="3220"/>
                  </a:cubicBezTo>
                  <a:cubicBezTo>
                    <a:pt x="968" y="3472"/>
                    <a:pt x="1225" y="3559"/>
                    <a:pt x="1502" y="3559"/>
                  </a:cubicBezTo>
                  <a:cubicBezTo>
                    <a:pt x="1841" y="3559"/>
                    <a:pt x="2209" y="3428"/>
                    <a:pt x="2497" y="3309"/>
                  </a:cubicBezTo>
                  <a:cubicBezTo>
                    <a:pt x="3248" y="3016"/>
                    <a:pt x="3974" y="2736"/>
                    <a:pt x="4789" y="2659"/>
                  </a:cubicBezTo>
                  <a:cubicBezTo>
                    <a:pt x="5011" y="2637"/>
                    <a:pt x="5236" y="2626"/>
                    <a:pt x="5462" y="2626"/>
                  </a:cubicBezTo>
                  <a:close/>
                  <a:moveTo>
                    <a:pt x="8683" y="6539"/>
                  </a:moveTo>
                  <a:lnTo>
                    <a:pt x="8683" y="6539"/>
                  </a:lnTo>
                  <a:cubicBezTo>
                    <a:pt x="8658" y="6664"/>
                    <a:pt x="8620" y="6788"/>
                    <a:pt x="8571" y="6900"/>
                  </a:cubicBezTo>
                  <a:cubicBezTo>
                    <a:pt x="8239" y="7702"/>
                    <a:pt x="7666" y="8402"/>
                    <a:pt x="6966" y="8937"/>
                  </a:cubicBezTo>
                  <a:cubicBezTo>
                    <a:pt x="6597" y="9204"/>
                    <a:pt x="6177" y="9332"/>
                    <a:pt x="5756" y="9459"/>
                  </a:cubicBezTo>
                  <a:cubicBezTo>
                    <a:pt x="5332" y="9580"/>
                    <a:pt x="4895" y="9702"/>
                    <a:pt x="4458" y="9702"/>
                  </a:cubicBezTo>
                  <a:cubicBezTo>
                    <a:pt x="4437" y="9702"/>
                    <a:pt x="4415" y="9702"/>
                    <a:pt x="4394" y="9701"/>
                  </a:cubicBezTo>
                  <a:cubicBezTo>
                    <a:pt x="3592" y="9650"/>
                    <a:pt x="2764" y="9319"/>
                    <a:pt x="2102" y="8886"/>
                  </a:cubicBezTo>
                  <a:cubicBezTo>
                    <a:pt x="1593" y="8568"/>
                    <a:pt x="1160" y="8148"/>
                    <a:pt x="841" y="7676"/>
                  </a:cubicBezTo>
                  <a:lnTo>
                    <a:pt x="841" y="7676"/>
                  </a:lnTo>
                  <a:lnTo>
                    <a:pt x="905" y="7740"/>
                  </a:lnTo>
                  <a:cubicBezTo>
                    <a:pt x="1185" y="7957"/>
                    <a:pt x="1529" y="8071"/>
                    <a:pt x="1873" y="8135"/>
                  </a:cubicBezTo>
                  <a:cubicBezTo>
                    <a:pt x="2196" y="8187"/>
                    <a:pt x="2537" y="8231"/>
                    <a:pt x="2874" y="8231"/>
                  </a:cubicBezTo>
                  <a:cubicBezTo>
                    <a:pt x="2948" y="8231"/>
                    <a:pt x="3022" y="8229"/>
                    <a:pt x="3095" y="8224"/>
                  </a:cubicBezTo>
                  <a:cubicBezTo>
                    <a:pt x="3897" y="8198"/>
                    <a:pt x="4725" y="8007"/>
                    <a:pt x="5476" y="7753"/>
                  </a:cubicBezTo>
                  <a:cubicBezTo>
                    <a:pt x="6138" y="7536"/>
                    <a:pt x="6788" y="7218"/>
                    <a:pt x="7348" y="6747"/>
                  </a:cubicBezTo>
                  <a:cubicBezTo>
                    <a:pt x="7399" y="6721"/>
                    <a:pt x="7425" y="6683"/>
                    <a:pt x="7475" y="6632"/>
                  </a:cubicBezTo>
                  <a:lnTo>
                    <a:pt x="7475" y="6632"/>
                  </a:lnTo>
                  <a:cubicBezTo>
                    <a:pt x="7463" y="6721"/>
                    <a:pt x="7450" y="6836"/>
                    <a:pt x="7526" y="6874"/>
                  </a:cubicBezTo>
                  <a:cubicBezTo>
                    <a:pt x="7552" y="6889"/>
                    <a:pt x="7579" y="6896"/>
                    <a:pt x="7608" y="6896"/>
                  </a:cubicBezTo>
                  <a:cubicBezTo>
                    <a:pt x="7654" y="6896"/>
                    <a:pt x="7707" y="6880"/>
                    <a:pt x="7768" y="6849"/>
                  </a:cubicBezTo>
                  <a:lnTo>
                    <a:pt x="7768" y="6849"/>
                  </a:lnTo>
                  <a:cubicBezTo>
                    <a:pt x="7743" y="6887"/>
                    <a:pt x="7781" y="6938"/>
                    <a:pt x="7845" y="6938"/>
                  </a:cubicBezTo>
                  <a:cubicBezTo>
                    <a:pt x="8087" y="6925"/>
                    <a:pt x="8214" y="6823"/>
                    <a:pt x="8405" y="6696"/>
                  </a:cubicBezTo>
                  <a:cubicBezTo>
                    <a:pt x="8481" y="6632"/>
                    <a:pt x="8571" y="6632"/>
                    <a:pt x="8660" y="6581"/>
                  </a:cubicBezTo>
                  <a:cubicBezTo>
                    <a:pt x="8670" y="6562"/>
                    <a:pt x="8680" y="6549"/>
                    <a:pt x="8683" y="6539"/>
                  </a:cubicBezTo>
                  <a:close/>
                  <a:moveTo>
                    <a:pt x="7493" y="0"/>
                  </a:moveTo>
                  <a:cubicBezTo>
                    <a:pt x="6949" y="0"/>
                    <a:pt x="6406" y="93"/>
                    <a:pt x="5897" y="291"/>
                  </a:cubicBezTo>
                  <a:cubicBezTo>
                    <a:pt x="4827" y="699"/>
                    <a:pt x="3910" y="1590"/>
                    <a:pt x="3617" y="2723"/>
                  </a:cubicBezTo>
                  <a:cubicBezTo>
                    <a:pt x="3579" y="2736"/>
                    <a:pt x="3528" y="2761"/>
                    <a:pt x="3464" y="2774"/>
                  </a:cubicBezTo>
                  <a:cubicBezTo>
                    <a:pt x="3032" y="2914"/>
                    <a:pt x="2624" y="3105"/>
                    <a:pt x="2178" y="3258"/>
                  </a:cubicBezTo>
                  <a:cubicBezTo>
                    <a:pt x="1958" y="3340"/>
                    <a:pt x="1720" y="3403"/>
                    <a:pt x="1490" y="3403"/>
                  </a:cubicBezTo>
                  <a:cubicBezTo>
                    <a:pt x="1254" y="3403"/>
                    <a:pt x="1028" y="3337"/>
                    <a:pt x="841" y="3156"/>
                  </a:cubicBezTo>
                  <a:cubicBezTo>
                    <a:pt x="854" y="3156"/>
                    <a:pt x="854" y="3131"/>
                    <a:pt x="867" y="3131"/>
                  </a:cubicBezTo>
                  <a:cubicBezTo>
                    <a:pt x="925" y="3082"/>
                    <a:pt x="880" y="3020"/>
                    <a:pt x="828" y="3020"/>
                  </a:cubicBezTo>
                  <a:cubicBezTo>
                    <a:pt x="811" y="3020"/>
                    <a:pt x="793" y="3026"/>
                    <a:pt x="778" y="3041"/>
                  </a:cubicBezTo>
                  <a:cubicBezTo>
                    <a:pt x="536" y="3220"/>
                    <a:pt x="307" y="3423"/>
                    <a:pt x="90" y="3614"/>
                  </a:cubicBezTo>
                  <a:cubicBezTo>
                    <a:pt x="65" y="3640"/>
                    <a:pt x="65" y="3704"/>
                    <a:pt x="90" y="3729"/>
                  </a:cubicBezTo>
                  <a:cubicBezTo>
                    <a:pt x="421" y="4022"/>
                    <a:pt x="485" y="4442"/>
                    <a:pt x="319" y="4837"/>
                  </a:cubicBezTo>
                  <a:cubicBezTo>
                    <a:pt x="167" y="5168"/>
                    <a:pt x="26" y="5474"/>
                    <a:pt x="14" y="5843"/>
                  </a:cubicBezTo>
                  <a:cubicBezTo>
                    <a:pt x="1" y="6352"/>
                    <a:pt x="192" y="6874"/>
                    <a:pt x="510" y="7294"/>
                  </a:cubicBezTo>
                  <a:cubicBezTo>
                    <a:pt x="752" y="7931"/>
                    <a:pt x="1249" y="8466"/>
                    <a:pt x="1822" y="8861"/>
                  </a:cubicBezTo>
                  <a:cubicBezTo>
                    <a:pt x="2509" y="9344"/>
                    <a:pt x="3375" y="9714"/>
                    <a:pt x="4216" y="9816"/>
                  </a:cubicBezTo>
                  <a:cubicBezTo>
                    <a:pt x="4325" y="9830"/>
                    <a:pt x="4434" y="9837"/>
                    <a:pt x="4544" y="9837"/>
                  </a:cubicBezTo>
                  <a:cubicBezTo>
                    <a:pt x="4923" y="9837"/>
                    <a:pt x="5305" y="9759"/>
                    <a:pt x="5680" y="9650"/>
                  </a:cubicBezTo>
                  <a:cubicBezTo>
                    <a:pt x="6151" y="9497"/>
                    <a:pt x="6635" y="9370"/>
                    <a:pt x="7043" y="9090"/>
                  </a:cubicBezTo>
                  <a:cubicBezTo>
                    <a:pt x="7463" y="8797"/>
                    <a:pt x="7832" y="8440"/>
                    <a:pt x="8125" y="8020"/>
                  </a:cubicBezTo>
                  <a:cubicBezTo>
                    <a:pt x="8298" y="8055"/>
                    <a:pt x="8469" y="8071"/>
                    <a:pt x="8638" y="8071"/>
                  </a:cubicBezTo>
                  <a:cubicBezTo>
                    <a:pt x="9587" y="8071"/>
                    <a:pt x="10445" y="7545"/>
                    <a:pt x="10964" y="6734"/>
                  </a:cubicBezTo>
                  <a:cubicBezTo>
                    <a:pt x="11296" y="6187"/>
                    <a:pt x="11487" y="5588"/>
                    <a:pt x="11627" y="4964"/>
                  </a:cubicBezTo>
                  <a:cubicBezTo>
                    <a:pt x="11690" y="4646"/>
                    <a:pt x="11767" y="4328"/>
                    <a:pt x="11805" y="3996"/>
                  </a:cubicBezTo>
                  <a:cubicBezTo>
                    <a:pt x="11843" y="3678"/>
                    <a:pt x="11767" y="3360"/>
                    <a:pt x="11690" y="3041"/>
                  </a:cubicBezTo>
                  <a:cubicBezTo>
                    <a:pt x="11550" y="2456"/>
                    <a:pt x="11334" y="1895"/>
                    <a:pt x="10939" y="1424"/>
                  </a:cubicBezTo>
                  <a:cubicBezTo>
                    <a:pt x="10557" y="953"/>
                    <a:pt x="10035" y="635"/>
                    <a:pt x="9475" y="406"/>
                  </a:cubicBezTo>
                  <a:cubicBezTo>
                    <a:pt x="8853" y="144"/>
                    <a:pt x="8172" y="0"/>
                    <a:pt x="749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9"/>
            <p:cNvSpPr/>
            <p:nvPr/>
          </p:nvSpPr>
          <p:spPr>
            <a:xfrm>
              <a:off x="7528822" y="842197"/>
              <a:ext cx="102710" cy="84374"/>
            </a:xfrm>
            <a:custGeom>
              <a:rect b="b" l="l" r="r" t="t"/>
              <a:pathLst>
                <a:path extrusionOk="0" h="658" w="801">
                  <a:moveTo>
                    <a:pt x="727" y="1"/>
                  </a:moveTo>
                  <a:cubicBezTo>
                    <a:pt x="623" y="1"/>
                    <a:pt x="538" y="82"/>
                    <a:pt x="431" y="129"/>
                  </a:cubicBezTo>
                  <a:cubicBezTo>
                    <a:pt x="367" y="168"/>
                    <a:pt x="380" y="257"/>
                    <a:pt x="444" y="270"/>
                  </a:cubicBezTo>
                  <a:lnTo>
                    <a:pt x="444" y="295"/>
                  </a:lnTo>
                  <a:cubicBezTo>
                    <a:pt x="422" y="278"/>
                    <a:pt x="397" y="269"/>
                    <a:pt x="375" y="269"/>
                  </a:cubicBezTo>
                  <a:cubicBezTo>
                    <a:pt x="347" y="269"/>
                    <a:pt x="324" y="285"/>
                    <a:pt x="316" y="320"/>
                  </a:cubicBezTo>
                  <a:cubicBezTo>
                    <a:pt x="276" y="431"/>
                    <a:pt x="244" y="518"/>
                    <a:pt x="150" y="518"/>
                  </a:cubicBezTo>
                  <a:cubicBezTo>
                    <a:pt x="125" y="518"/>
                    <a:pt x="96" y="512"/>
                    <a:pt x="62" y="499"/>
                  </a:cubicBezTo>
                  <a:cubicBezTo>
                    <a:pt x="49" y="499"/>
                    <a:pt x="24" y="499"/>
                    <a:pt x="11" y="511"/>
                  </a:cubicBezTo>
                  <a:cubicBezTo>
                    <a:pt x="0" y="607"/>
                    <a:pt x="78" y="658"/>
                    <a:pt x="155" y="658"/>
                  </a:cubicBezTo>
                  <a:cubicBezTo>
                    <a:pt x="171" y="658"/>
                    <a:pt x="187" y="656"/>
                    <a:pt x="202" y="652"/>
                  </a:cubicBezTo>
                  <a:cubicBezTo>
                    <a:pt x="316" y="639"/>
                    <a:pt x="380" y="550"/>
                    <a:pt x="431" y="448"/>
                  </a:cubicBezTo>
                  <a:cubicBezTo>
                    <a:pt x="445" y="451"/>
                    <a:pt x="459" y="452"/>
                    <a:pt x="474" y="452"/>
                  </a:cubicBezTo>
                  <a:cubicBezTo>
                    <a:pt x="526" y="452"/>
                    <a:pt x="582" y="431"/>
                    <a:pt x="622" y="371"/>
                  </a:cubicBezTo>
                  <a:cubicBezTo>
                    <a:pt x="648" y="308"/>
                    <a:pt x="648" y="257"/>
                    <a:pt x="622" y="206"/>
                  </a:cubicBezTo>
                  <a:cubicBezTo>
                    <a:pt x="686" y="180"/>
                    <a:pt x="749" y="129"/>
                    <a:pt x="775" y="53"/>
                  </a:cubicBezTo>
                  <a:cubicBezTo>
                    <a:pt x="800" y="53"/>
                    <a:pt x="762" y="2"/>
                    <a:pt x="749" y="2"/>
                  </a:cubicBezTo>
                  <a:cubicBezTo>
                    <a:pt x="742" y="1"/>
                    <a:pt x="735" y="1"/>
                    <a:pt x="727"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9"/>
            <p:cNvSpPr/>
            <p:nvPr/>
          </p:nvSpPr>
          <p:spPr>
            <a:xfrm>
              <a:off x="7430600" y="990685"/>
              <a:ext cx="107455" cy="37955"/>
            </a:xfrm>
            <a:custGeom>
              <a:rect b="b" l="l" r="r" t="t"/>
              <a:pathLst>
                <a:path extrusionOk="0" h="296" w="838">
                  <a:moveTo>
                    <a:pt x="784" y="0"/>
                  </a:moveTo>
                  <a:cubicBezTo>
                    <a:pt x="778" y="0"/>
                    <a:pt x="771" y="1"/>
                    <a:pt x="764" y="3"/>
                  </a:cubicBezTo>
                  <a:cubicBezTo>
                    <a:pt x="675" y="54"/>
                    <a:pt x="611" y="117"/>
                    <a:pt x="509" y="156"/>
                  </a:cubicBezTo>
                  <a:cubicBezTo>
                    <a:pt x="452" y="175"/>
                    <a:pt x="366" y="207"/>
                    <a:pt x="291" y="207"/>
                  </a:cubicBezTo>
                  <a:cubicBezTo>
                    <a:pt x="217" y="207"/>
                    <a:pt x="153" y="175"/>
                    <a:pt x="140" y="67"/>
                  </a:cubicBezTo>
                  <a:cubicBezTo>
                    <a:pt x="140" y="52"/>
                    <a:pt x="131" y="45"/>
                    <a:pt x="122" y="45"/>
                  </a:cubicBezTo>
                  <a:cubicBezTo>
                    <a:pt x="115" y="45"/>
                    <a:pt x="107" y="49"/>
                    <a:pt x="102" y="54"/>
                  </a:cubicBezTo>
                  <a:cubicBezTo>
                    <a:pt x="0" y="194"/>
                    <a:pt x="178" y="296"/>
                    <a:pt x="306" y="296"/>
                  </a:cubicBezTo>
                  <a:cubicBezTo>
                    <a:pt x="484" y="296"/>
                    <a:pt x="713" y="194"/>
                    <a:pt x="815" y="54"/>
                  </a:cubicBezTo>
                  <a:cubicBezTo>
                    <a:pt x="837" y="32"/>
                    <a:pt x="821" y="0"/>
                    <a:pt x="784"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9"/>
            <p:cNvSpPr/>
            <p:nvPr/>
          </p:nvSpPr>
          <p:spPr>
            <a:xfrm>
              <a:off x="7428292" y="782059"/>
              <a:ext cx="124894" cy="100274"/>
            </a:xfrm>
            <a:custGeom>
              <a:rect b="b" l="l" r="r" t="t"/>
              <a:pathLst>
                <a:path extrusionOk="0" h="782" w="974">
                  <a:moveTo>
                    <a:pt x="948" y="0"/>
                  </a:moveTo>
                  <a:cubicBezTo>
                    <a:pt x="566" y="38"/>
                    <a:pt x="158" y="357"/>
                    <a:pt x="18" y="713"/>
                  </a:cubicBezTo>
                  <a:cubicBezTo>
                    <a:pt x="1" y="756"/>
                    <a:pt x="31" y="782"/>
                    <a:pt x="59" y="782"/>
                  </a:cubicBezTo>
                  <a:cubicBezTo>
                    <a:pt x="73" y="782"/>
                    <a:pt x="86" y="776"/>
                    <a:pt x="95" y="764"/>
                  </a:cubicBezTo>
                  <a:cubicBezTo>
                    <a:pt x="209" y="598"/>
                    <a:pt x="311" y="446"/>
                    <a:pt x="464" y="318"/>
                  </a:cubicBezTo>
                  <a:cubicBezTo>
                    <a:pt x="604" y="191"/>
                    <a:pt x="782" y="102"/>
                    <a:pt x="960" y="25"/>
                  </a:cubicBezTo>
                  <a:cubicBezTo>
                    <a:pt x="973" y="25"/>
                    <a:pt x="973" y="0"/>
                    <a:pt x="948"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9"/>
            <p:cNvSpPr/>
            <p:nvPr/>
          </p:nvSpPr>
          <p:spPr>
            <a:xfrm>
              <a:off x="6922819" y="580228"/>
              <a:ext cx="505601" cy="293128"/>
            </a:xfrm>
            <a:custGeom>
              <a:rect b="b" l="l" r="r" t="t"/>
              <a:pathLst>
                <a:path extrusionOk="0" h="2286" w="3943">
                  <a:moveTo>
                    <a:pt x="2413" y="1"/>
                  </a:moveTo>
                  <a:cubicBezTo>
                    <a:pt x="2084" y="1"/>
                    <a:pt x="1741" y="76"/>
                    <a:pt x="1413" y="135"/>
                  </a:cubicBezTo>
                  <a:cubicBezTo>
                    <a:pt x="955" y="212"/>
                    <a:pt x="471" y="301"/>
                    <a:pt x="13" y="403"/>
                  </a:cubicBezTo>
                  <a:cubicBezTo>
                    <a:pt x="1" y="403"/>
                    <a:pt x="0" y="443"/>
                    <a:pt x="9" y="443"/>
                  </a:cubicBezTo>
                  <a:cubicBezTo>
                    <a:pt x="10" y="443"/>
                    <a:pt x="11" y="442"/>
                    <a:pt x="13" y="441"/>
                  </a:cubicBezTo>
                  <a:cubicBezTo>
                    <a:pt x="790" y="364"/>
                    <a:pt x="1541" y="135"/>
                    <a:pt x="2318" y="110"/>
                  </a:cubicBezTo>
                  <a:cubicBezTo>
                    <a:pt x="2345" y="108"/>
                    <a:pt x="2372" y="108"/>
                    <a:pt x="2398" y="108"/>
                  </a:cubicBezTo>
                  <a:cubicBezTo>
                    <a:pt x="3109" y="108"/>
                    <a:pt x="3632" y="594"/>
                    <a:pt x="3718" y="1294"/>
                  </a:cubicBezTo>
                  <a:cubicBezTo>
                    <a:pt x="3425" y="874"/>
                    <a:pt x="2992" y="504"/>
                    <a:pt x="2496" y="377"/>
                  </a:cubicBezTo>
                  <a:cubicBezTo>
                    <a:pt x="2365" y="344"/>
                    <a:pt x="2235" y="330"/>
                    <a:pt x="2107" y="330"/>
                  </a:cubicBezTo>
                  <a:cubicBezTo>
                    <a:pt x="1500" y="330"/>
                    <a:pt x="920" y="643"/>
                    <a:pt x="331" y="695"/>
                  </a:cubicBezTo>
                  <a:cubicBezTo>
                    <a:pt x="267" y="695"/>
                    <a:pt x="242" y="772"/>
                    <a:pt x="306" y="810"/>
                  </a:cubicBezTo>
                  <a:cubicBezTo>
                    <a:pt x="624" y="976"/>
                    <a:pt x="840" y="1256"/>
                    <a:pt x="1044" y="1549"/>
                  </a:cubicBezTo>
                  <a:cubicBezTo>
                    <a:pt x="1222" y="1803"/>
                    <a:pt x="1413" y="1994"/>
                    <a:pt x="1706" y="2109"/>
                  </a:cubicBezTo>
                  <a:cubicBezTo>
                    <a:pt x="1999" y="2223"/>
                    <a:pt x="2356" y="2249"/>
                    <a:pt x="2674" y="2274"/>
                  </a:cubicBezTo>
                  <a:cubicBezTo>
                    <a:pt x="2765" y="2281"/>
                    <a:pt x="2857" y="2285"/>
                    <a:pt x="2950" y="2285"/>
                  </a:cubicBezTo>
                  <a:cubicBezTo>
                    <a:pt x="3210" y="2285"/>
                    <a:pt x="3474" y="2254"/>
                    <a:pt x="3718" y="2160"/>
                  </a:cubicBezTo>
                  <a:cubicBezTo>
                    <a:pt x="3790" y="2124"/>
                    <a:pt x="3772" y="2031"/>
                    <a:pt x="3706" y="2031"/>
                  </a:cubicBezTo>
                  <a:cubicBezTo>
                    <a:pt x="3701" y="2031"/>
                    <a:pt x="3697" y="2032"/>
                    <a:pt x="3693" y="2032"/>
                  </a:cubicBezTo>
                  <a:cubicBezTo>
                    <a:pt x="3458" y="2126"/>
                    <a:pt x="3203" y="2158"/>
                    <a:pt x="2948" y="2158"/>
                  </a:cubicBezTo>
                  <a:cubicBezTo>
                    <a:pt x="2856" y="2158"/>
                    <a:pt x="2765" y="2154"/>
                    <a:pt x="2674" y="2147"/>
                  </a:cubicBezTo>
                  <a:cubicBezTo>
                    <a:pt x="2318" y="2109"/>
                    <a:pt x="1948" y="2096"/>
                    <a:pt x="1630" y="1931"/>
                  </a:cubicBezTo>
                  <a:cubicBezTo>
                    <a:pt x="1337" y="1790"/>
                    <a:pt x="1184" y="1485"/>
                    <a:pt x="993" y="1230"/>
                  </a:cubicBezTo>
                  <a:cubicBezTo>
                    <a:pt x="866" y="1065"/>
                    <a:pt x="713" y="899"/>
                    <a:pt x="522" y="772"/>
                  </a:cubicBezTo>
                  <a:cubicBezTo>
                    <a:pt x="1048" y="675"/>
                    <a:pt x="1565" y="425"/>
                    <a:pt x="2096" y="425"/>
                  </a:cubicBezTo>
                  <a:cubicBezTo>
                    <a:pt x="2195" y="425"/>
                    <a:pt x="2294" y="433"/>
                    <a:pt x="2394" y="453"/>
                  </a:cubicBezTo>
                  <a:cubicBezTo>
                    <a:pt x="3056" y="581"/>
                    <a:pt x="3476" y="1128"/>
                    <a:pt x="3896" y="1599"/>
                  </a:cubicBezTo>
                  <a:cubicBezTo>
                    <a:pt x="3901" y="1614"/>
                    <a:pt x="3909" y="1619"/>
                    <a:pt x="3917" y="1619"/>
                  </a:cubicBezTo>
                  <a:cubicBezTo>
                    <a:pt x="3930" y="1619"/>
                    <a:pt x="3943" y="1603"/>
                    <a:pt x="3935" y="1587"/>
                  </a:cubicBezTo>
                  <a:cubicBezTo>
                    <a:pt x="3884" y="1510"/>
                    <a:pt x="3833" y="1421"/>
                    <a:pt x="3769" y="1345"/>
                  </a:cubicBezTo>
                  <a:cubicBezTo>
                    <a:pt x="3807" y="1345"/>
                    <a:pt x="3833" y="1345"/>
                    <a:pt x="3833" y="1294"/>
                  </a:cubicBezTo>
                  <a:cubicBezTo>
                    <a:pt x="3833" y="683"/>
                    <a:pt x="3273" y="110"/>
                    <a:pt x="2687" y="21"/>
                  </a:cubicBezTo>
                  <a:cubicBezTo>
                    <a:pt x="2597" y="7"/>
                    <a:pt x="2505" y="1"/>
                    <a:pt x="2413"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9"/>
            <p:cNvSpPr/>
            <p:nvPr/>
          </p:nvSpPr>
          <p:spPr>
            <a:xfrm>
              <a:off x="6908585" y="702942"/>
              <a:ext cx="424177" cy="228501"/>
            </a:xfrm>
            <a:custGeom>
              <a:rect b="b" l="l" r="r" t="t"/>
              <a:pathLst>
                <a:path extrusionOk="0" h="1782" w="3308">
                  <a:moveTo>
                    <a:pt x="32" y="1"/>
                  </a:moveTo>
                  <a:cubicBezTo>
                    <a:pt x="17" y="1"/>
                    <a:pt x="0" y="10"/>
                    <a:pt x="9" y="19"/>
                  </a:cubicBezTo>
                  <a:cubicBezTo>
                    <a:pt x="200" y="375"/>
                    <a:pt x="442" y="693"/>
                    <a:pt x="671" y="1012"/>
                  </a:cubicBezTo>
                  <a:cubicBezTo>
                    <a:pt x="837" y="1254"/>
                    <a:pt x="1002" y="1534"/>
                    <a:pt x="1270" y="1661"/>
                  </a:cubicBezTo>
                  <a:cubicBezTo>
                    <a:pt x="1473" y="1758"/>
                    <a:pt x="1698" y="1781"/>
                    <a:pt x="1923" y="1781"/>
                  </a:cubicBezTo>
                  <a:cubicBezTo>
                    <a:pt x="1994" y="1781"/>
                    <a:pt x="2065" y="1779"/>
                    <a:pt x="2136" y="1776"/>
                  </a:cubicBezTo>
                  <a:cubicBezTo>
                    <a:pt x="2327" y="1763"/>
                    <a:pt x="2518" y="1738"/>
                    <a:pt x="2709" y="1738"/>
                  </a:cubicBezTo>
                  <a:cubicBezTo>
                    <a:pt x="2874" y="1725"/>
                    <a:pt x="3065" y="1738"/>
                    <a:pt x="3231" y="1699"/>
                  </a:cubicBezTo>
                  <a:cubicBezTo>
                    <a:pt x="3294" y="1674"/>
                    <a:pt x="3307" y="1610"/>
                    <a:pt x="3256" y="1610"/>
                  </a:cubicBezTo>
                  <a:cubicBezTo>
                    <a:pt x="3196" y="1603"/>
                    <a:pt x="3134" y="1600"/>
                    <a:pt x="3072" y="1600"/>
                  </a:cubicBezTo>
                  <a:cubicBezTo>
                    <a:pt x="2816" y="1600"/>
                    <a:pt x="2544" y="1651"/>
                    <a:pt x="2288" y="1661"/>
                  </a:cubicBezTo>
                  <a:cubicBezTo>
                    <a:pt x="2150" y="1667"/>
                    <a:pt x="2001" y="1680"/>
                    <a:pt x="1854" y="1680"/>
                  </a:cubicBezTo>
                  <a:cubicBezTo>
                    <a:pt x="1665" y="1680"/>
                    <a:pt x="1479" y="1658"/>
                    <a:pt x="1321" y="1572"/>
                  </a:cubicBezTo>
                  <a:cubicBezTo>
                    <a:pt x="1015" y="1419"/>
                    <a:pt x="837" y="1075"/>
                    <a:pt x="646" y="821"/>
                  </a:cubicBezTo>
                  <a:cubicBezTo>
                    <a:pt x="455" y="541"/>
                    <a:pt x="264" y="260"/>
                    <a:pt x="47" y="6"/>
                  </a:cubicBezTo>
                  <a:cubicBezTo>
                    <a:pt x="44" y="2"/>
                    <a:pt x="38" y="1"/>
                    <a:pt x="32"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9"/>
            <p:cNvSpPr/>
            <p:nvPr/>
          </p:nvSpPr>
          <p:spPr>
            <a:xfrm>
              <a:off x="6753302" y="650241"/>
              <a:ext cx="592924" cy="349420"/>
            </a:xfrm>
            <a:custGeom>
              <a:rect b="b" l="l" r="r" t="t"/>
              <a:pathLst>
                <a:path extrusionOk="0" h="2725" w="4624">
                  <a:moveTo>
                    <a:pt x="20" y="1"/>
                  </a:moveTo>
                  <a:cubicBezTo>
                    <a:pt x="6" y="1"/>
                    <a:pt x="1" y="25"/>
                    <a:pt x="11" y="35"/>
                  </a:cubicBezTo>
                  <a:cubicBezTo>
                    <a:pt x="252" y="200"/>
                    <a:pt x="494" y="404"/>
                    <a:pt x="711" y="608"/>
                  </a:cubicBezTo>
                  <a:cubicBezTo>
                    <a:pt x="940" y="812"/>
                    <a:pt x="1080" y="1028"/>
                    <a:pt x="1144" y="1321"/>
                  </a:cubicBezTo>
                  <a:cubicBezTo>
                    <a:pt x="1258" y="1792"/>
                    <a:pt x="1564" y="2047"/>
                    <a:pt x="1921" y="2301"/>
                  </a:cubicBezTo>
                  <a:cubicBezTo>
                    <a:pt x="2300" y="2563"/>
                    <a:pt x="2691" y="2724"/>
                    <a:pt x="3145" y="2724"/>
                  </a:cubicBezTo>
                  <a:cubicBezTo>
                    <a:pt x="3178" y="2724"/>
                    <a:pt x="3211" y="2723"/>
                    <a:pt x="3245" y="2722"/>
                  </a:cubicBezTo>
                  <a:cubicBezTo>
                    <a:pt x="3703" y="2709"/>
                    <a:pt x="4149" y="2556"/>
                    <a:pt x="4556" y="2314"/>
                  </a:cubicBezTo>
                  <a:cubicBezTo>
                    <a:pt x="4624" y="2269"/>
                    <a:pt x="4582" y="2195"/>
                    <a:pt x="4528" y="2195"/>
                  </a:cubicBezTo>
                  <a:cubicBezTo>
                    <a:pt x="4521" y="2195"/>
                    <a:pt x="4513" y="2196"/>
                    <a:pt x="4505" y="2199"/>
                  </a:cubicBezTo>
                  <a:cubicBezTo>
                    <a:pt x="4114" y="2437"/>
                    <a:pt x="3678" y="2597"/>
                    <a:pt x="3229" y="2597"/>
                  </a:cubicBezTo>
                  <a:cubicBezTo>
                    <a:pt x="3196" y="2597"/>
                    <a:pt x="3163" y="2596"/>
                    <a:pt x="3130" y="2594"/>
                  </a:cubicBezTo>
                  <a:cubicBezTo>
                    <a:pt x="2608" y="2581"/>
                    <a:pt x="2201" y="2340"/>
                    <a:pt x="1793" y="2047"/>
                  </a:cubicBezTo>
                  <a:cubicBezTo>
                    <a:pt x="1589" y="1881"/>
                    <a:pt x="1386" y="1703"/>
                    <a:pt x="1284" y="1448"/>
                  </a:cubicBezTo>
                  <a:cubicBezTo>
                    <a:pt x="1220" y="1257"/>
                    <a:pt x="1207" y="1041"/>
                    <a:pt x="1080" y="862"/>
                  </a:cubicBezTo>
                  <a:cubicBezTo>
                    <a:pt x="838" y="480"/>
                    <a:pt x="393" y="239"/>
                    <a:pt x="36" y="9"/>
                  </a:cubicBezTo>
                  <a:cubicBezTo>
                    <a:pt x="30" y="3"/>
                    <a:pt x="24" y="1"/>
                    <a:pt x="20"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9"/>
            <p:cNvSpPr/>
            <p:nvPr/>
          </p:nvSpPr>
          <p:spPr>
            <a:xfrm>
              <a:off x="6857935" y="534579"/>
              <a:ext cx="615236" cy="230810"/>
            </a:xfrm>
            <a:custGeom>
              <a:rect b="b" l="l" r="r" t="t"/>
              <a:pathLst>
                <a:path extrusionOk="0" h="1800" w="4798">
                  <a:moveTo>
                    <a:pt x="2733" y="0"/>
                  </a:moveTo>
                  <a:cubicBezTo>
                    <a:pt x="2384" y="0"/>
                    <a:pt x="2040" y="61"/>
                    <a:pt x="1716" y="160"/>
                  </a:cubicBezTo>
                  <a:cubicBezTo>
                    <a:pt x="1335" y="281"/>
                    <a:pt x="966" y="438"/>
                    <a:pt x="589" y="438"/>
                  </a:cubicBezTo>
                  <a:cubicBezTo>
                    <a:pt x="411" y="438"/>
                    <a:pt x="231" y="403"/>
                    <a:pt x="48" y="313"/>
                  </a:cubicBezTo>
                  <a:cubicBezTo>
                    <a:pt x="44" y="311"/>
                    <a:pt x="41" y="310"/>
                    <a:pt x="37" y="310"/>
                  </a:cubicBezTo>
                  <a:cubicBezTo>
                    <a:pt x="16" y="310"/>
                    <a:pt x="0" y="340"/>
                    <a:pt x="22" y="351"/>
                  </a:cubicBezTo>
                  <a:cubicBezTo>
                    <a:pt x="194" y="472"/>
                    <a:pt x="395" y="517"/>
                    <a:pt x="598" y="517"/>
                  </a:cubicBezTo>
                  <a:cubicBezTo>
                    <a:pt x="802" y="517"/>
                    <a:pt x="1009" y="472"/>
                    <a:pt x="1194" y="415"/>
                  </a:cubicBezTo>
                  <a:cubicBezTo>
                    <a:pt x="1703" y="275"/>
                    <a:pt x="2161" y="71"/>
                    <a:pt x="2696" y="71"/>
                  </a:cubicBezTo>
                  <a:cubicBezTo>
                    <a:pt x="2706" y="71"/>
                    <a:pt x="2715" y="71"/>
                    <a:pt x="2725" y="71"/>
                  </a:cubicBezTo>
                  <a:cubicBezTo>
                    <a:pt x="3696" y="71"/>
                    <a:pt x="4644" y="705"/>
                    <a:pt x="4593" y="1752"/>
                  </a:cubicBezTo>
                  <a:cubicBezTo>
                    <a:pt x="4593" y="1784"/>
                    <a:pt x="4619" y="1800"/>
                    <a:pt x="4644" y="1800"/>
                  </a:cubicBezTo>
                  <a:cubicBezTo>
                    <a:pt x="4670" y="1800"/>
                    <a:pt x="4695" y="1784"/>
                    <a:pt x="4695" y="1752"/>
                  </a:cubicBezTo>
                  <a:cubicBezTo>
                    <a:pt x="4797" y="873"/>
                    <a:pt x="3957" y="173"/>
                    <a:pt x="3167" y="33"/>
                  </a:cubicBezTo>
                  <a:cubicBezTo>
                    <a:pt x="3022" y="10"/>
                    <a:pt x="2877" y="0"/>
                    <a:pt x="273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49"/>
            <p:cNvSpPr/>
            <p:nvPr/>
          </p:nvSpPr>
          <p:spPr>
            <a:xfrm>
              <a:off x="6682007" y="627673"/>
              <a:ext cx="511756" cy="416483"/>
            </a:xfrm>
            <a:custGeom>
              <a:rect b="b" l="l" r="r" t="t"/>
              <a:pathLst>
                <a:path extrusionOk="0" h="3248" w="3991">
                  <a:moveTo>
                    <a:pt x="53" y="0"/>
                  </a:moveTo>
                  <a:cubicBezTo>
                    <a:pt x="28" y="0"/>
                    <a:pt x="1" y="35"/>
                    <a:pt x="32" y="45"/>
                  </a:cubicBezTo>
                  <a:cubicBezTo>
                    <a:pt x="426" y="364"/>
                    <a:pt x="758" y="707"/>
                    <a:pt x="885" y="1229"/>
                  </a:cubicBezTo>
                  <a:cubicBezTo>
                    <a:pt x="949" y="1484"/>
                    <a:pt x="987" y="1739"/>
                    <a:pt x="1076" y="1993"/>
                  </a:cubicBezTo>
                  <a:cubicBezTo>
                    <a:pt x="1140" y="2184"/>
                    <a:pt x="1254" y="2363"/>
                    <a:pt x="1381" y="2503"/>
                  </a:cubicBezTo>
                  <a:cubicBezTo>
                    <a:pt x="1826" y="3056"/>
                    <a:pt x="2464" y="3248"/>
                    <a:pt x="3121" y="3248"/>
                  </a:cubicBezTo>
                  <a:cubicBezTo>
                    <a:pt x="3387" y="3248"/>
                    <a:pt x="3655" y="3216"/>
                    <a:pt x="3915" y="3165"/>
                  </a:cubicBezTo>
                  <a:cubicBezTo>
                    <a:pt x="3919" y="3166"/>
                    <a:pt x="3923" y="3166"/>
                    <a:pt x="3927" y="3166"/>
                  </a:cubicBezTo>
                  <a:cubicBezTo>
                    <a:pt x="3990" y="3166"/>
                    <a:pt x="3976" y="3063"/>
                    <a:pt x="3915" y="3063"/>
                  </a:cubicBezTo>
                  <a:cubicBezTo>
                    <a:pt x="3616" y="3078"/>
                    <a:pt x="3312" y="3117"/>
                    <a:pt x="3009" y="3117"/>
                  </a:cubicBezTo>
                  <a:cubicBezTo>
                    <a:pt x="2784" y="3117"/>
                    <a:pt x="2559" y="3095"/>
                    <a:pt x="2336" y="3025"/>
                  </a:cubicBezTo>
                  <a:cubicBezTo>
                    <a:pt x="1929" y="2885"/>
                    <a:pt x="1560" y="2579"/>
                    <a:pt x="1331" y="2197"/>
                  </a:cubicBezTo>
                  <a:cubicBezTo>
                    <a:pt x="1101" y="1802"/>
                    <a:pt x="1101" y="1306"/>
                    <a:pt x="898" y="898"/>
                  </a:cubicBezTo>
                  <a:cubicBezTo>
                    <a:pt x="745" y="529"/>
                    <a:pt x="439" y="160"/>
                    <a:pt x="70" y="7"/>
                  </a:cubicBezTo>
                  <a:cubicBezTo>
                    <a:pt x="65" y="2"/>
                    <a:pt x="59" y="0"/>
                    <a:pt x="5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9"/>
            <p:cNvSpPr/>
            <p:nvPr/>
          </p:nvSpPr>
          <p:spPr>
            <a:xfrm>
              <a:off x="6624561" y="637931"/>
              <a:ext cx="323133" cy="476750"/>
            </a:xfrm>
            <a:custGeom>
              <a:rect b="b" l="l" r="r" t="t"/>
              <a:pathLst>
                <a:path extrusionOk="0" h="3718" w="2520">
                  <a:moveTo>
                    <a:pt x="49" y="0"/>
                  </a:moveTo>
                  <a:cubicBezTo>
                    <a:pt x="31" y="0"/>
                    <a:pt x="1" y="21"/>
                    <a:pt x="21" y="42"/>
                  </a:cubicBezTo>
                  <a:cubicBezTo>
                    <a:pt x="289" y="385"/>
                    <a:pt x="543" y="755"/>
                    <a:pt x="594" y="1200"/>
                  </a:cubicBezTo>
                  <a:cubicBezTo>
                    <a:pt x="633" y="1633"/>
                    <a:pt x="658" y="2054"/>
                    <a:pt x="824" y="2474"/>
                  </a:cubicBezTo>
                  <a:cubicBezTo>
                    <a:pt x="1104" y="3136"/>
                    <a:pt x="1779" y="3480"/>
                    <a:pt x="2415" y="3709"/>
                  </a:cubicBezTo>
                  <a:cubicBezTo>
                    <a:pt x="2425" y="3715"/>
                    <a:pt x="2435" y="3717"/>
                    <a:pt x="2443" y="3717"/>
                  </a:cubicBezTo>
                  <a:cubicBezTo>
                    <a:pt x="2492" y="3717"/>
                    <a:pt x="2520" y="3641"/>
                    <a:pt x="2466" y="3620"/>
                  </a:cubicBezTo>
                  <a:cubicBezTo>
                    <a:pt x="2148" y="3480"/>
                    <a:pt x="1817" y="3352"/>
                    <a:pt x="1511" y="3136"/>
                  </a:cubicBezTo>
                  <a:cubicBezTo>
                    <a:pt x="1155" y="2881"/>
                    <a:pt x="938" y="2550"/>
                    <a:pt x="824" y="2143"/>
                  </a:cubicBezTo>
                  <a:cubicBezTo>
                    <a:pt x="709" y="1735"/>
                    <a:pt x="760" y="1290"/>
                    <a:pt x="633" y="895"/>
                  </a:cubicBezTo>
                  <a:cubicBezTo>
                    <a:pt x="518" y="551"/>
                    <a:pt x="289" y="296"/>
                    <a:pt x="60" y="3"/>
                  </a:cubicBezTo>
                  <a:cubicBezTo>
                    <a:pt x="57" y="1"/>
                    <a:pt x="54" y="0"/>
                    <a:pt x="4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9"/>
            <p:cNvSpPr/>
            <p:nvPr/>
          </p:nvSpPr>
          <p:spPr>
            <a:xfrm>
              <a:off x="6588016" y="700891"/>
              <a:ext cx="202599" cy="404558"/>
            </a:xfrm>
            <a:custGeom>
              <a:rect b="b" l="l" r="r" t="t"/>
              <a:pathLst>
                <a:path extrusionOk="0" h="3155" w="1580">
                  <a:moveTo>
                    <a:pt x="174" y="1"/>
                  </a:moveTo>
                  <a:cubicBezTo>
                    <a:pt x="160" y="1"/>
                    <a:pt x="146" y="7"/>
                    <a:pt x="154" y="22"/>
                  </a:cubicBezTo>
                  <a:cubicBezTo>
                    <a:pt x="243" y="391"/>
                    <a:pt x="64" y="760"/>
                    <a:pt x="26" y="1117"/>
                  </a:cubicBezTo>
                  <a:cubicBezTo>
                    <a:pt x="1" y="1435"/>
                    <a:pt x="90" y="1754"/>
                    <a:pt x="217" y="2059"/>
                  </a:cubicBezTo>
                  <a:cubicBezTo>
                    <a:pt x="459" y="2619"/>
                    <a:pt x="841" y="3052"/>
                    <a:pt x="1465" y="3154"/>
                  </a:cubicBezTo>
                  <a:cubicBezTo>
                    <a:pt x="1541" y="3141"/>
                    <a:pt x="1580" y="3027"/>
                    <a:pt x="1491" y="3027"/>
                  </a:cubicBezTo>
                  <a:cubicBezTo>
                    <a:pt x="841" y="2900"/>
                    <a:pt x="472" y="2416"/>
                    <a:pt x="255" y="1817"/>
                  </a:cubicBezTo>
                  <a:cubicBezTo>
                    <a:pt x="128" y="1473"/>
                    <a:pt x="128" y="1155"/>
                    <a:pt x="192" y="799"/>
                  </a:cubicBezTo>
                  <a:cubicBezTo>
                    <a:pt x="243" y="531"/>
                    <a:pt x="281" y="276"/>
                    <a:pt x="192" y="9"/>
                  </a:cubicBezTo>
                  <a:cubicBezTo>
                    <a:pt x="192" y="4"/>
                    <a:pt x="183" y="1"/>
                    <a:pt x="174"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9"/>
            <p:cNvSpPr/>
            <p:nvPr/>
          </p:nvSpPr>
          <p:spPr>
            <a:xfrm>
              <a:off x="6917818" y="485596"/>
              <a:ext cx="594463" cy="225937"/>
            </a:xfrm>
            <a:custGeom>
              <a:rect b="b" l="l" r="r" t="t"/>
              <a:pathLst>
                <a:path extrusionOk="0" h="1762" w="4636">
                  <a:moveTo>
                    <a:pt x="2091" y="0"/>
                  </a:moveTo>
                  <a:cubicBezTo>
                    <a:pt x="1901" y="0"/>
                    <a:pt x="1710" y="12"/>
                    <a:pt x="1516" y="33"/>
                  </a:cubicBezTo>
                  <a:cubicBezTo>
                    <a:pt x="1020" y="96"/>
                    <a:pt x="447" y="186"/>
                    <a:pt x="1" y="415"/>
                  </a:cubicBezTo>
                  <a:lnTo>
                    <a:pt x="1" y="427"/>
                  </a:lnTo>
                  <a:cubicBezTo>
                    <a:pt x="447" y="377"/>
                    <a:pt x="892" y="211"/>
                    <a:pt x="1338" y="147"/>
                  </a:cubicBezTo>
                  <a:cubicBezTo>
                    <a:pt x="1593" y="113"/>
                    <a:pt x="1844" y="90"/>
                    <a:pt x="2093" y="90"/>
                  </a:cubicBezTo>
                  <a:cubicBezTo>
                    <a:pt x="2305" y="90"/>
                    <a:pt x="2515" y="106"/>
                    <a:pt x="2726" y="147"/>
                  </a:cubicBezTo>
                  <a:cubicBezTo>
                    <a:pt x="3108" y="211"/>
                    <a:pt x="3490" y="351"/>
                    <a:pt x="3821" y="568"/>
                  </a:cubicBezTo>
                  <a:cubicBezTo>
                    <a:pt x="4012" y="695"/>
                    <a:pt x="4190" y="860"/>
                    <a:pt x="4317" y="1051"/>
                  </a:cubicBezTo>
                  <a:cubicBezTo>
                    <a:pt x="4458" y="1255"/>
                    <a:pt x="4508" y="1459"/>
                    <a:pt x="4521" y="1714"/>
                  </a:cubicBezTo>
                  <a:cubicBezTo>
                    <a:pt x="4521" y="1745"/>
                    <a:pt x="4550" y="1761"/>
                    <a:pt x="4579" y="1761"/>
                  </a:cubicBezTo>
                  <a:cubicBezTo>
                    <a:pt x="4607" y="1761"/>
                    <a:pt x="4636" y="1745"/>
                    <a:pt x="4636" y="1714"/>
                  </a:cubicBezTo>
                  <a:cubicBezTo>
                    <a:pt x="4636" y="822"/>
                    <a:pt x="3719" y="287"/>
                    <a:pt x="2930" y="96"/>
                  </a:cubicBezTo>
                  <a:cubicBezTo>
                    <a:pt x="2655" y="28"/>
                    <a:pt x="2375" y="0"/>
                    <a:pt x="2091"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49"/>
            <p:cNvSpPr/>
            <p:nvPr/>
          </p:nvSpPr>
          <p:spPr>
            <a:xfrm>
              <a:off x="7121956" y="691658"/>
              <a:ext cx="174902" cy="116815"/>
            </a:xfrm>
            <a:custGeom>
              <a:rect b="b" l="l" r="r" t="t"/>
              <a:pathLst>
                <a:path extrusionOk="0" h="911" w="1364">
                  <a:moveTo>
                    <a:pt x="521" y="1"/>
                  </a:moveTo>
                  <a:cubicBezTo>
                    <a:pt x="397" y="1"/>
                    <a:pt x="278" y="26"/>
                    <a:pt x="179" y="81"/>
                  </a:cubicBezTo>
                  <a:cubicBezTo>
                    <a:pt x="1" y="170"/>
                    <a:pt x="1" y="336"/>
                    <a:pt x="102" y="476"/>
                  </a:cubicBezTo>
                  <a:cubicBezTo>
                    <a:pt x="179" y="578"/>
                    <a:pt x="268" y="680"/>
                    <a:pt x="383" y="743"/>
                  </a:cubicBezTo>
                  <a:cubicBezTo>
                    <a:pt x="510" y="807"/>
                    <a:pt x="637" y="832"/>
                    <a:pt x="752" y="909"/>
                  </a:cubicBezTo>
                  <a:cubicBezTo>
                    <a:pt x="755" y="910"/>
                    <a:pt x="758" y="911"/>
                    <a:pt x="761" y="911"/>
                  </a:cubicBezTo>
                  <a:cubicBezTo>
                    <a:pt x="788" y="911"/>
                    <a:pt x="825" y="869"/>
                    <a:pt x="803" y="858"/>
                  </a:cubicBezTo>
                  <a:cubicBezTo>
                    <a:pt x="701" y="781"/>
                    <a:pt x="586" y="743"/>
                    <a:pt x="459" y="705"/>
                  </a:cubicBezTo>
                  <a:cubicBezTo>
                    <a:pt x="357" y="654"/>
                    <a:pt x="268" y="578"/>
                    <a:pt x="217" y="476"/>
                  </a:cubicBezTo>
                  <a:cubicBezTo>
                    <a:pt x="192" y="450"/>
                    <a:pt x="179" y="425"/>
                    <a:pt x="141" y="399"/>
                  </a:cubicBezTo>
                  <a:cubicBezTo>
                    <a:pt x="166" y="323"/>
                    <a:pt x="179" y="259"/>
                    <a:pt x="192" y="170"/>
                  </a:cubicBezTo>
                  <a:cubicBezTo>
                    <a:pt x="230" y="145"/>
                    <a:pt x="306" y="132"/>
                    <a:pt x="357" y="107"/>
                  </a:cubicBezTo>
                  <a:cubicBezTo>
                    <a:pt x="417" y="95"/>
                    <a:pt x="474" y="90"/>
                    <a:pt x="530" y="90"/>
                  </a:cubicBezTo>
                  <a:cubicBezTo>
                    <a:pt x="843" y="90"/>
                    <a:pt x="1098" y="262"/>
                    <a:pt x="1325" y="489"/>
                  </a:cubicBezTo>
                  <a:cubicBezTo>
                    <a:pt x="1330" y="505"/>
                    <a:pt x="1338" y="512"/>
                    <a:pt x="1345" y="512"/>
                  </a:cubicBezTo>
                  <a:cubicBezTo>
                    <a:pt x="1354" y="512"/>
                    <a:pt x="1363" y="498"/>
                    <a:pt x="1363" y="476"/>
                  </a:cubicBezTo>
                  <a:cubicBezTo>
                    <a:pt x="1233" y="187"/>
                    <a:pt x="858" y="1"/>
                    <a:pt x="521"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49"/>
            <p:cNvSpPr/>
            <p:nvPr/>
          </p:nvSpPr>
          <p:spPr>
            <a:xfrm>
              <a:off x="7606913" y="203624"/>
              <a:ext cx="289153" cy="245427"/>
            </a:xfrm>
            <a:custGeom>
              <a:rect b="b" l="l" r="r" t="t"/>
              <a:pathLst>
                <a:path extrusionOk="0" h="1914" w="2255">
                  <a:moveTo>
                    <a:pt x="803" y="67"/>
                  </a:moveTo>
                  <a:cubicBezTo>
                    <a:pt x="803" y="80"/>
                    <a:pt x="803" y="93"/>
                    <a:pt x="815" y="118"/>
                  </a:cubicBezTo>
                  <a:cubicBezTo>
                    <a:pt x="879" y="182"/>
                    <a:pt x="930" y="207"/>
                    <a:pt x="1006" y="207"/>
                  </a:cubicBezTo>
                  <a:cubicBezTo>
                    <a:pt x="1015" y="208"/>
                    <a:pt x="1024" y="208"/>
                    <a:pt x="1035" y="208"/>
                  </a:cubicBezTo>
                  <a:cubicBezTo>
                    <a:pt x="1089" y="208"/>
                    <a:pt x="1171" y="198"/>
                    <a:pt x="1249" y="198"/>
                  </a:cubicBezTo>
                  <a:cubicBezTo>
                    <a:pt x="1367" y="198"/>
                    <a:pt x="1477" y="221"/>
                    <a:pt x="1477" y="335"/>
                  </a:cubicBezTo>
                  <a:cubicBezTo>
                    <a:pt x="1477" y="381"/>
                    <a:pt x="1511" y="413"/>
                    <a:pt x="1544" y="413"/>
                  </a:cubicBezTo>
                  <a:cubicBezTo>
                    <a:pt x="1556" y="413"/>
                    <a:pt x="1569" y="409"/>
                    <a:pt x="1579" y="398"/>
                  </a:cubicBezTo>
                  <a:cubicBezTo>
                    <a:pt x="1630" y="411"/>
                    <a:pt x="1681" y="449"/>
                    <a:pt x="1732" y="462"/>
                  </a:cubicBezTo>
                  <a:cubicBezTo>
                    <a:pt x="1732" y="475"/>
                    <a:pt x="1732" y="500"/>
                    <a:pt x="1745" y="513"/>
                  </a:cubicBezTo>
                  <a:cubicBezTo>
                    <a:pt x="1758" y="538"/>
                    <a:pt x="1758" y="576"/>
                    <a:pt x="1770" y="602"/>
                  </a:cubicBezTo>
                  <a:cubicBezTo>
                    <a:pt x="1796" y="653"/>
                    <a:pt x="1821" y="666"/>
                    <a:pt x="1859" y="704"/>
                  </a:cubicBezTo>
                  <a:cubicBezTo>
                    <a:pt x="1936" y="742"/>
                    <a:pt x="2000" y="767"/>
                    <a:pt x="2050" y="857"/>
                  </a:cubicBezTo>
                  <a:cubicBezTo>
                    <a:pt x="2101" y="1022"/>
                    <a:pt x="2063" y="1073"/>
                    <a:pt x="2000" y="1149"/>
                  </a:cubicBezTo>
                  <a:cubicBezTo>
                    <a:pt x="1936" y="1239"/>
                    <a:pt x="1949" y="1302"/>
                    <a:pt x="1961" y="1404"/>
                  </a:cubicBezTo>
                  <a:cubicBezTo>
                    <a:pt x="1988" y="1632"/>
                    <a:pt x="1797" y="1727"/>
                    <a:pt x="1605" y="1727"/>
                  </a:cubicBezTo>
                  <a:cubicBezTo>
                    <a:pt x="1518" y="1727"/>
                    <a:pt x="1430" y="1707"/>
                    <a:pt x="1363" y="1671"/>
                  </a:cubicBezTo>
                  <a:cubicBezTo>
                    <a:pt x="1350" y="1667"/>
                    <a:pt x="1337" y="1664"/>
                    <a:pt x="1326" y="1664"/>
                  </a:cubicBezTo>
                  <a:cubicBezTo>
                    <a:pt x="1302" y="1664"/>
                    <a:pt x="1282" y="1676"/>
                    <a:pt x="1274" y="1710"/>
                  </a:cubicBezTo>
                  <a:lnTo>
                    <a:pt x="1248" y="1722"/>
                  </a:lnTo>
                  <a:cubicBezTo>
                    <a:pt x="1223" y="1671"/>
                    <a:pt x="1210" y="1608"/>
                    <a:pt x="1185" y="1544"/>
                  </a:cubicBezTo>
                  <a:cubicBezTo>
                    <a:pt x="1175" y="1505"/>
                    <a:pt x="1143" y="1489"/>
                    <a:pt x="1111" y="1489"/>
                  </a:cubicBezTo>
                  <a:cubicBezTo>
                    <a:pt x="1101" y="1489"/>
                    <a:pt x="1092" y="1490"/>
                    <a:pt x="1083" y="1493"/>
                  </a:cubicBezTo>
                  <a:cubicBezTo>
                    <a:pt x="955" y="1544"/>
                    <a:pt x="828" y="1608"/>
                    <a:pt x="688" y="1659"/>
                  </a:cubicBezTo>
                  <a:cubicBezTo>
                    <a:pt x="726" y="1557"/>
                    <a:pt x="764" y="1468"/>
                    <a:pt x="790" y="1353"/>
                  </a:cubicBezTo>
                  <a:cubicBezTo>
                    <a:pt x="803" y="1277"/>
                    <a:pt x="853" y="1175"/>
                    <a:pt x="790" y="1111"/>
                  </a:cubicBezTo>
                  <a:cubicBezTo>
                    <a:pt x="763" y="1084"/>
                    <a:pt x="725" y="1073"/>
                    <a:pt x="684" y="1073"/>
                  </a:cubicBezTo>
                  <a:cubicBezTo>
                    <a:pt x="611" y="1073"/>
                    <a:pt x="524" y="1109"/>
                    <a:pt x="459" y="1149"/>
                  </a:cubicBezTo>
                  <a:cubicBezTo>
                    <a:pt x="522" y="1086"/>
                    <a:pt x="624" y="1035"/>
                    <a:pt x="713" y="1009"/>
                  </a:cubicBezTo>
                  <a:cubicBezTo>
                    <a:pt x="790" y="971"/>
                    <a:pt x="777" y="857"/>
                    <a:pt x="688" y="857"/>
                  </a:cubicBezTo>
                  <a:lnTo>
                    <a:pt x="484" y="857"/>
                  </a:lnTo>
                  <a:cubicBezTo>
                    <a:pt x="535" y="831"/>
                    <a:pt x="573" y="818"/>
                    <a:pt x="612" y="780"/>
                  </a:cubicBezTo>
                  <a:cubicBezTo>
                    <a:pt x="650" y="755"/>
                    <a:pt x="662" y="704"/>
                    <a:pt x="624" y="666"/>
                  </a:cubicBezTo>
                  <a:cubicBezTo>
                    <a:pt x="548" y="576"/>
                    <a:pt x="433" y="564"/>
                    <a:pt x="306" y="538"/>
                  </a:cubicBezTo>
                  <a:cubicBezTo>
                    <a:pt x="270" y="538"/>
                    <a:pt x="208" y="547"/>
                    <a:pt x="189" y="547"/>
                  </a:cubicBezTo>
                  <a:cubicBezTo>
                    <a:pt x="174" y="547"/>
                    <a:pt x="182" y="542"/>
                    <a:pt x="242" y="525"/>
                  </a:cubicBezTo>
                  <a:cubicBezTo>
                    <a:pt x="357" y="500"/>
                    <a:pt x="484" y="475"/>
                    <a:pt x="599" y="449"/>
                  </a:cubicBezTo>
                  <a:cubicBezTo>
                    <a:pt x="650" y="436"/>
                    <a:pt x="662" y="373"/>
                    <a:pt x="624" y="335"/>
                  </a:cubicBezTo>
                  <a:lnTo>
                    <a:pt x="599" y="309"/>
                  </a:lnTo>
                  <a:cubicBezTo>
                    <a:pt x="624" y="309"/>
                    <a:pt x="662" y="309"/>
                    <a:pt x="688" y="284"/>
                  </a:cubicBezTo>
                  <a:cubicBezTo>
                    <a:pt x="739" y="284"/>
                    <a:pt x="790" y="245"/>
                    <a:pt x="752" y="182"/>
                  </a:cubicBezTo>
                  <a:cubicBezTo>
                    <a:pt x="726" y="131"/>
                    <a:pt x="713" y="93"/>
                    <a:pt x="675" y="67"/>
                  </a:cubicBezTo>
                  <a:close/>
                  <a:moveTo>
                    <a:pt x="674" y="1"/>
                  </a:moveTo>
                  <a:cubicBezTo>
                    <a:pt x="604" y="1"/>
                    <a:pt x="533" y="7"/>
                    <a:pt x="459" y="16"/>
                  </a:cubicBezTo>
                  <a:cubicBezTo>
                    <a:pt x="395" y="29"/>
                    <a:pt x="395" y="118"/>
                    <a:pt x="446" y="144"/>
                  </a:cubicBezTo>
                  <a:cubicBezTo>
                    <a:pt x="484" y="156"/>
                    <a:pt x="522" y="194"/>
                    <a:pt x="548" y="207"/>
                  </a:cubicBezTo>
                  <a:cubicBezTo>
                    <a:pt x="522" y="207"/>
                    <a:pt x="471" y="220"/>
                    <a:pt x="446" y="220"/>
                  </a:cubicBezTo>
                  <a:cubicBezTo>
                    <a:pt x="395" y="220"/>
                    <a:pt x="344" y="309"/>
                    <a:pt x="395" y="335"/>
                  </a:cubicBezTo>
                  <a:cubicBezTo>
                    <a:pt x="408" y="347"/>
                    <a:pt x="421" y="347"/>
                    <a:pt x="446" y="373"/>
                  </a:cubicBezTo>
                  <a:cubicBezTo>
                    <a:pt x="319" y="385"/>
                    <a:pt x="191" y="398"/>
                    <a:pt x="89" y="449"/>
                  </a:cubicBezTo>
                  <a:cubicBezTo>
                    <a:pt x="39" y="475"/>
                    <a:pt x="0" y="513"/>
                    <a:pt x="0" y="576"/>
                  </a:cubicBezTo>
                  <a:cubicBezTo>
                    <a:pt x="13" y="640"/>
                    <a:pt x="64" y="666"/>
                    <a:pt x="128" y="666"/>
                  </a:cubicBezTo>
                  <a:cubicBezTo>
                    <a:pt x="162" y="674"/>
                    <a:pt x="198" y="675"/>
                    <a:pt x="236" y="675"/>
                  </a:cubicBezTo>
                  <a:cubicBezTo>
                    <a:pt x="255" y="675"/>
                    <a:pt x="274" y="675"/>
                    <a:pt x="293" y="675"/>
                  </a:cubicBezTo>
                  <a:cubicBezTo>
                    <a:pt x="351" y="675"/>
                    <a:pt x="408" y="678"/>
                    <a:pt x="459" y="704"/>
                  </a:cubicBezTo>
                  <a:lnTo>
                    <a:pt x="217" y="844"/>
                  </a:lnTo>
                  <a:cubicBezTo>
                    <a:pt x="153" y="882"/>
                    <a:pt x="191" y="971"/>
                    <a:pt x="255" y="971"/>
                  </a:cubicBezTo>
                  <a:lnTo>
                    <a:pt x="395" y="971"/>
                  </a:lnTo>
                  <a:cubicBezTo>
                    <a:pt x="280" y="1048"/>
                    <a:pt x="217" y="1149"/>
                    <a:pt x="204" y="1302"/>
                  </a:cubicBezTo>
                  <a:cubicBezTo>
                    <a:pt x="204" y="1349"/>
                    <a:pt x="239" y="1376"/>
                    <a:pt x="278" y="1376"/>
                  </a:cubicBezTo>
                  <a:cubicBezTo>
                    <a:pt x="292" y="1376"/>
                    <a:pt x="306" y="1372"/>
                    <a:pt x="319" y="1366"/>
                  </a:cubicBezTo>
                  <a:cubicBezTo>
                    <a:pt x="395" y="1328"/>
                    <a:pt x="471" y="1264"/>
                    <a:pt x="548" y="1239"/>
                  </a:cubicBezTo>
                  <a:cubicBezTo>
                    <a:pt x="590" y="1226"/>
                    <a:pt x="613" y="1211"/>
                    <a:pt x="624" y="1211"/>
                  </a:cubicBezTo>
                  <a:cubicBezTo>
                    <a:pt x="637" y="1211"/>
                    <a:pt x="637" y="1230"/>
                    <a:pt x="637" y="1289"/>
                  </a:cubicBezTo>
                  <a:cubicBezTo>
                    <a:pt x="612" y="1430"/>
                    <a:pt x="535" y="1595"/>
                    <a:pt x="484" y="1735"/>
                  </a:cubicBezTo>
                  <a:cubicBezTo>
                    <a:pt x="475" y="1784"/>
                    <a:pt x="509" y="1825"/>
                    <a:pt x="554" y="1825"/>
                  </a:cubicBezTo>
                  <a:cubicBezTo>
                    <a:pt x="568" y="1825"/>
                    <a:pt x="584" y="1821"/>
                    <a:pt x="599" y="1812"/>
                  </a:cubicBezTo>
                  <a:cubicBezTo>
                    <a:pt x="764" y="1748"/>
                    <a:pt x="904" y="1684"/>
                    <a:pt x="1057" y="1621"/>
                  </a:cubicBezTo>
                  <a:cubicBezTo>
                    <a:pt x="1095" y="1722"/>
                    <a:pt x="1146" y="1799"/>
                    <a:pt x="1185" y="1875"/>
                  </a:cubicBezTo>
                  <a:cubicBezTo>
                    <a:pt x="1204" y="1901"/>
                    <a:pt x="1232" y="1913"/>
                    <a:pt x="1258" y="1913"/>
                  </a:cubicBezTo>
                  <a:cubicBezTo>
                    <a:pt x="1283" y="1913"/>
                    <a:pt x="1306" y="1901"/>
                    <a:pt x="1312" y="1875"/>
                  </a:cubicBezTo>
                  <a:cubicBezTo>
                    <a:pt x="1337" y="1850"/>
                    <a:pt x="1350" y="1812"/>
                    <a:pt x="1350" y="1786"/>
                  </a:cubicBezTo>
                  <a:cubicBezTo>
                    <a:pt x="1427" y="1815"/>
                    <a:pt x="1511" y="1831"/>
                    <a:pt x="1596" y="1831"/>
                  </a:cubicBezTo>
                  <a:cubicBezTo>
                    <a:pt x="1735" y="1831"/>
                    <a:pt x="1876" y="1787"/>
                    <a:pt x="1987" y="1684"/>
                  </a:cubicBezTo>
                  <a:cubicBezTo>
                    <a:pt x="2063" y="1621"/>
                    <a:pt x="2114" y="1531"/>
                    <a:pt x="2114" y="1417"/>
                  </a:cubicBezTo>
                  <a:cubicBezTo>
                    <a:pt x="2114" y="1315"/>
                    <a:pt x="2101" y="1239"/>
                    <a:pt x="2140" y="1162"/>
                  </a:cubicBezTo>
                  <a:cubicBezTo>
                    <a:pt x="2178" y="1111"/>
                    <a:pt x="2203" y="1098"/>
                    <a:pt x="2229" y="1035"/>
                  </a:cubicBezTo>
                  <a:cubicBezTo>
                    <a:pt x="2254" y="984"/>
                    <a:pt x="2191" y="882"/>
                    <a:pt x="2140" y="793"/>
                  </a:cubicBezTo>
                  <a:cubicBezTo>
                    <a:pt x="2114" y="755"/>
                    <a:pt x="2076" y="704"/>
                    <a:pt x="2050" y="666"/>
                  </a:cubicBezTo>
                  <a:cubicBezTo>
                    <a:pt x="2000" y="640"/>
                    <a:pt x="1923" y="627"/>
                    <a:pt x="1885" y="576"/>
                  </a:cubicBezTo>
                  <a:cubicBezTo>
                    <a:pt x="1821" y="475"/>
                    <a:pt x="1872" y="385"/>
                    <a:pt x="1745" y="322"/>
                  </a:cubicBezTo>
                  <a:cubicBezTo>
                    <a:pt x="1694" y="284"/>
                    <a:pt x="1656" y="284"/>
                    <a:pt x="1592" y="284"/>
                  </a:cubicBezTo>
                  <a:cubicBezTo>
                    <a:pt x="1554" y="220"/>
                    <a:pt x="1503" y="169"/>
                    <a:pt x="1439" y="144"/>
                  </a:cubicBezTo>
                  <a:cubicBezTo>
                    <a:pt x="1395" y="126"/>
                    <a:pt x="1347" y="120"/>
                    <a:pt x="1299" y="120"/>
                  </a:cubicBezTo>
                  <a:cubicBezTo>
                    <a:pt x="1225" y="120"/>
                    <a:pt x="1149" y="133"/>
                    <a:pt x="1078" y="133"/>
                  </a:cubicBezTo>
                  <a:cubicBezTo>
                    <a:pt x="1062" y="133"/>
                    <a:pt x="1047" y="132"/>
                    <a:pt x="1032" y="131"/>
                  </a:cubicBezTo>
                  <a:cubicBezTo>
                    <a:pt x="1057" y="105"/>
                    <a:pt x="1057" y="67"/>
                    <a:pt x="1032" y="67"/>
                  </a:cubicBezTo>
                  <a:cubicBezTo>
                    <a:pt x="911" y="19"/>
                    <a:pt x="795" y="1"/>
                    <a:pt x="674"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49"/>
            <p:cNvSpPr/>
            <p:nvPr/>
          </p:nvSpPr>
          <p:spPr>
            <a:xfrm>
              <a:off x="7724498" y="284023"/>
              <a:ext cx="107839" cy="99120"/>
            </a:xfrm>
            <a:custGeom>
              <a:rect b="b" l="l" r="r" t="t"/>
              <a:pathLst>
                <a:path extrusionOk="0" h="773" w="841">
                  <a:moveTo>
                    <a:pt x="255" y="0"/>
                  </a:moveTo>
                  <a:cubicBezTo>
                    <a:pt x="178" y="0"/>
                    <a:pt x="115" y="13"/>
                    <a:pt x="38" y="64"/>
                  </a:cubicBezTo>
                  <a:cubicBezTo>
                    <a:pt x="0" y="89"/>
                    <a:pt x="0" y="153"/>
                    <a:pt x="51" y="166"/>
                  </a:cubicBezTo>
                  <a:cubicBezTo>
                    <a:pt x="77" y="166"/>
                    <a:pt x="89" y="191"/>
                    <a:pt x="127" y="191"/>
                  </a:cubicBezTo>
                  <a:cubicBezTo>
                    <a:pt x="89" y="255"/>
                    <a:pt x="51" y="331"/>
                    <a:pt x="115" y="382"/>
                  </a:cubicBezTo>
                  <a:cubicBezTo>
                    <a:pt x="130" y="397"/>
                    <a:pt x="158" y="403"/>
                    <a:pt x="191" y="403"/>
                  </a:cubicBezTo>
                  <a:cubicBezTo>
                    <a:pt x="215" y="403"/>
                    <a:pt x="241" y="400"/>
                    <a:pt x="268" y="395"/>
                  </a:cubicBezTo>
                  <a:lnTo>
                    <a:pt x="268" y="395"/>
                  </a:lnTo>
                  <a:cubicBezTo>
                    <a:pt x="229" y="484"/>
                    <a:pt x="191" y="586"/>
                    <a:pt x="229" y="650"/>
                  </a:cubicBezTo>
                  <a:cubicBezTo>
                    <a:pt x="253" y="697"/>
                    <a:pt x="288" y="712"/>
                    <a:pt x="327" y="712"/>
                  </a:cubicBezTo>
                  <a:cubicBezTo>
                    <a:pt x="395" y="712"/>
                    <a:pt x="477" y="669"/>
                    <a:pt x="545" y="669"/>
                  </a:cubicBezTo>
                  <a:cubicBezTo>
                    <a:pt x="588" y="669"/>
                    <a:pt x="625" y="685"/>
                    <a:pt x="650" y="739"/>
                  </a:cubicBezTo>
                  <a:cubicBezTo>
                    <a:pt x="661" y="763"/>
                    <a:pt x="681" y="772"/>
                    <a:pt x="702" y="772"/>
                  </a:cubicBezTo>
                  <a:cubicBezTo>
                    <a:pt x="726" y="772"/>
                    <a:pt x="751" y="759"/>
                    <a:pt x="764" y="739"/>
                  </a:cubicBezTo>
                  <a:cubicBezTo>
                    <a:pt x="815" y="713"/>
                    <a:pt x="841" y="612"/>
                    <a:pt x="815" y="535"/>
                  </a:cubicBezTo>
                  <a:cubicBezTo>
                    <a:pt x="809" y="510"/>
                    <a:pt x="786" y="497"/>
                    <a:pt x="764" y="497"/>
                  </a:cubicBezTo>
                  <a:cubicBezTo>
                    <a:pt x="742" y="497"/>
                    <a:pt x="720" y="510"/>
                    <a:pt x="713" y="535"/>
                  </a:cubicBezTo>
                  <a:cubicBezTo>
                    <a:pt x="701" y="573"/>
                    <a:pt x="701" y="599"/>
                    <a:pt x="688" y="637"/>
                  </a:cubicBezTo>
                  <a:cubicBezTo>
                    <a:pt x="637" y="599"/>
                    <a:pt x="586" y="573"/>
                    <a:pt x="522" y="573"/>
                  </a:cubicBezTo>
                  <a:cubicBezTo>
                    <a:pt x="495" y="573"/>
                    <a:pt x="442" y="606"/>
                    <a:pt x="404" y="606"/>
                  </a:cubicBezTo>
                  <a:cubicBezTo>
                    <a:pt x="389" y="606"/>
                    <a:pt x="377" y="601"/>
                    <a:pt x="369" y="586"/>
                  </a:cubicBezTo>
                  <a:cubicBezTo>
                    <a:pt x="318" y="535"/>
                    <a:pt x="446" y="382"/>
                    <a:pt x="484" y="331"/>
                  </a:cubicBezTo>
                  <a:cubicBezTo>
                    <a:pt x="507" y="285"/>
                    <a:pt x="467" y="228"/>
                    <a:pt x="421" y="228"/>
                  </a:cubicBezTo>
                  <a:cubicBezTo>
                    <a:pt x="417" y="228"/>
                    <a:pt x="412" y="228"/>
                    <a:pt x="408" y="230"/>
                  </a:cubicBezTo>
                  <a:cubicBezTo>
                    <a:pt x="369" y="255"/>
                    <a:pt x="306" y="280"/>
                    <a:pt x="242" y="280"/>
                  </a:cubicBezTo>
                  <a:cubicBezTo>
                    <a:pt x="255" y="230"/>
                    <a:pt x="293" y="191"/>
                    <a:pt x="306" y="166"/>
                  </a:cubicBezTo>
                  <a:cubicBezTo>
                    <a:pt x="318" y="140"/>
                    <a:pt x="306" y="89"/>
                    <a:pt x="268" y="77"/>
                  </a:cubicBezTo>
                  <a:cubicBezTo>
                    <a:pt x="318" y="77"/>
                    <a:pt x="306" y="0"/>
                    <a:pt x="255"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49"/>
            <p:cNvSpPr/>
            <p:nvPr/>
          </p:nvSpPr>
          <p:spPr>
            <a:xfrm>
              <a:off x="7780533" y="282612"/>
              <a:ext cx="43597" cy="39879"/>
            </a:xfrm>
            <a:custGeom>
              <a:rect b="b" l="l" r="r" t="t"/>
              <a:pathLst>
                <a:path extrusionOk="0" h="311" w="340">
                  <a:moveTo>
                    <a:pt x="76" y="0"/>
                  </a:moveTo>
                  <a:cubicBezTo>
                    <a:pt x="38" y="0"/>
                    <a:pt x="0" y="32"/>
                    <a:pt x="9" y="75"/>
                  </a:cubicBezTo>
                  <a:cubicBezTo>
                    <a:pt x="9" y="126"/>
                    <a:pt x="72" y="177"/>
                    <a:pt x="123" y="215"/>
                  </a:cubicBezTo>
                  <a:cubicBezTo>
                    <a:pt x="149" y="228"/>
                    <a:pt x="174" y="228"/>
                    <a:pt x="200" y="241"/>
                  </a:cubicBezTo>
                  <a:cubicBezTo>
                    <a:pt x="213" y="241"/>
                    <a:pt x="213" y="241"/>
                    <a:pt x="238" y="266"/>
                  </a:cubicBezTo>
                  <a:cubicBezTo>
                    <a:pt x="206" y="266"/>
                    <a:pt x="201" y="310"/>
                    <a:pt x="222" y="310"/>
                  </a:cubicBezTo>
                  <a:cubicBezTo>
                    <a:pt x="226" y="310"/>
                    <a:pt x="232" y="308"/>
                    <a:pt x="238" y="304"/>
                  </a:cubicBezTo>
                  <a:cubicBezTo>
                    <a:pt x="314" y="291"/>
                    <a:pt x="340" y="215"/>
                    <a:pt x="314" y="164"/>
                  </a:cubicBezTo>
                  <a:cubicBezTo>
                    <a:pt x="302" y="126"/>
                    <a:pt x="251" y="113"/>
                    <a:pt x="200" y="100"/>
                  </a:cubicBezTo>
                  <a:cubicBezTo>
                    <a:pt x="149" y="88"/>
                    <a:pt x="149" y="50"/>
                    <a:pt x="123" y="24"/>
                  </a:cubicBezTo>
                  <a:cubicBezTo>
                    <a:pt x="111" y="8"/>
                    <a:pt x="93" y="0"/>
                    <a:pt x="76"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49"/>
            <p:cNvSpPr/>
            <p:nvPr/>
          </p:nvSpPr>
          <p:spPr>
            <a:xfrm>
              <a:off x="7027581" y="283125"/>
              <a:ext cx="173876" cy="136947"/>
            </a:xfrm>
            <a:custGeom>
              <a:rect b="b" l="l" r="r" t="t"/>
              <a:pathLst>
                <a:path extrusionOk="0" h="1068" w="1356">
                  <a:moveTo>
                    <a:pt x="1310" y="1"/>
                  </a:moveTo>
                  <a:cubicBezTo>
                    <a:pt x="1302" y="1"/>
                    <a:pt x="1294" y="3"/>
                    <a:pt x="1284" y="7"/>
                  </a:cubicBezTo>
                  <a:cubicBezTo>
                    <a:pt x="800" y="275"/>
                    <a:pt x="380" y="644"/>
                    <a:pt x="11" y="1039"/>
                  </a:cubicBezTo>
                  <a:cubicBezTo>
                    <a:pt x="0" y="1049"/>
                    <a:pt x="15" y="1068"/>
                    <a:pt x="28" y="1068"/>
                  </a:cubicBezTo>
                  <a:cubicBezTo>
                    <a:pt x="31" y="1068"/>
                    <a:pt x="34" y="1067"/>
                    <a:pt x="36" y="1064"/>
                  </a:cubicBezTo>
                  <a:cubicBezTo>
                    <a:pt x="444" y="682"/>
                    <a:pt x="864" y="364"/>
                    <a:pt x="1335" y="71"/>
                  </a:cubicBezTo>
                  <a:cubicBezTo>
                    <a:pt x="1356" y="40"/>
                    <a:pt x="1343" y="1"/>
                    <a:pt x="1310"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49"/>
            <p:cNvSpPr/>
            <p:nvPr/>
          </p:nvSpPr>
          <p:spPr>
            <a:xfrm>
              <a:off x="7436242" y="169003"/>
              <a:ext cx="186443" cy="45264"/>
            </a:xfrm>
            <a:custGeom>
              <a:rect b="b" l="l" r="r" t="t"/>
              <a:pathLst>
                <a:path extrusionOk="0" h="353" w="1454">
                  <a:moveTo>
                    <a:pt x="49" y="0"/>
                  </a:moveTo>
                  <a:cubicBezTo>
                    <a:pt x="13" y="0"/>
                    <a:pt x="0" y="50"/>
                    <a:pt x="33" y="82"/>
                  </a:cubicBezTo>
                  <a:cubicBezTo>
                    <a:pt x="453" y="299"/>
                    <a:pt x="975" y="82"/>
                    <a:pt x="1382" y="350"/>
                  </a:cubicBezTo>
                  <a:cubicBezTo>
                    <a:pt x="1387" y="352"/>
                    <a:pt x="1393" y="352"/>
                    <a:pt x="1397" y="352"/>
                  </a:cubicBezTo>
                  <a:cubicBezTo>
                    <a:pt x="1429" y="352"/>
                    <a:pt x="1454" y="319"/>
                    <a:pt x="1420" y="286"/>
                  </a:cubicBezTo>
                  <a:cubicBezTo>
                    <a:pt x="1242" y="159"/>
                    <a:pt x="1064" y="108"/>
                    <a:pt x="860" y="95"/>
                  </a:cubicBezTo>
                  <a:cubicBezTo>
                    <a:pt x="593" y="57"/>
                    <a:pt x="338" y="57"/>
                    <a:pt x="71" y="6"/>
                  </a:cubicBezTo>
                  <a:cubicBezTo>
                    <a:pt x="63" y="2"/>
                    <a:pt x="55" y="0"/>
                    <a:pt x="4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49"/>
            <p:cNvSpPr/>
            <p:nvPr/>
          </p:nvSpPr>
          <p:spPr>
            <a:xfrm>
              <a:off x="7432139" y="235040"/>
              <a:ext cx="58856" cy="8335"/>
            </a:xfrm>
            <a:custGeom>
              <a:rect b="b" l="l" r="r" t="t"/>
              <a:pathLst>
                <a:path extrusionOk="0" h="65" w="459">
                  <a:moveTo>
                    <a:pt x="434" y="0"/>
                  </a:moveTo>
                  <a:lnTo>
                    <a:pt x="39" y="13"/>
                  </a:lnTo>
                  <a:cubicBezTo>
                    <a:pt x="1" y="13"/>
                    <a:pt x="1" y="64"/>
                    <a:pt x="39" y="64"/>
                  </a:cubicBezTo>
                  <a:cubicBezTo>
                    <a:pt x="166" y="64"/>
                    <a:pt x="294" y="39"/>
                    <a:pt x="434" y="39"/>
                  </a:cubicBezTo>
                  <a:cubicBezTo>
                    <a:pt x="438" y="43"/>
                    <a:pt x="442" y="45"/>
                    <a:pt x="444" y="45"/>
                  </a:cubicBezTo>
                  <a:cubicBezTo>
                    <a:pt x="459" y="45"/>
                    <a:pt x="455" y="0"/>
                    <a:pt x="434"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49"/>
            <p:cNvSpPr/>
            <p:nvPr/>
          </p:nvSpPr>
          <p:spPr>
            <a:xfrm>
              <a:off x="7371744" y="297102"/>
              <a:ext cx="160156" cy="29492"/>
            </a:xfrm>
            <a:custGeom>
              <a:rect b="b" l="l" r="r" t="t"/>
              <a:pathLst>
                <a:path extrusionOk="0" h="230" w="1249">
                  <a:moveTo>
                    <a:pt x="1223" y="0"/>
                  </a:moveTo>
                  <a:cubicBezTo>
                    <a:pt x="828" y="0"/>
                    <a:pt x="408" y="51"/>
                    <a:pt x="26" y="166"/>
                  </a:cubicBezTo>
                  <a:cubicBezTo>
                    <a:pt x="1" y="178"/>
                    <a:pt x="13" y="229"/>
                    <a:pt x="52" y="229"/>
                  </a:cubicBezTo>
                  <a:cubicBezTo>
                    <a:pt x="434" y="128"/>
                    <a:pt x="828" y="64"/>
                    <a:pt x="1223" y="64"/>
                  </a:cubicBezTo>
                  <a:cubicBezTo>
                    <a:pt x="1249" y="64"/>
                    <a:pt x="1249" y="0"/>
                    <a:pt x="122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9"/>
            <p:cNvSpPr/>
            <p:nvPr/>
          </p:nvSpPr>
          <p:spPr>
            <a:xfrm>
              <a:off x="7739885" y="532143"/>
              <a:ext cx="22312" cy="110917"/>
            </a:xfrm>
            <a:custGeom>
              <a:rect b="b" l="l" r="r" t="t"/>
              <a:pathLst>
                <a:path extrusionOk="0" h="865" w="174">
                  <a:moveTo>
                    <a:pt x="104" y="0"/>
                  </a:moveTo>
                  <a:cubicBezTo>
                    <a:pt x="85" y="0"/>
                    <a:pt x="58" y="14"/>
                    <a:pt x="58" y="39"/>
                  </a:cubicBezTo>
                  <a:cubicBezTo>
                    <a:pt x="97" y="306"/>
                    <a:pt x="71" y="561"/>
                    <a:pt x="7" y="828"/>
                  </a:cubicBezTo>
                  <a:cubicBezTo>
                    <a:pt x="0" y="851"/>
                    <a:pt x="19" y="864"/>
                    <a:pt x="38" y="864"/>
                  </a:cubicBezTo>
                  <a:cubicBezTo>
                    <a:pt x="52" y="864"/>
                    <a:pt x="66" y="857"/>
                    <a:pt x="71" y="841"/>
                  </a:cubicBezTo>
                  <a:cubicBezTo>
                    <a:pt x="148" y="574"/>
                    <a:pt x="173" y="306"/>
                    <a:pt x="122" y="14"/>
                  </a:cubicBezTo>
                  <a:cubicBezTo>
                    <a:pt x="122" y="5"/>
                    <a:pt x="114" y="0"/>
                    <a:pt x="104"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9"/>
            <p:cNvSpPr/>
            <p:nvPr/>
          </p:nvSpPr>
          <p:spPr>
            <a:xfrm>
              <a:off x="7835927" y="480467"/>
              <a:ext cx="48726" cy="190161"/>
            </a:xfrm>
            <a:custGeom>
              <a:rect b="b" l="l" r="r" t="t"/>
              <a:pathLst>
                <a:path extrusionOk="0" h="1483" w="380">
                  <a:moveTo>
                    <a:pt x="52" y="0"/>
                  </a:moveTo>
                  <a:cubicBezTo>
                    <a:pt x="29" y="0"/>
                    <a:pt x="1" y="33"/>
                    <a:pt x="10" y="60"/>
                  </a:cubicBezTo>
                  <a:cubicBezTo>
                    <a:pt x="214" y="506"/>
                    <a:pt x="226" y="964"/>
                    <a:pt x="137" y="1435"/>
                  </a:cubicBezTo>
                  <a:cubicBezTo>
                    <a:pt x="129" y="1466"/>
                    <a:pt x="145" y="1483"/>
                    <a:pt x="164" y="1483"/>
                  </a:cubicBezTo>
                  <a:cubicBezTo>
                    <a:pt x="177" y="1483"/>
                    <a:pt x="191" y="1476"/>
                    <a:pt x="201" y="1461"/>
                  </a:cubicBezTo>
                  <a:cubicBezTo>
                    <a:pt x="379" y="977"/>
                    <a:pt x="290" y="455"/>
                    <a:pt x="73" y="22"/>
                  </a:cubicBezTo>
                  <a:cubicBezTo>
                    <a:pt x="70" y="7"/>
                    <a:pt x="61" y="0"/>
                    <a:pt x="52"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49"/>
            <p:cNvSpPr/>
            <p:nvPr/>
          </p:nvSpPr>
          <p:spPr>
            <a:xfrm>
              <a:off x="7931585" y="468799"/>
              <a:ext cx="26543" cy="119893"/>
            </a:xfrm>
            <a:custGeom>
              <a:rect b="b" l="l" r="r" t="t"/>
              <a:pathLst>
                <a:path extrusionOk="0" h="935" w="207">
                  <a:moveTo>
                    <a:pt x="26" y="1"/>
                  </a:moveTo>
                  <a:cubicBezTo>
                    <a:pt x="11" y="1"/>
                    <a:pt x="0" y="14"/>
                    <a:pt x="15" y="36"/>
                  </a:cubicBezTo>
                  <a:cubicBezTo>
                    <a:pt x="91" y="317"/>
                    <a:pt x="142" y="609"/>
                    <a:pt x="142" y="915"/>
                  </a:cubicBezTo>
                  <a:cubicBezTo>
                    <a:pt x="142" y="928"/>
                    <a:pt x="152" y="934"/>
                    <a:pt x="161" y="934"/>
                  </a:cubicBezTo>
                  <a:cubicBezTo>
                    <a:pt x="171" y="934"/>
                    <a:pt x="181" y="928"/>
                    <a:pt x="181" y="915"/>
                  </a:cubicBezTo>
                  <a:cubicBezTo>
                    <a:pt x="206" y="597"/>
                    <a:pt x="155" y="304"/>
                    <a:pt x="53" y="24"/>
                  </a:cubicBezTo>
                  <a:cubicBezTo>
                    <a:pt x="48" y="8"/>
                    <a:pt x="36" y="1"/>
                    <a:pt x="26"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9"/>
            <p:cNvSpPr/>
            <p:nvPr/>
          </p:nvSpPr>
          <p:spPr>
            <a:xfrm>
              <a:off x="7754246" y="914261"/>
              <a:ext cx="74244" cy="130407"/>
            </a:xfrm>
            <a:custGeom>
              <a:rect b="b" l="l" r="r" t="t"/>
              <a:pathLst>
                <a:path extrusionOk="0" h="1017" w="579">
                  <a:moveTo>
                    <a:pt x="528" y="0"/>
                  </a:moveTo>
                  <a:cubicBezTo>
                    <a:pt x="515" y="0"/>
                    <a:pt x="502" y="5"/>
                    <a:pt x="494" y="13"/>
                  </a:cubicBezTo>
                  <a:cubicBezTo>
                    <a:pt x="379" y="344"/>
                    <a:pt x="201" y="663"/>
                    <a:pt x="10" y="968"/>
                  </a:cubicBezTo>
                  <a:cubicBezTo>
                    <a:pt x="1" y="996"/>
                    <a:pt x="18" y="1017"/>
                    <a:pt x="38" y="1017"/>
                  </a:cubicBezTo>
                  <a:cubicBezTo>
                    <a:pt x="46" y="1017"/>
                    <a:pt x="54" y="1013"/>
                    <a:pt x="61" y="1006"/>
                  </a:cubicBezTo>
                  <a:cubicBezTo>
                    <a:pt x="277" y="701"/>
                    <a:pt x="443" y="382"/>
                    <a:pt x="570" y="51"/>
                  </a:cubicBezTo>
                  <a:cubicBezTo>
                    <a:pt x="579" y="17"/>
                    <a:pt x="553" y="0"/>
                    <a:pt x="528"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49"/>
            <p:cNvSpPr/>
            <p:nvPr/>
          </p:nvSpPr>
          <p:spPr>
            <a:xfrm>
              <a:off x="7706931" y="943241"/>
              <a:ext cx="17182" cy="23850"/>
            </a:xfrm>
            <a:custGeom>
              <a:rect b="b" l="l" r="r" t="t"/>
              <a:pathLst>
                <a:path extrusionOk="0" h="186" w="134">
                  <a:moveTo>
                    <a:pt x="93" y="0"/>
                  </a:moveTo>
                  <a:cubicBezTo>
                    <a:pt x="85" y="0"/>
                    <a:pt x="77" y="5"/>
                    <a:pt x="73" y="16"/>
                  </a:cubicBezTo>
                  <a:cubicBezTo>
                    <a:pt x="61" y="55"/>
                    <a:pt x="35" y="93"/>
                    <a:pt x="10" y="144"/>
                  </a:cubicBezTo>
                  <a:cubicBezTo>
                    <a:pt x="1" y="161"/>
                    <a:pt x="17" y="185"/>
                    <a:pt x="36" y="185"/>
                  </a:cubicBezTo>
                  <a:cubicBezTo>
                    <a:pt x="44" y="185"/>
                    <a:pt x="53" y="181"/>
                    <a:pt x="61" y="169"/>
                  </a:cubicBezTo>
                  <a:cubicBezTo>
                    <a:pt x="73" y="118"/>
                    <a:pt x="86" y="93"/>
                    <a:pt x="124" y="42"/>
                  </a:cubicBezTo>
                  <a:cubicBezTo>
                    <a:pt x="133" y="24"/>
                    <a:pt x="111" y="0"/>
                    <a:pt x="9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49"/>
            <p:cNvSpPr/>
            <p:nvPr/>
          </p:nvSpPr>
          <p:spPr>
            <a:xfrm>
              <a:off x="7362383" y="1128914"/>
              <a:ext cx="104890" cy="97581"/>
            </a:xfrm>
            <a:custGeom>
              <a:rect b="b" l="l" r="r" t="t"/>
              <a:pathLst>
                <a:path extrusionOk="0" h="761" w="818">
                  <a:moveTo>
                    <a:pt x="758" y="0"/>
                  </a:moveTo>
                  <a:cubicBezTo>
                    <a:pt x="751" y="0"/>
                    <a:pt x="743" y="2"/>
                    <a:pt x="736" y="7"/>
                  </a:cubicBezTo>
                  <a:cubicBezTo>
                    <a:pt x="532" y="262"/>
                    <a:pt x="277" y="504"/>
                    <a:pt x="23" y="695"/>
                  </a:cubicBezTo>
                  <a:cubicBezTo>
                    <a:pt x="1" y="728"/>
                    <a:pt x="17" y="761"/>
                    <a:pt x="46" y="761"/>
                  </a:cubicBezTo>
                  <a:cubicBezTo>
                    <a:pt x="51" y="761"/>
                    <a:pt x="56" y="760"/>
                    <a:pt x="61" y="758"/>
                  </a:cubicBezTo>
                  <a:cubicBezTo>
                    <a:pt x="328" y="555"/>
                    <a:pt x="583" y="326"/>
                    <a:pt x="787" y="58"/>
                  </a:cubicBezTo>
                  <a:cubicBezTo>
                    <a:pt x="818" y="38"/>
                    <a:pt x="790" y="0"/>
                    <a:pt x="758"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9"/>
            <p:cNvSpPr/>
            <p:nvPr/>
          </p:nvSpPr>
          <p:spPr>
            <a:xfrm>
              <a:off x="7184403" y="1120323"/>
              <a:ext cx="194265" cy="130792"/>
            </a:xfrm>
            <a:custGeom>
              <a:rect b="b" l="l" r="r" t="t"/>
              <a:pathLst>
                <a:path extrusionOk="0" h="1020" w="1515">
                  <a:moveTo>
                    <a:pt x="1479" y="0"/>
                  </a:moveTo>
                  <a:cubicBezTo>
                    <a:pt x="1472" y="0"/>
                    <a:pt x="1465" y="3"/>
                    <a:pt x="1462" y="11"/>
                  </a:cubicBezTo>
                  <a:cubicBezTo>
                    <a:pt x="1067" y="443"/>
                    <a:pt x="621" y="825"/>
                    <a:pt x="23" y="966"/>
                  </a:cubicBezTo>
                  <a:cubicBezTo>
                    <a:pt x="1" y="988"/>
                    <a:pt x="7" y="1019"/>
                    <a:pt x="34" y="1019"/>
                  </a:cubicBezTo>
                  <a:cubicBezTo>
                    <a:pt x="38" y="1019"/>
                    <a:pt x="43" y="1018"/>
                    <a:pt x="48" y="1016"/>
                  </a:cubicBezTo>
                  <a:cubicBezTo>
                    <a:pt x="634" y="902"/>
                    <a:pt x="1092" y="482"/>
                    <a:pt x="1487" y="49"/>
                  </a:cubicBezTo>
                  <a:cubicBezTo>
                    <a:pt x="1515" y="21"/>
                    <a:pt x="1496" y="0"/>
                    <a:pt x="147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49"/>
            <p:cNvSpPr/>
            <p:nvPr/>
          </p:nvSpPr>
          <p:spPr>
            <a:xfrm>
              <a:off x="6790488" y="1185335"/>
              <a:ext cx="166568" cy="21927"/>
            </a:xfrm>
            <a:custGeom>
              <a:rect b="b" l="l" r="r" t="t"/>
              <a:pathLst>
                <a:path extrusionOk="0" h="171" w="1299">
                  <a:moveTo>
                    <a:pt x="26" y="0"/>
                  </a:moveTo>
                  <a:cubicBezTo>
                    <a:pt x="1" y="0"/>
                    <a:pt x="1" y="38"/>
                    <a:pt x="13" y="38"/>
                  </a:cubicBezTo>
                  <a:cubicBezTo>
                    <a:pt x="291" y="125"/>
                    <a:pt x="580" y="170"/>
                    <a:pt x="869" y="170"/>
                  </a:cubicBezTo>
                  <a:cubicBezTo>
                    <a:pt x="1005" y="170"/>
                    <a:pt x="1140" y="161"/>
                    <a:pt x="1274" y="140"/>
                  </a:cubicBezTo>
                  <a:cubicBezTo>
                    <a:pt x="1279" y="145"/>
                    <a:pt x="1283" y="147"/>
                    <a:pt x="1286" y="147"/>
                  </a:cubicBezTo>
                  <a:cubicBezTo>
                    <a:pt x="1298" y="147"/>
                    <a:pt x="1294" y="115"/>
                    <a:pt x="1274" y="115"/>
                  </a:cubicBezTo>
                  <a:cubicBezTo>
                    <a:pt x="1150" y="129"/>
                    <a:pt x="1028" y="137"/>
                    <a:pt x="906" y="137"/>
                  </a:cubicBezTo>
                  <a:cubicBezTo>
                    <a:pt x="603" y="137"/>
                    <a:pt x="308" y="91"/>
                    <a:pt x="26"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9"/>
            <p:cNvSpPr/>
            <p:nvPr/>
          </p:nvSpPr>
          <p:spPr>
            <a:xfrm>
              <a:off x="7039890" y="1244063"/>
              <a:ext cx="57702" cy="25774"/>
            </a:xfrm>
            <a:custGeom>
              <a:rect b="b" l="l" r="r" t="t"/>
              <a:pathLst>
                <a:path extrusionOk="0" h="201" w="450">
                  <a:moveTo>
                    <a:pt x="437" y="1"/>
                  </a:moveTo>
                  <a:cubicBezTo>
                    <a:pt x="297" y="51"/>
                    <a:pt x="169" y="115"/>
                    <a:pt x="29" y="166"/>
                  </a:cubicBezTo>
                  <a:cubicBezTo>
                    <a:pt x="0" y="176"/>
                    <a:pt x="1" y="200"/>
                    <a:pt x="19" y="200"/>
                  </a:cubicBezTo>
                  <a:cubicBezTo>
                    <a:pt x="25" y="200"/>
                    <a:pt x="33" y="198"/>
                    <a:pt x="42" y="192"/>
                  </a:cubicBezTo>
                  <a:cubicBezTo>
                    <a:pt x="182" y="128"/>
                    <a:pt x="309" y="90"/>
                    <a:pt x="449" y="26"/>
                  </a:cubicBezTo>
                  <a:lnTo>
                    <a:pt x="449" y="26"/>
                  </a:lnTo>
                  <a:cubicBezTo>
                    <a:pt x="449" y="28"/>
                    <a:pt x="449" y="29"/>
                    <a:pt x="450" y="29"/>
                  </a:cubicBezTo>
                  <a:cubicBezTo>
                    <a:pt x="450" y="29"/>
                    <a:pt x="450" y="28"/>
                    <a:pt x="450" y="26"/>
                  </a:cubicBezTo>
                  <a:lnTo>
                    <a:pt x="450" y="26"/>
                  </a:lnTo>
                  <a:cubicBezTo>
                    <a:pt x="449" y="26"/>
                    <a:pt x="449" y="26"/>
                    <a:pt x="449" y="26"/>
                  </a:cubicBezTo>
                  <a:lnTo>
                    <a:pt x="449" y="26"/>
                  </a:lnTo>
                  <a:cubicBezTo>
                    <a:pt x="448" y="19"/>
                    <a:pt x="446" y="1"/>
                    <a:pt x="437"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9"/>
            <p:cNvSpPr/>
            <p:nvPr/>
          </p:nvSpPr>
          <p:spPr>
            <a:xfrm>
              <a:off x="7284164" y="195674"/>
              <a:ext cx="80783" cy="33211"/>
            </a:xfrm>
            <a:custGeom>
              <a:rect b="b" l="l" r="r" t="t"/>
              <a:pathLst>
                <a:path extrusionOk="0" h="259" w="630">
                  <a:moveTo>
                    <a:pt x="592" y="0"/>
                  </a:moveTo>
                  <a:cubicBezTo>
                    <a:pt x="589" y="0"/>
                    <a:pt x="585" y="1"/>
                    <a:pt x="582" y="2"/>
                  </a:cubicBezTo>
                  <a:cubicBezTo>
                    <a:pt x="416" y="65"/>
                    <a:pt x="225" y="116"/>
                    <a:pt x="47" y="193"/>
                  </a:cubicBezTo>
                  <a:cubicBezTo>
                    <a:pt x="1" y="204"/>
                    <a:pt x="7" y="258"/>
                    <a:pt x="47" y="258"/>
                  </a:cubicBezTo>
                  <a:cubicBezTo>
                    <a:pt x="51" y="258"/>
                    <a:pt x="55" y="258"/>
                    <a:pt x="60" y="256"/>
                  </a:cubicBezTo>
                  <a:cubicBezTo>
                    <a:pt x="251" y="206"/>
                    <a:pt x="429" y="129"/>
                    <a:pt x="595" y="65"/>
                  </a:cubicBezTo>
                  <a:cubicBezTo>
                    <a:pt x="629" y="54"/>
                    <a:pt x="622" y="0"/>
                    <a:pt x="592"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49"/>
            <p:cNvSpPr/>
            <p:nvPr/>
          </p:nvSpPr>
          <p:spPr>
            <a:xfrm>
              <a:off x="7898759" y="752566"/>
              <a:ext cx="30390" cy="65652"/>
            </a:xfrm>
            <a:custGeom>
              <a:rect b="b" l="l" r="r" t="t"/>
              <a:pathLst>
                <a:path extrusionOk="0" h="512" w="237">
                  <a:moveTo>
                    <a:pt x="210" y="0"/>
                  </a:moveTo>
                  <a:cubicBezTo>
                    <a:pt x="202" y="0"/>
                    <a:pt x="191" y="5"/>
                    <a:pt x="182" y="14"/>
                  </a:cubicBezTo>
                  <a:cubicBezTo>
                    <a:pt x="118" y="179"/>
                    <a:pt x="80" y="332"/>
                    <a:pt x="16" y="485"/>
                  </a:cubicBezTo>
                  <a:cubicBezTo>
                    <a:pt x="1" y="500"/>
                    <a:pt x="14" y="511"/>
                    <a:pt x="30" y="511"/>
                  </a:cubicBezTo>
                  <a:cubicBezTo>
                    <a:pt x="39" y="511"/>
                    <a:pt x="50" y="507"/>
                    <a:pt x="55" y="497"/>
                  </a:cubicBezTo>
                  <a:cubicBezTo>
                    <a:pt x="106" y="332"/>
                    <a:pt x="169" y="179"/>
                    <a:pt x="220" y="39"/>
                  </a:cubicBezTo>
                  <a:cubicBezTo>
                    <a:pt x="237" y="14"/>
                    <a:pt x="226" y="0"/>
                    <a:pt x="210"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109" name="Shape 1109"/>
        <p:cNvGrpSpPr/>
        <p:nvPr/>
      </p:nvGrpSpPr>
      <p:grpSpPr>
        <a:xfrm>
          <a:off x="0" y="0"/>
          <a:ext cx="0" cy="0"/>
          <a:chOff x="0" y="0"/>
          <a:chExt cx="0" cy="0"/>
        </a:xfrm>
      </p:grpSpPr>
      <p:sp>
        <p:nvSpPr>
          <p:cNvPr id="1110" name="Google Shape;1110;p50"/>
          <p:cNvSpPr txBox="1"/>
          <p:nvPr>
            <p:ph type="title"/>
          </p:nvPr>
        </p:nvSpPr>
        <p:spPr>
          <a:xfrm>
            <a:off x="1788450" y="877525"/>
            <a:ext cx="2363700" cy="196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lt1"/>
                </a:solidFill>
              </a:rPr>
              <a:t>6,000</a:t>
            </a:r>
            <a:endParaRPr>
              <a:solidFill>
                <a:schemeClr val="lt1"/>
              </a:solidFill>
            </a:endParaRPr>
          </a:p>
        </p:txBody>
      </p:sp>
      <p:sp>
        <p:nvSpPr>
          <p:cNvPr id="1111" name="Google Shape;1111;p50"/>
          <p:cNvSpPr txBox="1"/>
          <p:nvPr>
            <p:ph idx="1" type="body"/>
          </p:nvPr>
        </p:nvSpPr>
        <p:spPr>
          <a:xfrm>
            <a:off x="1788450" y="2723600"/>
            <a:ext cx="2363700" cy="87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lt1"/>
                </a:solidFill>
              </a:rPr>
              <a:t>Pastry dishes</a:t>
            </a:r>
            <a:endParaRPr>
              <a:solidFill>
                <a:schemeClr val="lt1"/>
              </a:solidFill>
            </a:endParaRPr>
          </a:p>
        </p:txBody>
      </p:sp>
      <p:sp>
        <p:nvSpPr>
          <p:cNvPr id="1112" name="Google Shape;1112;p50"/>
          <p:cNvSpPr txBox="1"/>
          <p:nvPr>
            <p:ph idx="2" type="title"/>
          </p:nvPr>
        </p:nvSpPr>
        <p:spPr>
          <a:xfrm>
            <a:off x="4075950" y="877525"/>
            <a:ext cx="2363700" cy="196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lt1"/>
                </a:solidFill>
              </a:rPr>
              <a:t>850</a:t>
            </a:r>
            <a:endParaRPr>
              <a:solidFill>
                <a:schemeClr val="lt1"/>
              </a:solidFill>
            </a:endParaRPr>
          </a:p>
        </p:txBody>
      </p:sp>
      <p:sp>
        <p:nvSpPr>
          <p:cNvPr id="1113" name="Google Shape;1113;p50"/>
          <p:cNvSpPr txBox="1"/>
          <p:nvPr>
            <p:ph idx="3" type="body"/>
          </p:nvPr>
        </p:nvSpPr>
        <p:spPr>
          <a:xfrm>
            <a:off x="4075950" y="2723600"/>
            <a:ext cx="2363700" cy="87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lt1"/>
                </a:solidFill>
              </a:rPr>
              <a:t>Recipes</a:t>
            </a:r>
            <a:endParaRPr>
              <a:solidFill>
                <a:schemeClr val="lt1"/>
              </a:solidFill>
            </a:endParaRPr>
          </a:p>
        </p:txBody>
      </p:sp>
      <p:sp>
        <p:nvSpPr>
          <p:cNvPr id="1114" name="Google Shape;1114;p50"/>
          <p:cNvSpPr txBox="1"/>
          <p:nvPr>
            <p:ph idx="4" type="title"/>
          </p:nvPr>
        </p:nvSpPr>
        <p:spPr>
          <a:xfrm>
            <a:off x="6287250" y="877525"/>
            <a:ext cx="2363700" cy="196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lt1"/>
                </a:solidFill>
              </a:rPr>
              <a:t>95,874</a:t>
            </a:r>
            <a:endParaRPr>
              <a:solidFill>
                <a:schemeClr val="lt1"/>
              </a:solidFill>
            </a:endParaRPr>
          </a:p>
        </p:txBody>
      </p:sp>
      <p:sp>
        <p:nvSpPr>
          <p:cNvPr id="1115" name="Google Shape;1115;p50"/>
          <p:cNvSpPr txBox="1"/>
          <p:nvPr>
            <p:ph idx="5" type="body"/>
          </p:nvPr>
        </p:nvSpPr>
        <p:spPr>
          <a:xfrm>
            <a:off x="6287250" y="2723600"/>
            <a:ext cx="2363700" cy="87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lt1"/>
                </a:solidFill>
              </a:rPr>
              <a:t>Dishes per year</a:t>
            </a:r>
            <a:endParaRPr>
              <a:solidFill>
                <a:schemeClr val="lt1"/>
              </a:solidFill>
            </a:endParaRPr>
          </a:p>
        </p:txBody>
      </p:sp>
      <p:grpSp>
        <p:nvGrpSpPr>
          <p:cNvPr id="1116" name="Google Shape;1116;p50"/>
          <p:cNvGrpSpPr/>
          <p:nvPr/>
        </p:nvGrpSpPr>
        <p:grpSpPr>
          <a:xfrm rot="2555889">
            <a:off x="7351498" y="747861"/>
            <a:ext cx="2234675" cy="533551"/>
            <a:chOff x="5664525" y="1249113"/>
            <a:chExt cx="509000" cy="121525"/>
          </a:xfrm>
        </p:grpSpPr>
        <p:sp>
          <p:nvSpPr>
            <p:cNvPr id="1117" name="Google Shape;1117;p50"/>
            <p:cNvSpPr/>
            <p:nvPr/>
          </p:nvSpPr>
          <p:spPr>
            <a:xfrm>
              <a:off x="5664525" y="1249113"/>
              <a:ext cx="509000" cy="121525"/>
            </a:xfrm>
            <a:custGeom>
              <a:rect b="b" l="l" r="r" t="t"/>
              <a:pathLst>
                <a:path extrusionOk="0" h="4861" w="20360">
                  <a:moveTo>
                    <a:pt x="7509" y="121"/>
                  </a:moveTo>
                  <a:cubicBezTo>
                    <a:pt x="7713" y="121"/>
                    <a:pt x="7920" y="134"/>
                    <a:pt x="8122" y="185"/>
                  </a:cubicBezTo>
                  <a:cubicBezTo>
                    <a:pt x="8517" y="287"/>
                    <a:pt x="8823" y="567"/>
                    <a:pt x="9103" y="847"/>
                  </a:cubicBezTo>
                  <a:cubicBezTo>
                    <a:pt x="9357" y="1102"/>
                    <a:pt x="9599" y="1369"/>
                    <a:pt x="9905" y="1586"/>
                  </a:cubicBezTo>
                  <a:cubicBezTo>
                    <a:pt x="10440" y="1981"/>
                    <a:pt x="11076" y="2235"/>
                    <a:pt x="11751" y="2350"/>
                  </a:cubicBezTo>
                  <a:cubicBezTo>
                    <a:pt x="11974" y="2382"/>
                    <a:pt x="12198" y="2395"/>
                    <a:pt x="12422" y="2395"/>
                  </a:cubicBezTo>
                  <a:cubicBezTo>
                    <a:pt x="12917" y="2395"/>
                    <a:pt x="13417" y="2331"/>
                    <a:pt x="13916" y="2261"/>
                  </a:cubicBezTo>
                  <a:cubicBezTo>
                    <a:pt x="14655" y="2172"/>
                    <a:pt x="15406" y="2070"/>
                    <a:pt x="16144" y="1917"/>
                  </a:cubicBezTo>
                  <a:cubicBezTo>
                    <a:pt x="16539" y="1840"/>
                    <a:pt x="16921" y="1713"/>
                    <a:pt x="17316" y="1688"/>
                  </a:cubicBezTo>
                  <a:cubicBezTo>
                    <a:pt x="17347" y="1687"/>
                    <a:pt x="17378" y="1686"/>
                    <a:pt x="17409" y="1686"/>
                  </a:cubicBezTo>
                  <a:cubicBezTo>
                    <a:pt x="17747" y="1686"/>
                    <a:pt x="18083" y="1749"/>
                    <a:pt x="18398" y="1866"/>
                  </a:cubicBezTo>
                  <a:cubicBezTo>
                    <a:pt x="19098" y="2108"/>
                    <a:pt x="19710" y="2579"/>
                    <a:pt x="20168" y="3139"/>
                  </a:cubicBezTo>
                  <a:cubicBezTo>
                    <a:pt x="20181" y="3152"/>
                    <a:pt x="20194" y="3152"/>
                    <a:pt x="20219" y="3152"/>
                  </a:cubicBezTo>
                  <a:cubicBezTo>
                    <a:pt x="20181" y="3241"/>
                    <a:pt x="20130" y="3279"/>
                    <a:pt x="20066" y="3318"/>
                  </a:cubicBezTo>
                  <a:cubicBezTo>
                    <a:pt x="19939" y="3394"/>
                    <a:pt x="19786" y="3432"/>
                    <a:pt x="19633" y="3458"/>
                  </a:cubicBezTo>
                  <a:cubicBezTo>
                    <a:pt x="19302" y="3509"/>
                    <a:pt x="18971" y="3496"/>
                    <a:pt x="18640" y="3509"/>
                  </a:cubicBezTo>
                  <a:cubicBezTo>
                    <a:pt x="18521" y="3511"/>
                    <a:pt x="18401" y="3512"/>
                    <a:pt x="18282" y="3512"/>
                  </a:cubicBezTo>
                  <a:cubicBezTo>
                    <a:pt x="17730" y="3512"/>
                    <a:pt x="17181" y="3489"/>
                    <a:pt x="16615" y="3458"/>
                  </a:cubicBezTo>
                  <a:cubicBezTo>
                    <a:pt x="15941" y="3432"/>
                    <a:pt x="15278" y="3356"/>
                    <a:pt x="14616" y="3318"/>
                  </a:cubicBezTo>
                  <a:cubicBezTo>
                    <a:pt x="13941" y="3254"/>
                    <a:pt x="13267" y="3216"/>
                    <a:pt x="12604" y="3114"/>
                  </a:cubicBezTo>
                  <a:cubicBezTo>
                    <a:pt x="11955" y="3012"/>
                    <a:pt x="11331" y="2745"/>
                    <a:pt x="10669" y="2668"/>
                  </a:cubicBezTo>
                  <a:cubicBezTo>
                    <a:pt x="10386" y="2638"/>
                    <a:pt x="10103" y="2625"/>
                    <a:pt x="9822" y="2625"/>
                  </a:cubicBezTo>
                  <a:cubicBezTo>
                    <a:pt x="9508" y="2625"/>
                    <a:pt x="9195" y="2641"/>
                    <a:pt x="8886" y="2668"/>
                  </a:cubicBezTo>
                  <a:cubicBezTo>
                    <a:pt x="7702" y="2757"/>
                    <a:pt x="6556" y="3012"/>
                    <a:pt x="5423" y="3381"/>
                  </a:cubicBezTo>
                  <a:cubicBezTo>
                    <a:pt x="4773" y="3585"/>
                    <a:pt x="4149" y="3840"/>
                    <a:pt x="3513" y="4107"/>
                  </a:cubicBezTo>
                  <a:cubicBezTo>
                    <a:pt x="3207" y="4234"/>
                    <a:pt x="2927" y="4387"/>
                    <a:pt x="2621" y="4514"/>
                  </a:cubicBezTo>
                  <a:cubicBezTo>
                    <a:pt x="2392" y="4616"/>
                    <a:pt x="2138" y="4705"/>
                    <a:pt x="1857" y="4705"/>
                  </a:cubicBezTo>
                  <a:cubicBezTo>
                    <a:pt x="3602" y="3649"/>
                    <a:pt x="5525" y="2872"/>
                    <a:pt x="7511" y="2439"/>
                  </a:cubicBezTo>
                  <a:cubicBezTo>
                    <a:pt x="7778" y="2375"/>
                    <a:pt x="8071" y="2324"/>
                    <a:pt x="8352" y="2286"/>
                  </a:cubicBezTo>
                  <a:cubicBezTo>
                    <a:pt x="8581" y="2235"/>
                    <a:pt x="8848" y="2172"/>
                    <a:pt x="8925" y="1917"/>
                  </a:cubicBezTo>
                  <a:cubicBezTo>
                    <a:pt x="8937" y="1866"/>
                    <a:pt x="8912" y="1840"/>
                    <a:pt x="8886" y="1815"/>
                  </a:cubicBezTo>
                  <a:cubicBezTo>
                    <a:pt x="8705" y="1789"/>
                    <a:pt x="8522" y="1778"/>
                    <a:pt x="8339" y="1778"/>
                  </a:cubicBezTo>
                  <a:cubicBezTo>
                    <a:pt x="7523" y="1778"/>
                    <a:pt x="6702" y="2009"/>
                    <a:pt x="5932" y="2248"/>
                  </a:cubicBezTo>
                  <a:cubicBezTo>
                    <a:pt x="4913" y="2554"/>
                    <a:pt x="3933" y="2936"/>
                    <a:pt x="2940" y="3318"/>
                  </a:cubicBezTo>
                  <a:cubicBezTo>
                    <a:pt x="2660" y="3419"/>
                    <a:pt x="2392" y="3534"/>
                    <a:pt x="2099" y="3649"/>
                  </a:cubicBezTo>
                  <a:cubicBezTo>
                    <a:pt x="1959" y="3700"/>
                    <a:pt x="1819" y="3763"/>
                    <a:pt x="1666" y="3814"/>
                  </a:cubicBezTo>
                  <a:cubicBezTo>
                    <a:pt x="1584" y="3838"/>
                    <a:pt x="1458" y="3905"/>
                    <a:pt x="1349" y="3905"/>
                  </a:cubicBezTo>
                  <a:cubicBezTo>
                    <a:pt x="1340" y="3905"/>
                    <a:pt x="1331" y="3904"/>
                    <a:pt x="1323" y="3903"/>
                  </a:cubicBezTo>
                  <a:cubicBezTo>
                    <a:pt x="3080" y="2897"/>
                    <a:pt x="4977" y="2133"/>
                    <a:pt x="6951" y="1675"/>
                  </a:cubicBezTo>
                  <a:cubicBezTo>
                    <a:pt x="7435" y="1560"/>
                    <a:pt x="8008" y="1522"/>
                    <a:pt x="8339" y="1115"/>
                  </a:cubicBezTo>
                  <a:cubicBezTo>
                    <a:pt x="8377" y="1076"/>
                    <a:pt x="8326" y="1026"/>
                    <a:pt x="8275" y="1026"/>
                  </a:cubicBezTo>
                  <a:cubicBezTo>
                    <a:pt x="6212" y="1166"/>
                    <a:pt x="4175" y="1662"/>
                    <a:pt x="2278" y="2490"/>
                  </a:cubicBezTo>
                  <a:cubicBezTo>
                    <a:pt x="2010" y="2592"/>
                    <a:pt x="1730" y="2719"/>
                    <a:pt x="1463" y="2872"/>
                  </a:cubicBezTo>
                  <a:cubicBezTo>
                    <a:pt x="1284" y="2961"/>
                    <a:pt x="1068" y="3101"/>
                    <a:pt x="864" y="3127"/>
                  </a:cubicBezTo>
                  <a:cubicBezTo>
                    <a:pt x="1717" y="2668"/>
                    <a:pt x="2583" y="2197"/>
                    <a:pt x="3475" y="1815"/>
                  </a:cubicBezTo>
                  <a:cubicBezTo>
                    <a:pt x="4442" y="1408"/>
                    <a:pt x="5423" y="1115"/>
                    <a:pt x="6480" y="962"/>
                  </a:cubicBezTo>
                  <a:cubicBezTo>
                    <a:pt x="6722" y="924"/>
                    <a:pt x="6951" y="885"/>
                    <a:pt x="7180" y="822"/>
                  </a:cubicBezTo>
                  <a:cubicBezTo>
                    <a:pt x="7320" y="771"/>
                    <a:pt x="7587" y="720"/>
                    <a:pt x="7651" y="542"/>
                  </a:cubicBezTo>
                  <a:cubicBezTo>
                    <a:pt x="7748" y="291"/>
                    <a:pt x="7408" y="240"/>
                    <a:pt x="7101" y="240"/>
                  </a:cubicBezTo>
                  <a:cubicBezTo>
                    <a:pt x="6926" y="240"/>
                    <a:pt x="6761" y="257"/>
                    <a:pt x="6696" y="262"/>
                  </a:cubicBezTo>
                  <a:cubicBezTo>
                    <a:pt x="6161" y="338"/>
                    <a:pt x="5639" y="478"/>
                    <a:pt x="5104" y="605"/>
                  </a:cubicBezTo>
                  <a:cubicBezTo>
                    <a:pt x="4582" y="733"/>
                    <a:pt x="4073" y="885"/>
                    <a:pt x="3564" y="1038"/>
                  </a:cubicBezTo>
                  <a:cubicBezTo>
                    <a:pt x="2430" y="1395"/>
                    <a:pt x="1335" y="1790"/>
                    <a:pt x="253" y="2248"/>
                  </a:cubicBezTo>
                  <a:cubicBezTo>
                    <a:pt x="635" y="1777"/>
                    <a:pt x="1259" y="1586"/>
                    <a:pt x="1832" y="1369"/>
                  </a:cubicBezTo>
                  <a:cubicBezTo>
                    <a:pt x="2520" y="1140"/>
                    <a:pt x="4633" y="262"/>
                    <a:pt x="5996" y="198"/>
                  </a:cubicBezTo>
                  <a:cubicBezTo>
                    <a:pt x="6352" y="185"/>
                    <a:pt x="6696" y="147"/>
                    <a:pt x="7053" y="134"/>
                  </a:cubicBezTo>
                  <a:cubicBezTo>
                    <a:pt x="7201" y="129"/>
                    <a:pt x="7354" y="121"/>
                    <a:pt x="7509" y="121"/>
                  </a:cubicBezTo>
                  <a:close/>
                  <a:moveTo>
                    <a:pt x="7449" y="0"/>
                  </a:moveTo>
                  <a:cubicBezTo>
                    <a:pt x="7097" y="0"/>
                    <a:pt x="6741" y="45"/>
                    <a:pt x="6416" y="71"/>
                  </a:cubicBezTo>
                  <a:cubicBezTo>
                    <a:pt x="5677" y="109"/>
                    <a:pt x="4901" y="325"/>
                    <a:pt x="4188" y="491"/>
                  </a:cubicBezTo>
                  <a:cubicBezTo>
                    <a:pt x="3360" y="707"/>
                    <a:pt x="2672" y="975"/>
                    <a:pt x="1870" y="1255"/>
                  </a:cubicBezTo>
                  <a:cubicBezTo>
                    <a:pt x="1195" y="1497"/>
                    <a:pt x="431" y="1739"/>
                    <a:pt x="24" y="2388"/>
                  </a:cubicBezTo>
                  <a:cubicBezTo>
                    <a:pt x="1" y="2434"/>
                    <a:pt x="41" y="2492"/>
                    <a:pt x="97" y="2492"/>
                  </a:cubicBezTo>
                  <a:cubicBezTo>
                    <a:pt x="102" y="2492"/>
                    <a:pt x="107" y="2491"/>
                    <a:pt x="113" y="2490"/>
                  </a:cubicBezTo>
                  <a:cubicBezTo>
                    <a:pt x="1985" y="1675"/>
                    <a:pt x="3946" y="1026"/>
                    <a:pt x="5932" y="580"/>
                  </a:cubicBezTo>
                  <a:cubicBezTo>
                    <a:pt x="6294" y="500"/>
                    <a:pt x="6679" y="387"/>
                    <a:pt x="7051" y="387"/>
                  </a:cubicBezTo>
                  <a:cubicBezTo>
                    <a:pt x="7150" y="387"/>
                    <a:pt x="7249" y="395"/>
                    <a:pt x="7346" y="414"/>
                  </a:cubicBezTo>
                  <a:cubicBezTo>
                    <a:pt x="7371" y="414"/>
                    <a:pt x="7435" y="440"/>
                    <a:pt x="7447" y="440"/>
                  </a:cubicBezTo>
                  <a:cubicBezTo>
                    <a:pt x="7447" y="465"/>
                    <a:pt x="7460" y="478"/>
                    <a:pt x="7460" y="516"/>
                  </a:cubicBezTo>
                  <a:cubicBezTo>
                    <a:pt x="7511" y="580"/>
                    <a:pt x="7498" y="605"/>
                    <a:pt x="7435" y="631"/>
                  </a:cubicBezTo>
                  <a:cubicBezTo>
                    <a:pt x="7384" y="644"/>
                    <a:pt x="7333" y="656"/>
                    <a:pt x="7307" y="669"/>
                  </a:cubicBezTo>
                  <a:cubicBezTo>
                    <a:pt x="7180" y="720"/>
                    <a:pt x="7053" y="758"/>
                    <a:pt x="6925" y="784"/>
                  </a:cubicBezTo>
                  <a:cubicBezTo>
                    <a:pt x="6696" y="835"/>
                    <a:pt x="6454" y="860"/>
                    <a:pt x="6225" y="898"/>
                  </a:cubicBezTo>
                  <a:cubicBezTo>
                    <a:pt x="5295" y="1038"/>
                    <a:pt x="4404" y="1306"/>
                    <a:pt x="3551" y="1675"/>
                  </a:cubicBezTo>
                  <a:cubicBezTo>
                    <a:pt x="2545" y="2082"/>
                    <a:pt x="1590" y="2592"/>
                    <a:pt x="635" y="3127"/>
                  </a:cubicBezTo>
                  <a:cubicBezTo>
                    <a:pt x="584" y="3152"/>
                    <a:pt x="584" y="3216"/>
                    <a:pt x="635" y="3228"/>
                  </a:cubicBezTo>
                  <a:cubicBezTo>
                    <a:pt x="699" y="3250"/>
                    <a:pt x="761" y="3260"/>
                    <a:pt x="822" y="3260"/>
                  </a:cubicBezTo>
                  <a:cubicBezTo>
                    <a:pt x="943" y="3260"/>
                    <a:pt x="1060" y="3220"/>
                    <a:pt x="1170" y="3152"/>
                  </a:cubicBezTo>
                  <a:cubicBezTo>
                    <a:pt x="1399" y="3037"/>
                    <a:pt x="1641" y="2936"/>
                    <a:pt x="1857" y="2821"/>
                  </a:cubicBezTo>
                  <a:cubicBezTo>
                    <a:pt x="2341" y="2592"/>
                    <a:pt x="2825" y="2388"/>
                    <a:pt x="3335" y="2210"/>
                  </a:cubicBezTo>
                  <a:cubicBezTo>
                    <a:pt x="4353" y="1853"/>
                    <a:pt x="5410" y="1573"/>
                    <a:pt x="6480" y="1382"/>
                  </a:cubicBezTo>
                  <a:cubicBezTo>
                    <a:pt x="7014" y="1293"/>
                    <a:pt x="7575" y="1229"/>
                    <a:pt x="8135" y="1178"/>
                  </a:cubicBezTo>
                  <a:lnTo>
                    <a:pt x="8135" y="1178"/>
                  </a:lnTo>
                  <a:cubicBezTo>
                    <a:pt x="7791" y="1446"/>
                    <a:pt x="7282" y="1497"/>
                    <a:pt x="6874" y="1599"/>
                  </a:cubicBezTo>
                  <a:cubicBezTo>
                    <a:pt x="6391" y="1700"/>
                    <a:pt x="5919" y="1853"/>
                    <a:pt x="5436" y="1993"/>
                  </a:cubicBezTo>
                  <a:cubicBezTo>
                    <a:pt x="4481" y="2299"/>
                    <a:pt x="3551" y="2655"/>
                    <a:pt x="2660" y="3088"/>
                  </a:cubicBezTo>
                  <a:cubicBezTo>
                    <a:pt x="2125" y="3343"/>
                    <a:pt x="1641" y="3598"/>
                    <a:pt x="1132" y="3891"/>
                  </a:cubicBezTo>
                  <a:cubicBezTo>
                    <a:pt x="1093" y="3903"/>
                    <a:pt x="1068" y="3967"/>
                    <a:pt x="1106" y="3992"/>
                  </a:cubicBezTo>
                  <a:cubicBezTo>
                    <a:pt x="1174" y="4034"/>
                    <a:pt x="1244" y="4050"/>
                    <a:pt x="1314" y="4050"/>
                  </a:cubicBezTo>
                  <a:cubicBezTo>
                    <a:pt x="1414" y="4050"/>
                    <a:pt x="1513" y="4017"/>
                    <a:pt x="1603" y="3980"/>
                  </a:cubicBezTo>
                  <a:lnTo>
                    <a:pt x="2367" y="3700"/>
                  </a:lnTo>
                  <a:cubicBezTo>
                    <a:pt x="2889" y="3483"/>
                    <a:pt x="3398" y="3292"/>
                    <a:pt x="3933" y="3088"/>
                  </a:cubicBezTo>
                  <a:cubicBezTo>
                    <a:pt x="4964" y="2694"/>
                    <a:pt x="6034" y="2337"/>
                    <a:pt x="7116" y="2108"/>
                  </a:cubicBezTo>
                  <a:cubicBezTo>
                    <a:pt x="7537" y="2018"/>
                    <a:pt x="7974" y="1935"/>
                    <a:pt x="8413" y="1935"/>
                  </a:cubicBezTo>
                  <a:cubicBezTo>
                    <a:pt x="8533" y="1935"/>
                    <a:pt x="8652" y="1941"/>
                    <a:pt x="8772" y="1955"/>
                  </a:cubicBezTo>
                  <a:cubicBezTo>
                    <a:pt x="8644" y="2172"/>
                    <a:pt x="8288" y="2172"/>
                    <a:pt x="8084" y="2210"/>
                  </a:cubicBezTo>
                  <a:cubicBezTo>
                    <a:pt x="7829" y="2261"/>
                    <a:pt x="7575" y="2312"/>
                    <a:pt x="7320" y="2375"/>
                  </a:cubicBezTo>
                  <a:cubicBezTo>
                    <a:pt x="6836" y="2490"/>
                    <a:pt x="6365" y="2617"/>
                    <a:pt x="5881" y="2757"/>
                  </a:cubicBezTo>
                  <a:cubicBezTo>
                    <a:pt x="4926" y="3063"/>
                    <a:pt x="3997" y="3445"/>
                    <a:pt x="3105" y="3891"/>
                  </a:cubicBezTo>
                  <a:cubicBezTo>
                    <a:pt x="2596" y="4145"/>
                    <a:pt x="2099" y="4413"/>
                    <a:pt x="1616" y="4718"/>
                  </a:cubicBezTo>
                  <a:cubicBezTo>
                    <a:pt x="1577" y="4744"/>
                    <a:pt x="1603" y="4820"/>
                    <a:pt x="1654" y="4846"/>
                  </a:cubicBezTo>
                  <a:cubicBezTo>
                    <a:pt x="1719" y="4856"/>
                    <a:pt x="1784" y="4860"/>
                    <a:pt x="1848" y="4860"/>
                  </a:cubicBezTo>
                  <a:cubicBezTo>
                    <a:pt x="2348" y="4860"/>
                    <a:pt x="2818" y="4577"/>
                    <a:pt x="3258" y="4374"/>
                  </a:cubicBezTo>
                  <a:cubicBezTo>
                    <a:pt x="3831" y="4120"/>
                    <a:pt x="4417" y="3891"/>
                    <a:pt x="5015" y="3674"/>
                  </a:cubicBezTo>
                  <a:cubicBezTo>
                    <a:pt x="6200" y="3254"/>
                    <a:pt x="7447" y="2948"/>
                    <a:pt x="8721" y="2834"/>
                  </a:cubicBezTo>
                  <a:cubicBezTo>
                    <a:pt x="9078" y="2799"/>
                    <a:pt x="9434" y="2779"/>
                    <a:pt x="9793" y="2779"/>
                  </a:cubicBezTo>
                  <a:cubicBezTo>
                    <a:pt x="10088" y="2779"/>
                    <a:pt x="10383" y="2792"/>
                    <a:pt x="10682" y="2821"/>
                  </a:cubicBezTo>
                  <a:cubicBezTo>
                    <a:pt x="11357" y="2897"/>
                    <a:pt x="12019" y="3165"/>
                    <a:pt x="12719" y="3267"/>
                  </a:cubicBezTo>
                  <a:cubicBezTo>
                    <a:pt x="13419" y="3356"/>
                    <a:pt x="14132" y="3407"/>
                    <a:pt x="14833" y="3470"/>
                  </a:cubicBezTo>
                  <a:cubicBezTo>
                    <a:pt x="15533" y="3534"/>
                    <a:pt x="16233" y="3585"/>
                    <a:pt x="16934" y="3610"/>
                  </a:cubicBezTo>
                  <a:cubicBezTo>
                    <a:pt x="17350" y="3631"/>
                    <a:pt x="17762" y="3644"/>
                    <a:pt x="18174" y="3644"/>
                  </a:cubicBezTo>
                  <a:cubicBezTo>
                    <a:pt x="18532" y="3644"/>
                    <a:pt x="18890" y="3634"/>
                    <a:pt x="19251" y="3610"/>
                  </a:cubicBezTo>
                  <a:cubicBezTo>
                    <a:pt x="19557" y="3598"/>
                    <a:pt x="19888" y="3598"/>
                    <a:pt x="20143" y="3419"/>
                  </a:cubicBezTo>
                  <a:cubicBezTo>
                    <a:pt x="20219" y="3368"/>
                    <a:pt x="20346" y="3267"/>
                    <a:pt x="20346" y="3177"/>
                  </a:cubicBezTo>
                  <a:cubicBezTo>
                    <a:pt x="20359" y="3050"/>
                    <a:pt x="20219" y="2897"/>
                    <a:pt x="20117" y="2834"/>
                  </a:cubicBezTo>
                  <a:cubicBezTo>
                    <a:pt x="20107" y="2830"/>
                    <a:pt x="20098" y="2829"/>
                    <a:pt x="20089" y="2829"/>
                  </a:cubicBezTo>
                  <a:cubicBezTo>
                    <a:pt x="20066" y="2829"/>
                    <a:pt x="20050" y="2840"/>
                    <a:pt x="20041" y="2859"/>
                  </a:cubicBezTo>
                  <a:cubicBezTo>
                    <a:pt x="19347" y="2121"/>
                    <a:pt x="18414" y="1611"/>
                    <a:pt x="17408" y="1611"/>
                  </a:cubicBezTo>
                  <a:cubicBezTo>
                    <a:pt x="17251" y="1611"/>
                    <a:pt x="17093" y="1624"/>
                    <a:pt x="16934" y="1649"/>
                  </a:cubicBezTo>
                  <a:cubicBezTo>
                    <a:pt x="16552" y="1713"/>
                    <a:pt x="16183" y="1815"/>
                    <a:pt x="15801" y="1879"/>
                  </a:cubicBezTo>
                  <a:cubicBezTo>
                    <a:pt x="15419" y="1968"/>
                    <a:pt x="15024" y="2006"/>
                    <a:pt x="14629" y="2070"/>
                  </a:cubicBezTo>
                  <a:cubicBezTo>
                    <a:pt x="13901" y="2179"/>
                    <a:pt x="13138" y="2300"/>
                    <a:pt x="12395" y="2300"/>
                  </a:cubicBezTo>
                  <a:cubicBezTo>
                    <a:pt x="12359" y="2300"/>
                    <a:pt x="12322" y="2299"/>
                    <a:pt x="12286" y="2299"/>
                  </a:cubicBezTo>
                  <a:cubicBezTo>
                    <a:pt x="11535" y="2273"/>
                    <a:pt x="10784" y="2057"/>
                    <a:pt x="10147" y="1637"/>
                  </a:cubicBezTo>
                  <a:cubicBezTo>
                    <a:pt x="9816" y="1433"/>
                    <a:pt x="9548" y="1166"/>
                    <a:pt x="9281" y="873"/>
                  </a:cubicBezTo>
                  <a:cubicBezTo>
                    <a:pt x="9026" y="618"/>
                    <a:pt x="8784" y="351"/>
                    <a:pt x="8453" y="198"/>
                  </a:cubicBezTo>
                  <a:cubicBezTo>
                    <a:pt x="8148" y="45"/>
                    <a:pt x="7801" y="0"/>
                    <a:pt x="74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50"/>
            <p:cNvSpPr/>
            <p:nvPr/>
          </p:nvSpPr>
          <p:spPr>
            <a:xfrm>
              <a:off x="5909900" y="1290663"/>
              <a:ext cx="15325" cy="20800"/>
            </a:xfrm>
            <a:custGeom>
              <a:rect b="b" l="l" r="r" t="t"/>
              <a:pathLst>
                <a:path extrusionOk="0" h="832" w="613">
                  <a:moveTo>
                    <a:pt x="39" y="0"/>
                  </a:moveTo>
                  <a:cubicBezTo>
                    <a:pt x="26" y="0"/>
                    <a:pt x="1" y="0"/>
                    <a:pt x="26" y="13"/>
                  </a:cubicBezTo>
                  <a:cubicBezTo>
                    <a:pt x="52" y="178"/>
                    <a:pt x="217" y="319"/>
                    <a:pt x="319" y="446"/>
                  </a:cubicBezTo>
                  <a:cubicBezTo>
                    <a:pt x="370" y="510"/>
                    <a:pt x="434" y="573"/>
                    <a:pt x="447" y="650"/>
                  </a:cubicBezTo>
                  <a:cubicBezTo>
                    <a:pt x="472" y="701"/>
                    <a:pt x="472" y="777"/>
                    <a:pt x="497" y="815"/>
                  </a:cubicBezTo>
                  <a:cubicBezTo>
                    <a:pt x="503" y="826"/>
                    <a:pt x="515" y="832"/>
                    <a:pt x="528" y="832"/>
                  </a:cubicBezTo>
                  <a:cubicBezTo>
                    <a:pt x="548" y="832"/>
                    <a:pt x="572" y="819"/>
                    <a:pt x="587" y="790"/>
                  </a:cubicBezTo>
                  <a:cubicBezTo>
                    <a:pt x="612" y="764"/>
                    <a:pt x="587" y="751"/>
                    <a:pt x="587" y="726"/>
                  </a:cubicBezTo>
                  <a:lnTo>
                    <a:pt x="587" y="713"/>
                  </a:lnTo>
                  <a:cubicBezTo>
                    <a:pt x="587" y="701"/>
                    <a:pt x="587" y="662"/>
                    <a:pt x="574" y="650"/>
                  </a:cubicBezTo>
                  <a:cubicBezTo>
                    <a:pt x="561" y="624"/>
                    <a:pt x="561" y="586"/>
                    <a:pt x="548" y="560"/>
                  </a:cubicBezTo>
                  <a:cubicBezTo>
                    <a:pt x="510" y="497"/>
                    <a:pt x="472" y="446"/>
                    <a:pt x="421" y="382"/>
                  </a:cubicBezTo>
                  <a:cubicBezTo>
                    <a:pt x="306" y="255"/>
                    <a:pt x="192" y="64"/>
                    <a:pt x="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50"/>
            <p:cNvSpPr/>
            <p:nvPr/>
          </p:nvSpPr>
          <p:spPr>
            <a:xfrm>
              <a:off x="5884125" y="1291113"/>
              <a:ext cx="18250" cy="12225"/>
            </a:xfrm>
            <a:custGeom>
              <a:rect b="b" l="l" r="r" t="t"/>
              <a:pathLst>
                <a:path extrusionOk="0" h="489" w="730">
                  <a:moveTo>
                    <a:pt x="189" y="0"/>
                  </a:moveTo>
                  <a:cubicBezTo>
                    <a:pt x="136" y="0"/>
                    <a:pt x="82" y="3"/>
                    <a:pt x="26" y="8"/>
                  </a:cubicBezTo>
                  <a:cubicBezTo>
                    <a:pt x="3" y="8"/>
                    <a:pt x="1" y="60"/>
                    <a:pt x="39" y="60"/>
                  </a:cubicBezTo>
                  <a:cubicBezTo>
                    <a:pt x="43" y="60"/>
                    <a:pt x="47" y="60"/>
                    <a:pt x="51" y="59"/>
                  </a:cubicBezTo>
                  <a:cubicBezTo>
                    <a:pt x="81" y="56"/>
                    <a:pt x="112" y="54"/>
                    <a:pt x="143" y="54"/>
                  </a:cubicBezTo>
                  <a:cubicBezTo>
                    <a:pt x="243" y="54"/>
                    <a:pt x="346" y="71"/>
                    <a:pt x="433" y="110"/>
                  </a:cubicBezTo>
                  <a:cubicBezTo>
                    <a:pt x="497" y="122"/>
                    <a:pt x="599" y="160"/>
                    <a:pt x="586" y="250"/>
                  </a:cubicBezTo>
                  <a:cubicBezTo>
                    <a:pt x="576" y="331"/>
                    <a:pt x="501" y="372"/>
                    <a:pt x="432" y="372"/>
                  </a:cubicBezTo>
                  <a:cubicBezTo>
                    <a:pt x="415" y="372"/>
                    <a:pt x="398" y="369"/>
                    <a:pt x="382" y="364"/>
                  </a:cubicBezTo>
                  <a:cubicBezTo>
                    <a:pt x="375" y="359"/>
                    <a:pt x="369" y="357"/>
                    <a:pt x="363" y="357"/>
                  </a:cubicBezTo>
                  <a:cubicBezTo>
                    <a:pt x="336" y="357"/>
                    <a:pt x="321" y="397"/>
                    <a:pt x="332" y="428"/>
                  </a:cubicBezTo>
                  <a:cubicBezTo>
                    <a:pt x="368" y="471"/>
                    <a:pt x="411" y="489"/>
                    <a:pt x="454" y="489"/>
                  </a:cubicBezTo>
                  <a:cubicBezTo>
                    <a:pt x="590" y="489"/>
                    <a:pt x="730" y="312"/>
                    <a:pt x="701" y="186"/>
                  </a:cubicBezTo>
                  <a:cubicBezTo>
                    <a:pt x="688" y="71"/>
                    <a:pt x="561" y="46"/>
                    <a:pt x="459" y="33"/>
                  </a:cubicBezTo>
                  <a:cubicBezTo>
                    <a:pt x="370" y="9"/>
                    <a:pt x="281" y="0"/>
                    <a:pt x="1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50"/>
            <p:cNvSpPr/>
            <p:nvPr/>
          </p:nvSpPr>
          <p:spPr>
            <a:xfrm>
              <a:off x="5938250" y="1305688"/>
              <a:ext cx="121625" cy="22925"/>
            </a:xfrm>
            <a:custGeom>
              <a:rect b="b" l="l" r="r" t="t"/>
              <a:pathLst>
                <a:path extrusionOk="0" h="917" w="4865">
                  <a:moveTo>
                    <a:pt x="21" y="0"/>
                  </a:moveTo>
                  <a:cubicBezTo>
                    <a:pt x="9" y="0"/>
                    <a:pt x="0" y="14"/>
                    <a:pt x="0" y="36"/>
                  </a:cubicBezTo>
                  <a:cubicBezTo>
                    <a:pt x="0" y="176"/>
                    <a:pt x="140" y="252"/>
                    <a:pt x="255" y="303"/>
                  </a:cubicBezTo>
                  <a:cubicBezTo>
                    <a:pt x="446" y="367"/>
                    <a:pt x="650" y="418"/>
                    <a:pt x="841" y="469"/>
                  </a:cubicBezTo>
                  <a:cubicBezTo>
                    <a:pt x="1286" y="571"/>
                    <a:pt x="1732" y="660"/>
                    <a:pt x="2178" y="723"/>
                  </a:cubicBezTo>
                  <a:cubicBezTo>
                    <a:pt x="2623" y="787"/>
                    <a:pt x="3069" y="825"/>
                    <a:pt x="3502" y="864"/>
                  </a:cubicBezTo>
                  <a:cubicBezTo>
                    <a:pt x="3876" y="886"/>
                    <a:pt x="4268" y="917"/>
                    <a:pt x="4647" y="917"/>
                  </a:cubicBezTo>
                  <a:cubicBezTo>
                    <a:pt x="4707" y="917"/>
                    <a:pt x="4767" y="916"/>
                    <a:pt x="4826" y="914"/>
                  </a:cubicBezTo>
                  <a:cubicBezTo>
                    <a:pt x="4864" y="914"/>
                    <a:pt x="4864" y="825"/>
                    <a:pt x="4826" y="813"/>
                  </a:cubicBezTo>
                  <a:cubicBezTo>
                    <a:pt x="4406" y="787"/>
                    <a:pt x="4011" y="800"/>
                    <a:pt x="3591" y="762"/>
                  </a:cubicBezTo>
                  <a:cubicBezTo>
                    <a:pt x="3196" y="736"/>
                    <a:pt x="2801" y="698"/>
                    <a:pt x="2407" y="634"/>
                  </a:cubicBezTo>
                  <a:cubicBezTo>
                    <a:pt x="1999" y="596"/>
                    <a:pt x="1605" y="507"/>
                    <a:pt x="1223" y="431"/>
                  </a:cubicBezTo>
                  <a:cubicBezTo>
                    <a:pt x="1019" y="380"/>
                    <a:pt x="790" y="329"/>
                    <a:pt x="586" y="291"/>
                  </a:cubicBezTo>
                  <a:cubicBezTo>
                    <a:pt x="382" y="240"/>
                    <a:pt x="140" y="214"/>
                    <a:pt x="51" y="23"/>
                  </a:cubicBezTo>
                  <a:cubicBezTo>
                    <a:pt x="40" y="7"/>
                    <a:pt x="30" y="0"/>
                    <a:pt x="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50"/>
            <p:cNvSpPr/>
            <p:nvPr/>
          </p:nvSpPr>
          <p:spPr>
            <a:xfrm>
              <a:off x="5973250" y="1297338"/>
              <a:ext cx="141700" cy="17275"/>
            </a:xfrm>
            <a:custGeom>
              <a:rect b="b" l="l" r="r" t="t"/>
              <a:pathLst>
                <a:path extrusionOk="0" h="691" w="5668">
                  <a:moveTo>
                    <a:pt x="5238" y="0"/>
                  </a:moveTo>
                  <a:cubicBezTo>
                    <a:pt x="4938" y="0"/>
                    <a:pt x="4632" y="51"/>
                    <a:pt x="4343" y="77"/>
                  </a:cubicBezTo>
                  <a:cubicBezTo>
                    <a:pt x="3884" y="141"/>
                    <a:pt x="3439" y="230"/>
                    <a:pt x="2980" y="293"/>
                  </a:cubicBezTo>
                  <a:cubicBezTo>
                    <a:pt x="2497" y="357"/>
                    <a:pt x="2025" y="395"/>
                    <a:pt x="1542" y="446"/>
                  </a:cubicBezTo>
                  <a:cubicBezTo>
                    <a:pt x="1312" y="484"/>
                    <a:pt x="1070" y="497"/>
                    <a:pt x="828" y="510"/>
                  </a:cubicBezTo>
                  <a:cubicBezTo>
                    <a:pt x="574" y="523"/>
                    <a:pt x="306" y="523"/>
                    <a:pt x="52" y="586"/>
                  </a:cubicBezTo>
                  <a:cubicBezTo>
                    <a:pt x="1" y="612"/>
                    <a:pt x="1" y="688"/>
                    <a:pt x="52" y="688"/>
                  </a:cubicBezTo>
                  <a:cubicBezTo>
                    <a:pt x="75" y="690"/>
                    <a:pt x="100" y="690"/>
                    <a:pt x="124" y="690"/>
                  </a:cubicBezTo>
                  <a:cubicBezTo>
                    <a:pt x="324" y="690"/>
                    <a:pt x="548" y="649"/>
                    <a:pt x="752" y="637"/>
                  </a:cubicBezTo>
                  <a:cubicBezTo>
                    <a:pt x="994" y="625"/>
                    <a:pt x="1223" y="586"/>
                    <a:pt x="1465" y="574"/>
                  </a:cubicBezTo>
                  <a:cubicBezTo>
                    <a:pt x="1962" y="523"/>
                    <a:pt x="2433" y="484"/>
                    <a:pt x="2929" y="421"/>
                  </a:cubicBezTo>
                  <a:cubicBezTo>
                    <a:pt x="3375" y="357"/>
                    <a:pt x="3821" y="268"/>
                    <a:pt x="4279" y="204"/>
                  </a:cubicBezTo>
                  <a:cubicBezTo>
                    <a:pt x="4725" y="141"/>
                    <a:pt x="5196" y="128"/>
                    <a:pt x="5642" y="77"/>
                  </a:cubicBezTo>
                  <a:cubicBezTo>
                    <a:pt x="5667" y="77"/>
                    <a:pt x="5667" y="39"/>
                    <a:pt x="5642" y="39"/>
                  </a:cubicBezTo>
                  <a:cubicBezTo>
                    <a:pt x="5510" y="11"/>
                    <a:pt x="5375" y="0"/>
                    <a:pt x="52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50"/>
            <p:cNvSpPr/>
            <p:nvPr/>
          </p:nvSpPr>
          <p:spPr>
            <a:xfrm>
              <a:off x="6087225" y="1312538"/>
              <a:ext cx="73250" cy="15475"/>
            </a:xfrm>
            <a:custGeom>
              <a:rect b="b" l="l" r="r" t="t"/>
              <a:pathLst>
                <a:path extrusionOk="0" h="619" w="2930">
                  <a:moveTo>
                    <a:pt x="1785" y="1"/>
                  </a:moveTo>
                  <a:cubicBezTo>
                    <a:pt x="1755" y="1"/>
                    <a:pt x="1724" y="2"/>
                    <a:pt x="1694" y="4"/>
                  </a:cubicBezTo>
                  <a:cubicBezTo>
                    <a:pt x="1694" y="4"/>
                    <a:pt x="1681" y="17"/>
                    <a:pt x="1694" y="17"/>
                  </a:cubicBezTo>
                  <a:cubicBezTo>
                    <a:pt x="1987" y="80"/>
                    <a:pt x="2254" y="144"/>
                    <a:pt x="2509" y="284"/>
                  </a:cubicBezTo>
                  <a:cubicBezTo>
                    <a:pt x="2547" y="297"/>
                    <a:pt x="2713" y="386"/>
                    <a:pt x="2738" y="411"/>
                  </a:cubicBezTo>
                  <a:cubicBezTo>
                    <a:pt x="2751" y="475"/>
                    <a:pt x="2687" y="488"/>
                    <a:pt x="2649" y="488"/>
                  </a:cubicBezTo>
                  <a:cubicBezTo>
                    <a:pt x="2640" y="496"/>
                    <a:pt x="2629" y="499"/>
                    <a:pt x="2617" y="499"/>
                  </a:cubicBezTo>
                  <a:cubicBezTo>
                    <a:pt x="2592" y="499"/>
                    <a:pt x="2564" y="488"/>
                    <a:pt x="2547" y="488"/>
                  </a:cubicBezTo>
                  <a:cubicBezTo>
                    <a:pt x="2492" y="496"/>
                    <a:pt x="2435" y="499"/>
                    <a:pt x="2379" y="499"/>
                  </a:cubicBezTo>
                  <a:cubicBezTo>
                    <a:pt x="2265" y="499"/>
                    <a:pt x="2152" y="488"/>
                    <a:pt x="2050" y="488"/>
                  </a:cubicBezTo>
                  <a:cubicBezTo>
                    <a:pt x="1401" y="475"/>
                    <a:pt x="726" y="449"/>
                    <a:pt x="77" y="424"/>
                  </a:cubicBezTo>
                  <a:cubicBezTo>
                    <a:pt x="13" y="424"/>
                    <a:pt x="0" y="526"/>
                    <a:pt x="64" y="539"/>
                  </a:cubicBezTo>
                  <a:cubicBezTo>
                    <a:pt x="510" y="551"/>
                    <a:pt x="930" y="577"/>
                    <a:pt x="1376" y="590"/>
                  </a:cubicBezTo>
                  <a:cubicBezTo>
                    <a:pt x="1654" y="598"/>
                    <a:pt x="1926" y="619"/>
                    <a:pt x="2197" y="619"/>
                  </a:cubicBezTo>
                  <a:cubicBezTo>
                    <a:pt x="2322" y="619"/>
                    <a:pt x="2447" y="614"/>
                    <a:pt x="2572" y="602"/>
                  </a:cubicBezTo>
                  <a:cubicBezTo>
                    <a:pt x="2592" y="606"/>
                    <a:pt x="2619" y="608"/>
                    <a:pt x="2649" y="608"/>
                  </a:cubicBezTo>
                  <a:cubicBezTo>
                    <a:pt x="2733" y="608"/>
                    <a:pt x="2840" y="588"/>
                    <a:pt x="2878" y="513"/>
                  </a:cubicBezTo>
                  <a:cubicBezTo>
                    <a:pt x="2929" y="399"/>
                    <a:pt x="2776" y="335"/>
                    <a:pt x="2700" y="284"/>
                  </a:cubicBezTo>
                  <a:cubicBezTo>
                    <a:pt x="2420" y="121"/>
                    <a:pt x="2109" y="1"/>
                    <a:pt x="17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 name="Google Shape;1123;p50"/>
          <p:cNvGrpSpPr/>
          <p:nvPr/>
        </p:nvGrpSpPr>
        <p:grpSpPr>
          <a:xfrm>
            <a:off x="-272446" y="2986990"/>
            <a:ext cx="2060889" cy="2304744"/>
            <a:chOff x="6806698" y="1962378"/>
            <a:chExt cx="929752" cy="1039766"/>
          </a:xfrm>
        </p:grpSpPr>
        <p:sp>
          <p:nvSpPr>
            <p:cNvPr id="1124" name="Google Shape;1124;p50"/>
            <p:cNvSpPr/>
            <p:nvPr/>
          </p:nvSpPr>
          <p:spPr>
            <a:xfrm>
              <a:off x="6806698" y="1962378"/>
              <a:ext cx="929752" cy="1039766"/>
            </a:xfrm>
            <a:custGeom>
              <a:rect b="b" l="l" r="r" t="t"/>
              <a:pathLst>
                <a:path extrusionOk="0" h="10283" w="9195">
                  <a:moveTo>
                    <a:pt x="714" y="187"/>
                  </a:moveTo>
                  <a:lnTo>
                    <a:pt x="714" y="187"/>
                  </a:lnTo>
                  <a:cubicBezTo>
                    <a:pt x="841" y="263"/>
                    <a:pt x="969" y="352"/>
                    <a:pt x="1083" y="442"/>
                  </a:cubicBezTo>
                  <a:cubicBezTo>
                    <a:pt x="1032" y="543"/>
                    <a:pt x="994" y="633"/>
                    <a:pt x="930" y="734"/>
                  </a:cubicBezTo>
                  <a:cubicBezTo>
                    <a:pt x="867" y="836"/>
                    <a:pt x="727" y="1065"/>
                    <a:pt x="599" y="1078"/>
                  </a:cubicBezTo>
                  <a:cubicBezTo>
                    <a:pt x="586" y="1081"/>
                    <a:pt x="574" y="1082"/>
                    <a:pt x="564" y="1082"/>
                  </a:cubicBezTo>
                  <a:cubicBezTo>
                    <a:pt x="373" y="1082"/>
                    <a:pt x="511" y="679"/>
                    <a:pt x="523" y="607"/>
                  </a:cubicBezTo>
                  <a:cubicBezTo>
                    <a:pt x="574" y="454"/>
                    <a:pt x="638" y="352"/>
                    <a:pt x="714" y="225"/>
                  </a:cubicBezTo>
                  <a:cubicBezTo>
                    <a:pt x="714" y="200"/>
                    <a:pt x="727" y="200"/>
                    <a:pt x="714" y="187"/>
                  </a:cubicBezTo>
                  <a:close/>
                  <a:moveTo>
                    <a:pt x="1172" y="543"/>
                  </a:moveTo>
                  <a:cubicBezTo>
                    <a:pt x="1376" y="709"/>
                    <a:pt x="1593" y="900"/>
                    <a:pt x="1758" y="1091"/>
                  </a:cubicBezTo>
                  <a:cubicBezTo>
                    <a:pt x="2064" y="1435"/>
                    <a:pt x="2255" y="1842"/>
                    <a:pt x="2548" y="2173"/>
                  </a:cubicBezTo>
                  <a:cubicBezTo>
                    <a:pt x="2789" y="2467"/>
                    <a:pt x="3108" y="2553"/>
                    <a:pt x="3447" y="2553"/>
                  </a:cubicBezTo>
                  <a:cubicBezTo>
                    <a:pt x="3520" y="2553"/>
                    <a:pt x="3594" y="2549"/>
                    <a:pt x="3668" y="2543"/>
                  </a:cubicBezTo>
                  <a:cubicBezTo>
                    <a:pt x="3986" y="2513"/>
                    <a:pt x="4294" y="2492"/>
                    <a:pt x="4605" y="2492"/>
                  </a:cubicBezTo>
                  <a:cubicBezTo>
                    <a:pt x="4830" y="2492"/>
                    <a:pt x="5055" y="2503"/>
                    <a:pt x="5285" y="2530"/>
                  </a:cubicBezTo>
                  <a:cubicBezTo>
                    <a:pt x="5807" y="2593"/>
                    <a:pt x="6380" y="2683"/>
                    <a:pt x="6851" y="2963"/>
                  </a:cubicBezTo>
                  <a:cubicBezTo>
                    <a:pt x="7284" y="3217"/>
                    <a:pt x="7654" y="3574"/>
                    <a:pt x="7972" y="3943"/>
                  </a:cubicBezTo>
                  <a:cubicBezTo>
                    <a:pt x="8596" y="4656"/>
                    <a:pt x="9016" y="5599"/>
                    <a:pt x="8761" y="6554"/>
                  </a:cubicBezTo>
                  <a:cubicBezTo>
                    <a:pt x="8685" y="7050"/>
                    <a:pt x="8392" y="7356"/>
                    <a:pt x="8023" y="7636"/>
                  </a:cubicBezTo>
                  <a:cubicBezTo>
                    <a:pt x="7615" y="7929"/>
                    <a:pt x="7361" y="8349"/>
                    <a:pt x="7004" y="8667"/>
                  </a:cubicBezTo>
                  <a:cubicBezTo>
                    <a:pt x="6610" y="9011"/>
                    <a:pt x="6202" y="9304"/>
                    <a:pt x="5769" y="9584"/>
                  </a:cubicBezTo>
                  <a:cubicBezTo>
                    <a:pt x="5604" y="9686"/>
                    <a:pt x="5374" y="9737"/>
                    <a:pt x="5145" y="9788"/>
                  </a:cubicBezTo>
                  <a:cubicBezTo>
                    <a:pt x="5209" y="9711"/>
                    <a:pt x="5234" y="9597"/>
                    <a:pt x="5273" y="9495"/>
                  </a:cubicBezTo>
                  <a:cubicBezTo>
                    <a:pt x="5362" y="9368"/>
                    <a:pt x="5451" y="9393"/>
                    <a:pt x="5553" y="9304"/>
                  </a:cubicBezTo>
                  <a:cubicBezTo>
                    <a:pt x="5578" y="9278"/>
                    <a:pt x="5591" y="9240"/>
                    <a:pt x="5616" y="9215"/>
                  </a:cubicBezTo>
                  <a:cubicBezTo>
                    <a:pt x="5655" y="9113"/>
                    <a:pt x="5693" y="9049"/>
                    <a:pt x="5769" y="8986"/>
                  </a:cubicBezTo>
                  <a:cubicBezTo>
                    <a:pt x="5871" y="8896"/>
                    <a:pt x="6024" y="8718"/>
                    <a:pt x="6164" y="8693"/>
                  </a:cubicBezTo>
                  <a:cubicBezTo>
                    <a:pt x="6253" y="8667"/>
                    <a:pt x="6342" y="8705"/>
                    <a:pt x="6406" y="8642"/>
                  </a:cubicBezTo>
                  <a:cubicBezTo>
                    <a:pt x="6508" y="8565"/>
                    <a:pt x="6482" y="8438"/>
                    <a:pt x="6584" y="8374"/>
                  </a:cubicBezTo>
                  <a:cubicBezTo>
                    <a:pt x="6737" y="8260"/>
                    <a:pt x="6953" y="8260"/>
                    <a:pt x="7042" y="8082"/>
                  </a:cubicBezTo>
                  <a:cubicBezTo>
                    <a:pt x="7069" y="8036"/>
                    <a:pt x="7026" y="7991"/>
                    <a:pt x="6990" y="7991"/>
                  </a:cubicBezTo>
                  <a:cubicBezTo>
                    <a:pt x="6975" y="7991"/>
                    <a:pt x="6961" y="7999"/>
                    <a:pt x="6953" y="8018"/>
                  </a:cubicBezTo>
                  <a:cubicBezTo>
                    <a:pt x="6839" y="8209"/>
                    <a:pt x="6559" y="8183"/>
                    <a:pt x="6431" y="8374"/>
                  </a:cubicBezTo>
                  <a:cubicBezTo>
                    <a:pt x="6393" y="8413"/>
                    <a:pt x="6393" y="8464"/>
                    <a:pt x="6368" y="8502"/>
                  </a:cubicBezTo>
                  <a:cubicBezTo>
                    <a:pt x="6308" y="8570"/>
                    <a:pt x="6254" y="8575"/>
                    <a:pt x="6199" y="8575"/>
                  </a:cubicBezTo>
                  <a:cubicBezTo>
                    <a:pt x="6188" y="8575"/>
                    <a:pt x="6176" y="8575"/>
                    <a:pt x="6165" y="8575"/>
                  </a:cubicBezTo>
                  <a:cubicBezTo>
                    <a:pt x="6148" y="8575"/>
                    <a:pt x="6131" y="8576"/>
                    <a:pt x="6113" y="8578"/>
                  </a:cubicBezTo>
                  <a:cubicBezTo>
                    <a:pt x="6011" y="8591"/>
                    <a:pt x="5947" y="8655"/>
                    <a:pt x="5871" y="8718"/>
                  </a:cubicBezTo>
                  <a:cubicBezTo>
                    <a:pt x="5769" y="8795"/>
                    <a:pt x="5667" y="8884"/>
                    <a:pt x="5578" y="8986"/>
                  </a:cubicBezTo>
                  <a:cubicBezTo>
                    <a:pt x="5553" y="9037"/>
                    <a:pt x="5540" y="9100"/>
                    <a:pt x="5489" y="9151"/>
                  </a:cubicBezTo>
                  <a:cubicBezTo>
                    <a:pt x="5413" y="9240"/>
                    <a:pt x="5374" y="9240"/>
                    <a:pt x="5285" y="9291"/>
                  </a:cubicBezTo>
                  <a:cubicBezTo>
                    <a:pt x="5158" y="9393"/>
                    <a:pt x="5031" y="9648"/>
                    <a:pt x="5094" y="9788"/>
                  </a:cubicBezTo>
                  <a:cubicBezTo>
                    <a:pt x="5043" y="9801"/>
                    <a:pt x="4992" y="9801"/>
                    <a:pt x="4941" y="9813"/>
                  </a:cubicBezTo>
                  <a:cubicBezTo>
                    <a:pt x="4674" y="9877"/>
                    <a:pt x="4407" y="9966"/>
                    <a:pt x="4139" y="10004"/>
                  </a:cubicBezTo>
                  <a:cubicBezTo>
                    <a:pt x="3807" y="10076"/>
                    <a:pt x="3463" y="10121"/>
                    <a:pt x="3124" y="10121"/>
                  </a:cubicBezTo>
                  <a:cubicBezTo>
                    <a:pt x="2437" y="10121"/>
                    <a:pt x="1773" y="9935"/>
                    <a:pt x="1287" y="9406"/>
                  </a:cubicBezTo>
                  <a:cubicBezTo>
                    <a:pt x="969" y="9049"/>
                    <a:pt x="727" y="8629"/>
                    <a:pt x="510" y="8196"/>
                  </a:cubicBezTo>
                  <a:cubicBezTo>
                    <a:pt x="268" y="7750"/>
                    <a:pt x="103" y="7292"/>
                    <a:pt x="103" y="6783"/>
                  </a:cubicBezTo>
                  <a:cubicBezTo>
                    <a:pt x="103" y="6273"/>
                    <a:pt x="256" y="5764"/>
                    <a:pt x="510" y="5318"/>
                  </a:cubicBezTo>
                  <a:cubicBezTo>
                    <a:pt x="650" y="5076"/>
                    <a:pt x="829" y="4873"/>
                    <a:pt x="1020" y="4656"/>
                  </a:cubicBezTo>
                  <a:cubicBezTo>
                    <a:pt x="1172" y="4491"/>
                    <a:pt x="1351" y="4325"/>
                    <a:pt x="1465" y="4109"/>
                  </a:cubicBezTo>
                  <a:cubicBezTo>
                    <a:pt x="1694" y="3663"/>
                    <a:pt x="1618" y="3116"/>
                    <a:pt x="1427" y="2670"/>
                  </a:cubicBezTo>
                  <a:cubicBezTo>
                    <a:pt x="1211" y="2161"/>
                    <a:pt x="892" y="1702"/>
                    <a:pt x="587" y="1244"/>
                  </a:cubicBezTo>
                  <a:cubicBezTo>
                    <a:pt x="841" y="1193"/>
                    <a:pt x="1058" y="798"/>
                    <a:pt x="1172" y="543"/>
                  </a:cubicBezTo>
                  <a:close/>
                  <a:moveTo>
                    <a:pt x="719" y="0"/>
                  </a:moveTo>
                  <a:cubicBezTo>
                    <a:pt x="659" y="0"/>
                    <a:pt x="620" y="80"/>
                    <a:pt x="663" y="123"/>
                  </a:cubicBezTo>
                  <a:lnTo>
                    <a:pt x="650" y="123"/>
                  </a:lnTo>
                  <a:cubicBezTo>
                    <a:pt x="459" y="251"/>
                    <a:pt x="370" y="480"/>
                    <a:pt x="345" y="696"/>
                  </a:cubicBezTo>
                  <a:cubicBezTo>
                    <a:pt x="307" y="862"/>
                    <a:pt x="294" y="1065"/>
                    <a:pt x="434" y="1180"/>
                  </a:cubicBezTo>
                  <a:lnTo>
                    <a:pt x="536" y="1218"/>
                  </a:lnTo>
                  <a:cubicBezTo>
                    <a:pt x="803" y="1702"/>
                    <a:pt x="1121" y="2148"/>
                    <a:pt x="1351" y="2657"/>
                  </a:cubicBezTo>
                  <a:cubicBezTo>
                    <a:pt x="1605" y="3217"/>
                    <a:pt x="1618" y="3816"/>
                    <a:pt x="1211" y="4300"/>
                  </a:cubicBezTo>
                  <a:cubicBezTo>
                    <a:pt x="905" y="4656"/>
                    <a:pt x="574" y="4949"/>
                    <a:pt x="345" y="5382"/>
                  </a:cubicBezTo>
                  <a:cubicBezTo>
                    <a:pt x="141" y="5777"/>
                    <a:pt x="26" y="6210"/>
                    <a:pt x="14" y="6655"/>
                  </a:cubicBezTo>
                  <a:cubicBezTo>
                    <a:pt x="1" y="7114"/>
                    <a:pt x="90" y="7559"/>
                    <a:pt x="294" y="7992"/>
                  </a:cubicBezTo>
                  <a:cubicBezTo>
                    <a:pt x="498" y="8438"/>
                    <a:pt x="752" y="8896"/>
                    <a:pt x="1058" y="9291"/>
                  </a:cubicBezTo>
                  <a:cubicBezTo>
                    <a:pt x="1338" y="9660"/>
                    <a:pt x="1682" y="9928"/>
                    <a:pt x="2115" y="10106"/>
                  </a:cubicBezTo>
                  <a:cubicBezTo>
                    <a:pt x="2440" y="10233"/>
                    <a:pt x="2797" y="10282"/>
                    <a:pt x="3154" y="10282"/>
                  </a:cubicBezTo>
                  <a:cubicBezTo>
                    <a:pt x="3301" y="10282"/>
                    <a:pt x="3447" y="10274"/>
                    <a:pt x="3592" y="10259"/>
                  </a:cubicBezTo>
                  <a:cubicBezTo>
                    <a:pt x="4152" y="10195"/>
                    <a:pt x="4687" y="10042"/>
                    <a:pt x="5234" y="9902"/>
                  </a:cubicBezTo>
                  <a:cubicBezTo>
                    <a:pt x="5451" y="9839"/>
                    <a:pt x="5693" y="9788"/>
                    <a:pt x="5896" y="9660"/>
                  </a:cubicBezTo>
                  <a:cubicBezTo>
                    <a:pt x="6138" y="9495"/>
                    <a:pt x="6368" y="9342"/>
                    <a:pt x="6597" y="9164"/>
                  </a:cubicBezTo>
                  <a:cubicBezTo>
                    <a:pt x="7004" y="8884"/>
                    <a:pt x="7386" y="8565"/>
                    <a:pt x="7705" y="8183"/>
                  </a:cubicBezTo>
                  <a:cubicBezTo>
                    <a:pt x="7870" y="7967"/>
                    <a:pt x="8048" y="7814"/>
                    <a:pt x="8278" y="7636"/>
                  </a:cubicBezTo>
                  <a:cubicBezTo>
                    <a:pt x="8443" y="7509"/>
                    <a:pt x="8609" y="7368"/>
                    <a:pt x="8736" y="7177"/>
                  </a:cubicBezTo>
                  <a:cubicBezTo>
                    <a:pt x="9194" y="6464"/>
                    <a:pt x="9118" y="5484"/>
                    <a:pt x="8736" y="4707"/>
                  </a:cubicBezTo>
                  <a:cubicBezTo>
                    <a:pt x="8507" y="4274"/>
                    <a:pt x="8188" y="3880"/>
                    <a:pt x="7857" y="3536"/>
                  </a:cubicBezTo>
                  <a:cubicBezTo>
                    <a:pt x="7526" y="3179"/>
                    <a:pt x="7144" y="2861"/>
                    <a:pt x="6699" y="2670"/>
                  </a:cubicBezTo>
                  <a:cubicBezTo>
                    <a:pt x="6126" y="2428"/>
                    <a:pt x="5489" y="2352"/>
                    <a:pt x="4878" y="2339"/>
                  </a:cubicBezTo>
                  <a:cubicBezTo>
                    <a:pt x="4793" y="2335"/>
                    <a:pt x="4707" y="2334"/>
                    <a:pt x="4622" y="2334"/>
                  </a:cubicBezTo>
                  <a:cubicBezTo>
                    <a:pt x="4389" y="2334"/>
                    <a:pt x="4156" y="2346"/>
                    <a:pt x="3923" y="2364"/>
                  </a:cubicBezTo>
                  <a:cubicBezTo>
                    <a:pt x="3781" y="2383"/>
                    <a:pt x="3634" y="2404"/>
                    <a:pt x="3486" y="2404"/>
                  </a:cubicBezTo>
                  <a:cubicBezTo>
                    <a:pt x="3328" y="2404"/>
                    <a:pt x="3170" y="2380"/>
                    <a:pt x="3019" y="2301"/>
                  </a:cubicBezTo>
                  <a:cubicBezTo>
                    <a:pt x="2764" y="2173"/>
                    <a:pt x="2624" y="1944"/>
                    <a:pt x="2484" y="1702"/>
                  </a:cubicBezTo>
                  <a:cubicBezTo>
                    <a:pt x="2331" y="1473"/>
                    <a:pt x="2191" y="1269"/>
                    <a:pt x="2013" y="1065"/>
                  </a:cubicBezTo>
                  <a:cubicBezTo>
                    <a:pt x="1796" y="798"/>
                    <a:pt x="1542" y="569"/>
                    <a:pt x="1274" y="352"/>
                  </a:cubicBezTo>
                  <a:cubicBezTo>
                    <a:pt x="1249" y="314"/>
                    <a:pt x="1223" y="301"/>
                    <a:pt x="1185" y="301"/>
                  </a:cubicBezTo>
                  <a:lnTo>
                    <a:pt x="752" y="9"/>
                  </a:lnTo>
                  <a:cubicBezTo>
                    <a:pt x="741" y="3"/>
                    <a:pt x="729" y="0"/>
                    <a:pt x="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50"/>
            <p:cNvSpPr/>
            <p:nvPr/>
          </p:nvSpPr>
          <p:spPr>
            <a:xfrm>
              <a:off x="6891737" y="2098177"/>
              <a:ext cx="277257" cy="695469"/>
            </a:xfrm>
            <a:custGeom>
              <a:rect b="b" l="l" r="r" t="t"/>
              <a:pathLst>
                <a:path extrusionOk="0" h="6878" w="2742">
                  <a:moveTo>
                    <a:pt x="20" y="0"/>
                  </a:moveTo>
                  <a:cubicBezTo>
                    <a:pt x="10" y="0"/>
                    <a:pt x="0" y="30"/>
                    <a:pt x="0" y="41"/>
                  </a:cubicBezTo>
                  <a:cubicBezTo>
                    <a:pt x="140" y="295"/>
                    <a:pt x="370" y="512"/>
                    <a:pt x="522" y="767"/>
                  </a:cubicBezTo>
                  <a:cubicBezTo>
                    <a:pt x="688" y="1021"/>
                    <a:pt x="841" y="1276"/>
                    <a:pt x="968" y="1556"/>
                  </a:cubicBezTo>
                  <a:cubicBezTo>
                    <a:pt x="1223" y="2091"/>
                    <a:pt x="1414" y="2664"/>
                    <a:pt x="1503" y="3250"/>
                  </a:cubicBezTo>
                  <a:lnTo>
                    <a:pt x="1554" y="3632"/>
                  </a:lnTo>
                  <a:cubicBezTo>
                    <a:pt x="1363" y="3441"/>
                    <a:pt x="1286" y="3224"/>
                    <a:pt x="1248" y="2919"/>
                  </a:cubicBezTo>
                  <a:cubicBezTo>
                    <a:pt x="1248" y="2911"/>
                    <a:pt x="1240" y="2904"/>
                    <a:pt x="1230" y="2904"/>
                  </a:cubicBezTo>
                  <a:cubicBezTo>
                    <a:pt x="1223" y="2904"/>
                    <a:pt x="1215" y="2908"/>
                    <a:pt x="1210" y="2919"/>
                  </a:cubicBezTo>
                  <a:cubicBezTo>
                    <a:pt x="1146" y="3224"/>
                    <a:pt x="1299" y="3593"/>
                    <a:pt x="1567" y="3759"/>
                  </a:cubicBezTo>
                  <a:cubicBezTo>
                    <a:pt x="1617" y="4230"/>
                    <a:pt x="1630" y="4701"/>
                    <a:pt x="1732" y="5160"/>
                  </a:cubicBezTo>
                  <a:cubicBezTo>
                    <a:pt x="1847" y="5784"/>
                    <a:pt x="2127" y="6344"/>
                    <a:pt x="2509" y="6840"/>
                  </a:cubicBezTo>
                  <a:cubicBezTo>
                    <a:pt x="2539" y="6866"/>
                    <a:pt x="2573" y="6877"/>
                    <a:pt x="2604" y="6877"/>
                  </a:cubicBezTo>
                  <a:cubicBezTo>
                    <a:pt x="2681" y="6877"/>
                    <a:pt x="2741" y="6814"/>
                    <a:pt x="2687" y="6751"/>
                  </a:cubicBezTo>
                  <a:cubicBezTo>
                    <a:pt x="2292" y="6216"/>
                    <a:pt x="1999" y="5656"/>
                    <a:pt x="1898" y="4994"/>
                  </a:cubicBezTo>
                  <a:cubicBezTo>
                    <a:pt x="1783" y="4332"/>
                    <a:pt x="1796" y="3670"/>
                    <a:pt x="1656" y="3033"/>
                  </a:cubicBezTo>
                  <a:cubicBezTo>
                    <a:pt x="1528" y="2460"/>
                    <a:pt x="1325" y="1900"/>
                    <a:pt x="1044" y="1378"/>
                  </a:cubicBezTo>
                  <a:cubicBezTo>
                    <a:pt x="904" y="1110"/>
                    <a:pt x="752" y="856"/>
                    <a:pt x="573" y="614"/>
                  </a:cubicBezTo>
                  <a:cubicBezTo>
                    <a:pt x="408" y="410"/>
                    <a:pt x="255" y="155"/>
                    <a:pt x="26" y="3"/>
                  </a:cubicBezTo>
                  <a:cubicBezTo>
                    <a:pt x="24" y="1"/>
                    <a:pt x="22" y="0"/>
                    <a:pt x="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50"/>
            <p:cNvSpPr/>
            <p:nvPr/>
          </p:nvSpPr>
          <p:spPr>
            <a:xfrm>
              <a:off x="6856953" y="2327003"/>
              <a:ext cx="155919" cy="389394"/>
            </a:xfrm>
            <a:custGeom>
              <a:rect b="b" l="l" r="r" t="t"/>
              <a:pathLst>
                <a:path extrusionOk="0" h="3851" w="1542">
                  <a:moveTo>
                    <a:pt x="1250" y="1"/>
                  </a:moveTo>
                  <a:cubicBezTo>
                    <a:pt x="1242" y="1"/>
                    <a:pt x="1236" y="10"/>
                    <a:pt x="1236" y="19"/>
                  </a:cubicBezTo>
                  <a:cubicBezTo>
                    <a:pt x="1299" y="414"/>
                    <a:pt x="1236" y="783"/>
                    <a:pt x="1045" y="1152"/>
                  </a:cubicBezTo>
                  <a:cubicBezTo>
                    <a:pt x="892" y="1432"/>
                    <a:pt x="701" y="1712"/>
                    <a:pt x="535" y="1993"/>
                  </a:cubicBezTo>
                  <a:cubicBezTo>
                    <a:pt x="217" y="2515"/>
                    <a:pt x="1" y="3189"/>
                    <a:pt x="153" y="3813"/>
                  </a:cubicBezTo>
                  <a:cubicBezTo>
                    <a:pt x="158" y="3839"/>
                    <a:pt x="180" y="3850"/>
                    <a:pt x="204" y="3850"/>
                  </a:cubicBezTo>
                  <a:cubicBezTo>
                    <a:pt x="240" y="3850"/>
                    <a:pt x="281" y="3826"/>
                    <a:pt x="281" y="3788"/>
                  </a:cubicBezTo>
                  <a:cubicBezTo>
                    <a:pt x="255" y="3431"/>
                    <a:pt x="242" y="3075"/>
                    <a:pt x="357" y="2706"/>
                  </a:cubicBezTo>
                  <a:cubicBezTo>
                    <a:pt x="472" y="2362"/>
                    <a:pt x="663" y="2043"/>
                    <a:pt x="854" y="1738"/>
                  </a:cubicBezTo>
                  <a:cubicBezTo>
                    <a:pt x="1159" y="1241"/>
                    <a:pt x="1541" y="579"/>
                    <a:pt x="1261" y="6"/>
                  </a:cubicBezTo>
                  <a:cubicBezTo>
                    <a:pt x="1257" y="2"/>
                    <a:pt x="1254" y="1"/>
                    <a:pt x="12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50"/>
            <p:cNvSpPr/>
            <p:nvPr/>
          </p:nvSpPr>
          <p:spPr>
            <a:xfrm>
              <a:off x="7074554" y="2213753"/>
              <a:ext cx="512552" cy="491823"/>
            </a:xfrm>
            <a:custGeom>
              <a:rect b="b" l="l" r="r" t="t"/>
              <a:pathLst>
                <a:path extrusionOk="0" h="4864" w="5069">
                  <a:moveTo>
                    <a:pt x="21" y="1"/>
                  </a:moveTo>
                  <a:cubicBezTo>
                    <a:pt x="7" y="1"/>
                    <a:pt x="0" y="12"/>
                    <a:pt x="0" y="31"/>
                  </a:cubicBezTo>
                  <a:cubicBezTo>
                    <a:pt x="64" y="439"/>
                    <a:pt x="395" y="795"/>
                    <a:pt x="752" y="999"/>
                  </a:cubicBezTo>
                  <a:cubicBezTo>
                    <a:pt x="1197" y="1266"/>
                    <a:pt x="1719" y="1279"/>
                    <a:pt x="2216" y="1317"/>
                  </a:cubicBezTo>
                  <a:cubicBezTo>
                    <a:pt x="2738" y="1368"/>
                    <a:pt x="3235" y="1495"/>
                    <a:pt x="3680" y="1788"/>
                  </a:cubicBezTo>
                  <a:cubicBezTo>
                    <a:pt x="4113" y="2081"/>
                    <a:pt x="4444" y="2489"/>
                    <a:pt x="4635" y="2972"/>
                  </a:cubicBezTo>
                  <a:cubicBezTo>
                    <a:pt x="4750" y="3253"/>
                    <a:pt x="4814" y="3558"/>
                    <a:pt x="4826" y="3851"/>
                  </a:cubicBezTo>
                  <a:cubicBezTo>
                    <a:pt x="4839" y="4169"/>
                    <a:pt x="4775" y="4462"/>
                    <a:pt x="4712" y="4768"/>
                  </a:cubicBezTo>
                  <a:cubicBezTo>
                    <a:pt x="4704" y="4830"/>
                    <a:pt x="4748" y="4863"/>
                    <a:pt x="4792" y="4863"/>
                  </a:cubicBezTo>
                  <a:cubicBezTo>
                    <a:pt x="4821" y="4863"/>
                    <a:pt x="4850" y="4849"/>
                    <a:pt x="4865" y="4819"/>
                  </a:cubicBezTo>
                  <a:cubicBezTo>
                    <a:pt x="5068" y="4373"/>
                    <a:pt x="5056" y="3813"/>
                    <a:pt x="4941" y="3342"/>
                  </a:cubicBezTo>
                  <a:cubicBezTo>
                    <a:pt x="4826" y="2845"/>
                    <a:pt x="4572" y="2399"/>
                    <a:pt x="4228" y="2043"/>
                  </a:cubicBezTo>
                  <a:cubicBezTo>
                    <a:pt x="3910" y="1712"/>
                    <a:pt x="3489" y="1457"/>
                    <a:pt x="3044" y="1317"/>
                  </a:cubicBezTo>
                  <a:cubicBezTo>
                    <a:pt x="2522" y="1139"/>
                    <a:pt x="1961" y="1203"/>
                    <a:pt x="1414" y="1088"/>
                  </a:cubicBezTo>
                  <a:cubicBezTo>
                    <a:pt x="1096" y="1024"/>
                    <a:pt x="803" y="910"/>
                    <a:pt x="561" y="706"/>
                  </a:cubicBezTo>
                  <a:cubicBezTo>
                    <a:pt x="332" y="515"/>
                    <a:pt x="179" y="260"/>
                    <a:pt x="39" y="6"/>
                  </a:cubicBezTo>
                  <a:cubicBezTo>
                    <a:pt x="32" y="2"/>
                    <a:pt x="26" y="1"/>
                    <a:pt x="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50"/>
            <p:cNvSpPr/>
            <p:nvPr/>
          </p:nvSpPr>
          <p:spPr>
            <a:xfrm>
              <a:off x="7217430" y="2263199"/>
              <a:ext cx="355318" cy="101317"/>
            </a:xfrm>
            <a:custGeom>
              <a:rect b="b" l="l" r="r" t="t"/>
              <a:pathLst>
                <a:path extrusionOk="0" h="1002" w="3514">
                  <a:moveTo>
                    <a:pt x="39" y="0"/>
                  </a:moveTo>
                  <a:cubicBezTo>
                    <a:pt x="1" y="0"/>
                    <a:pt x="1" y="26"/>
                    <a:pt x="26" y="51"/>
                  </a:cubicBezTo>
                  <a:cubicBezTo>
                    <a:pt x="536" y="332"/>
                    <a:pt x="1185" y="395"/>
                    <a:pt x="1758" y="446"/>
                  </a:cubicBezTo>
                  <a:cubicBezTo>
                    <a:pt x="2331" y="472"/>
                    <a:pt x="2955" y="523"/>
                    <a:pt x="3362" y="981"/>
                  </a:cubicBezTo>
                  <a:cubicBezTo>
                    <a:pt x="3377" y="995"/>
                    <a:pt x="3393" y="1001"/>
                    <a:pt x="3408" y="1001"/>
                  </a:cubicBezTo>
                  <a:cubicBezTo>
                    <a:pt x="3463" y="1001"/>
                    <a:pt x="3514" y="929"/>
                    <a:pt x="3464" y="879"/>
                  </a:cubicBezTo>
                  <a:cubicBezTo>
                    <a:pt x="3095" y="459"/>
                    <a:pt x="2548" y="344"/>
                    <a:pt x="2025" y="319"/>
                  </a:cubicBezTo>
                  <a:cubicBezTo>
                    <a:pt x="1682" y="306"/>
                    <a:pt x="1325" y="306"/>
                    <a:pt x="994" y="242"/>
                  </a:cubicBezTo>
                  <a:cubicBezTo>
                    <a:pt x="676" y="179"/>
                    <a:pt x="357" y="51"/>
                    <a:pt x="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50"/>
            <p:cNvSpPr/>
            <p:nvPr/>
          </p:nvSpPr>
          <p:spPr>
            <a:xfrm>
              <a:off x="7396404" y="2865953"/>
              <a:ext cx="54198" cy="52378"/>
            </a:xfrm>
            <a:custGeom>
              <a:rect b="b" l="l" r="r" t="t"/>
              <a:pathLst>
                <a:path extrusionOk="0" h="518" w="536">
                  <a:moveTo>
                    <a:pt x="471" y="1"/>
                  </a:moveTo>
                  <a:cubicBezTo>
                    <a:pt x="462" y="1"/>
                    <a:pt x="454" y="4"/>
                    <a:pt x="446" y="11"/>
                  </a:cubicBezTo>
                  <a:cubicBezTo>
                    <a:pt x="408" y="37"/>
                    <a:pt x="357" y="88"/>
                    <a:pt x="306" y="113"/>
                  </a:cubicBezTo>
                  <a:cubicBezTo>
                    <a:pt x="255" y="151"/>
                    <a:pt x="192" y="164"/>
                    <a:pt x="141" y="215"/>
                  </a:cubicBezTo>
                  <a:cubicBezTo>
                    <a:pt x="64" y="279"/>
                    <a:pt x="1" y="393"/>
                    <a:pt x="52" y="495"/>
                  </a:cubicBezTo>
                  <a:cubicBezTo>
                    <a:pt x="57" y="510"/>
                    <a:pt x="68" y="517"/>
                    <a:pt x="79" y="517"/>
                  </a:cubicBezTo>
                  <a:cubicBezTo>
                    <a:pt x="97" y="517"/>
                    <a:pt x="115" y="501"/>
                    <a:pt x="115" y="470"/>
                  </a:cubicBezTo>
                  <a:cubicBezTo>
                    <a:pt x="64" y="228"/>
                    <a:pt x="497" y="266"/>
                    <a:pt x="536" y="37"/>
                  </a:cubicBezTo>
                  <a:cubicBezTo>
                    <a:pt x="518" y="19"/>
                    <a:pt x="493" y="1"/>
                    <a:pt x="4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50"/>
            <p:cNvSpPr/>
            <p:nvPr/>
          </p:nvSpPr>
          <p:spPr>
            <a:xfrm>
              <a:off x="7483970" y="2795172"/>
              <a:ext cx="46513" cy="38525"/>
            </a:xfrm>
            <a:custGeom>
              <a:rect b="b" l="l" r="r" t="t"/>
              <a:pathLst>
                <a:path extrusionOk="0" h="381" w="460">
                  <a:moveTo>
                    <a:pt x="337" y="0"/>
                  </a:moveTo>
                  <a:cubicBezTo>
                    <a:pt x="329" y="0"/>
                    <a:pt x="323" y="3"/>
                    <a:pt x="319" y="11"/>
                  </a:cubicBezTo>
                  <a:cubicBezTo>
                    <a:pt x="281" y="37"/>
                    <a:pt x="281" y="75"/>
                    <a:pt x="255" y="100"/>
                  </a:cubicBezTo>
                  <a:cubicBezTo>
                    <a:pt x="217" y="138"/>
                    <a:pt x="166" y="151"/>
                    <a:pt x="141" y="164"/>
                  </a:cubicBezTo>
                  <a:cubicBezTo>
                    <a:pt x="77" y="215"/>
                    <a:pt x="1" y="240"/>
                    <a:pt x="1" y="342"/>
                  </a:cubicBezTo>
                  <a:cubicBezTo>
                    <a:pt x="1" y="368"/>
                    <a:pt x="17" y="380"/>
                    <a:pt x="34" y="380"/>
                  </a:cubicBezTo>
                  <a:cubicBezTo>
                    <a:pt x="52" y="380"/>
                    <a:pt x="71" y="368"/>
                    <a:pt x="77" y="342"/>
                  </a:cubicBezTo>
                  <a:cubicBezTo>
                    <a:pt x="77" y="266"/>
                    <a:pt x="217" y="240"/>
                    <a:pt x="281" y="228"/>
                  </a:cubicBezTo>
                  <a:cubicBezTo>
                    <a:pt x="344" y="202"/>
                    <a:pt x="459" y="87"/>
                    <a:pt x="383" y="24"/>
                  </a:cubicBezTo>
                  <a:cubicBezTo>
                    <a:pt x="374" y="15"/>
                    <a:pt x="353" y="0"/>
                    <a:pt x="3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50"/>
            <p:cNvSpPr/>
            <p:nvPr/>
          </p:nvSpPr>
          <p:spPr>
            <a:xfrm>
              <a:off x="7161210" y="2582120"/>
              <a:ext cx="155110" cy="188681"/>
            </a:xfrm>
            <a:custGeom>
              <a:rect b="b" l="l" r="r" t="t"/>
              <a:pathLst>
                <a:path extrusionOk="0" h="1866" w="1534">
                  <a:moveTo>
                    <a:pt x="35" y="1"/>
                  </a:moveTo>
                  <a:cubicBezTo>
                    <a:pt x="16" y="1"/>
                    <a:pt x="0" y="25"/>
                    <a:pt x="9" y="43"/>
                  </a:cubicBezTo>
                  <a:cubicBezTo>
                    <a:pt x="188" y="374"/>
                    <a:pt x="417" y="628"/>
                    <a:pt x="671" y="921"/>
                  </a:cubicBezTo>
                  <a:cubicBezTo>
                    <a:pt x="799" y="1061"/>
                    <a:pt x="926" y="1201"/>
                    <a:pt x="1053" y="1367"/>
                  </a:cubicBezTo>
                  <a:cubicBezTo>
                    <a:pt x="1181" y="1520"/>
                    <a:pt x="1295" y="1711"/>
                    <a:pt x="1423" y="1863"/>
                  </a:cubicBezTo>
                  <a:cubicBezTo>
                    <a:pt x="1428" y="1865"/>
                    <a:pt x="1434" y="1865"/>
                    <a:pt x="1440" y="1865"/>
                  </a:cubicBezTo>
                  <a:cubicBezTo>
                    <a:pt x="1486" y="1865"/>
                    <a:pt x="1533" y="1822"/>
                    <a:pt x="1499" y="1800"/>
                  </a:cubicBezTo>
                  <a:cubicBezTo>
                    <a:pt x="1359" y="1481"/>
                    <a:pt x="1053" y="1176"/>
                    <a:pt x="824" y="908"/>
                  </a:cubicBezTo>
                  <a:cubicBezTo>
                    <a:pt x="544" y="616"/>
                    <a:pt x="251" y="348"/>
                    <a:pt x="60" y="17"/>
                  </a:cubicBezTo>
                  <a:cubicBezTo>
                    <a:pt x="53" y="5"/>
                    <a:pt x="44" y="1"/>
                    <a:pt x="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50"/>
            <p:cNvSpPr/>
            <p:nvPr/>
          </p:nvSpPr>
          <p:spPr>
            <a:xfrm>
              <a:off x="7221474" y="2600321"/>
              <a:ext cx="57433" cy="63702"/>
            </a:xfrm>
            <a:custGeom>
              <a:rect b="b" l="l" r="r" t="t"/>
              <a:pathLst>
                <a:path extrusionOk="0" h="630" w="568">
                  <a:moveTo>
                    <a:pt x="43" y="0"/>
                  </a:moveTo>
                  <a:cubicBezTo>
                    <a:pt x="28" y="0"/>
                    <a:pt x="1" y="30"/>
                    <a:pt x="12" y="41"/>
                  </a:cubicBezTo>
                  <a:cubicBezTo>
                    <a:pt x="177" y="232"/>
                    <a:pt x="330" y="436"/>
                    <a:pt x="496" y="627"/>
                  </a:cubicBezTo>
                  <a:cubicBezTo>
                    <a:pt x="501" y="629"/>
                    <a:pt x="506" y="630"/>
                    <a:pt x="512" y="630"/>
                  </a:cubicBezTo>
                  <a:cubicBezTo>
                    <a:pt x="538" y="630"/>
                    <a:pt x="567" y="611"/>
                    <a:pt x="547" y="601"/>
                  </a:cubicBezTo>
                  <a:cubicBezTo>
                    <a:pt x="381" y="385"/>
                    <a:pt x="203" y="194"/>
                    <a:pt x="50" y="3"/>
                  </a:cubicBezTo>
                  <a:cubicBezTo>
                    <a:pt x="48" y="1"/>
                    <a:pt x="46" y="0"/>
                    <a:pt x="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50"/>
            <p:cNvSpPr/>
            <p:nvPr/>
          </p:nvSpPr>
          <p:spPr>
            <a:xfrm>
              <a:off x="7329061" y="2440961"/>
              <a:ext cx="173008" cy="217498"/>
            </a:xfrm>
            <a:custGeom>
              <a:rect b="b" l="l" r="r" t="t"/>
              <a:pathLst>
                <a:path extrusionOk="0" h="2151" w="1711">
                  <a:moveTo>
                    <a:pt x="39" y="1"/>
                  </a:moveTo>
                  <a:cubicBezTo>
                    <a:pt x="9" y="1"/>
                    <a:pt x="0" y="46"/>
                    <a:pt x="30" y="76"/>
                  </a:cubicBezTo>
                  <a:cubicBezTo>
                    <a:pt x="399" y="331"/>
                    <a:pt x="769" y="585"/>
                    <a:pt x="1049" y="929"/>
                  </a:cubicBezTo>
                  <a:cubicBezTo>
                    <a:pt x="1202" y="1107"/>
                    <a:pt x="1329" y="1298"/>
                    <a:pt x="1393" y="1502"/>
                  </a:cubicBezTo>
                  <a:cubicBezTo>
                    <a:pt x="1456" y="1706"/>
                    <a:pt x="1456" y="1922"/>
                    <a:pt x="1482" y="2126"/>
                  </a:cubicBezTo>
                  <a:cubicBezTo>
                    <a:pt x="1482" y="2143"/>
                    <a:pt x="1495" y="2150"/>
                    <a:pt x="1510" y="2150"/>
                  </a:cubicBezTo>
                  <a:cubicBezTo>
                    <a:pt x="1529" y="2150"/>
                    <a:pt x="1551" y="2140"/>
                    <a:pt x="1558" y="2126"/>
                  </a:cubicBezTo>
                  <a:cubicBezTo>
                    <a:pt x="1711" y="1744"/>
                    <a:pt x="1456" y="1235"/>
                    <a:pt x="1214" y="929"/>
                  </a:cubicBezTo>
                  <a:cubicBezTo>
                    <a:pt x="909" y="534"/>
                    <a:pt x="476" y="280"/>
                    <a:pt x="68" y="12"/>
                  </a:cubicBezTo>
                  <a:cubicBezTo>
                    <a:pt x="57" y="4"/>
                    <a:pt x="47" y="1"/>
                    <a:pt x="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50"/>
            <p:cNvSpPr/>
            <p:nvPr/>
          </p:nvSpPr>
          <p:spPr>
            <a:xfrm>
              <a:off x="7502374" y="2530652"/>
              <a:ext cx="25481" cy="77859"/>
            </a:xfrm>
            <a:custGeom>
              <a:rect b="b" l="l" r="r" t="t"/>
              <a:pathLst>
                <a:path extrusionOk="0" h="770" w="252">
                  <a:moveTo>
                    <a:pt x="36" y="1"/>
                  </a:moveTo>
                  <a:cubicBezTo>
                    <a:pt x="17" y="1"/>
                    <a:pt x="1" y="24"/>
                    <a:pt x="10" y="42"/>
                  </a:cubicBezTo>
                  <a:cubicBezTo>
                    <a:pt x="99" y="271"/>
                    <a:pt x="137" y="501"/>
                    <a:pt x="188" y="743"/>
                  </a:cubicBezTo>
                  <a:cubicBezTo>
                    <a:pt x="188" y="760"/>
                    <a:pt x="202" y="770"/>
                    <a:pt x="216" y="770"/>
                  </a:cubicBezTo>
                  <a:cubicBezTo>
                    <a:pt x="233" y="770"/>
                    <a:pt x="252" y="757"/>
                    <a:pt x="252" y="730"/>
                  </a:cubicBezTo>
                  <a:cubicBezTo>
                    <a:pt x="239" y="475"/>
                    <a:pt x="150" y="246"/>
                    <a:pt x="61" y="17"/>
                  </a:cubicBezTo>
                  <a:cubicBezTo>
                    <a:pt x="53" y="5"/>
                    <a:pt x="44" y="1"/>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50"/>
            <p:cNvSpPr/>
            <p:nvPr/>
          </p:nvSpPr>
          <p:spPr>
            <a:xfrm>
              <a:off x="6871109" y="2443085"/>
              <a:ext cx="66837" cy="112844"/>
            </a:xfrm>
            <a:custGeom>
              <a:rect b="b" l="l" r="r" t="t"/>
              <a:pathLst>
                <a:path extrusionOk="0" h="1116" w="661">
                  <a:moveTo>
                    <a:pt x="626" y="1"/>
                  </a:moveTo>
                  <a:cubicBezTo>
                    <a:pt x="622" y="1"/>
                    <a:pt x="617" y="2"/>
                    <a:pt x="612" y="4"/>
                  </a:cubicBezTo>
                  <a:cubicBezTo>
                    <a:pt x="332" y="310"/>
                    <a:pt x="1" y="641"/>
                    <a:pt x="13" y="1086"/>
                  </a:cubicBezTo>
                  <a:cubicBezTo>
                    <a:pt x="13" y="1108"/>
                    <a:pt x="25" y="1116"/>
                    <a:pt x="38" y="1116"/>
                  </a:cubicBezTo>
                  <a:cubicBezTo>
                    <a:pt x="56" y="1116"/>
                    <a:pt x="77" y="1101"/>
                    <a:pt x="77" y="1086"/>
                  </a:cubicBezTo>
                  <a:cubicBezTo>
                    <a:pt x="102" y="666"/>
                    <a:pt x="383" y="335"/>
                    <a:pt x="650" y="30"/>
                  </a:cubicBezTo>
                  <a:cubicBezTo>
                    <a:pt x="660" y="19"/>
                    <a:pt x="646" y="1"/>
                    <a:pt x="6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50"/>
            <p:cNvSpPr/>
            <p:nvPr/>
          </p:nvSpPr>
          <p:spPr>
            <a:xfrm>
              <a:off x="6923891" y="2648452"/>
              <a:ext cx="81600" cy="191208"/>
            </a:xfrm>
            <a:custGeom>
              <a:rect b="b" l="l" r="r" t="t"/>
              <a:pathLst>
                <a:path extrusionOk="0" h="1891" w="807">
                  <a:moveTo>
                    <a:pt x="182" y="1"/>
                  </a:moveTo>
                  <a:cubicBezTo>
                    <a:pt x="176" y="1"/>
                    <a:pt x="166" y="4"/>
                    <a:pt x="153" y="10"/>
                  </a:cubicBezTo>
                  <a:cubicBezTo>
                    <a:pt x="1" y="673"/>
                    <a:pt x="204" y="1424"/>
                    <a:pt x="726" y="1882"/>
                  </a:cubicBezTo>
                  <a:cubicBezTo>
                    <a:pt x="738" y="1888"/>
                    <a:pt x="749" y="1891"/>
                    <a:pt x="759" y="1891"/>
                  </a:cubicBezTo>
                  <a:cubicBezTo>
                    <a:pt x="791" y="1891"/>
                    <a:pt x="807" y="1864"/>
                    <a:pt x="777" y="1844"/>
                  </a:cubicBezTo>
                  <a:cubicBezTo>
                    <a:pt x="306" y="1360"/>
                    <a:pt x="64" y="673"/>
                    <a:pt x="192" y="10"/>
                  </a:cubicBezTo>
                  <a:cubicBezTo>
                    <a:pt x="192" y="4"/>
                    <a:pt x="188" y="1"/>
                    <a:pt x="1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50"/>
            <p:cNvSpPr/>
            <p:nvPr/>
          </p:nvSpPr>
          <p:spPr>
            <a:xfrm>
              <a:off x="7021974" y="2922174"/>
              <a:ext cx="146212" cy="29930"/>
            </a:xfrm>
            <a:custGeom>
              <a:rect b="b" l="l" r="r" t="t"/>
              <a:pathLst>
                <a:path extrusionOk="0" h="296" w="1446">
                  <a:moveTo>
                    <a:pt x="1395" y="1"/>
                  </a:moveTo>
                  <a:cubicBezTo>
                    <a:pt x="1392" y="1"/>
                    <a:pt x="1389" y="2"/>
                    <a:pt x="1386" y="3"/>
                  </a:cubicBezTo>
                  <a:cubicBezTo>
                    <a:pt x="1161" y="135"/>
                    <a:pt x="925" y="199"/>
                    <a:pt x="690" y="199"/>
                  </a:cubicBezTo>
                  <a:cubicBezTo>
                    <a:pt x="473" y="199"/>
                    <a:pt x="257" y="145"/>
                    <a:pt x="49" y="41"/>
                  </a:cubicBezTo>
                  <a:cubicBezTo>
                    <a:pt x="47" y="39"/>
                    <a:pt x="44" y="38"/>
                    <a:pt x="40" y="38"/>
                  </a:cubicBezTo>
                  <a:cubicBezTo>
                    <a:pt x="24" y="38"/>
                    <a:pt x="1" y="56"/>
                    <a:pt x="11" y="67"/>
                  </a:cubicBezTo>
                  <a:cubicBezTo>
                    <a:pt x="215" y="219"/>
                    <a:pt x="466" y="296"/>
                    <a:pt x="716" y="296"/>
                  </a:cubicBezTo>
                  <a:cubicBezTo>
                    <a:pt x="966" y="296"/>
                    <a:pt x="1214" y="219"/>
                    <a:pt x="1412" y="67"/>
                  </a:cubicBezTo>
                  <a:cubicBezTo>
                    <a:pt x="1446" y="44"/>
                    <a:pt x="1419" y="1"/>
                    <a:pt x="13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50"/>
            <p:cNvSpPr/>
            <p:nvPr/>
          </p:nvSpPr>
          <p:spPr>
            <a:xfrm>
              <a:off x="7568099" y="2417401"/>
              <a:ext cx="76949" cy="193736"/>
            </a:xfrm>
            <a:custGeom>
              <a:rect b="b" l="l" r="r" t="t"/>
              <a:pathLst>
                <a:path extrusionOk="0" h="1916" w="761">
                  <a:moveTo>
                    <a:pt x="42" y="0"/>
                  </a:moveTo>
                  <a:cubicBezTo>
                    <a:pt x="23" y="0"/>
                    <a:pt x="0" y="27"/>
                    <a:pt x="9" y="54"/>
                  </a:cubicBezTo>
                  <a:cubicBezTo>
                    <a:pt x="149" y="347"/>
                    <a:pt x="315" y="653"/>
                    <a:pt x="429" y="971"/>
                  </a:cubicBezTo>
                  <a:cubicBezTo>
                    <a:pt x="531" y="1277"/>
                    <a:pt x="582" y="1595"/>
                    <a:pt x="697" y="1888"/>
                  </a:cubicBezTo>
                  <a:cubicBezTo>
                    <a:pt x="703" y="1906"/>
                    <a:pt x="717" y="1915"/>
                    <a:pt x="730" y="1915"/>
                  </a:cubicBezTo>
                  <a:cubicBezTo>
                    <a:pt x="746" y="1915"/>
                    <a:pt x="760" y="1903"/>
                    <a:pt x="760" y="1875"/>
                  </a:cubicBezTo>
                  <a:cubicBezTo>
                    <a:pt x="748" y="1582"/>
                    <a:pt x="620" y="1226"/>
                    <a:pt x="506" y="920"/>
                  </a:cubicBezTo>
                  <a:cubicBezTo>
                    <a:pt x="391" y="602"/>
                    <a:pt x="251" y="309"/>
                    <a:pt x="60" y="16"/>
                  </a:cubicBezTo>
                  <a:cubicBezTo>
                    <a:pt x="56" y="5"/>
                    <a:pt x="49" y="0"/>
                    <a:pt x="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50"/>
            <p:cNvSpPr/>
            <p:nvPr/>
          </p:nvSpPr>
          <p:spPr>
            <a:xfrm>
              <a:off x="7622094" y="2410728"/>
              <a:ext cx="47625" cy="108496"/>
            </a:xfrm>
            <a:custGeom>
              <a:rect b="b" l="l" r="r" t="t"/>
              <a:pathLst>
                <a:path extrusionOk="0" h="1073" w="471">
                  <a:moveTo>
                    <a:pt x="32" y="1"/>
                  </a:moveTo>
                  <a:cubicBezTo>
                    <a:pt x="17" y="1"/>
                    <a:pt x="1" y="10"/>
                    <a:pt x="10" y="19"/>
                  </a:cubicBezTo>
                  <a:cubicBezTo>
                    <a:pt x="188" y="337"/>
                    <a:pt x="328" y="693"/>
                    <a:pt x="417" y="1050"/>
                  </a:cubicBezTo>
                  <a:cubicBezTo>
                    <a:pt x="423" y="1066"/>
                    <a:pt x="435" y="1073"/>
                    <a:pt x="445" y="1073"/>
                  </a:cubicBezTo>
                  <a:cubicBezTo>
                    <a:pt x="459" y="1073"/>
                    <a:pt x="470" y="1059"/>
                    <a:pt x="456" y="1037"/>
                  </a:cubicBezTo>
                  <a:cubicBezTo>
                    <a:pt x="405" y="655"/>
                    <a:pt x="252" y="311"/>
                    <a:pt x="48" y="6"/>
                  </a:cubicBezTo>
                  <a:cubicBezTo>
                    <a:pt x="44" y="2"/>
                    <a:pt x="38"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3" name="Shape 1143"/>
        <p:cNvGrpSpPr/>
        <p:nvPr/>
      </p:nvGrpSpPr>
      <p:grpSpPr>
        <a:xfrm>
          <a:off x="0" y="0"/>
          <a:ext cx="0" cy="0"/>
          <a:chOff x="0" y="0"/>
          <a:chExt cx="0" cy="0"/>
        </a:xfrm>
      </p:grpSpPr>
      <p:grpSp>
        <p:nvGrpSpPr>
          <p:cNvPr id="1144" name="Google Shape;1144;p51"/>
          <p:cNvGrpSpPr/>
          <p:nvPr/>
        </p:nvGrpSpPr>
        <p:grpSpPr>
          <a:xfrm rot="134293">
            <a:off x="109412" y="145797"/>
            <a:ext cx="8820721" cy="5003978"/>
            <a:chOff x="577150" y="371675"/>
            <a:chExt cx="2899721" cy="1958151"/>
          </a:xfrm>
        </p:grpSpPr>
        <p:sp>
          <p:nvSpPr>
            <p:cNvPr id="1145" name="Google Shape;1145;p51"/>
            <p:cNvSpPr/>
            <p:nvPr/>
          </p:nvSpPr>
          <p:spPr>
            <a:xfrm>
              <a:off x="702678" y="411388"/>
              <a:ext cx="1319736" cy="66413"/>
            </a:xfrm>
            <a:custGeom>
              <a:rect b="b" l="l" r="r" t="t"/>
              <a:pathLst>
                <a:path extrusionOk="0" h="1684" w="33464">
                  <a:moveTo>
                    <a:pt x="22724" y="1"/>
                  </a:moveTo>
                  <a:cubicBezTo>
                    <a:pt x="22094" y="1"/>
                    <a:pt x="21465" y="8"/>
                    <a:pt x="20832" y="25"/>
                  </a:cubicBezTo>
                  <a:cubicBezTo>
                    <a:pt x="20488" y="38"/>
                    <a:pt x="20132" y="38"/>
                    <a:pt x="19788" y="50"/>
                  </a:cubicBezTo>
                  <a:cubicBezTo>
                    <a:pt x="19432" y="63"/>
                    <a:pt x="19088" y="127"/>
                    <a:pt x="18731" y="127"/>
                  </a:cubicBezTo>
                  <a:cubicBezTo>
                    <a:pt x="18625" y="135"/>
                    <a:pt x="18517" y="138"/>
                    <a:pt x="18408" y="138"/>
                  </a:cubicBezTo>
                  <a:cubicBezTo>
                    <a:pt x="18168" y="138"/>
                    <a:pt x="17924" y="123"/>
                    <a:pt x="17687" y="114"/>
                  </a:cubicBezTo>
                  <a:cubicBezTo>
                    <a:pt x="17616" y="111"/>
                    <a:pt x="17545" y="110"/>
                    <a:pt x="17474" y="110"/>
                  </a:cubicBezTo>
                  <a:cubicBezTo>
                    <a:pt x="17193" y="110"/>
                    <a:pt x="16915" y="127"/>
                    <a:pt x="16630" y="127"/>
                  </a:cubicBezTo>
                  <a:cubicBezTo>
                    <a:pt x="13854" y="190"/>
                    <a:pt x="11066" y="305"/>
                    <a:pt x="8277" y="471"/>
                  </a:cubicBezTo>
                  <a:cubicBezTo>
                    <a:pt x="6889" y="534"/>
                    <a:pt x="5488" y="623"/>
                    <a:pt x="4113" y="725"/>
                  </a:cubicBezTo>
                  <a:lnTo>
                    <a:pt x="2025" y="878"/>
                  </a:lnTo>
                  <a:cubicBezTo>
                    <a:pt x="1668" y="891"/>
                    <a:pt x="1325" y="929"/>
                    <a:pt x="968" y="1018"/>
                  </a:cubicBezTo>
                  <a:cubicBezTo>
                    <a:pt x="624" y="1120"/>
                    <a:pt x="293" y="1298"/>
                    <a:pt x="39" y="1553"/>
                  </a:cubicBezTo>
                  <a:cubicBezTo>
                    <a:pt x="0" y="1578"/>
                    <a:pt x="0" y="1629"/>
                    <a:pt x="39" y="1655"/>
                  </a:cubicBezTo>
                  <a:cubicBezTo>
                    <a:pt x="51" y="1674"/>
                    <a:pt x="70" y="1683"/>
                    <a:pt x="90" y="1683"/>
                  </a:cubicBezTo>
                  <a:cubicBezTo>
                    <a:pt x="109" y="1683"/>
                    <a:pt x="128" y="1674"/>
                    <a:pt x="140" y="1655"/>
                  </a:cubicBezTo>
                  <a:cubicBezTo>
                    <a:pt x="382" y="1426"/>
                    <a:pt x="701" y="1260"/>
                    <a:pt x="1019" y="1184"/>
                  </a:cubicBezTo>
                  <a:cubicBezTo>
                    <a:pt x="1350" y="1082"/>
                    <a:pt x="1694" y="1069"/>
                    <a:pt x="2038" y="1056"/>
                  </a:cubicBezTo>
                  <a:lnTo>
                    <a:pt x="4126" y="916"/>
                  </a:lnTo>
                  <a:cubicBezTo>
                    <a:pt x="5514" y="814"/>
                    <a:pt x="6915" y="738"/>
                    <a:pt x="8290" y="662"/>
                  </a:cubicBezTo>
                  <a:cubicBezTo>
                    <a:pt x="11066" y="509"/>
                    <a:pt x="13854" y="407"/>
                    <a:pt x="16630" y="343"/>
                  </a:cubicBezTo>
                  <a:cubicBezTo>
                    <a:pt x="16987" y="343"/>
                    <a:pt x="17331" y="343"/>
                    <a:pt x="17687" y="305"/>
                  </a:cubicBezTo>
                  <a:cubicBezTo>
                    <a:pt x="18031" y="280"/>
                    <a:pt x="18387" y="241"/>
                    <a:pt x="18731" y="241"/>
                  </a:cubicBezTo>
                  <a:cubicBezTo>
                    <a:pt x="19088" y="241"/>
                    <a:pt x="19432" y="280"/>
                    <a:pt x="19788" y="292"/>
                  </a:cubicBezTo>
                  <a:lnTo>
                    <a:pt x="20832" y="292"/>
                  </a:lnTo>
                  <a:lnTo>
                    <a:pt x="25009" y="280"/>
                  </a:lnTo>
                  <a:cubicBezTo>
                    <a:pt x="25511" y="275"/>
                    <a:pt x="26013" y="273"/>
                    <a:pt x="26515" y="273"/>
                  </a:cubicBezTo>
                  <a:cubicBezTo>
                    <a:pt x="28798" y="273"/>
                    <a:pt x="31076" y="316"/>
                    <a:pt x="33362" y="369"/>
                  </a:cubicBezTo>
                  <a:cubicBezTo>
                    <a:pt x="33413" y="369"/>
                    <a:pt x="33438" y="343"/>
                    <a:pt x="33464" y="305"/>
                  </a:cubicBezTo>
                  <a:cubicBezTo>
                    <a:pt x="33464" y="254"/>
                    <a:pt x="33426" y="229"/>
                    <a:pt x="33375" y="229"/>
                  </a:cubicBezTo>
                  <a:cubicBezTo>
                    <a:pt x="30599" y="101"/>
                    <a:pt x="27810" y="50"/>
                    <a:pt x="25022" y="25"/>
                  </a:cubicBezTo>
                  <a:cubicBezTo>
                    <a:pt x="24253" y="11"/>
                    <a:pt x="23489" y="1"/>
                    <a:pt x="22724"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51"/>
            <p:cNvSpPr/>
            <p:nvPr/>
          </p:nvSpPr>
          <p:spPr>
            <a:xfrm>
              <a:off x="584682" y="394272"/>
              <a:ext cx="2892189" cy="1929835"/>
            </a:xfrm>
            <a:custGeom>
              <a:rect b="b" l="l" r="r" t="t"/>
              <a:pathLst>
                <a:path extrusionOk="0" h="48934" w="73336">
                  <a:moveTo>
                    <a:pt x="1990" y="48070"/>
                  </a:moveTo>
                  <a:cubicBezTo>
                    <a:pt x="2241" y="48320"/>
                    <a:pt x="2617" y="48440"/>
                    <a:pt x="3124" y="48440"/>
                  </a:cubicBezTo>
                  <a:cubicBezTo>
                    <a:pt x="3228" y="48440"/>
                    <a:pt x="3337" y="48435"/>
                    <a:pt x="3451" y="48425"/>
                  </a:cubicBezTo>
                  <a:lnTo>
                    <a:pt x="3451" y="48425"/>
                  </a:lnTo>
                  <a:cubicBezTo>
                    <a:pt x="3329" y="48438"/>
                    <a:pt x="3213" y="48444"/>
                    <a:pt x="3103" y="48444"/>
                  </a:cubicBezTo>
                  <a:cubicBezTo>
                    <a:pt x="2613" y="48444"/>
                    <a:pt x="2238" y="48318"/>
                    <a:pt x="1990" y="48070"/>
                  </a:cubicBezTo>
                  <a:close/>
                  <a:moveTo>
                    <a:pt x="63375" y="1"/>
                  </a:moveTo>
                  <a:cubicBezTo>
                    <a:pt x="61914" y="1"/>
                    <a:pt x="60437" y="14"/>
                    <a:pt x="58943" y="39"/>
                  </a:cubicBezTo>
                  <a:cubicBezTo>
                    <a:pt x="52054" y="128"/>
                    <a:pt x="44809" y="472"/>
                    <a:pt x="37220" y="1070"/>
                  </a:cubicBezTo>
                  <a:cubicBezTo>
                    <a:pt x="35104" y="1004"/>
                    <a:pt x="32626" y="966"/>
                    <a:pt x="29798" y="966"/>
                  </a:cubicBezTo>
                  <a:cubicBezTo>
                    <a:pt x="28797" y="966"/>
                    <a:pt x="27752" y="971"/>
                    <a:pt x="26664" y="981"/>
                  </a:cubicBezTo>
                  <a:cubicBezTo>
                    <a:pt x="23111" y="994"/>
                    <a:pt x="19559" y="1070"/>
                    <a:pt x="16031" y="1185"/>
                  </a:cubicBezTo>
                  <a:cubicBezTo>
                    <a:pt x="11256" y="1350"/>
                    <a:pt x="6660" y="1579"/>
                    <a:pt x="2267" y="1910"/>
                  </a:cubicBezTo>
                  <a:cubicBezTo>
                    <a:pt x="1566" y="1987"/>
                    <a:pt x="1019" y="2191"/>
                    <a:pt x="649" y="2560"/>
                  </a:cubicBezTo>
                  <a:cubicBezTo>
                    <a:pt x="242" y="2942"/>
                    <a:pt x="13" y="3515"/>
                    <a:pt x="0" y="4292"/>
                  </a:cubicBezTo>
                  <a:cubicBezTo>
                    <a:pt x="0" y="4508"/>
                    <a:pt x="0" y="4737"/>
                    <a:pt x="38" y="4979"/>
                  </a:cubicBezTo>
                  <a:lnTo>
                    <a:pt x="1121" y="46808"/>
                  </a:lnTo>
                  <a:cubicBezTo>
                    <a:pt x="1061" y="48229"/>
                    <a:pt x="1674" y="48934"/>
                    <a:pt x="2988" y="48934"/>
                  </a:cubicBezTo>
                  <a:cubicBezTo>
                    <a:pt x="3087" y="48934"/>
                    <a:pt x="3191" y="48930"/>
                    <a:pt x="3298" y="48922"/>
                  </a:cubicBezTo>
                  <a:cubicBezTo>
                    <a:pt x="7067" y="48629"/>
                    <a:pt x="10811" y="48425"/>
                    <a:pt x="14529" y="48298"/>
                  </a:cubicBezTo>
                  <a:lnTo>
                    <a:pt x="16031" y="48247"/>
                  </a:lnTo>
                  <a:cubicBezTo>
                    <a:pt x="18782" y="48158"/>
                    <a:pt x="25963" y="47967"/>
                    <a:pt x="37564" y="47699"/>
                  </a:cubicBezTo>
                  <a:cubicBezTo>
                    <a:pt x="46146" y="47483"/>
                    <a:pt x="53277" y="47317"/>
                    <a:pt x="58943" y="47190"/>
                  </a:cubicBezTo>
                  <a:cubicBezTo>
                    <a:pt x="62538" y="47104"/>
                    <a:pt x="65933" y="47073"/>
                    <a:pt x="69166" y="47073"/>
                  </a:cubicBezTo>
                  <a:cubicBezTo>
                    <a:pt x="69758" y="47073"/>
                    <a:pt x="70344" y="47074"/>
                    <a:pt x="70925" y="47076"/>
                  </a:cubicBezTo>
                  <a:cubicBezTo>
                    <a:pt x="71006" y="47080"/>
                    <a:pt x="71085" y="47082"/>
                    <a:pt x="71162" y="47082"/>
                  </a:cubicBezTo>
                  <a:cubicBezTo>
                    <a:pt x="72664" y="47082"/>
                    <a:pt x="73336" y="46252"/>
                    <a:pt x="73166" y="44593"/>
                  </a:cubicBezTo>
                  <a:lnTo>
                    <a:pt x="72071" y="2063"/>
                  </a:lnTo>
                  <a:cubicBezTo>
                    <a:pt x="72058" y="1694"/>
                    <a:pt x="72007" y="1363"/>
                    <a:pt x="71918" y="1096"/>
                  </a:cubicBezTo>
                  <a:cubicBezTo>
                    <a:pt x="71765" y="739"/>
                    <a:pt x="71536" y="472"/>
                    <a:pt x="71180" y="306"/>
                  </a:cubicBezTo>
                  <a:cubicBezTo>
                    <a:pt x="70874" y="179"/>
                    <a:pt x="70518" y="102"/>
                    <a:pt x="70085" y="102"/>
                  </a:cubicBezTo>
                  <a:cubicBezTo>
                    <a:pt x="67883" y="33"/>
                    <a:pt x="65648" y="1"/>
                    <a:pt x="63375"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51"/>
            <p:cNvSpPr/>
            <p:nvPr/>
          </p:nvSpPr>
          <p:spPr>
            <a:xfrm>
              <a:off x="577150" y="389224"/>
              <a:ext cx="2899051" cy="1940601"/>
            </a:xfrm>
            <a:custGeom>
              <a:rect b="b" l="l" r="r" t="t"/>
              <a:pathLst>
                <a:path extrusionOk="0" h="49207" w="73510">
                  <a:moveTo>
                    <a:pt x="62794" y="263"/>
                  </a:moveTo>
                  <a:cubicBezTo>
                    <a:pt x="64161" y="263"/>
                    <a:pt x="65530" y="273"/>
                    <a:pt x="66901" y="294"/>
                  </a:cubicBezTo>
                  <a:cubicBezTo>
                    <a:pt x="67716" y="307"/>
                    <a:pt x="68531" y="319"/>
                    <a:pt x="69346" y="345"/>
                  </a:cubicBezTo>
                  <a:cubicBezTo>
                    <a:pt x="69766" y="345"/>
                    <a:pt x="70174" y="358"/>
                    <a:pt x="70581" y="370"/>
                  </a:cubicBezTo>
                  <a:cubicBezTo>
                    <a:pt x="70976" y="409"/>
                    <a:pt x="71358" y="485"/>
                    <a:pt x="71638" y="740"/>
                  </a:cubicBezTo>
                  <a:cubicBezTo>
                    <a:pt x="71791" y="867"/>
                    <a:pt x="71893" y="1007"/>
                    <a:pt x="71982" y="1185"/>
                  </a:cubicBezTo>
                  <a:cubicBezTo>
                    <a:pt x="72058" y="1364"/>
                    <a:pt x="72084" y="1555"/>
                    <a:pt x="72122" y="1746"/>
                  </a:cubicBezTo>
                  <a:cubicBezTo>
                    <a:pt x="72147" y="1949"/>
                    <a:pt x="72147" y="2140"/>
                    <a:pt x="72147" y="2344"/>
                  </a:cubicBezTo>
                  <a:lnTo>
                    <a:pt x="72173" y="2968"/>
                  </a:lnTo>
                  <a:lnTo>
                    <a:pt x="72237" y="5413"/>
                  </a:lnTo>
                  <a:lnTo>
                    <a:pt x="72491" y="15256"/>
                  </a:lnTo>
                  <a:cubicBezTo>
                    <a:pt x="72568" y="18541"/>
                    <a:pt x="72657" y="21813"/>
                    <a:pt x="72771" y="25098"/>
                  </a:cubicBezTo>
                  <a:lnTo>
                    <a:pt x="72911" y="30014"/>
                  </a:lnTo>
                  <a:lnTo>
                    <a:pt x="73039" y="34929"/>
                  </a:lnTo>
                  <a:lnTo>
                    <a:pt x="73281" y="44771"/>
                  </a:lnTo>
                  <a:cubicBezTo>
                    <a:pt x="73319" y="45153"/>
                    <a:pt x="73332" y="45535"/>
                    <a:pt x="73230" y="45892"/>
                  </a:cubicBezTo>
                  <a:cubicBezTo>
                    <a:pt x="73153" y="46261"/>
                    <a:pt x="72962" y="46592"/>
                    <a:pt x="72657" y="46809"/>
                  </a:cubicBezTo>
                  <a:cubicBezTo>
                    <a:pt x="72377" y="47013"/>
                    <a:pt x="71995" y="47102"/>
                    <a:pt x="71613" y="47127"/>
                  </a:cubicBezTo>
                  <a:cubicBezTo>
                    <a:pt x="71549" y="47131"/>
                    <a:pt x="71485" y="47133"/>
                    <a:pt x="71422" y="47133"/>
                  </a:cubicBezTo>
                  <a:cubicBezTo>
                    <a:pt x="71294" y="47133"/>
                    <a:pt x="71167" y="47127"/>
                    <a:pt x="71040" y="47127"/>
                  </a:cubicBezTo>
                  <a:lnTo>
                    <a:pt x="70441" y="47127"/>
                  </a:lnTo>
                  <a:cubicBezTo>
                    <a:pt x="69658" y="47114"/>
                    <a:pt x="68875" y="47108"/>
                    <a:pt x="68092" y="47108"/>
                  </a:cubicBezTo>
                  <a:cubicBezTo>
                    <a:pt x="67309" y="47108"/>
                    <a:pt x="66526" y="47114"/>
                    <a:pt x="65743" y="47127"/>
                  </a:cubicBezTo>
                  <a:cubicBezTo>
                    <a:pt x="62597" y="47140"/>
                    <a:pt x="59465" y="47204"/>
                    <a:pt x="56333" y="47280"/>
                  </a:cubicBezTo>
                  <a:lnTo>
                    <a:pt x="37513" y="47726"/>
                  </a:lnTo>
                  <a:lnTo>
                    <a:pt x="18705" y="48209"/>
                  </a:lnTo>
                  <a:lnTo>
                    <a:pt x="16350" y="48273"/>
                  </a:lnTo>
                  <a:lnTo>
                    <a:pt x="13994" y="48350"/>
                  </a:lnTo>
                  <a:cubicBezTo>
                    <a:pt x="12428" y="48400"/>
                    <a:pt x="10849" y="48477"/>
                    <a:pt x="9295" y="48553"/>
                  </a:cubicBezTo>
                  <a:cubicBezTo>
                    <a:pt x="7729" y="48655"/>
                    <a:pt x="6163" y="48744"/>
                    <a:pt x="4597" y="48859"/>
                  </a:cubicBezTo>
                  <a:lnTo>
                    <a:pt x="3425" y="48935"/>
                  </a:lnTo>
                  <a:cubicBezTo>
                    <a:pt x="3355" y="48938"/>
                    <a:pt x="3286" y="48939"/>
                    <a:pt x="3216" y="48939"/>
                  </a:cubicBezTo>
                  <a:cubicBezTo>
                    <a:pt x="2905" y="48939"/>
                    <a:pt x="2598" y="48910"/>
                    <a:pt x="2318" y="48795"/>
                  </a:cubicBezTo>
                  <a:cubicBezTo>
                    <a:pt x="2165" y="48732"/>
                    <a:pt x="2025" y="48630"/>
                    <a:pt x="1897" y="48502"/>
                  </a:cubicBezTo>
                  <a:cubicBezTo>
                    <a:pt x="1770" y="48375"/>
                    <a:pt x="1668" y="48222"/>
                    <a:pt x="1604" y="48057"/>
                  </a:cubicBezTo>
                  <a:cubicBezTo>
                    <a:pt x="1477" y="47726"/>
                    <a:pt x="1452" y="47344"/>
                    <a:pt x="1464" y="46962"/>
                  </a:cubicBezTo>
                  <a:lnTo>
                    <a:pt x="1464" y="46949"/>
                  </a:lnTo>
                  <a:lnTo>
                    <a:pt x="408" y="6355"/>
                  </a:lnTo>
                  <a:lnTo>
                    <a:pt x="382" y="5082"/>
                  </a:lnTo>
                  <a:cubicBezTo>
                    <a:pt x="344" y="4674"/>
                    <a:pt x="331" y="4254"/>
                    <a:pt x="408" y="3859"/>
                  </a:cubicBezTo>
                  <a:cubicBezTo>
                    <a:pt x="471" y="3465"/>
                    <a:pt x="637" y="3095"/>
                    <a:pt x="917" y="2828"/>
                  </a:cubicBezTo>
                  <a:cubicBezTo>
                    <a:pt x="1197" y="2535"/>
                    <a:pt x="1554" y="2382"/>
                    <a:pt x="1961" y="2280"/>
                  </a:cubicBezTo>
                  <a:cubicBezTo>
                    <a:pt x="2152" y="2229"/>
                    <a:pt x="2356" y="2204"/>
                    <a:pt x="2559" y="2191"/>
                  </a:cubicBezTo>
                  <a:lnTo>
                    <a:pt x="3196" y="2140"/>
                  </a:lnTo>
                  <a:lnTo>
                    <a:pt x="4457" y="2051"/>
                  </a:lnTo>
                  <a:lnTo>
                    <a:pt x="6991" y="1886"/>
                  </a:lnTo>
                  <a:cubicBezTo>
                    <a:pt x="8671" y="1771"/>
                    <a:pt x="10365" y="1695"/>
                    <a:pt x="12046" y="1618"/>
                  </a:cubicBezTo>
                  <a:lnTo>
                    <a:pt x="14580" y="1504"/>
                  </a:lnTo>
                  <a:cubicBezTo>
                    <a:pt x="15420" y="1478"/>
                    <a:pt x="16261" y="1440"/>
                    <a:pt x="17114" y="1427"/>
                  </a:cubicBezTo>
                  <a:lnTo>
                    <a:pt x="27250" y="1236"/>
                  </a:lnTo>
                  <a:cubicBezTo>
                    <a:pt x="28489" y="1222"/>
                    <a:pt x="29727" y="1213"/>
                    <a:pt x="30966" y="1213"/>
                  </a:cubicBezTo>
                  <a:cubicBezTo>
                    <a:pt x="33110" y="1213"/>
                    <a:pt x="35255" y="1240"/>
                    <a:pt x="37411" y="1313"/>
                  </a:cubicBezTo>
                  <a:cubicBezTo>
                    <a:pt x="43943" y="803"/>
                    <a:pt x="50488" y="460"/>
                    <a:pt x="57084" y="319"/>
                  </a:cubicBezTo>
                  <a:cubicBezTo>
                    <a:pt x="58983" y="282"/>
                    <a:pt x="60886" y="263"/>
                    <a:pt x="62794" y="263"/>
                  </a:cubicBezTo>
                  <a:close/>
                  <a:moveTo>
                    <a:pt x="63401" y="0"/>
                  </a:moveTo>
                  <a:cubicBezTo>
                    <a:pt x="61283" y="0"/>
                    <a:pt x="59167" y="28"/>
                    <a:pt x="57046" y="78"/>
                  </a:cubicBezTo>
                  <a:cubicBezTo>
                    <a:pt x="50488" y="205"/>
                    <a:pt x="43930" y="549"/>
                    <a:pt x="37411" y="1071"/>
                  </a:cubicBezTo>
                  <a:cubicBezTo>
                    <a:pt x="35117" y="993"/>
                    <a:pt x="32812" y="968"/>
                    <a:pt x="30508" y="968"/>
                  </a:cubicBezTo>
                  <a:cubicBezTo>
                    <a:pt x="29421" y="968"/>
                    <a:pt x="28335" y="973"/>
                    <a:pt x="27250" y="982"/>
                  </a:cubicBezTo>
                  <a:lnTo>
                    <a:pt x="17088" y="1147"/>
                  </a:lnTo>
                  <a:cubicBezTo>
                    <a:pt x="16248" y="1173"/>
                    <a:pt x="15407" y="1198"/>
                    <a:pt x="14567" y="1236"/>
                  </a:cubicBezTo>
                  <a:lnTo>
                    <a:pt x="12033" y="1325"/>
                  </a:lnTo>
                  <a:cubicBezTo>
                    <a:pt x="10327" y="1402"/>
                    <a:pt x="8646" y="1504"/>
                    <a:pt x="6952" y="1593"/>
                  </a:cubicBezTo>
                  <a:lnTo>
                    <a:pt x="4419" y="1758"/>
                  </a:lnTo>
                  <a:lnTo>
                    <a:pt x="3145" y="1847"/>
                  </a:lnTo>
                  <a:lnTo>
                    <a:pt x="2509" y="1898"/>
                  </a:lnTo>
                  <a:cubicBezTo>
                    <a:pt x="2292" y="1911"/>
                    <a:pt x="2063" y="1949"/>
                    <a:pt x="1859" y="2000"/>
                  </a:cubicBezTo>
                  <a:cubicBezTo>
                    <a:pt x="1426" y="2089"/>
                    <a:pt x="1006" y="2293"/>
                    <a:pt x="688" y="2611"/>
                  </a:cubicBezTo>
                  <a:cubicBezTo>
                    <a:pt x="344" y="2930"/>
                    <a:pt x="153" y="3375"/>
                    <a:pt x="76" y="3808"/>
                  </a:cubicBezTo>
                  <a:cubicBezTo>
                    <a:pt x="0" y="4254"/>
                    <a:pt x="13" y="4687"/>
                    <a:pt x="51" y="5120"/>
                  </a:cubicBezTo>
                  <a:lnTo>
                    <a:pt x="76" y="6393"/>
                  </a:lnTo>
                  <a:lnTo>
                    <a:pt x="1133" y="46953"/>
                  </a:lnTo>
                  <a:lnTo>
                    <a:pt x="1133" y="46953"/>
                  </a:lnTo>
                  <a:cubicBezTo>
                    <a:pt x="1108" y="47346"/>
                    <a:pt x="1134" y="47765"/>
                    <a:pt x="1286" y="48159"/>
                  </a:cubicBezTo>
                  <a:cubicBezTo>
                    <a:pt x="1388" y="48350"/>
                    <a:pt x="1477" y="48541"/>
                    <a:pt x="1643" y="48693"/>
                  </a:cubicBezTo>
                  <a:cubicBezTo>
                    <a:pt x="1795" y="48833"/>
                    <a:pt x="1986" y="48961"/>
                    <a:pt x="2177" y="49050"/>
                  </a:cubicBezTo>
                  <a:cubicBezTo>
                    <a:pt x="2502" y="49175"/>
                    <a:pt x="2852" y="49206"/>
                    <a:pt x="3185" y="49206"/>
                  </a:cubicBezTo>
                  <a:cubicBezTo>
                    <a:pt x="3258" y="49206"/>
                    <a:pt x="3329" y="49205"/>
                    <a:pt x="3400" y="49203"/>
                  </a:cubicBezTo>
                  <a:lnTo>
                    <a:pt x="4584" y="49126"/>
                  </a:lnTo>
                  <a:cubicBezTo>
                    <a:pt x="6138" y="49012"/>
                    <a:pt x="7716" y="48897"/>
                    <a:pt x="9283" y="48821"/>
                  </a:cubicBezTo>
                  <a:cubicBezTo>
                    <a:pt x="10836" y="48732"/>
                    <a:pt x="12415" y="48668"/>
                    <a:pt x="13969" y="48604"/>
                  </a:cubicBezTo>
                  <a:lnTo>
                    <a:pt x="16337" y="48528"/>
                  </a:lnTo>
                  <a:lnTo>
                    <a:pt x="18693" y="48464"/>
                  </a:lnTo>
                  <a:lnTo>
                    <a:pt x="37513" y="47993"/>
                  </a:lnTo>
                  <a:lnTo>
                    <a:pt x="56320" y="47535"/>
                  </a:lnTo>
                  <a:cubicBezTo>
                    <a:pt x="59452" y="47458"/>
                    <a:pt x="62585" y="47382"/>
                    <a:pt x="65717" y="47344"/>
                  </a:cubicBezTo>
                  <a:cubicBezTo>
                    <a:pt x="67283" y="47331"/>
                    <a:pt x="68862" y="47331"/>
                    <a:pt x="70416" y="47331"/>
                  </a:cubicBezTo>
                  <a:lnTo>
                    <a:pt x="71001" y="47331"/>
                  </a:lnTo>
                  <a:cubicBezTo>
                    <a:pt x="71129" y="47331"/>
                    <a:pt x="71256" y="47337"/>
                    <a:pt x="71391" y="47337"/>
                  </a:cubicBezTo>
                  <a:cubicBezTo>
                    <a:pt x="71458" y="47337"/>
                    <a:pt x="71528" y="47335"/>
                    <a:pt x="71600" y="47331"/>
                  </a:cubicBezTo>
                  <a:cubicBezTo>
                    <a:pt x="71995" y="47293"/>
                    <a:pt x="72402" y="47216"/>
                    <a:pt x="72759" y="46962"/>
                  </a:cubicBezTo>
                  <a:cubicBezTo>
                    <a:pt x="73102" y="46745"/>
                    <a:pt x="73319" y="46338"/>
                    <a:pt x="73408" y="45943"/>
                  </a:cubicBezTo>
                  <a:cubicBezTo>
                    <a:pt x="73510" y="45535"/>
                    <a:pt x="73484" y="45128"/>
                    <a:pt x="73459" y="44733"/>
                  </a:cubicBezTo>
                  <a:lnTo>
                    <a:pt x="73192" y="34916"/>
                  </a:lnTo>
                  <a:lnTo>
                    <a:pt x="73064" y="30001"/>
                  </a:lnTo>
                  <a:lnTo>
                    <a:pt x="72950" y="25073"/>
                  </a:lnTo>
                  <a:cubicBezTo>
                    <a:pt x="72899" y="21801"/>
                    <a:pt x="72810" y="18515"/>
                    <a:pt x="72720" y="15243"/>
                  </a:cubicBezTo>
                  <a:lnTo>
                    <a:pt x="72466" y="5400"/>
                  </a:lnTo>
                  <a:lnTo>
                    <a:pt x="72402" y="2955"/>
                  </a:lnTo>
                  <a:lnTo>
                    <a:pt x="72389" y="2331"/>
                  </a:lnTo>
                  <a:cubicBezTo>
                    <a:pt x="72377" y="2128"/>
                    <a:pt x="72389" y="1898"/>
                    <a:pt x="72364" y="1695"/>
                  </a:cubicBezTo>
                  <a:cubicBezTo>
                    <a:pt x="72326" y="1478"/>
                    <a:pt x="72275" y="1262"/>
                    <a:pt x="72186" y="1058"/>
                  </a:cubicBezTo>
                  <a:cubicBezTo>
                    <a:pt x="72084" y="867"/>
                    <a:pt x="71956" y="676"/>
                    <a:pt x="71791" y="536"/>
                  </a:cubicBezTo>
                  <a:cubicBezTo>
                    <a:pt x="71702" y="460"/>
                    <a:pt x="71613" y="396"/>
                    <a:pt x="71511" y="345"/>
                  </a:cubicBezTo>
                  <a:cubicBezTo>
                    <a:pt x="71422" y="294"/>
                    <a:pt x="71307" y="243"/>
                    <a:pt x="71218" y="218"/>
                  </a:cubicBezTo>
                  <a:cubicBezTo>
                    <a:pt x="71001" y="154"/>
                    <a:pt x="70785" y="116"/>
                    <a:pt x="70581" y="103"/>
                  </a:cubicBezTo>
                  <a:cubicBezTo>
                    <a:pt x="70148" y="90"/>
                    <a:pt x="69754" y="90"/>
                    <a:pt x="69333" y="78"/>
                  </a:cubicBezTo>
                  <a:cubicBezTo>
                    <a:pt x="68518" y="52"/>
                    <a:pt x="67716" y="39"/>
                    <a:pt x="66889" y="27"/>
                  </a:cubicBezTo>
                  <a:cubicBezTo>
                    <a:pt x="65725" y="9"/>
                    <a:pt x="64563" y="0"/>
                    <a:pt x="634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51"/>
            <p:cNvSpPr/>
            <p:nvPr/>
          </p:nvSpPr>
          <p:spPr>
            <a:xfrm>
              <a:off x="642931" y="2252188"/>
              <a:ext cx="83371" cy="58525"/>
            </a:xfrm>
            <a:custGeom>
              <a:rect b="b" l="l" r="r" t="t"/>
              <a:pathLst>
                <a:path extrusionOk="0" h="1484" w="2114">
                  <a:moveTo>
                    <a:pt x="131" y="1"/>
                  </a:moveTo>
                  <a:cubicBezTo>
                    <a:pt x="125" y="1"/>
                    <a:pt x="120" y="1"/>
                    <a:pt x="115" y="3"/>
                  </a:cubicBezTo>
                  <a:cubicBezTo>
                    <a:pt x="51" y="3"/>
                    <a:pt x="0" y="66"/>
                    <a:pt x="0" y="130"/>
                  </a:cubicBezTo>
                  <a:cubicBezTo>
                    <a:pt x="0" y="245"/>
                    <a:pt x="38" y="359"/>
                    <a:pt x="64" y="474"/>
                  </a:cubicBezTo>
                  <a:cubicBezTo>
                    <a:pt x="77" y="538"/>
                    <a:pt x="102" y="576"/>
                    <a:pt x="127" y="627"/>
                  </a:cubicBezTo>
                  <a:cubicBezTo>
                    <a:pt x="166" y="678"/>
                    <a:pt x="178" y="729"/>
                    <a:pt x="242" y="754"/>
                  </a:cubicBezTo>
                  <a:cubicBezTo>
                    <a:pt x="268" y="767"/>
                    <a:pt x="293" y="792"/>
                    <a:pt x="306" y="818"/>
                  </a:cubicBezTo>
                  <a:cubicBezTo>
                    <a:pt x="318" y="856"/>
                    <a:pt x="331" y="869"/>
                    <a:pt x="357" y="894"/>
                  </a:cubicBezTo>
                  <a:cubicBezTo>
                    <a:pt x="369" y="945"/>
                    <a:pt x="395" y="996"/>
                    <a:pt x="433" y="1047"/>
                  </a:cubicBezTo>
                  <a:cubicBezTo>
                    <a:pt x="509" y="1136"/>
                    <a:pt x="611" y="1200"/>
                    <a:pt x="700" y="1263"/>
                  </a:cubicBezTo>
                  <a:cubicBezTo>
                    <a:pt x="904" y="1378"/>
                    <a:pt x="1133" y="1442"/>
                    <a:pt x="1350" y="1467"/>
                  </a:cubicBezTo>
                  <a:cubicBezTo>
                    <a:pt x="1420" y="1479"/>
                    <a:pt x="1488" y="1483"/>
                    <a:pt x="1556" y="1483"/>
                  </a:cubicBezTo>
                  <a:cubicBezTo>
                    <a:pt x="1711" y="1483"/>
                    <a:pt x="1861" y="1459"/>
                    <a:pt x="2012" y="1442"/>
                  </a:cubicBezTo>
                  <a:cubicBezTo>
                    <a:pt x="2076" y="1429"/>
                    <a:pt x="2114" y="1378"/>
                    <a:pt x="2114" y="1314"/>
                  </a:cubicBezTo>
                  <a:cubicBezTo>
                    <a:pt x="2114" y="1251"/>
                    <a:pt x="2050" y="1200"/>
                    <a:pt x="1987" y="1200"/>
                  </a:cubicBezTo>
                  <a:cubicBezTo>
                    <a:pt x="1948" y="1202"/>
                    <a:pt x="1909" y="1203"/>
                    <a:pt x="1870" y="1203"/>
                  </a:cubicBezTo>
                  <a:cubicBezTo>
                    <a:pt x="1705" y="1203"/>
                    <a:pt x="1543" y="1184"/>
                    <a:pt x="1388" y="1174"/>
                  </a:cubicBezTo>
                  <a:cubicBezTo>
                    <a:pt x="1184" y="1161"/>
                    <a:pt x="993" y="1111"/>
                    <a:pt x="828" y="1021"/>
                  </a:cubicBezTo>
                  <a:cubicBezTo>
                    <a:pt x="739" y="983"/>
                    <a:pt x="675" y="932"/>
                    <a:pt x="586" y="869"/>
                  </a:cubicBezTo>
                  <a:cubicBezTo>
                    <a:pt x="560" y="830"/>
                    <a:pt x="509" y="805"/>
                    <a:pt x="484" y="767"/>
                  </a:cubicBezTo>
                  <a:cubicBezTo>
                    <a:pt x="459" y="754"/>
                    <a:pt x="446" y="729"/>
                    <a:pt x="433" y="703"/>
                  </a:cubicBezTo>
                  <a:cubicBezTo>
                    <a:pt x="420" y="690"/>
                    <a:pt x="420" y="665"/>
                    <a:pt x="420" y="627"/>
                  </a:cubicBezTo>
                  <a:cubicBezTo>
                    <a:pt x="420" y="563"/>
                    <a:pt x="382" y="538"/>
                    <a:pt x="369" y="487"/>
                  </a:cubicBezTo>
                  <a:cubicBezTo>
                    <a:pt x="357" y="461"/>
                    <a:pt x="331" y="410"/>
                    <a:pt x="318" y="359"/>
                  </a:cubicBezTo>
                  <a:cubicBezTo>
                    <a:pt x="280" y="283"/>
                    <a:pt x="255" y="181"/>
                    <a:pt x="229" y="92"/>
                  </a:cubicBezTo>
                  <a:cubicBezTo>
                    <a:pt x="218" y="46"/>
                    <a:pt x="176" y="1"/>
                    <a:pt x="1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51"/>
            <p:cNvSpPr/>
            <p:nvPr/>
          </p:nvSpPr>
          <p:spPr>
            <a:xfrm>
              <a:off x="616784" y="393247"/>
              <a:ext cx="2823962" cy="1891225"/>
            </a:xfrm>
            <a:custGeom>
              <a:rect b="b" l="l" r="r" t="t"/>
              <a:pathLst>
                <a:path extrusionOk="0" h="47955" w="71606">
                  <a:moveTo>
                    <a:pt x="68698" y="1"/>
                  </a:moveTo>
                  <a:cubicBezTo>
                    <a:pt x="69029" y="167"/>
                    <a:pt x="69271" y="421"/>
                    <a:pt x="69411" y="765"/>
                  </a:cubicBezTo>
                  <a:cubicBezTo>
                    <a:pt x="69525" y="1032"/>
                    <a:pt x="69576" y="1351"/>
                    <a:pt x="69551" y="1733"/>
                  </a:cubicBezTo>
                  <a:lnTo>
                    <a:pt x="70633" y="43269"/>
                  </a:lnTo>
                  <a:cubicBezTo>
                    <a:pt x="70803" y="44879"/>
                    <a:pt x="70143" y="45695"/>
                    <a:pt x="68678" y="45695"/>
                  </a:cubicBezTo>
                  <a:cubicBezTo>
                    <a:pt x="68602" y="45695"/>
                    <a:pt x="68523" y="45693"/>
                    <a:pt x="68443" y="45688"/>
                  </a:cubicBezTo>
                  <a:cubicBezTo>
                    <a:pt x="67506" y="45678"/>
                    <a:pt x="66555" y="45674"/>
                    <a:pt x="65590" y="45674"/>
                  </a:cubicBezTo>
                  <a:cubicBezTo>
                    <a:pt x="62775" y="45674"/>
                    <a:pt x="59835" y="45714"/>
                    <a:pt x="56754" y="45790"/>
                  </a:cubicBezTo>
                  <a:cubicBezTo>
                    <a:pt x="50616" y="45930"/>
                    <a:pt x="43944" y="46210"/>
                    <a:pt x="36737" y="46618"/>
                  </a:cubicBezTo>
                  <a:lnTo>
                    <a:pt x="36724" y="46618"/>
                  </a:lnTo>
                  <a:lnTo>
                    <a:pt x="36737" y="47038"/>
                  </a:lnTo>
                  <a:cubicBezTo>
                    <a:pt x="49500" y="46495"/>
                    <a:pt x="58828" y="46218"/>
                    <a:pt x="64727" y="46218"/>
                  </a:cubicBezTo>
                  <a:cubicBezTo>
                    <a:pt x="66573" y="46218"/>
                    <a:pt x="68083" y="46245"/>
                    <a:pt x="69258" y="46299"/>
                  </a:cubicBezTo>
                  <a:cubicBezTo>
                    <a:pt x="69336" y="46304"/>
                    <a:pt x="69412" y="46307"/>
                    <a:pt x="69486" y="46307"/>
                  </a:cubicBezTo>
                  <a:cubicBezTo>
                    <a:pt x="70944" y="46307"/>
                    <a:pt x="71606" y="45351"/>
                    <a:pt x="71448" y="43473"/>
                  </a:cubicBezTo>
                  <a:lnTo>
                    <a:pt x="70366" y="1936"/>
                  </a:lnTo>
                  <a:cubicBezTo>
                    <a:pt x="70378" y="1020"/>
                    <a:pt x="70060" y="434"/>
                    <a:pt x="69411" y="179"/>
                  </a:cubicBezTo>
                  <a:cubicBezTo>
                    <a:pt x="69207" y="65"/>
                    <a:pt x="68965" y="14"/>
                    <a:pt x="68698" y="1"/>
                  </a:cubicBezTo>
                  <a:close/>
                  <a:moveTo>
                    <a:pt x="2280" y="2077"/>
                  </a:moveTo>
                  <a:lnTo>
                    <a:pt x="2280" y="2077"/>
                  </a:lnTo>
                  <a:cubicBezTo>
                    <a:pt x="701" y="2229"/>
                    <a:pt x="1" y="3223"/>
                    <a:pt x="179" y="5031"/>
                  </a:cubicBezTo>
                  <a:lnTo>
                    <a:pt x="1236" y="45879"/>
                  </a:lnTo>
                  <a:cubicBezTo>
                    <a:pt x="1177" y="47263"/>
                    <a:pt x="1799" y="47954"/>
                    <a:pt x="3070" y="47954"/>
                  </a:cubicBezTo>
                  <a:cubicBezTo>
                    <a:pt x="3168" y="47954"/>
                    <a:pt x="3270" y="47950"/>
                    <a:pt x="3375" y="47942"/>
                  </a:cubicBezTo>
                  <a:cubicBezTo>
                    <a:pt x="7450" y="47636"/>
                    <a:pt x="11588" y="47420"/>
                    <a:pt x="15803" y="47293"/>
                  </a:cubicBezTo>
                  <a:cubicBezTo>
                    <a:pt x="16287" y="47280"/>
                    <a:pt x="16771" y="47242"/>
                    <a:pt x="17255" y="47242"/>
                  </a:cubicBezTo>
                  <a:cubicBezTo>
                    <a:pt x="22071" y="47085"/>
                    <a:pt x="27031" y="47003"/>
                    <a:pt x="32128" y="47003"/>
                  </a:cubicBezTo>
                  <a:cubicBezTo>
                    <a:pt x="33648" y="47003"/>
                    <a:pt x="35180" y="47011"/>
                    <a:pt x="36724" y="47025"/>
                  </a:cubicBezTo>
                  <a:lnTo>
                    <a:pt x="36699" y="46605"/>
                  </a:lnTo>
                  <a:lnTo>
                    <a:pt x="36546" y="46605"/>
                  </a:lnTo>
                  <a:cubicBezTo>
                    <a:pt x="33801" y="46541"/>
                    <a:pt x="31084" y="46509"/>
                    <a:pt x="28397" y="46509"/>
                  </a:cubicBezTo>
                  <a:cubicBezTo>
                    <a:pt x="24628" y="46509"/>
                    <a:pt x="20917" y="46573"/>
                    <a:pt x="17267" y="46707"/>
                  </a:cubicBezTo>
                  <a:cubicBezTo>
                    <a:pt x="16784" y="46720"/>
                    <a:pt x="16300" y="46732"/>
                    <a:pt x="15816" y="46745"/>
                  </a:cubicBezTo>
                  <a:cubicBezTo>
                    <a:pt x="12098" y="46872"/>
                    <a:pt x="8431" y="47089"/>
                    <a:pt x="4840" y="47356"/>
                  </a:cubicBezTo>
                  <a:cubicBezTo>
                    <a:pt x="4733" y="47364"/>
                    <a:pt x="4631" y="47368"/>
                    <a:pt x="4532" y="47368"/>
                  </a:cubicBezTo>
                  <a:cubicBezTo>
                    <a:pt x="3252" y="47368"/>
                    <a:pt x="2641" y="46676"/>
                    <a:pt x="2700" y="45281"/>
                  </a:cubicBezTo>
                  <a:lnTo>
                    <a:pt x="1669" y="4432"/>
                  </a:lnTo>
                  <a:cubicBezTo>
                    <a:pt x="1656" y="4190"/>
                    <a:pt x="1644" y="3961"/>
                    <a:pt x="1644" y="3757"/>
                  </a:cubicBezTo>
                  <a:cubicBezTo>
                    <a:pt x="1656" y="3006"/>
                    <a:pt x="1873" y="2459"/>
                    <a:pt x="2280" y="2077"/>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51"/>
            <p:cNvSpPr/>
            <p:nvPr/>
          </p:nvSpPr>
          <p:spPr>
            <a:xfrm>
              <a:off x="682092" y="381337"/>
              <a:ext cx="2726472" cy="1879434"/>
            </a:xfrm>
            <a:custGeom>
              <a:rect b="b" l="l" r="r" t="t"/>
              <a:pathLst>
                <a:path extrusionOk="0" h="47656" w="69134">
                  <a:moveTo>
                    <a:pt x="59161" y="1"/>
                  </a:moveTo>
                  <a:cubicBezTo>
                    <a:pt x="57821" y="1"/>
                    <a:pt x="56466" y="12"/>
                    <a:pt x="55098" y="36"/>
                  </a:cubicBezTo>
                  <a:cubicBezTo>
                    <a:pt x="48365" y="125"/>
                    <a:pt x="41314" y="468"/>
                    <a:pt x="33895" y="1053"/>
                  </a:cubicBezTo>
                  <a:lnTo>
                    <a:pt x="33895" y="1053"/>
                  </a:lnTo>
                  <a:cubicBezTo>
                    <a:pt x="30679" y="952"/>
                    <a:pt x="27452" y="898"/>
                    <a:pt x="24217" y="898"/>
                  </a:cubicBezTo>
                  <a:cubicBezTo>
                    <a:pt x="21376" y="898"/>
                    <a:pt x="18528" y="940"/>
                    <a:pt x="15675" y="1029"/>
                  </a:cubicBezTo>
                  <a:cubicBezTo>
                    <a:pt x="11168" y="1156"/>
                    <a:pt x="6698" y="1398"/>
                    <a:pt x="2190" y="1755"/>
                  </a:cubicBezTo>
                  <a:cubicBezTo>
                    <a:pt x="1516" y="1793"/>
                    <a:pt x="981" y="2009"/>
                    <a:pt x="637" y="2379"/>
                  </a:cubicBezTo>
                  <a:cubicBezTo>
                    <a:pt x="242" y="2761"/>
                    <a:pt x="13" y="3334"/>
                    <a:pt x="0" y="4059"/>
                  </a:cubicBezTo>
                  <a:cubicBezTo>
                    <a:pt x="0" y="4263"/>
                    <a:pt x="0" y="4492"/>
                    <a:pt x="26" y="4734"/>
                  </a:cubicBezTo>
                  <a:lnTo>
                    <a:pt x="1095" y="45570"/>
                  </a:lnTo>
                  <a:cubicBezTo>
                    <a:pt x="1036" y="46974"/>
                    <a:pt x="1655" y="47655"/>
                    <a:pt x="2952" y="47655"/>
                  </a:cubicBezTo>
                  <a:cubicBezTo>
                    <a:pt x="3043" y="47655"/>
                    <a:pt x="3137" y="47652"/>
                    <a:pt x="3235" y="47645"/>
                  </a:cubicBezTo>
                  <a:cubicBezTo>
                    <a:pt x="6825" y="47365"/>
                    <a:pt x="10493" y="47162"/>
                    <a:pt x="14211" y="47034"/>
                  </a:cubicBezTo>
                  <a:cubicBezTo>
                    <a:pt x="14695" y="47022"/>
                    <a:pt x="15179" y="46983"/>
                    <a:pt x="15662" y="46983"/>
                  </a:cubicBezTo>
                  <a:cubicBezTo>
                    <a:pt x="19311" y="46864"/>
                    <a:pt x="23020" y="46806"/>
                    <a:pt x="26786" y="46806"/>
                  </a:cubicBezTo>
                  <a:cubicBezTo>
                    <a:pt x="29472" y="46806"/>
                    <a:pt x="32187" y="46836"/>
                    <a:pt x="34928" y="46894"/>
                  </a:cubicBezTo>
                  <a:lnTo>
                    <a:pt x="35094" y="46894"/>
                  </a:lnTo>
                  <a:lnTo>
                    <a:pt x="35094" y="46893"/>
                  </a:lnTo>
                  <a:lnTo>
                    <a:pt x="35094" y="46893"/>
                  </a:lnTo>
                  <a:cubicBezTo>
                    <a:pt x="42296" y="46474"/>
                    <a:pt x="48964" y="46207"/>
                    <a:pt x="55098" y="46067"/>
                  </a:cubicBezTo>
                  <a:cubicBezTo>
                    <a:pt x="58596" y="45980"/>
                    <a:pt x="61930" y="45949"/>
                    <a:pt x="65078" y="45949"/>
                  </a:cubicBezTo>
                  <a:cubicBezTo>
                    <a:pt x="65654" y="45949"/>
                    <a:pt x="66224" y="45950"/>
                    <a:pt x="66787" y="45952"/>
                  </a:cubicBezTo>
                  <a:cubicBezTo>
                    <a:pt x="66877" y="45958"/>
                    <a:pt x="66964" y="45960"/>
                    <a:pt x="67049" y="45960"/>
                  </a:cubicBezTo>
                  <a:cubicBezTo>
                    <a:pt x="68483" y="45960"/>
                    <a:pt x="69133" y="45144"/>
                    <a:pt x="68977" y="43533"/>
                  </a:cubicBezTo>
                  <a:lnTo>
                    <a:pt x="67895" y="2022"/>
                  </a:lnTo>
                  <a:cubicBezTo>
                    <a:pt x="67920" y="1653"/>
                    <a:pt x="67857" y="1334"/>
                    <a:pt x="67755" y="1067"/>
                  </a:cubicBezTo>
                  <a:cubicBezTo>
                    <a:pt x="67615" y="723"/>
                    <a:pt x="67373" y="469"/>
                    <a:pt x="67042" y="303"/>
                  </a:cubicBezTo>
                  <a:cubicBezTo>
                    <a:pt x="66749" y="176"/>
                    <a:pt x="66405" y="99"/>
                    <a:pt x="65972" y="99"/>
                  </a:cubicBezTo>
                  <a:cubicBezTo>
                    <a:pt x="63747" y="35"/>
                    <a:pt x="61475" y="1"/>
                    <a:pt x="59161"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51"/>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51"/>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51"/>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51"/>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51"/>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51"/>
            <p:cNvSpPr/>
            <p:nvPr/>
          </p:nvSpPr>
          <p:spPr>
            <a:xfrm>
              <a:off x="663004" y="764704"/>
              <a:ext cx="11595" cy="15460"/>
            </a:xfrm>
            <a:custGeom>
              <a:rect b="b" l="l" r="r" t="t"/>
              <a:pathLst>
                <a:path extrusionOk="0" h="392" w="294">
                  <a:moveTo>
                    <a:pt x="135" y="1"/>
                  </a:moveTo>
                  <a:cubicBezTo>
                    <a:pt x="105" y="1"/>
                    <a:pt x="74" y="13"/>
                    <a:pt x="51" y="43"/>
                  </a:cubicBezTo>
                  <a:cubicBezTo>
                    <a:pt x="26" y="107"/>
                    <a:pt x="26" y="145"/>
                    <a:pt x="26" y="196"/>
                  </a:cubicBezTo>
                  <a:cubicBezTo>
                    <a:pt x="26" y="208"/>
                    <a:pt x="26" y="208"/>
                    <a:pt x="39" y="208"/>
                  </a:cubicBezTo>
                  <a:cubicBezTo>
                    <a:pt x="51" y="234"/>
                    <a:pt x="90" y="234"/>
                    <a:pt x="90" y="234"/>
                  </a:cubicBezTo>
                  <a:cubicBezTo>
                    <a:pt x="90" y="234"/>
                    <a:pt x="39" y="247"/>
                    <a:pt x="26" y="247"/>
                  </a:cubicBezTo>
                  <a:lnTo>
                    <a:pt x="0" y="259"/>
                  </a:lnTo>
                  <a:cubicBezTo>
                    <a:pt x="0" y="259"/>
                    <a:pt x="26" y="272"/>
                    <a:pt x="26" y="285"/>
                  </a:cubicBezTo>
                  <a:cubicBezTo>
                    <a:pt x="26" y="323"/>
                    <a:pt x="39" y="336"/>
                    <a:pt x="64" y="374"/>
                  </a:cubicBezTo>
                  <a:cubicBezTo>
                    <a:pt x="87" y="385"/>
                    <a:pt x="115" y="392"/>
                    <a:pt x="142" y="392"/>
                  </a:cubicBezTo>
                  <a:cubicBezTo>
                    <a:pt x="176" y="392"/>
                    <a:pt x="209" y="382"/>
                    <a:pt x="230" y="361"/>
                  </a:cubicBezTo>
                  <a:cubicBezTo>
                    <a:pt x="242" y="323"/>
                    <a:pt x="255" y="310"/>
                    <a:pt x="281" y="272"/>
                  </a:cubicBezTo>
                  <a:cubicBezTo>
                    <a:pt x="281" y="272"/>
                    <a:pt x="293" y="259"/>
                    <a:pt x="281" y="247"/>
                  </a:cubicBezTo>
                  <a:cubicBezTo>
                    <a:pt x="281" y="234"/>
                    <a:pt x="281" y="234"/>
                    <a:pt x="255" y="234"/>
                  </a:cubicBezTo>
                  <a:lnTo>
                    <a:pt x="191" y="234"/>
                  </a:lnTo>
                  <a:cubicBezTo>
                    <a:pt x="191" y="208"/>
                    <a:pt x="230" y="208"/>
                    <a:pt x="242" y="208"/>
                  </a:cubicBezTo>
                  <a:lnTo>
                    <a:pt x="255" y="196"/>
                  </a:lnTo>
                  <a:cubicBezTo>
                    <a:pt x="255" y="132"/>
                    <a:pt x="255" y="81"/>
                    <a:pt x="217" y="43"/>
                  </a:cubicBezTo>
                  <a:lnTo>
                    <a:pt x="191" y="17"/>
                  </a:lnTo>
                  <a:cubicBezTo>
                    <a:pt x="176" y="7"/>
                    <a:pt x="155" y="1"/>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51"/>
            <p:cNvSpPr/>
            <p:nvPr/>
          </p:nvSpPr>
          <p:spPr>
            <a:xfrm>
              <a:off x="683077" y="1543663"/>
              <a:ext cx="11595" cy="15617"/>
            </a:xfrm>
            <a:custGeom>
              <a:rect b="b" l="l" r="r" t="t"/>
              <a:pathLst>
                <a:path extrusionOk="0" h="396" w="294">
                  <a:moveTo>
                    <a:pt x="127" y="0"/>
                  </a:moveTo>
                  <a:cubicBezTo>
                    <a:pt x="100" y="0"/>
                    <a:pt x="72" y="13"/>
                    <a:pt x="52" y="40"/>
                  </a:cubicBezTo>
                  <a:cubicBezTo>
                    <a:pt x="26" y="91"/>
                    <a:pt x="26" y="129"/>
                    <a:pt x="26" y="180"/>
                  </a:cubicBezTo>
                  <a:cubicBezTo>
                    <a:pt x="26" y="193"/>
                    <a:pt x="26" y="193"/>
                    <a:pt x="39" y="193"/>
                  </a:cubicBezTo>
                  <a:cubicBezTo>
                    <a:pt x="52" y="218"/>
                    <a:pt x="90" y="218"/>
                    <a:pt x="90" y="218"/>
                  </a:cubicBezTo>
                  <a:cubicBezTo>
                    <a:pt x="90" y="218"/>
                    <a:pt x="39" y="231"/>
                    <a:pt x="26" y="231"/>
                  </a:cubicBezTo>
                  <a:lnTo>
                    <a:pt x="1" y="244"/>
                  </a:lnTo>
                  <a:cubicBezTo>
                    <a:pt x="1" y="244"/>
                    <a:pt x="26" y="257"/>
                    <a:pt x="26" y="282"/>
                  </a:cubicBezTo>
                  <a:cubicBezTo>
                    <a:pt x="26" y="308"/>
                    <a:pt x="39" y="320"/>
                    <a:pt x="64" y="359"/>
                  </a:cubicBezTo>
                  <a:cubicBezTo>
                    <a:pt x="89" y="383"/>
                    <a:pt x="115" y="395"/>
                    <a:pt x="142" y="395"/>
                  </a:cubicBezTo>
                  <a:cubicBezTo>
                    <a:pt x="173" y="395"/>
                    <a:pt x="203" y="379"/>
                    <a:pt x="230" y="346"/>
                  </a:cubicBezTo>
                  <a:cubicBezTo>
                    <a:pt x="243" y="308"/>
                    <a:pt x="255" y="295"/>
                    <a:pt x="281" y="257"/>
                  </a:cubicBezTo>
                  <a:cubicBezTo>
                    <a:pt x="281" y="257"/>
                    <a:pt x="294" y="244"/>
                    <a:pt x="281" y="231"/>
                  </a:cubicBezTo>
                  <a:cubicBezTo>
                    <a:pt x="281" y="218"/>
                    <a:pt x="281" y="218"/>
                    <a:pt x="255" y="218"/>
                  </a:cubicBezTo>
                  <a:lnTo>
                    <a:pt x="192" y="218"/>
                  </a:lnTo>
                  <a:cubicBezTo>
                    <a:pt x="192" y="193"/>
                    <a:pt x="230" y="193"/>
                    <a:pt x="243" y="193"/>
                  </a:cubicBezTo>
                  <a:lnTo>
                    <a:pt x="255" y="180"/>
                  </a:lnTo>
                  <a:cubicBezTo>
                    <a:pt x="255" y="129"/>
                    <a:pt x="255" y="91"/>
                    <a:pt x="217" y="40"/>
                  </a:cubicBezTo>
                  <a:lnTo>
                    <a:pt x="192" y="27"/>
                  </a:lnTo>
                  <a:cubicBezTo>
                    <a:pt x="174" y="10"/>
                    <a:pt x="151" y="0"/>
                    <a:pt x="1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51"/>
            <p:cNvSpPr/>
            <p:nvPr/>
          </p:nvSpPr>
          <p:spPr>
            <a:xfrm>
              <a:off x="678069" y="1236883"/>
              <a:ext cx="13606" cy="293809"/>
            </a:xfrm>
            <a:custGeom>
              <a:rect b="b" l="l" r="r" t="t"/>
              <a:pathLst>
                <a:path extrusionOk="0" h="7450" w="345">
                  <a:moveTo>
                    <a:pt x="90" y="1"/>
                  </a:moveTo>
                  <a:cubicBezTo>
                    <a:pt x="39" y="1"/>
                    <a:pt x="0" y="39"/>
                    <a:pt x="0" y="77"/>
                  </a:cubicBezTo>
                  <a:cubicBezTo>
                    <a:pt x="0" y="689"/>
                    <a:pt x="0" y="1312"/>
                    <a:pt x="26" y="1911"/>
                  </a:cubicBezTo>
                  <a:cubicBezTo>
                    <a:pt x="39" y="2522"/>
                    <a:pt x="51" y="3133"/>
                    <a:pt x="64" y="3745"/>
                  </a:cubicBezTo>
                  <a:cubicBezTo>
                    <a:pt x="64" y="3808"/>
                    <a:pt x="64" y="3885"/>
                    <a:pt x="90" y="3961"/>
                  </a:cubicBezTo>
                  <a:cubicBezTo>
                    <a:pt x="102" y="4025"/>
                    <a:pt x="128" y="4114"/>
                    <a:pt x="128" y="4190"/>
                  </a:cubicBezTo>
                  <a:cubicBezTo>
                    <a:pt x="128" y="4254"/>
                    <a:pt x="90" y="4330"/>
                    <a:pt x="64" y="4407"/>
                  </a:cubicBezTo>
                  <a:cubicBezTo>
                    <a:pt x="51" y="4470"/>
                    <a:pt x="51" y="4559"/>
                    <a:pt x="51" y="4636"/>
                  </a:cubicBezTo>
                  <a:cubicBezTo>
                    <a:pt x="51" y="4941"/>
                    <a:pt x="64" y="5234"/>
                    <a:pt x="90" y="5540"/>
                  </a:cubicBezTo>
                  <a:cubicBezTo>
                    <a:pt x="115" y="6164"/>
                    <a:pt x="128" y="6762"/>
                    <a:pt x="179" y="7374"/>
                  </a:cubicBezTo>
                  <a:cubicBezTo>
                    <a:pt x="179" y="7424"/>
                    <a:pt x="217" y="7450"/>
                    <a:pt x="255" y="7450"/>
                  </a:cubicBezTo>
                  <a:cubicBezTo>
                    <a:pt x="306" y="7450"/>
                    <a:pt x="344" y="7424"/>
                    <a:pt x="344" y="7374"/>
                  </a:cubicBezTo>
                  <a:lnTo>
                    <a:pt x="344" y="5540"/>
                  </a:lnTo>
                  <a:cubicBezTo>
                    <a:pt x="344" y="5234"/>
                    <a:pt x="344" y="4941"/>
                    <a:pt x="319" y="4636"/>
                  </a:cubicBezTo>
                  <a:cubicBezTo>
                    <a:pt x="319" y="4572"/>
                    <a:pt x="319" y="4496"/>
                    <a:pt x="306" y="4407"/>
                  </a:cubicBezTo>
                  <a:cubicBezTo>
                    <a:pt x="293" y="4330"/>
                    <a:pt x="242" y="4267"/>
                    <a:pt x="242" y="4190"/>
                  </a:cubicBezTo>
                  <a:cubicBezTo>
                    <a:pt x="230" y="4127"/>
                    <a:pt x="255" y="4050"/>
                    <a:pt x="281" y="3961"/>
                  </a:cubicBezTo>
                  <a:cubicBezTo>
                    <a:pt x="306" y="3897"/>
                    <a:pt x="293" y="3821"/>
                    <a:pt x="293" y="3745"/>
                  </a:cubicBezTo>
                  <a:cubicBezTo>
                    <a:pt x="281" y="3133"/>
                    <a:pt x="281" y="2522"/>
                    <a:pt x="242" y="1911"/>
                  </a:cubicBezTo>
                  <a:cubicBezTo>
                    <a:pt x="230" y="1312"/>
                    <a:pt x="191" y="689"/>
                    <a:pt x="166" y="77"/>
                  </a:cubicBezTo>
                  <a:cubicBezTo>
                    <a:pt x="166" y="39"/>
                    <a:pt x="128"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51"/>
            <p:cNvSpPr/>
            <p:nvPr/>
          </p:nvSpPr>
          <p:spPr>
            <a:xfrm>
              <a:off x="656970" y="1177649"/>
              <a:ext cx="13606" cy="294795"/>
            </a:xfrm>
            <a:custGeom>
              <a:rect b="b" l="l" r="r" t="t"/>
              <a:pathLst>
                <a:path extrusionOk="0" h="7475" w="345">
                  <a:moveTo>
                    <a:pt x="77" y="0"/>
                  </a:moveTo>
                  <a:cubicBezTo>
                    <a:pt x="26" y="0"/>
                    <a:pt x="1" y="39"/>
                    <a:pt x="1" y="90"/>
                  </a:cubicBezTo>
                  <a:cubicBezTo>
                    <a:pt x="1" y="688"/>
                    <a:pt x="1" y="1312"/>
                    <a:pt x="13" y="1910"/>
                  </a:cubicBezTo>
                  <a:cubicBezTo>
                    <a:pt x="26" y="2522"/>
                    <a:pt x="52" y="3146"/>
                    <a:pt x="64" y="3744"/>
                  </a:cubicBezTo>
                  <a:cubicBezTo>
                    <a:pt x="64" y="3808"/>
                    <a:pt x="64" y="3884"/>
                    <a:pt x="77" y="3973"/>
                  </a:cubicBezTo>
                  <a:cubicBezTo>
                    <a:pt x="90" y="4037"/>
                    <a:pt x="128" y="4113"/>
                    <a:pt x="128" y="4190"/>
                  </a:cubicBezTo>
                  <a:cubicBezTo>
                    <a:pt x="128" y="4253"/>
                    <a:pt x="77" y="4330"/>
                    <a:pt x="64" y="4419"/>
                  </a:cubicBezTo>
                  <a:cubicBezTo>
                    <a:pt x="52" y="4483"/>
                    <a:pt x="52" y="4559"/>
                    <a:pt x="52" y="4635"/>
                  </a:cubicBezTo>
                  <a:cubicBezTo>
                    <a:pt x="52" y="4954"/>
                    <a:pt x="64" y="5259"/>
                    <a:pt x="77" y="5565"/>
                  </a:cubicBezTo>
                  <a:cubicBezTo>
                    <a:pt x="115" y="6163"/>
                    <a:pt x="128" y="6787"/>
                    <a:pt x="179" y="7398"/>
                  </a:cubicBezTo>
                  <a:cubicBezTo>
                    <a:pt x="192" y="7437"/>
                    <a:pt x="217" y="7475"/>
                    <a:pt x="255" y="7475"/>
                  </a:cubicBezTo>
                  <a:cubicBezTo>
                    <a:pt x="306" y="7475"/>
                    <a:pt x="332" y="7437"/>
                    <a:pt x="332" y="7398"/>
                  </a:cubicBezTo>
                  <a:cubicBezTo>
                    <a:pt x="344" y="6787"/>
                    <a:pt x="332" y="6163"/>
                    <a:pt x="332" y="5565"/>
                  </a:cubicBezTo>
                  <a:cubicBezTo>
                    <a:pt x="332" y="5247"/>
                    <a:pt x="332" y="4941"/>
                    <a:pt x="319" y="4635"/>
                  </a:cubicBezTo>
                  <a:cubicBezTo>
                    <a:pt x="319" y="4572"/>
                    <a:pt x="319" y="4495"/>
                    <a:pt x="306" y="4419"/>
                  </a:cubicBezTo>
                  <a:cubicBezTo>
                    <a:pt x="281" y="4355"/>
                    <a:pt x="243" y="4266"/>
                    <a:pt x="243" y="4190"/>
                  </a:cubicBezTo>
                  <a:cubicBezTo>
                    <a:pt x="217" y="4126"/>
                    <a:pt x="255" y="4050"/>
                    <a:pt x="268" y="3973"/>
                  </a:cubicBezTo>
                  <a:cubicBezTo>
                    <a:pt x="306" y="3910"/>
                    <a:pt x="281" y="3820"/>
                    <a:pt x="281" y="3744"/>
                  </a:cubicBezTo>
                  <a:cubicBezTo>
                    <a:pt x="268" y="3146"/>
                    <a:pt x="268" y="2522"/>
                    <a:pt x="243" y="1910"/>
                  </a:cubicBezTo>
                  <a:cubicBezTo>
                    <a:pt x="217" y="1312"/>
                    <a:pt x="192" y="688"/>
                    <a:pt x="153" y="90"/>
                  </a:cubicBezTo>
                  <a:cubicBezTo>
                    <a:pt x="153" y="39"/>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51"/>
            <p:cNvSpPr/>
            <p:nvPr/>
          </p:nvSpPr>
          <p:spPr>
            <a:xfrm>
              <a:off x="692621" y="1903092"/>
              <a:ext cx="10609" cy="21809"/>
            </a:xfrm>
            <a:custGeom>
              <a:rect b="b" l="l" r="r" t="t"/>
              <a:pathLst>
                <a:path extrusionOk="0" h="553" w="269">
                  <a:moveTo>
                    <a:pt x="136" y="0"/>
                  </a:moveTo>
                  <a:cubicBezTo>
                    <a:pt x="101" y="0"/>
                    <a:pt x="61" y="17"/>
                    <a:pt x="52" y="56"/>
                  </a:cubicBezTo>
                  <a:cubicBezTo>
                    <a:pt x="13" y="120"/>
                    <a:pt x="13" y="196"/>
                    <a:pt x="13" y="285"/>
                  </a:cubicBezTo>
                  <a:cubicBezTo>
                    <a:pt x="13" y="285"/>
                    <a:pt x="13" y="298"/>
                    <a:pt x="39" y="298"/>
                  </a:cubicBezTo>
                  <a:cubicBezTo>
                    <a:pt x="52" y="298"/>
                    <a:pt x="77" y="311"/>
                    <a:pt x="77" y="311"/>
                  </a:cubicBezTo>
                  <a:cubicBezTo>
                    <a:pt x="77" y="311"/>
                    <a:pt x="26" y="336"/>
                    <a:pt x="13" y="336"/>
                  </a:cubicBezTo>
                  <a:cubicBezTo>
                    <a:pt x="1" y="336"/>
                    <a:pt x="1" y="349"/>
                    <a:pt x="1" y="349"/>
                  </a:cubicBezTo>
                  <a:cubicBezTo>
                    <a:pt x="1" y="374"/>
                    <a:pt x="13" y="400"/>
                    <a:pt x="13" y="413"/>
                  </a:cubicBezTo>
                  <a:cubicBezTo>
                    <a:pt x="39" y="438"/>
                    <a:pt x="52" y="489"/>
                    <a:pt x="77" y="527"/>
                  </a:cubicBezTo>
                  <a:cubicBezTo>
                    <a:pt x="77" y="540"/>
                    <a:pt x="103" y="540"/>
                    <a:pt x="77" y="540"/>
                  </a:cubicBezTo>
                  <a:cubicBezTo>
                    <a:pt x="94" y="548"/>
                    <a:pt x="111" y="553"/>
                    <a:pt x="127" y="553"/>
                  </a:cubicBezTo>
                  <a:cubicBezTo>
                    <a:pt x="159" y="553"/>
                    <a:pt x="187" y="536"/>
                    <a:pt x="204" y="502"/>
                  </a:cubicBezTo>
                  <a:cubicBezTo>
                    <a:pt x="243" y="476"/>
                    <a:pt x="243" y="425"/>
                    <a:pt x="255" y="400"/>
                  </a:cubicBezTo>
                  <a:cubicBezTo>
                    <a:pt x="255" y="362"/>
                    <a:pt x="268" y="349"/>
                    <a:pt x="255" y="336"/>
                  </a:cubicBezTo>
                  <a:cubicBezTo>
                    <a:pt x="255" y="336"/>
                    <a:pt x="255" y="311"/>
                    <a:pt x="243" y="311"/>
                  </a:cubicBezTo>
                  <a:cubicBezTo>
                    <a:pt x="230" y="298"/>
                    <a:pt x="179" y="298"/>
                    <a:pt x="179" y="298"/>
                  </a:cubicBezTo>
                  <a:cubicBezTo>
                    <a:pt x="179" y="298"/>
                    <a:pt x="204" y="285"/>
                    <a:pt x="230" y="285"/>
                  </a:cubicBezTo>
                  <a:cubicBezTo>
                    <a:pt x="243" y="285"/>
                    <a:pt x="243" y="260"/>
                    <a:pt x="243" y="260"/>
                  </a:cubicBezTo>
                  <a:cubicBezTo>
                    <a:pt x="243" y="183"/>
                    <a:pt x="243" y="120"/>
                    <a:pt x="192" y="43"/>
                  </a:cubicBezTo>
                  <a:cubicBezTo>
                    <a:pt x="192" y="31"/>
                    <a:pt x="179" y="31"/>
                    <a:pt x="166" y="5"/>
                  </a:cubicBezTo>
                  <a:cubicBezTo>
                    <a:pt x="157" y="2"/>
                    <a:pt x="147"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51"/>
            <p:cNvSpPr/>
            <p:nvPr/>
          </p:nvSpPr>
          <p:spPr>
            <a:xfrm>
              <a:off x="675545" y="2010242"/>
              <a:ext cx="11595" cy="39871"/>
            </a:xfrm>
            <a:custGeom>
              <a:rect b="b" l="l" r="r" t="t"/>
              <a:pathLst>
                <a:path extrusionOk="0" h="1011" w="294">
                  <a:moveTo>
                    <a:pt x="154" y="0"/>
                  </a:moveTo>
                  <a:cubicBezTo>
                    <a:pt x="103" y="0"/>
                    <a:pt x="64" y="13"/>
                    <a:pt x="52" y="64"/>
                  </a:cubicBezTo>
                  <a:cubicBezTo>
                    <a:pt x="26" y="229"/>
                    <a:pt x="26" y="370"/>
                    <a:pt x="26" y="510"/>
                  </a:cubicBezTo>
                  <a:cubicBezTo>
                    <a:pt x="26" y="522"/>
                    <a:pt x="26" y="522"/>
                    <a:pt x="39" y="548"/>
                  </a:cubicBezTo>
                  <a:cubicBezTo>
                    <a:pt x="52" y="561"/>
                    <a:pt x="90" y="561"/>
                    <a:pt x="90" y="573"/>
                  </a:cubicBezTo>
                  <a:cubicBezTo>
                    <a:pt x="90" y="586"/>
                    <a:pt x="39" y="586"/>
                    <a:pt x="26" y="611"/>
                  </a:cubicBezTo>
                  <a:cubicBezTo>
                    <a:pt x="1" y="624"/>
                    <a:pt x="1" y="624"/>
                    <a:pt x="1" y="637"/>
                  </a:cubicBezTo>
                  <a:cubicBezTo>
                    <a:pt x="1" y="675"/>
                    <a:pt x="26" y="713"/>
                    <a:pt x="26" y="752"/>
                  </a:cubicBezTo>
                  <a:cubicBezTo>
                    <a:pt x="39" y="828"/>
                    <a:pt x="52" y="892"/>
                    <a:pt x="90" y="968"/>
                  </a:cubicBezTo>
                  <a:cubicBezTo>
                    <a:pt x="99" y="997"/>
                    <a:pt x="109" y="1011"/>
                    <a:pt x="113" y="1011"/>
                  </a:cubicBezTo>
                  <a:cubicBezTo>
                    <a:pt x="115" y="1011"/>
                    <a:pt x="115" y="1009"/>
                    <a:pt x="115" y="1006"/>
                  </a:cubicBezTo>
                  <a:cubicBezTo>
                    <a:pt x="127" y="1009"/>
                    <a:pt x="139" y="1011"/>
                    <a:pt x="151" y="1011"/>
                  </a:cubicBezTo>
                  <a:cubicBezTo>
                    <a:pt x="188" y="1011"/>
                    <a:pt x="220" y="994"/>
                    <a:pt x="230" y="955"/>
                  </a:cubicBezTo>
                  <a:cubicBezTo>
                    <a:pt x="255" y="879"/>
                    <a:pt x="255" y="815"/>
                    <a:pt x="281" y="739"/>
                  </a:cubicBezTo>
                  <a:cubicBezTo>
                    <a:pt x="281" y="701"/>
                    <a:pt x="294" y="650"/>
                    <a:pt x="281" y="624"/>
                  </a:cubicBezTo>
                  <a:cubicBezTo>
                    <a:pt x="281" y="611"/>
                    <a:pt x="281" y="611"/>
                    <a:pt x="255" y="586"/>
                  </a:cubicBezTo>
                  <a:cubicBezTo>
                    <a:pt x="243" y="573"/>
                    <a:pt x="192" y="573"/>
                    <a:pt x="192" y="561"/>
                  </a:cubicBezTo>
                  <a:cubicBezTo>
                    <a:pt x="192" y="548"/>
                    <a:pt x="230" y="548"/>
                    <a:pt x="243" y="522"/>
                  </a:cubicBezTo>
                  <a:cubicBezTo>
                    <a:pt x="255" y="510"/>
                    <a:pt x="255" y="510"/>
                    <a:pt x="255" y="497"/>
                  </a:cubicBezTo>
                  <a:cubicBezTo>
                    <a:pt x="255" y="357"/>
                    <a:pt x="255" y="204"/>
                    <a:pt x="217" y="64"/>
                  </a:cubicBezTo>
                  <a:cubicBezTo>
                    <a:pt x="192" y="38"/>
                    <a:pt x="179" y="0"/>
                    <a:pt x="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51"/>
            <p:cNvSpPr/>
            <p:nvPr/>
          </p:nvSpPr>
          <p:spPr>
            <a:xfrm>
              <a:off x="695145" y="1942963"/>
              <a:ext cx="12581" cy="149153"/>
            </a:xfrm>
            <a:custGeom>
              <a:rect b="b" l="l" r="r" t="t"/>
              <a:pathLst>
                <a:path extrusionOk="0" h="3782" w="319">
                  <a:moveTo>
                    <a:pt x="115" y="0"/>
                  </a:moveTo>
                  <a:cubicBezTo>
                    <a:pt x="64" y="0"/>
                    <a:pt x="39" y="38"/>
                    <a:pt x="39" y="89"/>
                  </a:cubicBezTo>
                  <a:cubicBezTo>
                    <a:pt x="13" y="382"/>
                    <a:pt x="13" y="688"/>
                    <a:pt x="13" y="993"/>
                  </a:cubicBezTo>
                  <a:cubicBezTo>
                    <a:pt x="13" y="1299"/>
                    <a:pt x="13" y="1592"/>
                    <a:pt x="39" y="1897"/>
                  </a:cubicBezTo>
                  <a:cubicBezTo>
                    <a:pt x="39" y="1935"/>
                    <a:pt x="39" y="1974"/>
                    <a:pt x="51" y="2012"/>
                  </a:cubicBezTo>
                  <a:cubicBezTo>
                    <a:pt x="64" y="2037"/>
                    <a:pt x="102" y="2088"/>
                    <a:pt x="102" y="2126"/>
                  </a:cubicBezTo>
                  <a:cubicBezTo>
                    <a:pt x="102" y="2152"/>
                    <a:pt x="51" y="2203"/>
                    <a:pt x="39" y="2228"/>
                  </a:cubicBezTo>
                  <a:cubicBezTo>
                    <a:pt x="13" y="2267"/>
                    <a:pt x="13" y="2317"/>
                    <a:pt x="13" y="2343"/>
                  </a:cubicBezTo>
                  <a:cubicBezTo>
                    <a:pt x="0" y="2483"/>
                    <a:pt x="39" y="2649"/>
                    <a:pt x="39" y="2789"/>
                  </a:cubicBezTo>
                  <a:cubicBezTo>
                    <a:pt x="51" y="3094"/>
                    <a:pt x="77" y="3400"/>
                    <a:pt x="115" y="3693"/>
                  </a:cubicBezTo>
                  <a:cubicBezTo>
                    <a:pt x="115" y="3744"/>
                    <a:pt x="140" y="3756"/>
                    <a:pt x="191" y="3782"/>
                  </a:cubicBezTo>
                  <a:cubicBezTo>
                    <a:pt x="230" y="3782"/>
                    <a:pt x="268" y="3744"/>
                    <a:pt x="268" y="3693"/>
                  </a:cubicBezTo>
                  <a:cubicBezTo>
                    <a:pt x="293" y="3400"/>
                    <a:pt x="306" y="3094"/>
                    <a:pt x="306" y="2789"/>
                  </a:cubicBezTo>
                  <a:cubicBezTo>
                    <a:pt x="306" y="2649"/>
                    <a:pt x="319" y="2483"/>
                    <a:pt x="306" y="2343"/>
                  </a:cubicBezTo>
                  <a:cubicBezTo>
                    <a:pt x="306" y="2317"/>
                    <a:pt x="306" y="2267"/>
                    <a:pt x="293" y="2228"/>
                  </a:cubicBezTo>
                  <a:cubicBezTo>
                    <a:pt x="268" y="2203"/>
                    <a:pt x="230" y="2152"/>
                    <a:pt x="230" y="2126"/>
                  </a:cubicBezTo>
                  <a:cubicBezTo>
                    <a:pt x="230" y="2088"/>
                    <a:pt x="255" y="2037"/>
                    <a:pt x="268" y="2012"/>
                  </a:cubicBezTo>
                  <a:cubicBezTo>
                    <a:pt x="306" y="1974"/>
                    <a:pt x="293" y="1935"/>
                    <a:pt x="293" y="1897"/>
                  </a:cubicBezTo>
                  <a:cubicBezTo>
                    <a:pt x="268" y="1592"/>
                    <a:pt x="268" y="1299"/>
                    <a:pt x="255" y="993"/>
                  </a:cubicBezTo>
                  <a:cubicBezTo>
                    <a:pt x="242" y="688"/>
                    <a:pt x="230" y="382"/>
                    <a:pt x="191" y="89"/>
                  </a:cubicBezTo>
                  <a:cubicBezTo>
                    <a:pt x="191" y="38"/>
                    <a:pt x="166"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51"/>
            <p:cNvSpPr/>
            <p:nvPr/>
          </p:nvSpPr>
          <p:spPr>
            <a:xfrm>
              <a:off x="687613" y="1576356"/>
              <a:ext cx="14592" cy="310373"/>
            </a:xfrm>
            <a:custGeom>
              <a:rect b="b" l="l" r="r" t="t"/>
              <a:pathLst>
                <a:path extrusionOk="0" h="7870" w="370">
                  <a:moveTo>
                    <a:pt x="77" y="1"/>
                  </a:moveTo>
                  <a:cubicBezTo>
                    <a:pt x="39" y="1"/>
                    <a:pt x="0" y="39"/>
                    <a:pt x="0" y="77"/>
                  </a:cubicBezTo>
                  <a:cubicBezTo>
                    <a:pt x="0" y="714"/>
                    <a:pt x="0" y="1376"/>
                    <a:pt x="13" y="2013"/>
                  </a:cubicBezTo>
                  <a:cubicBezTo>
                    <a:pt x="39" y="2649"/>
                    <a:pt x="51" y="3299"/>
                    <a:pt x="64" y="3935"/>
                  </a:cubicBezTo>
                  <a:cubicBezTo>
                    <a:pt x="64" y="4012"/>
                    <a:pt x="64" y="4088"/>
                    <a:pt x="77" y="4177"/>
                  </a:cubicBezTo>
                  <a:cubicBezTo>
                    <a:pt x="102" y="4254"/>
                    <a:pt x="128" y="4330"/>
                    <a:pt x="128" y="4406"/>
                  </a:cubicBezTo>
                  <a:cubicBezTo>
                    <a:pt x="128" y="4496"/>
                    <a:pt x="77" y="4572"/>
                    <a:pt x="64" y="4648"/>
                  </a:cubicBezTo>
                  <a:cubicBezTo>
                    <a:pt x="51" y="4725"/>
                    <a:pt x="51" y="4814"/>
                    <a:pt x="51" y="4890"/>
                  </a:cubicBezTo>
                  <a:cubicBezTo>
                    <a:pt x="51" y="5221"/>
                    <a:pt x="64" y="5540"/>
                    <a:pt x="77" y="5858"/>
                  </a:cubicBezTo>
                  <a:cubicBezTo>
                    <a:pt x="115" y="6495"/>
                    <a:pt x="128" y="7157"/>
                    <a:pt x="179" y="7793"/>
                  </a:cubicBezTo>
                  <a:cubicBezTo>
                    <a:pt x="179" y="7819"/>
                    <a:pt x="204" y="7857"/>
                    <a:pt x="268" y="7870"/>
                  </a:cubicBezTo>
                  <a:cubicBezTo>
                    <a:pt x="319" y="7870"/>
                    <a:pt x="357" y="7832"/>
                    <a:pt x="357" y="7793"/>
                  </a:cubicBezTo>
                  <a:cubicBezTo>
                    <a:pt x="370" y="7157"/>
                    <a:pt x="357" y="6495"/>
                    <a:pt x="357" y="5858"/>
                  </a:cubicBezTo>
                  <a:cubicBezTo>
                    <a:pt x="357" y="5527"/>
                    <a:pt x="357" y="5209"/>
                    <a:pt x="331" y="4890"/>
                  </a:cubicBezTo>
                  <a:cubicBezTo>
                    <a:pt x="331" y="4814"/>
                    <a:pt x="331" y="4725"/>
                    <a:pt x="319" y="4648"/>
                  </a:cubicBezTo>
                  <a:cubicBezTo>
                    <a:pt x="306" y="4572"/>
                    <a:pt x="255" y="4496"/>
                    <a:pt x="255" y="4406"/>
                  </a:cubicBezTo>
                  <a:cubicBezTo>
                    <a:pt x="242" y="4330"/>
                    <a:pt x="268" y="4254"/>
                    <a:pt x="293" y="4177"/>
                  </a:cubicBezTo>
                  <a:cubicBezTo>
                    <a:pt x="319" y="4088"/>
                    <a:pt x="306" y="4012"/>
                    <a:pt x="306" y="3935"/>
                  </a:cubicBezTo>
                  <a:cubicBezTo>
                    <a:pt x="268" y="3299"/>
                    <a:pt x="268" y="2649"/>
                    <a:pt x="242" y="2013"/>
                  </a:cubicBezTo>
                  <a:cubicBezTo>
                    <a:pt x="230" y="1376"/>
                    <a:pt x="191" y="714"/>
                    <a:pt x="166" y="77"/>
                  </a:cubicBezTo>
                  <a:cubicBezTo>
                    <a:pt x="166"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51"/>
            <p:cNvSpPr/>
            <p:nvPr/>
          </p:nvSpPr>
          <p:spPr>
            <a:xfrm>
              <a:off x="664503" y="1501032"/>
              <a:ext cx="19640" cy="493166"/>
            </a:xfrm>
            <a:custGeom>
              <a:rect b="b" l="l" r="r" t="t"/>
              <a:pathLst>
                <a:path extrusionOk="0" h="12505" w="498">
                  <a:moveTo>
                    <a:pt x="77" y="1"/>
                  </a:moveTo>
                  <a:cubicBezTo>
                    <a:pt x="26" y="1"/>
                    <a:pt x="1" y="39"/>
                    <a:pt x="1" y="90"/>
                  </a:cubicBezTo>
                  <a:lnTo>
                    <a:pt x="13" y="1631"/>
                  </a:lnTo>
                  <a:lnTo>
                    <a:pt x="52" y="3171"/>
                  </a:lnTo>
                  <a:lnTo>
                    <a:pt x="128" y="6265"/>
                  </a:lnTo>
                  <a:cubicBezTo>
                    <a:pt x="141" y="6393"/>
                    <a:pt x="128" y="6520"/>
                    <a:pt x="153" y="6647"/>
                  </a:cubicBezTo>
                  <a:cubicBezTo>
                    <a:pt x="179" y="6775"/>
                    <a:pt x="204" y="6902"/>
                    <a:pt x="204" y="7029"/>
                  </a:cubicBezTo>
                  <a:cubicBezTo>
                    <a:pt x="217" y="7157"/>
                    <a:pt x="179" y="7284"/>
                    <a:pt x="153" y="7411"/>
                  </a:cubicBezTo>
                  <a:lnTo>
                    <a:pt x="153" y="7793"/>
                  </a:lnTo>
                  <a:cubicBezTo>
                    <a:pt x="153" y="8303"/>
                    <a:pt x="192" y="8825"/>
                    <a:pt x="204" y="9334"/>
                  </a:cubicBezTo>
                  <a:cubicBezTo>
                    <a:pt x="243" y="10366"/>
                    <a:pt x="281" y="11384"/>
                    <a:pt x="332" y="12416"/>
                  </a:cubicBezTo>
                  <a:cubicBezTo>
                    <a:pt x="332" y="12467"/>
                    <a:pt x="370" y="12505"/>
                    <a:pt x="408" y="12505"/>
                  </a:cubicBezTo>
                  <a:cubicBezTo>
                    <a:pt x="459" y="12505"/>
                    <a:pt x="497" y="12467"/>
                    <a:pt x="497" y="12416"/>
                  </a:cubicBezTo>
                  <a:cubicBezTo>
                    <a:pt x="497" y="11384"/>
                    <a:pt x="472" y="10366"/>
                    <a:pt x="459" y="9334"/>
                  </a:cubicBezTo>
                  <a:cubicBezTo>
                    <a:pt x="446" y="8825"/>
                    <a:pt x="459" y="8303"/>
                    <a:pt x="434" y="7793"/>
                  </a:cubicBezTo>
                  <a:cubicBezTo>
                    <a:pt x="408" y="7666"/>
                    <a:pt x="408" y="7539"/>
                    <a:pt x="395" y="7411"/>
                  </a:cubicBezTo>
                  <a:cubicBezTo>
                    <a:pt x="370" y="7284"/>
                    <a:pt x="319" y="7157"/>
                    <a:pt x="319" y="7029"/>
                  </a:cubicBezTo>
                  <a:cubicBezTo>
                    <a:pt x="306" y="6902"/>
                    <a:pt x="332" y="6775"/>
                    <a:pt x="344" y="6647"/>
                  </a:cubicBezTo>
                  <a:cubicBezTo>
                    <a:pt x="370" y="6520"/>
                    <a:pt x="344" y="6393"/>
                    <a:pt x="344" y="6265"/>
                  </a:cubicBezTo>
                  <a:lnTo>
                    <a:pt x="268" y="3171"/>
                  </a:lnTo>
                  <a:lnTo>
                    <a:pt x="217" y="1631"/>
                  </a:lnTo>
                  <a:lnTo>
                    <a:pt x="153" y="90"/>
                  </a:lnTo>
                  <a:cubicBezTo>
                    <a:pt x="153"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51"/>
            <p:cNvSpPr/>
            <p:nvPr/>
          </p:nvSpPr>
          <p:spPr>
            <a:xfrm>
              <a:off x="666514" y="799527"/>
              <a:ext cx="17629" cy="412319"/>
            </a:xfrm>
            <a:custGeom>
              <a:rect b="b" l="l" r="r" t="t"/>
              <a:pathLst>
                <a:path extrusionOk="0" h="10455" w="447">
                  <a:moveTo>
                    <a:pt x="77" y="0"/>
                  </a:moveTo>
                  <a:cubicBezTo>
                    <a:pt x="26" y="0"/>
                    <a:pt x="1" y="26"/>
                    <a:pt x="1" y="77"/>
                  </a:cubicBezTo>
                  <a:lnTo>
                    <a:pt x="13" y="1363"/>
                  </a:lnTo>
                  <a:lnTo>
                    <a:pt x="26" y="2662"/>
                  </a:lnTo>
                  <a:lnTo>
                    <a:pt x="90" y="5234"/>
                  </a:lnTo>
                  <a:cubicBezTo>
                    <a:pt x="90" y="5348"/>
                    <a:pt x="77" y="5437"/>
                    <a:pt x="102" y="5552"/>
                  </a:cubicBezTo>
                  <a:cubicBezTo>
                    <a:pt x="115" y="5667"/>
                    <a:pt x="153" y="5756"/>
                    <a:pt x="153" y="5870"/>
                  </a:cubicBezTo>
                  <a:cubicBezTo>
                    <a:pt x="166" y="5972"/>
                    <a:pt x="115" y="6074"/>
                    <a:pt x="102" y="6189"/>
                  </a:cubicBezTo>
                  <a:lnTo>
                    <a:pt x="102" y="6507"/>
                  </a:lnTo>
                  <a:cubicBezTo>
                    <a:pt x="102" y="6940"/>
                    <a:pt x="141" y="7373"/>
                    <a:pt x="153" y="7793"/>
                  </a:cubicBezTo>
                  <a:cubicBezTo>
                    <a:pt x="192" y="8659"/>
                    <a:pt x="217" y="9512"/>
                    <a:pt x="268" y="10378"/>
                  </a:cubicBezTo>
                  <a:cubicBezTo>
                    <a:pt x="268" y="10429"/>
                    <a:pt x="293" y="10454"/>
                    <a:pt x="357" y="10454"/>
                  </a:cubicBezTo>
                  <a:cubicBezTo>
                    <a:pt x="408" y="10454"/>
                    <a:pt x="446" y="10429"/>
                    <a:pt x="446" y="10378"/>
                  </a:cubicBezTo>
                  <a:cubicBezTo>
                    <a:pt x="446" y="9512"/>
                    <a:pt x="421" y="8659"/>
                    <a:pt x="421" y="7793"/>
                  </a:cubicBezTo>
                  <a:cubicBezTo>
                    <a:pt x="408" y="7373"/>
                    <a:pt x="408" y="6940"/>
                    <a:pt x="395" y="6507"/>
                  </a:cubicBezTo>
                  <a:cubicBezTo>
                    <a:pt x="395" y="6392"/>
                    <a:pt x="395" y="6303"/>
                    <a:pt x="383" y="6189"/>
                  </a:cubicBezTo>
                  <a:cubicBezTo>
                    <a:pt x="357" y="6074"/>
                    <a:pt x="319" y="5985"/>
                    <a:pt x="319" y="5870"/>
                  </a:cubicBezTo>
                  <a:cubicBezTo>
                    <a:pt x="293" y="5781"/>
                    <a:pt x="332" y="5667"/>
                    <a:pt x="344" y="5552"/>
                  </a:cubicBezTo>
                  <a:cubicBezTo>
                    <a:pt x="357" y="5437"/>
                    <a:pt x="344" y="5348"/>
                    <a:pt x="344" y="5234"/>
                  </a:cubicBezTo>
                  <a:lnTo>
                    <a:pt x="268" y="2662"/>
                  </a:lnTo>
                  <a:lnTo>
                    <a:pt x="217" y="1363"/>
                  </a:lnTo>
                  <a:lnTo>
                    <a:pt x="153" y="77"/>
                  </a:lnTo>
                  <a:cubicBezTo>
                    <a:pt x="153" y="26"/>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51"/>
            <p:cNvSpPr/>
            <p:nvPr/>
          </p:nvSpPr>
          <p:spPr>
            <a:xfrm>
              <a:off x="644429" y="722704"/>
              <a:ext cx="17116" cy="408296"/>
            </a:xfrm>
            <a:custGeom>
              <a:rect b="b" l="l" r="r" t="t"/>
              <a:pathLst>
                <a:path extrusionOk="0" h="10353" w="434">
                  <a:moveTo>
                    <a:pt x="77" y="0"/>
                  </a:moveTo>
                  <a:cubicBezTo>
                    <a:pt x="26" y="0"/>
                    <a:pt x="0" y="38"/>
                    <a:pt x="0" y="76"/>
                  </a:cubicBezTo>
                  <a:lnTo>
                    <a:pt x="13" y="1350"/>
                  </a:lnTo>
                  <a:lnTo>
                    <a:pt x="26" y="2623"/>
                  </a:lnTo>
                  <a:lnTo>
                    <a:pt x="89" y="5170"/>
                  </a:lnTo>
                  <a:cubicBezTo>
                    <a:pt x="89" y="5284"/>
                    <a:pt x="89" y="5386"/>
                    <a:pt x="115" y="5488"/>
                  </a:cubicBezTo>
                  <a:cubicBezTo>
                    <a:pt x="128" y="5603"/>
                    <a:pt x="153" y="5705"/>
                    <a:pt x="153" y="5806"/>
                  </a:cubicBezTo>
                  <a:cubicBezTo>
                    <a:pt x="179" y="5921"/>
                    <a:pt x="128" y="6023"/>
                    <a:pt x="115" y="6125"/>
                  </a:cubicBezTo>
                  <a:lnTo>
                    <a:pt x="115" y="6443"/>
                  </a:lnTo>
                  <a:cubicBezTo>
                    <a:pt x="115" y="6876"/>
                    <a:pt x="140" y="7296"/>
                    <a:pt x="153" y="7729"/>
                  </a:cubicBezTo>
                  <a:cubicBezTo>
                    <a:pt x="191" y="8570"/>
                    <a:pt x="217" y="9423"/>
                    <a:pt x="268" y="10276"/>
                  </a:cubicBezTo>
                  <a:cubicBezTo>
                    <a:pt x="268" y="10314"/>
                    <a:pt x="306" y="10352"/>
                    <a:pt x="344" y="10352"/>
                  </a:cubicBezTo>
                  <a:cubicBezTo>
                    <a:pt x="395" y="10352"/>
                    <a:pt x="433" y="10314"/>
                    <a:pt x="433" y="10276"/>
                  </a:cubicBezTo>
                  <a:cubicBezTo>
                    <a:pt x="433" y="9423"/>
                    <a:pt x="408" y="8570"/>
                    <a:pt x="408" y="7729"/>
                  </a:cubicBezTo>
                  <a:cubicBezTo>
                    <a:pt x="395" y="7296"/>
                    <a:pt x="395" y="6876"/>
                    <a:pt x="382" y="6443"/>
                  </a:cubicBezTo>
                  <a:cubicBezTo>
                    <a:pt x="382" y="6341"/>
                    <a:pt x="382" y="6239"/>
                    <a:pt x="370" y="6125"/>
                  </a:cubicBezTo>
                  <a:cubicBezTo>
                    <a:pt x="344" y="6023"/>
                    <a:pt x="306" y="5921"/>
                    <a:pt x="306" y="5806"/>
                  </a:cubicBezTo>
                  <a:cubicBezTo>
                    <a:pt x="280" y="5705"/>
                    <a:pt x="319" y="5603"/>
                    <a:pt x="331" y="5488"/>
                  </a:cubicBezTo>
                  <a:cubicBezTo>
                    <a:pt x="344" y="5386"/>
                    <a:pt x="331" y="5284"/>
                    <a:pt x="331" y="5170"/>
                  </a:cubicBezTo>
                  <a:lnTo>
                    <a:pt x="268" y="2623"/>
                  </a:lnTo>
                  <a:lnTo>
                    <a:pt x="217" y="1350"/>
                  </a:lnTo>
                  <a:lnTo>
                    <a:pt x="153" y="76"/>
                  </a:lnTo>
                  <a:cubicBezTo>
                    <a:pt x="153" y="38"/>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51"/>
            <p:cNvSpPr/>
            <p:nvPr/>
          </p:nvSpPr>
          <p:spPr>
            <a:xfrm>
              <a:off x="618795" y="371675"/>
              <a:ext cx="2822779" cy="1916150"/>
            </a:xfrm>
            <a:custGeom>
              <a:rect b="b" l="l" r="r" t="t"/>
              <a:pathLst>
                <a:path extrusionOk="0" h="48587" w="71576">
                  <a:moveTo>
                    <a:pt x="62463" y="440"/>
                  </a:moveTo>
                  <a:cubicBezTo>
                    <a:pt x="63155" y="440"/>
                    <a:pt x="63846" y="446"/>
                    <a:pt x="64534" y="459"/>
                  </a:cubicBezTo>
                  <a:lnTo>
                    <a:pt x="66609" y="472"/>
                  </a:lnTo>
                  <a:lnTo>
                    <a:pt x="67641" y="484"/>
                  </a:lnTo>
                  <a:cubicBezTo>
                    <a:pt x="67972" y="484"/>
                    <a:pt x="68316" y="535"/>
                    <a:pt x="68596" y="663"/>
                  </a:cubicBezTo>
                  <a:cubicBezTo>
                    <a:pt x="68608" y="675"/>
                    <a:pt x="68634" y="675"/>
                    <a:pt x="68647" y="675"/>
                  </a:cubicBezTo>
                  <a:cubicBezTo>
                    <a:pt x="68665" y="676"/>
                    <a:pt x="68684" y="677"/>
                    <a:pt x="68703" y="678"/>
                  </a:cubicBezTo>
                  <a:lnTo>
                    <a:pt x="68703" y="678"/>
                  </a:lnTo>
                  <a:cubicBezTo>
                    <a:pt x="68858" y="770"/>
                    <a:pt x="68999" y="883"/>
                    <a:pt x="69105" y="1032"/>
                  </a:cubicBezTo>
                  <a:cubicBezTo>
                    <a:pt x="69232" y="1197"/>
                    <a:pt x="69309" y="1414"/>
                    <a:pt x="69360" y="1618"/>
                  </a:cubicBezTo>
                  <a:cubicBezTo>
                    <a:pt x="69411" y="1821"/>
                    <a:pt x="69423" y="2038"/>
                    <a:pt x="69423" y="2267"/>
                  </a:cubicBezTo>
                  <a:lnTo>
                    <a:pt x="69462" y="2955"/>
                  </a:lnTo>
                  <a:lnTo>
                    <a:pt x="69538" y="5680"/>
                  </a:lnTo>
                  <a:lnTo>
                    <a:pt x="69678" y="11117"/>
                  </a:lnTo>
                  <a:lnTo>
                    <a:pt x="69971" y="22004"/>
                  </a:lnTo>
                  <a:lnTo>
                    <a:pt x="70518" y="43790"/>
                  </a:lnTo>
                  <a:cubicBezTo>
                    <a:pt x="70557" y="44147"/>
                    <a:pt x="70557" y="44529"/>
                    <a:pt x="70468" y="44873"/>
                  </a:cubicBezTo>
                  <a:cubicBezTo>
                    <a:pt x="70391" y="45229"/>
                    <a:pt x="70213" y="45560"/>
                    <a:pt x="69933" y="45789"/>
                  </a:cubicBezTo>
                  <a:cubicBezTo>
                    <a:pt x="69640" y="46006"/>
                    <a:pt x="69296" y="46108"/>
                    <a:pt x="68927" y="46133"/>
                  </a:cubicBezTo>
                  <a:cubicBezTo>
                    <a:pt x="68838" y="46140"/>
                    <a:pt x="68752" y="46143"/>
                    <a:pt x="68664" y="46143"/>
                  </a:cubicBezTo>
                  <a:cubicBezTo>
                    <a:pt x="68577" y="46143"/>
                    <a:pt x="68487" y="46140"/>
                    <a:pt x="68392" y="46133"/>
                  </a:cubicBezTo>
                  <a:lnTo>
                    <a:pt x="67832" y="46133"/>
                  </a:lnTo>
                  <a:cubicBezTo>
                    <a:pt x="67093" y="46127"/>
                    <a:pt x="66348" y="46124"/>
                    <a:pt x="65603" y="46124"/>
                  </a:cubicBezTo>
                  <a:cubicBezTo>
                    <a:pt x="64858" y="46124"/>
                    <a:pt x="64114" y="46127"/>
                    <a:pt x="63375" y="46133"/>
                  </a:cubicBezTo>
                  <a:cubicBezTo>
                    <a:pt x="60395" y="46146"/>
                    <a:pt x="57441" y="46210"/>
                    <a:pt x="54462" y="46299"/>
                  </a:cubicBezTo>
                  <a:cubicBezTo>
                    <a:pt x="51482" y="46375"/>
                    <a:pt x="48502" y="46464"/>
                    <a:pt x="45548" y="46592"/>
                  </a:cubicBezTo>
                  <a:cubicBezTo>
                    <a:pt x="42632" y="46717"/>
                    <a:pt x="39715" y="46842"/>
                    <a:pt x="36799" y="47003"/>
                  </a:cubicBezTo>
                  <a:lnTo>
                    <a:pt x="36799" y="47003"/>
                  </a:lnTo>
                  <a:cubicBezTo>
                    <a:pt x="36748" y="43229"/>
                    <a:pt x="36672" y="39454"/>
                    <a:pt x="36584" y="35679"/>
                  </a:cubicBezTo>
                  <a:lnTo>
                    <a:pt x="36304" y="24219"/>
                  </a:lnTo>
                  <a:lnTo>
                    <a:pt x="35985" y="12759"/>
                  </a:lnTo>
                  <a:cubicBezTo>
                    <a:pt x="35872" y="8979"/>
                    <a:pt x="35746" y="5199"/>
                    <a:pt x="35620" y="1418"/>
                  </a:cubicBezTo>
                  <a:lnTo>
                    <a:pt x="35620" y="1418"/>
                  </a:lnTo>
                  <a:cubicBezTo>
                    <a:pt x="38356" y="1231"/>
                    <a:pt x="41067" y="1055"/>
                    <a:pt x="43804" y="917"/>
                  </a:cubicBezTo>
                  <a:cubicBezTo>
                    <a:pt x="46567" y="777"/>
                    <a:pt x="49317" y="663"/>
                    <a:pt x="52093" y="586"/>
                  </a:cubicBezTo>
                  <a:cubicBezTo>
                    <a:pt x="54844" y="523"/>
                    <a:pt x="57620" y="459"/>
                    <a:pt x="60383" y="459"/>
                  </a:cubicBezTo>
                  <a:cubicBezTo>
                    <a:pt x="61077" y="446"/>
                    <a:pt x="61771" y="440"/>
                    <a:pt x="62463" y="440"/>
                  </a:cubicBezTo>
                  <a:close/>
                  <a:moveTo>
                    <a:pt x="69071" y="732"/>
                  </a:moveTo>
                  <a:lnTo>
                    <a:pt x="69071" y="732"/>
                  </a:lnTo>
                  <a:cubicBezTo>
                    <a:pt x="69314" y="791"/>
                    <a:pt x="69542" y="899"/>
                    <a:pt x="69729" y="1070"/>
                  </a:cubicBezTo>
                  <a:cubicBezTo>
                    <a:pt x="70009" y="1325"/>
                    <a:pt x="70136" y="1719"/>
                    <a:pt x="70175" y="2127"/>
                  </a:cubicBezTo>
                  <a:lnTo>
                    <a:pt x="70238" y="4661"/>
                  </a:lnTo>
                  <a:lnTo>
                    <a:pt x="70353" y="9716"/>
                  </a:lnTo>
                  <a:lnTo>
                    <a:pt x="70608" y="19864"/>
                  </a:lnTo>
                  <a:lnTo>
                    <a:pt x="71130" y="40161"/>
                  </a:lnTo>
                  <a:lnTo>
                    <a:pt x="71193" y="42695"/>
                  </a:lnTo>
                  <a:lnTo>
                    <a:pt x="71219" y="43969"/>
                  </a:lnTo>
                  <a:cubicBezTo>
                    <a:pt x="71257" y="44376"/>
                    <a:pt x="71257" y="44796"/>
                    <a:pt x="71193" y="45191"/>
                  </a:cubicBezTo>
                  <a:cubicBezTo>
                    <a:pt x="71117" y="45586"/>
                    <a:pt x="70964" y="45980"/>
                    <a:pt x="70684" y="46248"/>
                  </a:cubicBezTo>
                  <a:cubicBezTo>
                    <a:pt x="70404" y="46503"/>
                    <a:pt x="70009" y="46630"/>
                    <a:pt x="69614" y="46655"/>
                  </a:cubicBezTo>
                  <a:cubicBezTo>
                    <a:pt x="69546" y="46664"/>
                    <a:pt x="69480" y="46667"/>
                    <a:pt x="69413" y="46667"/>
                  </a:cubicBezTo>
                  <a:cubicBezTo>
                    <a:pt x="69279" y="46667"/>
                    <a:pt x="69143" y="46655"/>
                    <a:pt x="68990" y="46655"/>
                  </a:cubicBezTo>
                  <a:lnTo>
                    <a:pt x="68354" y="46630"/>
                  </a:lnTo>
                  <a:lnTo>
                    <a:pt x="67080" y="46592"/>
                  </a:lnTo>
                  <a:cubicBezTo>
                    <a:pt x="66370" y="46581"/>
                    <a:pt x="65655" y="46577"/>
                    <a:pt x="64939" y="46577"/>
                  </a:cubicBezTo>
                  <a:cubicBezTo>
                    <a:pt x="63962" y="46577"/>
                    <a:pt x="62983" y="46584"/>
                    <a:pt x="62013" y="46592"/>
                  </a:cubicBezTo>
                  <a:cubicBezTo>
                    <a:pt x="60319" y="46617"/>
                    <a:pt x="58613" y="46643"/>
                    <a:pt x="56932" y="46694"/>
                  </a:cubicBezTo>
                  <a:cubicBezTo>
                    <a:pt x="50212" y="46871"/>
                    <a:pt x="43479" y="47136"/>
                    <a:pt x="36758" y="47414"/>
                  </a:cubicBezTo>
                  <a:lnTo>
                    <a:pt x="36758" y="47414"/>
                  </a:lnTo>
                  <a:lnTo>
                    <a:pt x="36753" y="47247"/>
                  </a:lnTo>
                  <a:lnTo>
                    <a:pt x="36753" y="47247"/>
                  </a:lnTo>
                  <a:cubicBezTo>
                    <a:pt x="39692" y="47071"/>
                    <a:pt x="42595" y="46908"/>
                    <a:pt x="45536" y="46770"/>
                  </a:cubicBezTo>
                  <a:cubicBezTo>
                    <a:pt x="48490" y="46643"/>
                    <a:pt x="51469" y="46528"/>
                    <a:pt x="54423" y="46439"/>
                  </a:cubicBezTo>
                  <a:cubicBezTo>
                    <a:pt x="57403" y="46362"/>
                    <a:pt x="60370" y="46299"/>
                    <a:pt x="63337" y="46273"/>
                  </a:cubicBezTo>
                  <a:cubicBezTo>
                    <a:pt x="64330" y="46273"/>
                    <a:pt x="65323" y="46268"/>
                    <a:pt x="66313" y="46268"/>
                  </a:cubicBezTo>
                  <a:cubicBezTo>
                    <a:pt x="66807" y="46268"/>
                    <a:pt x="67301" y="46269"/>
                    <a:pt x="67794" y="46273"/>
                  </a:cubicBezTo>
                  <a:lnTo>
                    <a:pt x="68354" y="46273"/>
                  </a:lnTo>
                  <a:cubicBezTo>
                    <a:pt x="68443" y="46286"/>
                    <a:pt x="68535" y="46292"/>
                    <a:pt x="68629" y="46292"/>
                  </a:cubicBezTo>
                  <a:cubicBezTo>
                    <a:pt x="68723" y="46292"/>
                    <a:pt x="68819" y="46286"/>
                    <a:pt x="68914" y="46273"/>
                  </a:cubicBezTo>
                  <a:cubicBezTo>
                    <a:pt x="69283" y="46248"/>
                    <a:pt x="69678" y="46133"/>
                    <a:pt x="69984" y="45891"/>
                  </a:cubicBezTo>
                  <a:cubicBezTo>
                    <a:pt x="70136" y="45789"/>
                    <a:pt x="70264" y="45624"/>
                    <a:pt x="70366" y="45471"/>
                  </a:cubicBezTo>
                  <a:cubicBezTo>
                    <a:pt x="70455" y="45293"/>
                    <a:pt x="70518" y="45115"/>
                    <a:pt x="70569" y="44924"/>
                  </a:cubicBezTo>
                  <a:cubicBezTo>
                    <a:pt x="70646" y="44542"/>
                    <a:pt x="70646" y="44160"/>
                    <a:pt x="70620" y="43790"/>
                  </a:cubicBezTo>
                  <a:lnTo>
                    <a:pt x="70060" y="22004"/>
                  </a:lnTo>
                  <a:lnTo>
                    <a:pt x="69793" y="11117"/>
                  </a:lnTo>
                  <a:lnTo>
                    <a:pt x="69665" y="5680"/>
                  </a:lnTo>
                  <a:lnTo>
                    <a:pt x="69602" y="2955"/>
                  </a:lnTo>
                  <a:lnTo>
                    <a:pt x="69576" y="2267"/>
                  </a:lnTo>
                  <a:cubicBezTo>
                    <a:pt x="69576" y="2025"/>
                    <a:pt x="69563" y="1796"/>
                    <a:pt x="69513" y="1567"/>
                  </a:cubicBezTo>
                  <a:cubicBezTo>
                    <a:pt x="69474" y="1325"/>
                    <a:pt x="69372" y="1108"/>
                    <a:pt x="69232" y="917"/>
                  </a:cubicBezTo>
                  <a:cubicBezTo>
                    <a:pt x="69184" y="852"/>
                    <a:pt x="69130" y="789"/>
                    <a:pt x="69071" y="732"/>
                  </a:cubicBezTo>
                  <a:close/>
                  <a:moveTo>
                    <a:pt x="1984" y="2713"/>
                  </a:moveTo>
                  <a:cubicBezTo>
                    <a:pt x="1895" y="2826"/>
                    <a:pt x="1822" y="2950"/>
                    <a:pt x="1758" y="3069"/>
                  </a:cubicBezTo>
                  <a:cubicBezTo>
                    <a:pt x="1669" y="3260"/>
                    <a:pt x="1605" y="3477"/>
                    <a:pt x="1554" y="3680"/>
                  </a:cubicBezTo>
                  <a:cubicBezTo>
                    <a:pt x="1478" y="4113"/>
                    <a:pt x="1478" y="4546"/>
                    <a:pt x="1529" y="4979"/>
                  </a:cubicBezTo>
                  <a:lnTo>
                    <a:pt x="2586" y="43052"/>
                  </a:lnTo>
                  <a:lnTo>
                    <a:pt x="2649" y="45433"/>
                  </a:lnTo>
                  <a:lnTo>
                    <a:pt x="2649" y="45739"/>
                  </a:lnTo>
                  <a:lnTo>
                    <a:pt x="2649" y="46044"/>
                  </a:lnTo>
                  <a:cubicBezTo>
                    <a:pt x="2649" y="46248"/>
                    <a:pt x="2675" y="46439"/>
                    <a:pt x="2713" y="46643"/>
                  </a:cubicBezTo>
                  <a:cubicBezTo>
                    <a:pt x="2751" y="46846"/>
                    <a:pt x="2828" y="47037"/>
                    <a:pt x="2942" y="47216"/>
                  </a:cubicBezTo>
                  <a:cubicBezTo>
                    <a:pt x="3031" y="47407"/>
                    <a:pt x="3197" y="47547"/>
                    <a:pt x="3375" y="47661"/>
                  </a:cubicBezTo>
                  <a:cubicBezTo>
                    <a:pt x="3719" y="47890"/>
                    <a:pt x="4152" y="47954"/>
                    <a:pt x="4547" y="47954"/>
                  </a:cubicBezTo>
                  <a:cubicBezTo>
                    <a:pt x="4750" y="47954"/>
                    <a:pt x="4967" y="47929"/>
                    <a:pt x="5158" y="47916"/>
                  </a:cubicBezTo>
                  <a:lnTo>
                    <a:pt x="5744" y="47865"/>
                  </a:lnTo>
                  <a:lnTo>
                    <a:pt x="8112" y="47712"/>
                  </a:lnTo>
                  <a:cubicBezTo>
                    <a:pt x="11283" y="47508"/>
                    <a:pt x="14466" y="47381"/>
                    <a:pt x="17637" y="47267"/>
                  </a:cubicBezTo>
                  <a:cubicBezTo>
                    <a:pt x="20913" y="47168"/>
                    <a:pt x="24192" y="47117"/>
                    <a:pt x="27474" y="47117"/>
                  </a:cubicBezTo>
                  <a:cubicBezTo>
                    <a:pt x="30495" y="47117"/>
                    <a:pt x="33517" y="47160"/>
                    <a:pt x="36540" y="47249"/>
                  </a:cubicBezTo>
                  <a:lnTo>
                    <a:pt x="36540" y="47249"/>
                  </a:lnTo>
                  <a:lnTo>
                    <a:pt x="36553" y="47455"/>
                  </a:lnTo>
                  <a:lnTo>
                    <a:pt x="36553" y="47455"/>
                  </a:lnTo>
                  <a:cubicBezTo>
                    <a:pt x="34783" y="47430"/>
                    <a:pt x="33007" y="47418"/>
                    <a:pt x="31231" y="47418"/>
                  </a:cubicBezTo>
                  <a:cubicBezTo>
                    <a:pt x="29648" y="47418"/>
                    <a:pt x="28064" y="47427"/>
                    <a:pt x="26486" y="47445"/>
                  </a:cubicBezTo>
                  <a:cubicBezTo>
                    <a:pt x="23074" y="47483"/>
                    <a:pt x="19649" y="47547"/>
                    <a:pt x="16249" y="47674"/>
                  </a:cubicBezTo>
                  <a:cubicBezTo>
                    <a:pt x="12823" y="47789"/>
                    <a:pt x="9424" y="47954"/>
                    <a:pt x="6011" y="48171"/>
                  </a:cubicBezTo>
                  <a:lnTo>
                    <a:pt x="3452" y="48349"/>
                  </a:lnTo>
                  <a:cubicBezTo>
                    <a:pt x="3322" y="48356"/>
                    <a:pt x="3195" y="48362"/>
                    <a:pt x="3070" y="48362"/>
                  </a:cubicBezTo>
                  <a:cubicBezTo>
                    <a:pt x="2777" y="48362"/>
                    <a:pt x="2497" y="48332"/>
                    <a:pt x="2229" y="48234"/>
                  </a:cubicBezTo>
                  <a:cubicBezTo>
                    <a:pt x="2038" y="48171"/>
                    <a:pt x="1860" y="48056"/>
                    <a:pt x="1733" y="47916"/>
                  </a:cubicBezTo>
                  <a:cubicBezTo>
                    <a:pt x="1593" y="47776"/>
                    <a:pt x="1491" y="47598"/>
                    <a:pt x="1427" y="47407"/>
                  </a:cubicBezTo>
                  <a:cubicBezTo>
                    <a:pt x="1363" y="47216"/>
                    <a:pt x="1338" y="47012"/>
                    <a:pt x="1312" y="46808"/>
                  </a:cubicBezTo>
                  <a:cubicBezTo>
                    <a:pt x="1300" y="46592"/>
                    <a:pt x="1312" y="46375"/>
                    <a:pt x="1300" y="46171"/>
                  </a:cubicBezTo>
                  <a:lnTo>
                    <a:pt x="1274" y="44898"/>
                  </a:lnTo>
                  <a:lnTo>
                    <a:pt x="1211" y="42326"/>
                  </a:lnTo>
                  <a:lnTo>
                    <a:pt x="663" y="21864"/>
                  </a:lnTo>
                  <a:lnTo>
                    <a:pt x="396" y="11626"/>
                  </a:lnTo>
                  <a:lnTo>
                    <a:pt x="268" y="6507"/>
                  </a:lnTo>
                  <a:cubicBezTo>
                    <a:pt x="281" y="5654"/>
                    <a:pt x="90" y="4788"/>
                    <a:pt x="357" y="3999"/>
                  </a:cubicBezTo>
                  <a:cubicBezTo>
                    <a:pt x="485" y="3604"/>
                    <a:pt x="727" y="3273"/>
                    <a:pt x="1083" y="3044"/>
                  </a:cubicBezTo>
                  <a:cubicBezTo>
                    <a:pt x="1346" y="2872"/>
                    <a:pt x="1657" y="2772"/>
                    <a:pt x="1984" y="2713"/>
                  </a:cubicBezTo>
                  <a:close/>
                  <a:moveTo>
                    <a:pt x="60332" y="0"/>
                  </a:moveTo>
                  <a:cubicBezTo>
                    <a:pt x="58957" y="0"/>
                    <a:pt x="57569" y="26"/>
                    <a:pt x="56181" y="39"/>
                  </a:cubicBezTo>
                  <a:cubicBezTo>
                    <a:pt x="54793" y="51"/>
                    <a:pt x="53418" y="90"/>
                    <a:pt x="52030" y="128"/>
                  </a:cubicBezTo>
                  <a:cubicBezTo>
                    <a:pt x="49279" y="230"/>
                    <a:pt x="46503" y="344"/>
                    <a:pt x="43740" y="510"/>
                  </a:cubicBezTo>
                  <a:cubicBezTo>
                    <a:pt x="40977" y="675"/>
                    <a:pt x="38214" y="879"/>
                    <a:pt x="35463" y="1134"/>
                  </a:cubicBezTo>
                  <a:cubicBezTo>
                    <a:pt x="35400" y="1146"/>
                    <a:pt x="35349" y="1197"/>
                    <a:pt x="35349" y="1261"/>
                  </a:cubicBezTo>
                  <a:lnTo>
                    <a:pt x="35591" y="12721"/>
                  </a:lnTo>
                  <a:lnTo>
                    <a:pt x="35858" y="24181"/>
                  </a:lnTo>
                  <a:lnTo>
                    <a:pt x="36164" y="35641"/>
                  </a:lnTo>
                  <a:cubicBezTo>
                    <a:pt x="36265" y="39422"/>
                    <a:pt x="36390" y="43204"/>
                    <a:pt x="36541" y="46985"/>
                  </a:cubicBezTo>
                  <a:lnTo>
                    <a:pt x="36541" y="46985"/>
                  </a:lnTo>
                  <a:cubicBezTo>
                    <a:pt x="34194" y="46952"/>
                    <a:pt x="31843" y="46934"/>
                    <a:pt x="29491" y="46934"/>
                  </a:cubicBezTo>
                  <a:cubicBezTo>
                    <a:pt x="25524" y="46934"/>
                    <a:pt x="21552" y="46987"/>
                    <a:pt x="17586" y="47114"/>
                  </a:cubicBezTo>
                  <a:cubicBezTo>
                    <a:pt x="14415" y="47228"/>
                    <a:pt x="11232" y="47356"/>
                    <a:pt x="8061" y="47572"/>
                  </a:cubicBezTo>
                  <a:lnTo>
                    <a:pt x="5693" y="47725"/>
                  </a:lnTo>
                  <a:lnTo>
                    <a:pt x="5107" y="47776"/>
                  </a:lnTo>
                  <a:cubicBezTo>
                    <a:pt x="4916" y="47789"/>
                    <a:pt x="4712" y="47801"/>
                    <a:pt x="4521" y="47801"/>
                  </a:cubicBezTo>
                  <a:cubicBezTo>
                    <a:pt x="4114" y="47801"/>
                    <a:pt x="3719" y="47738"/>
                    <a:pt x="3401" y="47534"/>
                  </a:cubicBezTo>
                  <a:cubicBezTo>
                    <a:pt x="3082" y="47343"/>
                    <a:pt x="2879" y="46986"/>
                    <a:pt x="2802" y="46617"/>
                  </a:cubicBezTo>
                  <a:cubicBezTo>
                    <a:pt x="2751" y="46413"/>
                    <a:pt x="2739" y="46222"/>
                    <a:pt x="2739" y="46031"/>
                  </a:cubicBezTo>
                  <a:lnTo>
                    <a:pt x="2739" y="45739"/>
                  </a:lnTo>
                  <a:lnTo>
                    <a:pt x="2739" y="45433"/>
                  </a:lnTo>
                  <a:lnTo>
                    <a:pt x="2675" y="43052"/>
                  </a:lnTo>
                  <a:lnTo>
                    <a:pt x="1720" y="4928"/>
                  </a:lnTo>
                  <a:cubicBezTo>
                    <a:pt x="1682" y="4508"/>
                    <a:pt x="1682" y="4101"/>
                    <a:pt x="1758" y="3706"/>
                  </a:cubicBezTo>
                  <a:cubicBezTo>
                    <a:pt x="1796" y="3489"/>
                    <a:pt x="1860" y="3298"/>
                    <a:pt x="1949" y="3133"/>
                  </a:cubicBezTo>
                  <a:cubicBezTo>
                    <a:pt x="2051" y="2955"/>
                    <a:pt x="2166" y="2789"/>
                    <a:pt x="2306" y="2649"/>
                  </a:cubicBezTo>
                  <a:cubicBezTo>
                    <a:pt x="2331" y="2636"/>
                    <a:pt x="2331" y="2598"/>
                    <a:pt x="2331" y="2573"/>
                  </a:cubicBezTo>
                  <a:cubicBezTo>
                    <a:pt x="2318" y="2522"/>
                    <a:pt x="2267" y="2496"/>
                    <a:pt x="2229" y="2496"/>
                  </a:cubicBezTo>
                  <a:cubicBezTo>
                    <a:pt x="1796" y="2534"/>
                    <a:pt x="1351" y="2649"/>
                    <a:pt x="969" y="2891"/>
                  </a:cubicBezTo>
                  <a:cubicBezTo>
                    <a:pt x="587" y="3133"/>
                    <a:pt x="319" y="3528"/>
                    <a:pt x="166" y="3935"/>
                  </a:cubicBezTo>
                  <a:cubicBezTo>
                    <a:pt x="26" y="4368"/>
                    <a:pt x="1" y="4814"/>
                    <a:pt x="14" y="5247"/>
                  </a:cubicBezTo>
                  <a:cubicBezTo>
                    <a:pt x="14" y="5361"/>
                    <a:pt x="14" y="5450"/>
                    <a:pt x="26" y="5565"/>
                  </a:cubicBezTo>
                  <a:lnTo>
                    <a:pt x="39" y="5883"/>
                  </a:lnTo>
                  <a:lnTo>
                    <a:pt x="65" y="6520"/>
                  </a:lnTo>
                  <a:lnTo>
                    <a:pt x="192" y="11639"/>
                  </a:lnTo>
                  <a:lnTo>
                    <a:pt x="459" y="21876"/>
                  </a:lnTo>
                  <a:lnTo>
                    <a:pt x="981" y="42351"/>
                  </a:lnTo>
                  <a:lnTo>
                    <a:pt x="1096" y="44898"/>
                  </a:lnTo>
                  <a:lnTo>
                    <a:pt x="1121" y="46171"/>
                  </a:lnTo>
                  <a:cubicBezTo>
                    <a:pt x="1147" y="46388"/>
                    <a:pt x="1121" y="46592"/>
                    <a:pt x="1147" y="46821"/>
                  </a:cubicBezTo>
                  <a:cubicBezTo>
                    <a:pt x="1160" y="47037"/>
                    <a:pt x="1185" y="47267"/>
                    <a:pt x="1274" y="47470"/>
                  </a:cubicBezTo>
                  <a:cubicBezTo>
                    <a:pt x="1338" y="47699"/>
                    <a:pt x="1440" y="47890"/>
                    <a:pt x="1605" y="48056"/>
                  </a:cubicBezTo>
                  <a:cubicBezTo>
                    <a:pt x="1758" y="48234"/>
                    <a:pt x="1975" y="48362"/>
                    <a:pt x="2178" y="48438"/>
                  </a:cubicBezTo>
                  <a:cubicBezTo>
                    <a:pt x="2471" y="48550"/>
                    <a:pt x="2769" y="48586"/>
                    <a:pt x="3061" y="48586"/>
                  </a:cubicBezTo>
                  <a:cubicBezTo>
                    <a:pt x="3202" y="48586"/>
                    <a:pt x="3341" y="48578"/>
                    <a:pt x="3477" y="48565"/>
                  </a:cubicBezTo>
                  <a:lnTo>
                    <a:pt x="6024" y="48400"/>
                  </a:lnTo>
                  <a:cubicBezTo>
                    <a:pt x="9436" y="48171"/>
                    <a:pt x="12836" y="48018"/>
                    <a:pt x="16249" y="47903"/>
                  </a:cubicBezTo>
                  <a:cubicBezTo>
                    <a:pt x="21974" y="47689"/>
                    <a:pt x="27708" y="47601"/>
                    <a:pt x="33444" y="47601"/>
                  </a:cubicBezTo>
                  <a:cubicBezTo>
                    <a:pt x="34489" y="47601"/>
                    <a:pt x="35535" y="47604"/>
                    <a:pt x="36581" y="47610"/>
                  </a:cubicBezTo>
                  <a:lnTo>
                    <a:pt x="36581" y="47610"/>
                  </a:lnTo>
                  <a:cubicBezTo>
                    <a:pt x="36605" y="47641"/>
                    <a:pt x="36645" y="47661"/>
                    <a:pt x="36686" y="47661"/>
                  </a:cubicBezTo>
                  <a:cubicBezTo>
                    <a:pt x="43435" y="47394"/>
                    <a:pt x="50196" y="47139"/>
                    <a:pt x="56957" y="46974"/>
                  </a:cubicBezTo>
                  <a:cubicBezTo>
                    <a:pt x="59472" y="46926"/>
                    <a:pt x="62002" y="46879"/>
                    <a:pt x="64524" y="46879"/>
                  </a:cubicBezTo>
                  <a:cubicBezTo>
                    <a:pt x="65386" y="46879"/>
                    <a:pt x="66247" y="46884"/>
                    <a:pt x="67106" y="46897"/>
                  </a:cubicBezTo>
                  <a:lnTo>
                    <a:pt x="68379" y="46935"/>
                  </a:lnTo>
                  <a:lnTo>
                    <a:pt x="69016" y="46948"/>
                  </a:lnTo>
                  <a:cubicBezTo>
                    <a:pt x="69152" y="46948"/>
                    <a:pt x="69293" y="46954"/>
                    <a:pt x="69440" y="46954"/>
                  </a:cubicBezTo>
                  <a:cubicBezTo>
                    <a:pt x="69514" y="46954"/>
                    <a:pt x="69589" y="46952"/>
                    <a:pt x="69665" y="46948"/>
                  </a:cubicBezTo>
                  <a:cubicBezTo>
                    <a:pt x="70111" y="46910"/>
                    <a:pt x="70569" y="46770"/>
                    <a:pt x="70900" y="46452"/>
                  </a:cubicBezTo>
                  <a:cubicBezTo>
                    <a:pt x="71244" y="46133"/>
                    <a:pt x="71410" y="45688"/>
                    <a:pt x="71499" y="45255"/>
                  </a:cubicBezTo>
                  <a:cubicBezTo>
                    <a:pt x="71575" y="44834"/>
                    <a:pt x="71563" y="44389"/>
                    <a:pt x="71524" y="43969"/>
                  </a:cubicBezTo>
                  <a:lnTo>
                    <a:pt x="71499" y="42695"/>
                  </a:lnTo>
                  <a:lnTo>
                    <a:pt x="71372" y="40136"/>
                  </a:lnTo>
                  <a:lnTo>
                    <a:pt x="70837" y="19839"/>
                  </a:lnTo>
                  <a:lnTo>
                    <a:pt x="70569" y="9703"/>
                  </a:lnTo>
                  <a:lnTo>
                    <a:pt x="70442" y="4623"/>
                  </a:lnTo>
                  <a:lnTo>
                    <a:pt x="70417" y="3349"/>
                  </a:lnTo>
                  <a:lnTo>
                    <a:pt x="70391" y="2713"/>
                  </a:lnTo>
                  <a:lnTo>
                    <a:pt x="70391" y="2394"/>
                  </a:lnTo>
                  <a:cubicBezTo>
                    <a:pt x="70391" y="2280"/>
                    <a:pt x="70391" y="2165"/>
                    <a:pt x="70378" y="2063"/>
                  </a:cubicBezTo>
                  <a:cubicBezTo>
                    <a:pt x="70366" y="1834"/>
                    <a:pt x="70315" y="1618"/>
                    <a:pt x="70238" y="1401"/>
                  </a:cubicBezTo>
                  <a:cubicBezTo>
                    <a:pt x="70162" y="1185"/>
                    <a:pt x="70035" y="994"/>
                    <a:pt x="69856" y="828"/>
                  </a:cubicBezTo>
                  <a:cubicBezTo>
                    <a:pt x="69678" y="675"/>
                    <a:pt x="69474" y="561"/>
                    <a:pt x="69271" y="484"/>
                  </a:cubicBezTo>
                  <a:cubicBezTo>
                    <a:pt x="69062" y="411"/>
                    <a:pt x="68854" y="373"/>
                    <a:pt x="68635" y="359"/>
                  </a:cubicBezTo>
                  <a:lnTo>
                    <a:pt x="68635" y="359"/>
                  </a:lnTo>
                  <a:cubicBezTo>
                    <a:pt x="68309" y="214"/>
                    <a:pt x="67937" y="166"/>
                    <a:pt x="67590" y="153"/>
                  </a:cubicBezTo>
                  <a:lnTo>
                    <a:pt x="66558" y="115"/>
                  </a:lnTo>
                  <a:cubicBezTo>
                    <a:pt x="65871" y="90"/>
                    <a:pt x="65170" y="64"/>
                    <a:pt x="64496" y="51"/>
                  </a:cubicBezTo>
                  <a:cubicBezTo>
                    <a:pt x="63108" y="39"/>
                    <a:pt x="61720" y="0"/>
                    <a:pt x="603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8" name="Google Shape;1168;p51"/>
          <p:cNvSpPr txBox="1"/>
          <p:nvPr>
            <p:ph type="title"/>
          </p:nvPr>
        </p:nvSpPr>
        <p:spPr>
          <a:xfrm rot="-20828">
            <a:off x="4927741" y="2422694"/>
            <a:ext cx="2921454" cy="741314"/>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b="1" lang="en" sz="4300">
                <a:solidFill>
                  <a:schemeClr val="dk1"/>
                </a:solidFill>
              </a:rPr>
              <a:t>Section</a:t>
            </a:r>
            <a:endParaRPr b="1" sz="4300">
              <a:solidFill>
                <a:schemeClr val="dk1"/>
              </a:solidFill>
            </a:endParaRPr>
          </a:p>
        </p:txBody>
      </p:sp>
      <p:sp>
        <p:nvSpPr>
          <p:cNvPr id="1169" name="Google Shape;1169;p51"/>
          <p:cNvSpPr txBox="1"/>
          <p:nvPr>
            <p:ph idx="2" type="title"/>
          </p:nvPr>
        </p:nvSpPr>
        <p:spPr>
          <a:xfrm rot="-20862">
            <a:off x="5772849" y="1679490"/>
            <a:ext cx="2076338" cy="741314"/>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b="1" lang="en" sz="6000">
                <a:solidFill>
                  <a:schemeClr val="dk1"/>
                </a:solidFill>
              </a:rPr>
              <a:t>02</a:t>
            </a:r>
            <a:endParaRPr b="1" sz="6000">
              <a:solidFill>
                <a:schemeClr val="dk1"/>
              </a:solidFill>
            </a:endParaRPr>
          </a:p>
        </p:txBody>
      </p:sp>
      <p:sp>
        <p:nvSpPr>
          <p:cNvPr id="1170" name="Google Shape;1170;p51"/>
          <p:cNvSpPr txBox="1"/>
          <p:nvPr>
            <p:ph idx="1" type="subTitle"/>
          </p:nvPr>
        </p:nvSpPr>
        <p:spPr>
          <a:xfrm rot="-21016">
            <a:off x="5051942" y="3159642"/>
            <a:ext cx="2797252" cy="741314"/>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Here you can describe the topic of the section</a:t>
            </a:r>
            <a:endParaRPr/>
          </a:p>
          <a:p>
            <a:pPr indent="0" lvl="0" marL="0" rtl="0" algn="r">
              <a:spcBef>
                <a:spcPts val="0"/>
              </a:spcBef>
              <a:spcAft>
                <a:spcPts val="0"/>
              </a:spcAft>
              <a:buNone/>
            </a:pPr>
            <a:r>
              <a:t/>
            </a:r>
            <a:endParaRPr/>
          </a:p>
        </p:txBody>
      </p:sp>
      <p:pic>
        <p:nvPicPr>
          <p:cNvPr id="1171" name="Google Shape;1171;p51"/>
          <p:cNvPicPr preferRelativeResize="0"/>
          <p:nvPr/>
        </p:nvPicPr>
        <p:blipFill rotWithShape="1">
          <a:blip r:embed="rId3">
            <a:alphaModFix/>
          </a:blip>
          <a:srcRect b="6298" l="16247" r="17784" t="10721"/>
          <a:stretch/>
        </p:blipFill>
        <p:spPr>
          <a:xfrm>
            <a:off x="1276350" y="1009650"/>
            <a:ext cx="2400296" cy="3019198"/>
          </a:xfrm>
          <a:prstGeom prst="rect">
            <a:avLst/>
          </a:prstGeom>
          <a:noFill/>
          <a:ln cap="flat" cmpd="sng" w="28575">
            <a:solidFill>
              <a:schemeClr val="dk1"/>
            </a:solidFill>
            <a:prstDash val="solid"/>
            <a:round/>
            <a:headEnd len="sm" w="sm" type="none"/>
            <a:tailEnd len="sm" w="sm" type="none"/>
          </a:ln>
        </p:spPr>
      </p:pic>
      <p:grpSp>
        <p:nvGrpSpPr>
          <p:cNvPr id="1172" name="Google Shape;1172;p51"/>
          <p:cNvGrpSpPr/>
          <p:nvPr/>
        </p:nvGrpSpPr>
        <p:grpSpPr>
          <a:xfrm flipH="1" rot="-303553">
            <a:off x="1097699" y="787500"/>
            <a:ext cx="1429456" cy="385498"/>
            <a:chOff x="5228874" y="132800"/>
            <a:chExt cx="3104856" cy="837504"/>
          </a:xfrm>
        </p:grpSpPr>
        <p:sp>
          <p:nvSpPr>
            <p:cNvPr id="1173" name="Google Shape;1173;p51"/>
            <p:cNvSpPr/>
            <p:nvPr/>
          </p:nvSpPr>
          <p:spPr>
            <a:xfrm>
              <a:off x="5305375" y="132800"/>
              <a:ext cx="3028356" cy="837500"/>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51"/>
            <p:cNvSpPr/>
            <p:nvPr/>
          </p:nvSpPr>
          <p:spPr>
            <a:xfrm>
              <a:off x="5228874" y="132810"/>
              <a:ext cx="3104850" cy="837494"/>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 name="Google Shape;1175;p51"/>
          <p:cNvGrpSpPr/>
          <p:nvPr/>
        </p:nvGrpSpPr>
        <p:grpSpPr>
          <a:xfrm flipH="1" rot="-303119">
            <a:off x="2556286" y="3752476"/>
            <a:ext cx="1311619" cy="396007"/>
            <a:chOff x="5228874" y="132800"/>
            <a:chExt cx="3104856" cy="837504"/>
          </a:xfrm>
        </p:grpSpPr>
        <p:sp>
          <p:nvSpPr>
            <p:cNvPr id="1176" name="Google Shape;1176;p51"/>
            <p:cNvSpPr/>
            <p:nvPr/>
          </p:nvSpPr>
          <p:spPr>
            <a:xfrm>
              <a:off x="5305375" y="132800"/>
              <a:ext cx="3028356" cy="837500"/>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51"/>
            <p:cNvSpPr/>
            <p:nvPr/>
          </p:nvSpPr>
          <p:spPr>
            <a:xfrm>
              <a:off x="5228874" y="132810"/>
              <a:ext cx="3104850" cy="837494"/>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28" name="Shape 228"/>
        <p:cNvGrpSpPr/>
        <p:nvPr/>
      </p:nvGrpSpPr>
      <p:grpSpPr>
        <a:xfrm>
          <a:off x="0" y="0"/>
          <a:ext cx="0" cy="0"/>
          <a:chOff x="0" y="0"/>
          <a:chExt cx="0" cy="0"/>
        </a:xfrm>
      </p:grpSpPr>
      <p:grpSp>
        <p:nvGrpSpPr>
          <p:cNvPr id="229" name="Google Shape;229;p34"/>
          <p:cNvGrpSpPr/>
          <p:nvPr/>
        </p:nvGrpSpPr>
        <p:grpSpPr>
          <a:xfrm rot="-5400397">
            <a:off x="-579550" y="-4505192"/>
            <a:ext cx="10052173" cy="8796012"/>
            <a:chOff x="577150" y="371675"/>
            <a:chExt cx="2899721" cy="1958151"/>
          </a:xfrm>
        </p:grpSpPr>
        <p:sp>
          <p:nvSpPr>
            <p:cNvPr id="230" name="Google Shape;230;p34"/>
            <p:cNvSpPr/>
            <p:nvPr/>
          </p:nvSpPr>
          <p:spPr>
            <a:xfrm>
              <a:off x="702678" y="411388"/>
              <a:ext cx="1319736" cy="66413"/>
            </a:xfrm>
            <a:custGeom>
              <a:rect b="b" l="l" r="r" t="t"/>
              <a:pathLst>
                <a:path extrusionOk="0" h="1684" w="33464">
                  <a:moveTo>
                    <a:pt x="22724" y="1"/>
                  </a:moveTo>
                  <a:cubicBezTo>
                    <a:pt x="22094" y="1"/>
                    <a:pt x="21465" y="8"/>
                    <a:pt x="20832" y="25"/>
                  </a:cubicBezTo>
                  <a:cubicBezTo>
                    <a:pt x="20488" y="38"/>
                    <a:pt x="20132" y="38"/>
                    <a:pt x="19788" y="50"/>
                  </a:cubicBezTo>
                  <a:cubicBezTo>
                    <a:pt x="19432" y="63"/>
                    <a:pt x="19088" y="127"/>
                    <a:pt x="18731" y="127"/>
                  </a:cubicBezTo>
                  <a:cubicBezTo>
                    <a:pt x="18625" y="135"/>
                    <a:pt x="18517" y="138"/>
                    <a:pt x="18408" y="138"/>
                  </a:cubicBezTo>
                  <a:cubicBezTo>
                    <a:pt x="18168" y="138"/>
                    <a:pt x="17924" y="123"/>
                    <a:pt x="17687" y="114"/>
                  </a:cubicBezTo>
                  <a:cubicBezTo>
                    <a:pt x="17616" y="111"/>
                    <a:pt x="17545" y="110"/>
                    <a:pt x="17474" y="110"/>
                  </a:cubicBezTo>
                  <a:cubicBezTo>
                    <a:pt x="17193" y="110"/>
                    <a:pt x="16915" y="127"/>
                    <a:pt x="16630" y="127"/>
                  </a:cubicBezTo>
                  <a:cubicBezTo>
                    <a:pt x="13854" y="190"/>
                    <a:pt x="11066" y="305"/>
                    <a:pt x="8277" y="471"/>
                  </a:cubicBezTo>
                  <a:cubicBezTo>
                    <a:pt x="6889" y="534"/>
                    <a:pt x="5488" y="623"/>
                    <a:pt x="4113" y="725"/>
                  </a:cubicBezTo>
                  <a:lnTo>
                    <a:pt x="2025" y="878"/>
                  </a:lnTo>
                  <a:cubicBezTo>
                    <a:pt x="1668" y="891"/>
                    <a:pt x="1325" y="929"/>
                    <a:pt x="968" y="1018"/>
                  </a:cubicBezTo>
                  <a:cubicBezTo>
                    <a:pt x="624" y="1120"/>
                    <a:pt x="293" y="1298"/>
                    <a:pt x="39" y="1553"/>
                  </a:cubicBezTo>
                  <a:cubicBezTo>
                    <a:pt x="0" y="1578"/>
                    <a:pt x="0" y="1629"/>
                    <a:pt x="39" y="1655"/>
                  </a:cubicBezTo>
                  <a:cubicBezTo>
                    <a:pt x="51" y="1674"/>
                    <a:pt x="70" y="1683"/>
                    <a:pt x="90" y="1683"/>
                  </a:cubicBezTo>
                  <a:cubicBezTo>
                    <a:pt x="109" y="1683"/>
                    <a:pt x="128" y="1674"/>
                    <a:pt x="140" y="1655"/>
                  </a:cubicBezTo>
                  <a:cubicBezTo>
                    <a:pt x="382" y="1426"/>
                    <a:pt x="701" y="1260"/>
                    <a:pt x="1019" y="1184"/>
                  </a:cubicBezTo>
                  <a:cubicBezTo>
                    <a:pt x="1350" y="1082"/>
                    <a:pt x="1694" y="1069"/>
                    <a:pt x="2038" y="1056"/>
                  </a:cubicBezTo>
                  <a:lnTo>
                    <a:pt x="4126" y="916"/>
                  </a:lnTo>
                  <a:cubicBezTo>
                    <a:pt x="5514" y="814"/>
                    <a:pt x="6915" y="738"/>
                    <a:pt x="8290" y="662"/>
                  </a:cubicBezTo>
                  <a:cubicBezTo>
                    <a:pt x="11066" y="509"/>
                    <a:pt x="13854" y="407"/>
                    <a:pt x="16630" y="343"/>
                  </a:cubicBezTo>
                  <a:cubicBezTo>
                    <a:pt x="16987" y="343"/>
                    <a:pt x="17331" y="343"/>
                    <a:pt x="17687" y="305"/>
                  </a:cubicBezTo>
                  <a:cubicBezTo>
                    <a:pt x="18031" y="280"/>
                    <a:pt x="18387" y="241"/>
                    <a:pt x="18731" y="241"/>
                  </a:cubicBezTo>
                  <a:cubicBezTo>
                    <a:pt x="19088" y="241"/>
                    <a:pt x="19432" y="280"/>
                    <a:pt x="19788" y="292"/>
                  </a:cubicBezTo>
                  <a:lnTo>
                    <a:pt x="20832" y="292"/>
                  </a:lnTo>
                  <a:lnTo>
                    <a:pt x="25009" y="280"/>
                  </a:lnTo>
                  <a:cubicBezTo>
                    <a:pt x="25511" y="275"/>
                    <a:pt x="26013" y="273"/>
                    <a:pt x="26515" y="273"/>
                  </a:cubicBezTo>
                  <a:cubicBezTo>
                    <a:pt x="28798" y="273"/>
                    <a:pt x="31076" y="316"/>
                    <a:pt x="33362" y="369"/>
                  </a:cubicBezTo>
                  <a:cubicBezTo>
                    <a:pt x="33413" y="369"/>
                    <a:pt x="33438" y="343"/>
                    <a:pt x="33464" y="305"/>
                  </a:cubicBezTo>
                  <a:cubicBezTo>
                    <a:pt x="33464" y="254"/>
                    <a:pt x="33426" y="229"/>
                    <a:pt x="33375" y="229"/>
                  </a:cubicBezTo>
                  <a:cubicBezTo>
                    <a:pt x="30599" y="101"/>
                    <a:pt x="27810" y="50"/>
                    <a:pt x="25022" y="25"/>
                  </a:cubicBezTo>
                  <a:cubicBezTo>
                    <a:pt x="24253" y="11"/>
                    <a:pt x="23489" y="1"/>
                    <a:pt x="22724"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34"/>
            <p:cNvSpPr/>
            <p:nvPr/>
          </p:nvSpPr>
          <p:spPr>
            <a:xfrm>
              <a:off x="584682" y="394272"/>
              <a:ext cx="2892189" cy="1929835"/>
            </a:xfrm>
            <a:custGeom>
              <a:rect b="b" l="l" r="r" t="t"/>
              <a:pathLst>
                <a:path extrusionOk="0" h="48934" w="73336">
                  <a:moveTo>
                    <a:pt x="1990" y="48070"/>
                  </a:moveTo>
                  <a:cubicBezTo>
                    <a:pt x="2241" y="48320"/>
                    <a:pt x="2617" y="48440"/>
                    <a:pt x="3124" y="48440"/>
                  </a:cubicBezTo>
                  <a:cubicBezTo>
                    <a:pt x="3228" y="48440"/>
                    <a:pt x="3337" y="48435"/>
                    <a:pt x="3451" y="48425"/>
                  </a:cubicBezTo>
                  <a:lnTo>
                    <a:pt x="3451" y="48425"/>
                  </a:lnTo>
                  <a:cubicBezTo>
                    <a:pt x="3329" y="48438"/>
                    <a:pt x="3213" y="48444"/>
                    <a:pt x="3103" y="48444"/>
                  </a:cubicBezTo>
                  <a:cubicBezTo>
                    <a:pt x="2613" y="48444"/>
                    <a:pt x="2238" y="48318"/>
                    <a:pt x="1990" y="48070"/>
                  </a:cubicBezTo>
                  <a:close/>
                  <a:moveTo>
                    <a:pt x="63375" y="1"/>
                  </a:moveTo>
                  <a:cubicBezTo>
                    <a:pt x="61914" y="1"/>
                    <a:pt x="60437" y="14"/>
                    <a:pt x="58943" y="39"/>
                  </a:cubicBezTo>
                  <a:cubicBezTo>
                    <a:pt x="52054" y="128"/>
                    <a:pt x="44809" y="472"/>
                    <a:pt x="37220" y="1070"/>
                  </a:cubicBezTo>
                  <a:cubicBezTo>
                    <a:pt x="35104" y="1004"/>
                    <a:pt x="32626" y="966"/>
                    <a:pt x="29798" y="966"/>
                  </a:cubicBezTo>
                  <a:cubicBezTo>
                    <a:pt x="28797" y="966"/>
                    <a:pt x="27752" y="971"/>
                    <a:pt x="26664" y="981"/>
                  </a:cubicBezTo>
                  <a:cubicBezTo>
                    <a:pt x="23111" y="994"/>
                    <a:pt x="19559" y="1070"/>
                    <a:pt x="16031" y="1185"/>
                  </a:cubicBezTo>
                  <a:cubicBezTo>
                    <a:pt x="11256" y="1350"/>
                    <a:pt x="6660" y="1579"/>
                    <a:pt x="2267" y="1910"/>
                  </a:cubicBezTo>
                  <a:cubicBezTo>
                    <a:pt x="1566" y="1987"/>
                    <a:pt x="1019" y="2191"/>
                    <a:pt x="649" y="2560"/>
                  </a:cubicBezTo>
                  <a:cubicBezTo>
                    <a:pt x="242" y="2942"/>
                    <a:pt x="13" y="3515"/>
                    <a:pt x="0" y="4292"/>
                  </a:cubicBezTo>
                  <a:cubicBezTo>
                    <a:pt x="0" y="4508"/>
                    <a:pt x="0" y="4737"/>
                    <a:pt x="38" y="4979"/>
                  </a:cubicBezTo>
                  <a:lnTo>
                    <a:pt x="1121" y="46808"/>
                  </a:lnTo>
                  <a:cubicBezTo>
                    <a:pt x="1061" y="48229"/>
                    <a:pt x="1674" y="48934"/>
                    <a:pt x="2988" y="48934"/>
                  </a:cubicBezTo>
                  <a:cubicBezTo>
                    <a:pt x="3087" y="48934"/>
                    <a:pt x="3191" y="48930"/>
                    <a:pt x="3298" y="48922"/>
                  </a:cubicBezTo>
                  <a:cubicBezTo>
                    <a:pt x="7067" y="48629"/>
                    <a:pt x="10811" y="48425"/>
                    <a:pt x="14529" y="48298"/>
                  </a:cubicBezTo>
                  <a:lnTo>
                    <a:pt x="16031" y="48247"/>
                  </a:lnTo>
                  <a:cubicBezTo>
                    <a:pt x="18782" y="48158"/>
                    <a:pt x="25963" y="47967"/>
                    <a:pt x="37564" y="47699"/>
                  </a:cubicBezTo>
                  <a:cubicBezTo>
                    <a:pt x="46146" y="47483"/>
                    <a:pt x="53277" y="47317"/>
                    <a:pt x="58943" y="47190"/>
                  </a:cubicBezTo>
                  <a:cubicBezTo>
                    <a:pt x="62538" y="47104"/>
                    <a:pt x="65933" y="47073"/>
                    <a:pt x="69166" y="47073"/>
                  </a:cubicBezTo>
                  <a:cubicBezTo>
                    <a:pt x="69758" y="47073"/>
                    <a:pt x="70344" y="47074"/>
                    <a:pt x="70925" y="47076"/>
                  </a:cubicBezTo>
                  <a:cubicBezTo>
                    <a:pt x="71006" y="47080"/>
                    <a:pt x="71085" y="47082"/>
                    <a:pt x="71162" y="47082"/>
                  </a:cubicBezTo>
                  <a:cubicBezTo>
                    <a:pt x="72664" y="47082"/>
                    <a:pt x="73336" y="46252"/>
                    <a:pt x="73166" y="44593"/>
                  </a:cubicBezTo>
                  <a:lnTo>
                    <a:pt x="72071" y="2063"/>
                  </a:lnTo>
                  <a:cubicBezTo>
                    <a:pt x="72058" y="1694"/>
                    <a:pt x="72007" y="1363"/>
                    <a:pt x="71918" y="1096"/>
                  </a:cubicBezTo>
                  <a:cubicBezTo>
                    <a:pt x="71765" y="739"/>
                    <a:pt x="71536" y="472"/>
                    <a:pt x="71180" y="306"/>
                  </a:cubicBezTo>
                  <a:cubicBezTo>
                    <a:pt x="70874" y="179"/>
                    <a:pt x="70518" y="102"/>
                    <a:pt x="70085" y="102"/>
                  </a:cubicBezTo>
                  <a:cubicBezTo>
                    <a:pt x="67883" y="33"/>
                    <a:pt x="65648" y="1"/>
                    <a:pt x="63375"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34"/>
            <p:cNvSpPr/>
            <p:nvPr/>
          </p:nvSpPr>
          <p:spPr>
            <a:xfrm>
              <a:off x="577150" y="389224"/>
              <a:ext cx="2899051" cy="1940601"/>
            </a:xfrm>
            <a:custGeom>
              <a:rect b="b" l="l" r="r" t="t"/>
              <a:pathLst>
                <a:path extrusionOk="0" h="49207" w="73510">
                  <a:moveTo>
                    <a:pt x="62794" y="263"/>
                  </a:moveTo>
                  <a:cubicBezTo>
                    <a:pt x="64161" y="263"/>
                    <a:pt x="65530" y="273"/>
                    <a:pt x="66901" y="294"/>
                  </a:cubicBezTo>
                  <a:cubicBezTo>
                    <a:pt x="67716" y="307"/>
                    <a:pt x="68531" y="319"/>
                    <a:pt x="69346" y="345"/>
                  </a:cubicBezTo>
                  <a:cubicBezTo>
                    <a:pt x="69766" y="345"/>
                    <a:pt x="70174" y="358"/>
                    <a:pt x="70581" y="370"/>
                  </a:cubicBezTo>
                  <a:cubicBezTo>
                    <a:pt x="70976" y="409"/>
                    <a:pt x="71358" y="485"/>
                    <a:pt x="71638" y="740"/>
                  </a:cubicBezTo>
                  <a:cubicBezTo>
                    <a:pt x="71791" y="867"/>
                    <a:pt x="71893" y="1007"/>
                    <a:pt x="71982" y="1185"/>
                  </a:cubicBezTo>
                  <a:cubicBezTo>
                    <a:pt x="72058" y="1364"/>
                    <a:pt x="72084" y="1555"/>
                    <a:pt x="72122" y="1746"/>
                  </a:cubicBezTo>
                  <a:cubicBezTo>
                    <a:pt x="72147" y="1949"/>
                    <a:pt x="72147" y="2140"/>
                    <a:pt x="72147" y="2344"/>
                  </a:cubicBezTo>
                  <a:lnTo>
                    <a:pt x="72173" y="2968"/>
                  </a:lnTo>
                  <a:lnTo>
                    <a:pt x="72237" y="5413"/>
                  </a:lnTo>
                  <a:lnTo>
                    <a:pt x="72491" y="15256"/>
                  </a:lnTo>
                  <a:cubicBezTo>
                    <a:pt x="72568" y="18541"/>
                    <a:pt x="72657" y="21813"/>
                    <a:pt x="72771" y="25098"/>
                  </a:cubicBezTo>
                  <a:lnTo>
                    <a:pt x="72911" y="30014"/>
                  </a:lnTo>
                  <a:lnTo>
                    <a:pt x="73039" y="34929"/>
                  </a:lnTo>
                  <a:lnTo>
                    <a:pt x="73281" y="44771"/>
                  </a:lnTo>
                  <a:cubicBezTo>
                    <a:pt x="73319" y="45153"/>
                    <a:pt x="73332" y="45535"/>
                    <a:pt x="73230" y="45892"/>
                  </a:cubicBezTo>
                  <a:cubicBezTo>
                    <a:pt x="73153" y="46261"/>
                    <a:pt x="72962" y="46592"/>
                    <a:pt x="72657" y="46809"/>
                  </a:cubicBezTo>
                  <a:cubicBezTo>
                    <a:pt x="72377" y="47013"/>
                    <a:pt x="71995" y="47102"/>
                    <a:pt x="71613" y="47127"/>
                  </a:cubicBezTo>
                  <a:cubicBezTo>
                    <a:pt x="71549" y="47131"/>
                    <a:pt x="71485" y="47133"/>
                    <a:pt x="71422" y="47133"/>
                  </a:cubicBezTo>
                  <a:cubicBezTo>
                    <a:pt x="71294" y="47133"/>
                    <a:pt x="71167" y="47127"/>
                    <a:pt x="71040" y="47127"/>
                  </a:cubicBezTo>
                  <a:lnTo>
                    <a:pt x="70441" y="47127"/>
                  </a:lnTo>
                  <a:cubicBezTo>
                    <a:pt x="69658" y="47114"/>
                    <a:pt x="68875" y="47108"/>
                    <a:pt x="68092" y="47108"/>
                  </a:cubicBezTo>
                  <a:cubicBezTo>
                    <a:pt x="67309" y="47108"/>
                    <a:pt x="66526" y="47114"/>
                    <a:pt x="65743" y="47127"/>
                  </a:cubicBezTo>
                  <a:cubicBezTo>
                    <a:pt x="62597" y="47140"/>
                    <a:pt x="59465" y="47204"/>
                    <a:pt x="56333" y="47280"/>
                  </a:cubicBezTo>
                  <a:lnTo>
                    <a:pt x="37513" y="47726"/>
                  </a:lnTo>
                  <a:lnTo>
                    <a:pt x="18705" y="48209"/>
                  </a:lnTo>
                  <a:lnTo>
                    <a:pt x="16350" y="48273"/>
                  </a:lnTo>
                  <a:lnTo>
                    <a:pt x="13994" y="48350"/>
                  </a:lnTo>
                  <a:cubicBezTo>
                    <a:pt x="12428" y="48400"/>
                    <a:pt x="10849" y="48477"/>
                    <a:pt x="9295" y="48553"/>
                  </a:cubicBezTo>
                  <a:cubicBezTo>
                    <a:pt x="7729" y="48655"/>
                    <a:pt x="6163" y="48744"/>
                    <a:pt x="4597" y="48859"/>
                  </a:cubicBezTo>
                  <a:lnTo>
                    <a:pt x="3425" y="48935"/>
                  </a:lnTo>
                  <a:cubicBezTo>
                    <a:pt x="3355" y="48938"/>
                    <a:pt x="3286" y="48939"/>
                    <a:pt x="3216" y="48939"/>
                  </a:cubicBezTo>
                  <a:cubicBezTo>
                    <a:pt x="2905" y="48939"/>
                    <a:pt x="2598" y="48910"/>
                    <a:pt x="2318" y="48795"/>
                  </a:cubicBezTo>
                  <a:cubicBezTo>
                    <a:pt x="2165" y="48732"/>
                    <a:pt x="2025" y="48630"/>
                    <a:pt x="1897" y="48502"/>
                  </a:cubicBezTo>
                  <a:cubicBezTo>
                    <a:pt x="1770" y="48375"/>
                    <a:pt x="1668" y="48222"/>
                    <a:pt x="1604" y="48057"/>
                  </a:cubicBezTo>
                  <a:cubicBezTo>
                    <a:pt x="1477" y="47726"/>
                    <a:pt x="1452" y="47344"/>
                    <a:pt x="1464" y="46962"/>
                  </a:cubicBezTo>
                  <a:lnTo>
                    <a:pt x="1464" y="46949"/>
                  </a:lnTo>
                  <a:lnTo>
                    <a:pt x="408" y="6355"/>
                  </a:lnTo>
                  <a:lnTo>
                    <a:pt x="382" y="5082"/>
                  </a:lnTo>
                  <a:cubicBezTo>
                    <a:pt x="344" y="4674"/>
                    <a:pt x="331" y="4254"/>
                    <a:pt x="408" y="3859"/>
                  </a:cubicBezTo>
                  <a:cubicBezTo>
                    <a:pt x="471" y="3465"/>
                    <a:pt x="637" y="3095"/>
                    <a:pt x="917" y="2828"/>
                  </a:cubicBezTo>
                  <a:cubicBezTo>
                    <a:pt x="1197" y="2535"/>
                    <a:pt x="1554" y="2382"/>
                    <a:pt x="1961" y="2280"/>
                  </a:cubicBezTo>
                  <a:cubicBezTo>
                    <a:pt x="2152" y="2229"/>
                    <a:pt x="2356" y="2204"/>
                    <a:pt x="2559" y="2191"/>
                  </a:cubicBezTo>
                  <a:lnTo>
                    <a:pt x="3196" y="2140"/>
                  </a:lnTo>
                  <a:lnTo>
                    <a:pt x="4457" y="2051"/>
                  </a:lnTo>
                  <a:lnTo>
                    <a:pt x="6991" y="1886"/>
                  </a:lnTo>
                  <a:cubicBezTo>
                    <a:pt x="8671" y="1771"/>
                    <a:pt x="10365" y="1695"/>
                    <a:pt x="12046" y="1618"/>
                  </a:cubicBezTo>
                  <a:lnTo>
                    <a:pt x="14580" y="1504"/>
                  </a:lnTo>
                  <a:cubicBezTo>
                    <a:pt x="15420" y="1478"/>
                    <a:pt x="16261" y="1440"/>
                    <a:pt x="17114" y="1427"/>
                  </a:cubicBezTo>
                  <a:lnTo>
                    <a:pt x="27250" y="1236"/>
                  </a:lnTo>
                  <a:cubicBezTo>
                    <a:pt x="28489" y="1222"/>
                    <a:pt x="29727" y="1213"/>
                    <a:pt x="30966" y="1213"/>
                  </a:cubicBezTo>
                  <a:cubicBezTo>
                    <a:pt x="33110" y="1213"/>
                    <a:pt x="35255" y="1240"/>
                    <a:pt x="37411" y="1313"/>
                  </a:cubicBezTo>
                  <a:cubicBezTo>
                    <a:pt x="43943" y="803"/>
                    <a:pt x="50488" y="460"/>
                    <a:pt x="57084" y="319"/>
                  </a:cubicBezTo>
                  <a:cubicBezTo>
                    <a:pt x="58983" y="282"/>
                    <a:pt x="60886" y="263"/>
                    <a:pt x="62794" y="263"/>
                  </a:cubicBezTo>
                  <a:close/>
                  <a:moveTo>
                    <a:pt x="63401" y="0"/>
                  </a:moveTo>
                  <a:cubicBezTo>
                    <a:pt x="61283" y="0"/>
                    <a:pt x="59167" y="28"/>
                    <a:pt x="57046" y="78"/>
                  </a:cubicBezTo>
                  <a:cubicBezTo>
                    <a:pt x="50488" y="205"/>
                    <a:pt x="43930" y="549"/>
                    <a:pt x="37411" y="1071"/>
                  </a:cubicBezTo>
                  <a:cubicBezTo>
                    <a:pt x="35117" y="993"/>
                    <a:pt x="32812" y="968"/>
                    <a:pt x="30508" y="968"/>
                  </a:cubicBezTo>
                  <a:cubicBezTo>
                    <a:pt x="29421" y="968"/>
                    <a:pt x="28335" y="973"/>
                    <a:pt x="27250" y="982"/>
                  </a:cubicBezTo>
                  <a:lnTo>
                    <a:pt x="17088" y="1147"/>
                  </a:lnTo>
                  <a:cubicBezTo>
                    <a:pt x="16248" y="1173"/>
                    <a:pt x="15407" y="1198"/>
                    <a:pt x="14567" y="1236"/>
                  </a:cubicBezTo>
                  <a:lnTo>
                    <a:pt x="12033" y="1325"/>
                  </a:lnTo>
                  <a:cubicBezTo>
                    <a:pt x="10327" y="1402"/>
                    <a:pt x="8646" y="1504"/>
                    <a:pt x="6952" y="1593"/>
                  </a:cubicBezTo>
                  <a:lnTo>
                    <a:pt x="4419" y="1758"/>
                  </a:lnTo>
                  <a:lnTo>
                    <a:pt x="3145" y="1847"/>
                  </a:lnTo>
                  <a:lnTo>
                    <a:pt x="2509" y="1898"/>
                  </a:lnTo>
                  <a:cubicBezTo>
                    <a:pt x="2292" y="1911"/>
                    <a:pt x="2063" y="1949"/>
                    <a:pt x="1859" y="2000"/>
                  </a:cubicBezTo>
                  <a:cubicBezTo>
                    <a:pt x="1426" y="2089"/>
                    <a:pt x="1006" y="2293"/>
                    <a:pt x="688" y="2611"/>
                  </a:cubicBezTo>
                  <a:cubicBezTo>
                    <a:pt x="344" y="2930"/>
                    <a:pt x="153" y="3375"/>
                    <a:pt x="76" y="3808"/>
                  </a:cubicBezTo>
                  <a:cubicBezTo>
                    <a:pt x="0" y="4254"/>
                    <a:pt x="13" y="4687"/>
                    <a:pt x="51" y="5120"/>
                  </a:cubicBezTo>
                  <a:lnTo>
                    <a:pt x="76" y="6393"/>
                  </a:lnTo>
                  <a:lnTo>
                    <a:pt x="1133" y="46953"/>
                  </a:lnTo>
                  <a:lnTo>
                    <a:pt x="1133" y="46953"/>
                  </a:lnTo>
                  <a:cubicBezTo>
                    <a:pt x="1108" y="47346"/>
                    <a:pt x="1134" y="47765"/>
                    <a:pt x="1286" y="48159"/>
                  </a:cubicBezTo>
                  <a:cubicBezTo>
                    <a:pt x="1388" y="48350"/>
                    <a:pt x="1477" y="48541"/>
                    <a:pt x="1643" y="48693"/>
                  </a:cubicBezTo>
                  <a:cubicBezTo>
                    <a:pt x="1795" y="48833"/>
                    <a:pt x="1986" y="48961"/>
                    <a:pt x="2177" y="49050"/>
                  </a:cubicBezTo>
                  <a:cubicBezTo>
                    <a:pt x="2502" y="49175"/>
                    <a:pt x="2852" y="49206"/>
                    <a:pt x="3185" y="49206"/>
                  </a:cubicBezTo>
                  <a:cubicBezTo>
                    <a:pt x="3258" y="49206"/>
                    <a:pt x="3329" y="49205"/>
                    <a:pt x="3400" y="49203"/>
                  </a:cubicBezTo>
                  <a:lnTo>
                    <a:pt x="4584" y="49126"/>
                  </a:lnTo>
                  <a:cubicBezTo>
                    <a:pt x="6138" y="49012"/>
                    <a:pt x="7716" y="48897"/>
                    <a:pt x="9283" y="48821"/>
                  </a:cubicBezTo>
                  <a:cubicBezTo>
                    <a:pt x="10836" y="48732"/>
                    <a:pt x="12415" y="48668"/>
                    <a:pt x="13969" y="48604"/>
                  </a:cubicBezTo>
                  <a:lnTo>
                    <a:pt x="16337" y="48528"/>
                  </a:lnTo>
                  <a:lnTo>
                    <a:pt x="18693" y="48464"/>
                  </a:lnTo>
                  <a:lnTo>
                    <a:pt x="37513" y="47993"/>
                  </a:lnTo>
                  <a:lnTo>
                    <a:pt x="56320" y="47535"/>
                  </a:lnTo>
                  <a:cubicBezTo>
                    <a:pt x="59452" y="47458"/>
                    <a:pt x="62585" y="47382"/>
                    <a:pt x="65717" y="47344"/>
                  </a:cubicBezTo>
                  <a:cubicBezTo>
                    <a:pt x="67283" y="47331"/>
                    <a:pt x="68862" y="47331"/>
                    <a:pt x="70416" y="47331"/>
                  </a:cubicBezTo>
                  <a:lnTo>
                    <a:pt x="71001" y="47331"/>
                  </a:lnTo>
                  <a:cubicBezTo>
                    <a:pt x="71129" y="47331"/>
                    <a:pt x="71256" y="47337"/>
                    <a:pt x="71391" y="47337"/>
                  </a:cubicBezTo>
                  <a:cubicBezTo>
                    <a:pt x="71458" y="47337"/>
                    <a:pt x="71528" y="47335"/>
                    <a:pt x="71600" y="47331"/>
                  </a:cubicBezTo>
                  <a:cubicBezTo>
                    <a:pt x="71995" y="47293"/>
                    <a:pt x="72402" y="47216"/>
                    <a:pt x="72759" y="46962"/>
                  </a:cubicBezTo>
                  <a:cubicBezTo>
                    <a:pt x="73102" y="46745"/>
                    <a:pt x="73319" y="46338"/>
                    <a:pt x="73408" y="45943"/>
                  </a:cubicBezTo>
                  <a:cubicBezTo>
                    <a:pt x="73510" y="45535"/>
                    <a:pt x="73484" y="45128"/>
                    <a:pt x="73459" y="44733"/>
                  </a:cubicBezTo>
                  <a:lnTo>
                    <a:pt x="73192" y="34916"/>
                  </a:lnTo>
                  <a:lnTo>
                    <a:pt x="73064" y="30001"/>
                  </a:lnTo>
                  <a:lnTo>
                    <a:pt x="72950" y="25073"/>
                  </a:lnTo>
                  <a:cubicBezTo>
                    <a:pt x="72899" y="21801"/>
                    <a:pt x="72810" y="18515"/>
                    <a:pt x="72720" y="15243"/>
                  </a:cubicBezTo>
                  <a:lnTo>
                    <a:pt x="72466" y="5400"/>
                  </a:lnTo>
                  <a:lnTo>
                    <a:pt x="72402" y="2955"/>
                  </a:lnTo>
                  <a:lnTo>
                    <a:pt x="72389" y="2331"/>
                  </a:lnTo>
                  <a:cubicBezTo>
                    <a:pt x="72377" y="2128"/>
                    <a:pt x="72389" y="1898"/>
                    <a:pt x="72364" y="1695"/>
                  </a:cubicBezTo>
                  <a:cubicBezTo>
                    <a:pt x="72326" y="1478"/>
                    <a:pt x="72275" y="1262"/>
                    <a:pt x="72186" y="1058"/>
                  </a:cubicBezTo>
                  <a:cubicBezTo>
                    <a:pt x="72084" y="867"/>
                    <a:pt x="71956" y="676"/>
                    <a:pt x="71791" y="536"/>
                  </a:cubicBezTo>
                  <a:cubicBezTo>
                    <a:pt x="71702" y="460"/>
                    <a:pt x="71613" y="396"/>
                    <a:pt x="71511" y="345"/>
                  </a:cubicBezTo>
                  <a:cubicBezTo>
                    <a:pt x="71422" y="294"/>
                    <a:pt x="71307" y="243"/>
                    <a:pt x="71218" y="218"/>
                  </a:cubicBezTo>
                  <a:cubicBezTo>
                    <a:pt x="71001" y="154"/>
                    <a:pt x="70785" y="116"/>
                    <a:pt x="70581" y="103"/>
                  </a:cubicBezTo>
                  <a:cubicBezTo>
                    <a:pt x="70148" y="90"/>
                    <a:pt x="69754" y="90"/>
                    <a:pt x="69333" y="78"/>
                  </a:cubicBezTo>
                  <a:cubicBezTo>
                    <a:pt x="68518" y="52"/>
                    <a:pt x="67716" y="39"/>
                    <a:pt x="66889" y="27"/>
                  </a:cubicBezTo>
                  <a:cubicBezTo>
                    <a:pt x="65725" y="9"/>
                    <a:pt x="64563" y="0"/>
                    <a:pt x="63401"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34"/>
            <p:cNvSpPr/>
            <p:nvPr/>
          </p:nvSpPr>
          <p:spPr>
            <a:xfrm>
              <a:off x="642931" y="2252188"/>
              <a:ext cx="83371" cy="58525"/>
            </a:xfrm>
            <a:custGeom>
              <a:rect b="b" l="l" r="r" t="t"/>
              <a:pathLst>
                <a:path extrusionOk="0" h="1484" w="2114">
                  <a:moveTo>
                    <a:pt x="131" y="1"/>
                  </a:moveTo>
                  <a:cubicBezTo>
                    <a:pt x="125" y="1"/>
                    <a:pt x="120" y="1"/>
                    <a:pt x="115" y="3"/>
                  </a:cubicBezTo>
                  <a:cubicBezTo>
                    <a:pt x="51" y="3"/>
                    <a:pt x="0" y="66"/>
                    <a:pt x="0" y="130"/>
                  </a:cubicBezTo>
                  <a:cubicBezTo>
                    <a:pt x="0" y="245"/>
                    <a:pt x="38" y="359"/>
                    <a:pt x="64" y="474"/>
                  </a:cubicBezTo>
                  <a:cubicBezTo>
                    <a:pt x="77" y="538"/>
                    <a:pt x="102" y="576"/>
                    <a:pt x="127" y="627"/>
                  </a:cubicBezTo>
                  <a:cubicBezTo>
                    <a:pt x="166" y="678"/>
                    <a:pt x="178" y="729"/>
                    <a:pt x="242" y="754"/>
                  </a:cubicBezTo>
                  <a:cubicBezTo>
                    <a:pt x="268" y="767"/>
                    <a:pt x="293" y="792"/>
                    <a:pt x="306" y="818"/>
                  </a:cubicBezTo>
                  <a:cubicBezTo>
                    <a:pt x="318" y="856"/>
                    <a:pt x="331" y="869"/>
                    <a:pt x="357" y="894"/>
                  </a:cubicBezTo>
                  <a:cubicBezTo>
                    <a:pt x="369" y="945"/>
                    <a:pt x="395" y="996"/>
                    <a:pt x="433" y="1047"/>
                  </a:cubicBezTo>
                  <a:cubicBezTo>
                    <a:pt x="509" y="1136"/>
                    <a:pt x="611" y="1200"/>
                    <a:pt x="700" y="1263"/>
                  </a:cubicBezTo>
                  <a:cubicBezTo>
                    <a:pt x="904" y="1378"/>
                    <a:pt x="1133" y="1442"/>
                    <a:pt x="1350" y="1467"/>
                  </a:cubicBezTo>
                  <a:cubicBezTo>
                    <a:pt x="1420" y="1479"/>
                    <a:pt x="1488" y="1483"/>
                    <a:pt x="1556" y="1483"/>
                  </a:cubicBezTo>
                  <a:cubicBezTo>
                    <a:pt x="1711" y="1483"/>
                    <a:pt x="1861" y="1459"/>
                    <a:pt x="2012" y="1442"/>
                  </a:cubicBezTo>
                  <a:cubicBezTo>
                    <a:pt x="2076" y="1429"/>
                    <a:pt x="2114" y="1378"/>
                    <a:pt x="2114" y="1314"/>
                  </a:cubicBezTo>
                  <a:cubicBezTo>
                    <a:pt x="2114" y="1251"/>
                    <a:pt x="2050" y="1200"/>
                    <a:pt x="1987" y="1200"/>
                  </a:cubicBezTo>
                  <a:cubicBezTo>
                    <a:pt x="1948" y="1202"/>
                    <a:pt x="1909" y="1203"/>
                    <a:pt x="1870" y="1203"/>
                  </a:cubicBezTo>
                  <a:cubicBezTo>
                    <a:pt x="1705" y="1203"/>
                    <a:pt x="1543" y="1184"/>
                    <a:pt x="1388" y="1174"/>
                  </a:cubicBezTo>
                  <a:cubicBezTo>
                    <a:pt x="1184" y="1161"/>
                    <a:pt x="993" y="1111"/>
                    <a:pt x="828" y="1021"/>
                  </a:cubicBezTo>
                  <a:cubicBezTo>
                    <a:pt x="739" y="983"/>
                    <a:pt x="675" y="932"/>
                    <a:pt x="586" y="869"/>
                  </a:cubicBezTo>
                  <a:cubicBezTo>
                    <a:pt x="560" y="830"/>
                    <a:pt x="509" y="805"/>
                    <a:pt x="484" y="767"/>
                  </a:cubicBezTo>
                  <a:cubicBezTo>
                    <a:pt x="459" y="754"/>
                    <a:pt x="446" y="729"/>
                    <a:pt x="433" y="703"/>
                  </a:cubicBezTo>
                  <a:cubicBezTo>
                    <a:pt x="420" y="690"/>
                    <a:pt x="420" y="665"/>
                    <a:pt x="420" y="627"/>
                  </a:cubicBezTo>
                  <a:cubicBezTo>
                    <a:pt x="420" y="563"/>
                    <a:pt x="382" y="538"/>
                    <a:pt x="369" y="487"/>
                  </a:cubicBezTo>
                  <a:cubicBezTo>
                    <a:pt x="357" y="461"/>
                    <a:pt x="331" y="410"/>
                    <a:pt x="318" y="359"/>
                  </a:cubicBezTo>
                  <a:cubicBezTo>
                    <a:pt x="280" y="283"/>
                    <a:pt x="255" y="181"/>
                    <a:pt x="229" y="92"/>
                  </a:cubicBezTo>
                  <a:cubicBezTo>
                    <a:pt x="218" y="46"/>
                    <a:pt x="176" y="1"/>
                    <a:pt x="131"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34"/>
            <p:cNvSpPr/>
            <p:nvPr/>
          </p:nvSpPr>
          <p:spPr>
            <a:xfrm>
              <a:off x="616784" y="393247"/>
              <a:ext cx="2823962" cy="1891225"/>
            </a:xfrm>
            <a:custGeom>
              <a:rect b="b" l="l" r="r" t="t"/>
              <a:pathLst>
                <a:path extrusionOk="0" h="47955" w="71606">
                  <a:moveTo>
                    <a:pt x="68698" y="1"/>
                  </a:moveTo>
                  <a:cubicBezTo>
                    <a:pt x="69029" y="167"/>
                    <a:pt x="69271" y="421"/>
                    <a:pt x="69411" y="765"/>
                  </a:cubicBezTo>
                  <a:cubicBezTo>
                    <a:pt x="69525" y="1032"/>
                    <a:pt x="69576" y="1351"/>
                    <a:pt x="69551" y="1733"/>
                  </a:cubicBezTo>
                  <a:lnTo>
                    <a:pt x="70633" y="43269"/>
                  </a:lnTo>
                  <a:cubicBezTo>
                    <a:pt x="70803" y="44879"/>
                    <a:pt x="70143" y="45695"/>
                    <a:pt x="68678" y="45695"/>
                  </a:cubicBezTo>
                  <a:cubicBezTo>
                    <a:pt x="68602" y="45695"/>
                    <a:pt x="68523" y="45693"/>
                    <a:pt x="68443" y="45688"/>
                  </a:cubicBezTo>
                  <a:cubicBezTo>
                    <a:pt x="67506" y="45678"/>
                    <a:pt x="66555" y="45674"/>
                    <a:pt x="65590" y="45674"/>
                  </a:cubicBezTo>
                  <a:cubicBezTo>
                    <a:pt x="62775" y="45674"/>
                    <a:pt x="59835" y="45714"/>
                    <a:pt x="56754" y="45790"/>
                  </a:cubicBezTo>
                  <a:cubicBezTo>
                    <a:pt x="50616" y="45930"/>
                    <a:pt x="43944" y="46210"/>
                    <a:pt x="36737" y="46618"/>
                  </a:cubicBezTo>
                  <a:lnTo>
                    <a:pt x="36724" y="46618"/>
                  </a:lnTo>
                  <a:lnTo>
                    <a:pt x="36737" y="47038"/>
                  </a:lnTo>
                  <a:cubicBezTo>
                    <a:pt x="49500" y="46495"/>
                    <a:pt x="58828" y="46218"/>
                    <a:pt x="64727" y="46218"/>
                  </a:cubicBezTo>
                  <a:cubicBezTo>
                    <a:pt x="66573" y="46218"/>
                    <a:pt x="68083" y="46245"/>
                    <a:pt x="69258" y="46299"/>
                  </a:cubicBezTo>
                  <a:cubicBezTo>
                    <a:pt x="69336" y="46304"/>
                    <a:pt x="69412" y="46307"/>
                    <a:pt x="69486" y="46307"/>
                  </a:cubicBezTo>
                  <a:cubicBezTo>
                    <a:pt x="70944" y="46307"/>
                    <a:pt x="71606" y="45351"/>
                    <a:pt x="71448" y="43473"/>
                  </a:cubicBezTo>
                  <a:lnTo>
                    <a:pt x="70366" y="1936"/>
                  </a:lnTo>
                  <a:cubicBezTo>
                    <a:pt x="70378" y="1020"/>
                    <a:pt x="70060" y="434"/>
                    <a:pt x="69411" y="179"/>
                  </a:cubicBezTo>
                  <a:cubicBezTo>
                    <a:pt x="69207" y="65"/>
                    <a:pt x="68965" y="14"/>
                    <a:pt x="68698" y="1"/>
                  </a:cubicBezTo>
                  <a:close/>
                  <a:moveTo>
                    <a:pt x="2280" y="2077"/>
                  </a:moveTo>
                  <a:lnTo>
                    <a:pt x="2280" y="2077"/>
                  </a:lnTo>
                  <a:cubicBezTo>
                    <a:pt x="701" y="2229"/>
                    <a:pt x="1" y="3223"/>
                    <a:pt x="179" y="5031"/>
                  </a:cubicBezTo>
                  <a:lnTo>
                    <a:pt x="1236" y="45879"/>
                  </a:lnTo>
                  <a:cubicBezTo>
                    <a:pt x="1177" y="47263"/>
                    <a:pt x="1799" y="47954"/>
                    <a:pt x="3070" y="47954"/>
                  </a:cubicBezTo>
                  <a:cubicBezTo>
                    <a:pt x="3168" y="47954"/>
                    <a:pt x="3270" y="47950"/>
                    <a:pt x="3375" y="47942"/>
                  </a:cubicBezTo>
                  <a:cubicBezTo>
                    <a:pt x="7450" y="47636"/>
                    <a:pt x="11588" y="47420"/>
                    <a:pt x="15803" y="47293"/>
                  </a:cubicBezTo>
                  <a:cubicBezTo>
                    <a:pt x="16287" y="47280"/>
                    <a:pt x="16771" y="47242"/>
                    <a:pt x="17255" y="47242"/>
                  </a:cubicBezTo>
                  <a:cubicBezTo>
                    <a:pt x="22071" y="47085"/>
                    <a:pt x="27031" y="47003"/>
                    <a:pt x="32128" y="47003"/>
                  </a:cubicBezTo>
                  <a:cubicBezTo>
                    <a:pt x="33648" y="47003"/>
                    <a:pt x="35180" y="47011"/>
                    <a:pt x="36724" y="47025"/>
                  </a:cubicBezTo>
                  <a:lnTo>
                    <a:pt x="36699" y="46605"/>
                  </a:lnTo>
                  <a:lnTo>
                    <a:pt x="36546" y="46605"/>
                  </a:lnTo>
                  <a:cubicBezTo>
                    <a:pt x="33801" y="46541"/>
                    <a:pt x="31084" y="46509"/>
                    <a:pt x="28397" y="46509"/>
                  </a:cubicBezTo>
                  <a:cubicBezTo>
                    <a:pt x="24628" y="46509"/>
                    <a:pt x="20917" y="46573"/>
                    <a:pt x="17267" y="46707"/>
                  </a:cubicBezTo>
                  <a:cubicBezTo>
                    <a:pt x="16784" y="46720"/>
                    <a:pt x="16300" y="46732"/>
                    <a:pt x="15816" y="46745"/>
                  </a:cubicBezTo>
                  <a:cubicBezTo>
                    <a:pt x="12098" y="46872"/>
                    <a:pt x="8431" y="47089"/>
                    <a:pt x="4840" y="47356"/>
                  </a:cubicBezTo>
                  <a:cubicBezTo>
                    <a:pt x="4733" y="47364"/>
                    <a:pt x="4631" y="47368"/>
                    <a:pt x="4532" y="47368"/>
                  </a:cubicBezTo>
                  <a:cubicBezTo>
                    <a:pt x="3252" y="47368"/>
                    <a:pt x="2641" y="46676"/>
                    <a:pt x="2700" y="45281"/>
                  </a:cubicBezTo>
                  <a:lnTo>
                    <a:pt x="1669" y="4432"/>
                  </a:lnTo>
                  <a:cubicBezTo>
                    <a:pt x="1656" y="4190"/>
                    <a:pt x="1644" y="3961"/>
                    <a:pt x="1644" y="3757"/>
                  </a:cubicBezTo>
                  <a:cubicBezTo>
                    <a:pt x="1656" y="3006"/>
                    <a:pt x="1873" y="2459"/>
                    <a:pt x="2280" y="2077"/>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34"/>
            <p:cNvSpPr/>
            <p:nvPr/>
          </p:nvSpPr>
          <p:spPr>
            <a:xfrm>
              <a:off x="682092" y="381337"/>
              <a:ext cx="2726472" cy="1879434"/>
            </a:xfrm>
            <a:custGeom>
              <a:rect b="b" l="l" r="r" t="t"/>
              <a:pathLst>
                <a:path extrusionOk="0" h="47656" w="69134">
                  <a:moveTo>
                    <a:pt x="59161" y="1"/>
                  </a:moveTo>
                  <a:cubicBezTo>
                    <a:pt x="57821" y="1"/>
                    <a:pt x="56466" y="12"/>
                    <a:pt x="55098" y="36"/>
                  </a:cubicBezTo>
                  <a:cubicBezTo>
                    <a:pt x="48365" y="125"/>
                    <a:pt x="41314" y="468"/>
                    <a:pt x="33895" y="1053"/>
                  </a:cubicBezTo>
                  <a:lnTo>
                    <a:pt x="33895" y="1053"/>
                  </a:lnTo>
                  <a:cubicBezTo>
                    <a:pt x="30679" y="952"/>
                    <a:pt x="27452" y="898"/>
                    <a:pt x="24217" y="898"/>
                  </a:cubicBezTo>
                  <a:cubicBezTo>
                    <a:pt x="21376" y="898"/>
                    <a:pt x="18528" y="940"/>
                    <a:pt x="15675" y="1029"/>
                  </a:cubicBezTo>
                  <a:cubicBezTo>
                    <a:pt x="11168" y="1156"/>
                    <a:pt x="6698" y="1398"/>
                    <a:pt x="2190" y="1755"/>
                  </a:cubicBezTo>
                  <a:cubicBezTo>
                    <a:pt x="1516" y="1793"/>
                    <a:pt x="981" y="2009"/>
                    <a:pt x="637" y="2379"/>
                  </a:cubicBezTo>
                  <a:cubicBezTo>
                    <a:pt x="242" y="2761"/>
                    <a:pt x="13" y="3334"/>
                    <a:pt x="0" y="4059"/>
                  </a:cubicBezTo>
                  <a:cubicBezTo>
                    <a:pt x="0" y="4263"/>
                    <a:pt x="0" y="4492"/>
                    <a:pt x="26" y="4734"/>
                  </a:cubicBezTo>
                  <a:lnTo>
                    <a:pt x="1095" y="45570"/>
                  </a:lnTo>
                  <a:cubicBezTo>
                    <a:pt x="1036" y="46974"/>
                    <a:pt x="1655" y="47655"/>
                    <a:pt x="2952" y="47655"/>
                  </a:cubicBezTo>
                  <a:cubicBezTo>
                    <a:pt x="3043" y="47655"/>
                    <a:pt x="3137" y="47652"/>
                    <a:pt x="3235" y="47645"/>
                  </a:cubicBezTo>
                  <a:cubicBezTo>
                    <a:pt x="6825" y="47365"/>
                    <a:pt x="10493" y="47162"/>
                    <a:pt x="14211" y="47034"/>
                  </a:cubicBezTo>
                  <a:cubicBezTo>
                    <a:pt x="14695" y="47022"/>
                    <a:pt x="15179" y="46983"/>
                    <a:pt x="15662" y="46983"/>
                  </a:cubicBezTo>
                  <a:cubicBezTo>
                    <a:pt x="19311" y="46864"/>
                    <a:pt x="23020" y="46806"/>
                    <a:pt x="26786" y="46806"/>
                  </a:cubicBezTo>
                  <a:cubicBezTo>
                    <a:pt x="29472" y="46806"/>
                    <a:pt x="32187" y="46836"/>
                    <a:pt x="34928" y="46894"/>
                  </a:cubicBezTo>
                  <a:lnTo>
                    <a:pt x="35094" y="46894"/>
                  </a:lnTo>
                  <a:lnTo>
                    <a:pt x="35094" y="46893"/>
                  </a:lnTo>
                  <a:lnTo>
                    <a:pt x="35094" y="46893"/>
                  </a:lnTo>
                  <a:cubicBezTo>
                    <a:pt x="42296" y="46474"/>
                    <a:pt x="48964" y="46207"/>
                    <a:pt x="55098" y="46067"/>
                  </a:cubicBezTo>
                  <a:cubicBezTo>
                    <a:pt x="58596" y="45980"/>
                    <a:pt x="61930" y="45949"/>
                    <a:pt x="65078" y="45949"/>
                  </a:cubicBezTo>
                  <a:cubicBezTo>
                    <a:pt x="65654" y="45949"/>
                    <a:pt x="66224" y="45950"/>
                    <a:pt x="66787" y="45952"/>
                  </a:cubicBezTo>
                  <a:cubicBezTo>
                    <a:pt x="66877" y="45958"/>
                    <a:pt x="66964" y="45960"/>
                    <a:pt x="67049" y="45960"/>
                  </a:cubicBezTo>
                  <a:cubicBezTo>
                    <a:pt x="68483" y="45960"/>
                    <a:pt x="69133" y="45144"/>
                    <a:pt x="68977" y="43533"/>
                  </a:cubicBezTo>
                  <a:lnTo>
                    <a:pt x="67895" y="2022"/>
                  </a:lnTo>
                  <a:cubicBezTo>
                    <a:pt x="67920" y="1653"/>
                    <a:pt x="67857" y="1334"/>
                    <a:pt x="67755" y="1067"/>
                  </a:cubicBezTo>
                  <a:cubicBezTo>
                    <a:pt x="67615" y="723"/>
                    <a:pt x="67373" y="469"/>
                    <a:pt x="67042" y="303"/>
                  </a:cubicBezTo>
                  <a:cubicBezTo>
                    <a:pt x="66749" y="176"/>
                    <a:pt x="66405" y="99"/>
                    <a:pt x="65972" y="99"/>
                  </a:cubicBezTo>
                  <a:cubicBezTo>
                    <a:pt x="63747" y="35"/>
                    <a:pt x="61475" y="1"/>
                    <a:pt x="59161"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34"/>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34"/>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34"/>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34"/>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34"/>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34"/>
            <p:cNvSpPr/>
            <p:nvPr/>
          </p:nvSpPr>
          <p:spPr>
            <a:xfrm>
              <a:off x="663004" y="764704"/>
              <a:ext cx="11595" cy="15460"/>
            </a:xfrm>
            <a:custGeom>
              <a:rect b="b" l="l" r="r" t="t"/>
              <a:pathLst>
                <a:path extrusionOk="0" h="392" w="294">
                  <a:moveTo>
                    <a:pt x="135" y="1"/>
                  </a:moveTo>
                  <a:cubicBezTo>
                    <a:pt x="105" y="1"/>
                    <a:pt x="74" y="13"/>
                    <a:pt x="51" y="43"/>
                  </a:cubicBezTo>
                  <a:cubicBezTo>
                    <a:pt x="26" y="107"/>
                    <a:pt x="26" y="145"/>
                    <a:pt x="26" y="196"/>
                  </a:cubicBezTo>
                  <a:cubicBezTo>
                    <a:pt x="26" y="208"/>
                    <a:pt x="26" y="208"/>
                    <a:pt x="39" y="208"/>
                  </a:cubicBezTo>
                  <a:cubicBezTo>
                    <a:pt x="51" y="234"/>
                    <a:pt x="90" y="234"/>
                    <a:pt x="90" y="234"/>
                  </a:cubicBezTo>
                  <a:cubicBezTo>
                    <a:pt x="90" y="234"/>
                    <a:pt x="39" y="247"/>
                    <a:pt x="26" y="247"/>
                  </a:cubicBezTo>
                  <a:lnTo>
                    <a:pt x="0" y="259"/>
                  </a:lnTo>
                  <a:cubicBezTo>
                    <a:pt x="0" y="259"/>
                    <a:pt x="26" y="272"/>
                    <a:pt x="26" y="285"/>
                  </a:cubicBezTo>
                  <a:cubicBezTo>
                    <a:pt x="26" y="323"/>
                    <a:pt x="39" y="336"/>
                    <a:pt x="64" y="374"/>
                  </a:cubicBezTo>
                  <a:cubicBezTo>
                    <a:pt x="87" y="385"/>
                    <a:pt x="115" y="392"/>
                    <a:pt x="142" y="392"/>
                  </a:cubicBezTo>
                  <a:cubicBezTo>
                    <a:pt x="176" y="392"/>
                    <a:pt x="209" y="382"/>
                    <a:pt x="230" y="361"/>
                  </a:cubicBezTo>
                  <a:cubicBezTo>
                    <a:pt x="242" y="323"/>
                    <a:pt x="255" y="310"/>
                    <a:pt x="281" y="272"/>
                  </a:cubicBezTo>
                  <a:cubicBezTo>
                    <a:pt x="281" y="272"/>
                    <a:pt x="293" y="259"/>
                    <a:pt x="281" y="247"/>
                  </a:cubicBezTo>
                  <a:cubicBezTo>
                    <a:pt x="281" y="234"/>
                    <a:pt x="281" y="234"/>
                    <a:pt x="255" y="234"/>
                  </a:cubicBezTo>
                  <a:lnTo>
                    <a:pt x="191" y="234"/>
                  </a:lnTo>
                  <a:cubicBezTo>
                    <a:pt x="191" y="208"/>
                    <a:pt x="230" y="208"/>
                    <a:pt x="242" y="208"/>
                  </a:cubicBezTo>
                  <a:lnTo>
                    <a:pt x="255" y="196"/>
                  </a:lnTo>
                  <a:cubicBezTo>
                    <a:pt x="255" y="132"/>
                    <a:pt x="255" y="81"/>
                    <a:pt x="217" y="43"/>
                  </a:cubicBezTo>
                  <a:lnTo>
                    <a:pt x="191" y="17"/>
                  </a:lnTo>
                  <a:cubicBezTo>
                    <a:pt x="176" y="7"/>
                    <a:pt x="155" y="1"/>
                    <a:pt x="135"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34"/>
            <p:cNvSpPr/>
            <p:nvPr/>
          </p:nvSpPr>
          <p:spPr>
            <a:xfrm>
              <a:off x="683077" y="1543663"/>
              <a:ext cx="11595" cy="15617"/>
            </a:xfrm>
            <a:custGeom>
              <a:rect b="b" l="l" r="r" t="t"/>
              <a:pathLst>
                <a:path extrusionOk="0" h="396" w="294">
                  <a:moveTo>
                    <a:pt x="127" y="0"/>
                  </a:moveTo>
                  <a:cubicBezTo>
                    <a:pt x="100" y="0"/>
                    <a:pt x="72" y="13"/>
                    <a:pt x="52" y="40"/>
                  </a:cubicBezTo>
                  <a:cubicBezTo>
                    <a:pt x="26" y="91"/>
                    <a:pt x="26" y="129"/>
                    <a:pt x="26" y="180"/>
                  </a:cubicBezTo>
                  <a:cubicBezTo>
                    <a:pt x="26" y="193"/>
                    <a:pt x="26" y="193"/>
                    <a:pt x="39" y="193"/>
                  </a:cubicBezTo>
                  <a:cubicBezTo>
                    <a:pt x="52" y="218"/>
                    <a:pt x="90" y="218"/>
                    <a:pt x="90" y="218"/>
                  </a:cubicBezTo>
                  <a:cubicBezTo>
                    <a:pt x="90" y="218"/>
                    <a:pt x="39" y="231"/>
                    <a:pt x="26" y="231"/>
                  </a:cubicBezTo>
                  <a:lnTo>
                    <a:pt x="1" y="244"/>
                  </a:lnTo>
                  <a:cubicBezTo>
                    <a:pt x="1" y="244"/>
                    <a:pt x="26" y="257"/>
                    <a:pt x="26" y="282"/>
                  </a:cubicBezTo>
                  <a:cubicBezTo>
                    <a:pt x="26" y="308"/>
                    <a:pt x="39" y="320"/>
                    <a:pt x="64" y="359"/>
                  </a:cubicBezTo>
                  <a:cubicBezTo>
                    <a:pt x="89" y="383"/>
                    <a:pt x="115" y="395"/>
                    <a:pt x="142" y="395"/>
                  </a:cubicBezTo>
                  <a:cubicBezTo>
                    <a:pt x="173" y="395"/>
                    <a:pt x="203" y="379"/>
                    <a:pt x="230" y="346"/>
                  </a:cubicBezTo>
                  <a:cubicBezTo>
                    <a:pt x="243" y="308"/>
                    <a:pt x="255" y="295"/>
                    <a:pt x="281" y="257"/>
                  </a:cubicBezTo>
                  <a:cubicBezTo>
                    <a:pt x="281" y="257"/>
                    <a:pt x="294" y="244"/>
                    <a:pt x="281" y="231"/>
                  </a:cubicBezTo>
                  <a:cubicBezTo>
                    <a:pt x="281" y="218"/>
                    <a:pt x="281" y="218"/>
                    <a:pt x="255" y="218"/>
                  </a:cubicBezTo>
                  <a:lnTo>
                    <a:pt x="192" y="218"/>
                  </a:lnTo>
                  <a:cubicBezTo>
                    <a:pt x="192" y="193"/>
                    <a:pt x="230" y="193"/>
                    <a:pt x="243" y="193"/>
                  </a:cubicBezTo>
                  <a:lnTo>
                    <a:pt x="255" y="180"/>
                  </a:lnTo>
                  <a:cubicBezTo>
                    <a:pt x="255" y="129"/>
                    <a:pt x="255" y="91"/>
                    <a:pt x="217" y="40"/>
                  </a:cubicBezTo>
                  <a:lnTo>
                    <a:pt x="192" y="27"/>
                  </a:lnTo>
                  <a:cubicBezTo>
                    <a:pt x="174" y="10"/>
                    <a:pt x="151" y="0"/>
                    <a:pt x="127"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34"/>
            <p:cNvSpPr/>
            <p:nvPr/>
          </p:nvSpPr>
          <p:spPr>
            <a:xfrm>
              <a:off x="678069" y="1236883"/>
              <a:ext cx="13606" cy="293809"/>
            </a:xfrm>
            <a:custGeom>
              <a:rect b="b" l="l" r="r" t="t"/>
              <a:pathLst>
                <a:path extrusionOk="0" h="7450" w="345">
                  <a:moveTo>
                    <a:pt x="90" y="1"/>
                  </a:moveTo>
                  <a:cubicBezTo>
                    <a:pt x="39" y="1"/>
                    <a:pt x="0" y="39"/>
                    <a:pt x="0" y="77"/>
                  </a:cubicBezTo>
                  <a:cubicBezTo>
                    <a:pt x="0" y="689"/>
                    <a:pt x="0" y="1312"/>
                    <a:pt x="26" y="1911"/>
                  </a:cubicBezTo>
                  <a:cubicBezTo>
                    <a:pt x="39" y="2522"/>
                    <a:pt x="51" y="3133"/>
                    <a:pt x="64" y="3745"/>
                  </a:cubicBezTo>
                  <a:cubicBezTo>
                    <a:pt x="64" y="3808"/>
                    <a:pt x="64" y="3885"/>
                    <a:pt x="90" y="3961"/>
                  </a:cubicBezTo>
                  <a:cubicBezTo>
                    <a:pt x="102" y="4025"/>
                    <a:pt x="128" y="4114"/>
                    <a:pt x="128" y="4190"/>
                  </a:cubicBezTo>
                  <a:cubicBezTo>
                    <a:pt x="128" y="4254"/>
                    <a:pt x="90" y="4330"/>
                    <a:pt x="64" y="4407"/>
                  </a:cubicBezTo>
                  <a:cubicBezTo>
                    <a:pt x="51" y="4470"/>
                    <a:pt x="51" y="4559"/>
                    <a:pt x="51" y="4636"/>
                  </a:cubicBezTo>
                  <a:cubicBezTo>
                    <a:pt x="51" y="4941"/>
                    <a:pt x="64" y="5234"/>
                    <a:pt x="90" y="5540"/>
                  </a:cubicBezTo>
                  <a:cubicBezTo>
                    <a:pt x="115" y="6164"/>
                    <a:pt x="128" y="6762"/>
                    <a:pt x="179" y="7374"/>
                  </a:cubicBezTo>
                  <a:cubicBezTo>
                    <a:pt x="179" y="7424"/>
                    <a:pt x="217" y="7450"/>
                    <a:pt x="255" y="7450"/>
                  </a:cubicBezTo>
                  <a:cubicBezTo>
                    <a:pt x="306" y="7450"/>
                    <a:pt x="344" y="7424"/>
                    <a:pt x="344" y="7374"/>
                  </a:cubicBezTo>
                  <a:lnTo>
                    <a:pt x="344" y="5540"/>
                  </a:lnTo>
                  <a:cubicBezTo>
                    <a:pt x="344" y="5234"/>
                    <a:pt x="344" y="4941"/>
                    <a:pt x="319" y="4636"/>
                  </a:cubicBezTo>
                  <a:cubicBezTo>
                    <a:pt x="319" y="4572"/>
                    <a:pt x="319" y="4496"/>
                    <a:pt x="306" y="4407"/>
                  </a:cubicBezTo>
                  <a:cubicBezTo>
                    <a:pt x="293" y="4330"/>
                    <a:pt x="242" y="4267"/>
                    <a:pt x="242" y="4190"/>
                  </a:cubicBezTo>
                  <a:cubicBezTo>
                    <a:pt x="230" y="4127"/>
                    <a:pt x="255" y="4050"/>
                    <a:pt x="281" y="3961"/>
                  </a:cubicBezTo>
                  <a:cubicBezTo>
                    <a:pt x="306" y="3897"/>
                    <a:pt x="293" y="3821"/>
                    <a:pt x="293" y="3745"/>
                  </a:cubicBezTo>
                  <a:cubicBezTo>
                    <a:pt x="281" y="3133"/>
                    <a:pt x="281" y="2522"/>
                    <a:pt x="242" y="1911"/>
                  </a:cubicBezTo>
                  <a:cubicBezTo>
                    <a:pt x="230" y="1312"/>
                    <a:pt x="191" y="689"/>
                    <a:pt x="166" y="77"/>
                  </a:cubicBezTo>
                  <a:cubicBezTo>
                    <a:pt x="166" y="39"/>
                    <a:pt x="128" y="1"/>
                    <a:pt x="90"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4"/>
            <p:cNvSpPr/>
            <p:nvPr/>
          </p:nvSpPr>
          <p:spPr>
            <a:xfrm>
              <a:off x="656970" y="1177649"/>
              <a:ext cx="13606" cy="294795"/>
            </a:xfrm>
            <a:custGeom>
              <a:rect b="b" l="l" r="r" t="t"/>
              <a:pathLst>
                <a:path extrusionOk="0" h="7475" w="345">
                  <a:moveTo>
                    <a:pt x="77" y="0"/>
                  </a:moveTo>
                  <a:cubicBezTo>
                    <a:pt x="26" y="0"/>
                    <a:pt x="1" y="39"/>
                    <a:pt x="1" y="90"/>
                  </a:cubicBezTo>
                  <a:cubicBezTo>
                    <a:pt x="1" y="688"/>
                    <a:pt x="1" y="1312"/>
                    <a:pt x="13" y="1910"/>
                  </a:cubicBezTo>
                  <a:cubicBezTo>
                    <a:pt x="26" y="2522"/>
                    <a:pt x="52" y="3146"/>
                    <a:pt x="64" y="3744"/>
                  </a:cubicBezTo>
                  <a:cubicBezTo>
                    <a:pt x="64" y="3808"/>
                    <a:pt x="64" y="3884"/>
                    <a:pt x="77" y="3973"/>
                  </a:cubicBezTo>
                  <a:cubicBezTo>
                    <a:pt x="90" y="4037"/>
                    <a:pt x="128" y="4113"/>
                    <a:pt x="128" y="4190"/>
                  </a:cubicBezTo>
                  <a:cubicBezTo>
                    <a:pt x="128" y="4253"/>
                    <a:pt x="77" y="4330"/>
                    <a:pt x="64" y="4419"/>
                  </a:cubicBezTo>
                  <a:cubicBezTo>
                    <a:pt x="52" y="4483"/>
                    <a:pt x="52" y="4559"/>
                    <a:pt x="52" y="4635"/>
                  </a:cubicBezTo>
                  <a:cubicBezTo>
                    <a:pt x="52" y="4954"/>
                    <a:pt x="64" y="5259"/>
                    <a:pt x="77" y="5565"/>
                  </a:cubicBezTo>
                  <a:cubicBezTo>
                    <a:pt x="115" y="6163"/>
                    <a:pt x="128" y="6787"/>
                    <a:pt x="179" y="7398"/>
                  </a:cubicBezTo>
                  <a:cubicBezTo>
                    <a:pt x="192" y="7437"/>
                    <a:pt x="217" y="7475"/>
                    <a:pt x="255" y="7475"/>
                  </a:cubicBezTo>
                  <a:cubicBezTo>
                    <a:pt x="306" y="7475"/>
                    <a:pt x="332" y="7437"/>
                    <a:pt x="332" y="7398"/>
                  </a:cubicBezTo>
                  <a:cubicBezTo>
                    <a:pt x="344" y="6787"/>
                    <a:pt x="332" y="6163"/>
                    <a:pt x="332" y="5565"/>
                  </a:cubicBezTo>
                  <a:cubicBezTo>
                    <a:pt x="332" y="5247"/>
                    <a:pt x="332" y="4941"/>
                    <a:pt x="319" y="4635"/>
                  </a:cubicBezTo>
                  <a:cubicBezTo>
                    <a:pt x="319" y="4572"/>
                    <a:pt x="319" y="4495"/>
                    <a:pt x="306" y="4419"/>
                  </a:cubicBezTo>
                  <a:cubicBezTo>
                    <a:pt x="281" y="4355"/>
                    <a:pt x="243" y="4266"/>
                    <a:pt x="243" y="4190"/>
                  </a:cubicBezTo>
                  <a:cubicBezTo>
                    <a:pt x="217" y="4126"/>
                    <a:pt x="255" y="4050"/>
                    <a:pt x="268" y="3973"/>
                  </a:cubicBezTo>
                  <a:cubicBezTo>
                    <a:pt x="306" y="3910"/>
                    <a:pt x="281" y="3820"/>
                    <a:pt x="281" y="3744"/>
                  </a:cubicBezTo>
                  <a:cubicBezTo>
                    <a:pt x="268" y="3146"/>
                    <a:pt x="268" y="2522"/>
                    <a:pt x="243" y="1910"/>
                  </a:cubicBezTo>
                  <a:cubicBezTo>
                    <a:pt x="217" y="1312"/>
                    <a:pt x="192" y="688"/>
                    <a:pt x="153" y="90"/>
                  </a:cubicBezTo>
                  <a:cubicBezTo>
                    <a:pt x="153" y="39"/>
                    <a:pt x="128" y="0"/>
                    <a:pt x="77"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34"/>
            <p:cNvSpPr/>
            <p:nvPr/>
          </p:nvSpPr>
          <p:spPr>
            <a:xfrm>
              <a:off x="692621" y="1903092"/>
              <a:ext cx="10609" cy="21809"/>
            </a:xfrm>
            <a:custGeom>
              <a:rect b="b" l="l" r="r" t="t"/>
              <a:pathLst>
                <a:path extrusionOk="0" h="553" w="269">
                  <a:moveTo>
                    <a:pt x="136" y="0"/>
                  </a:moveTo>
                  <a:cubicBezTo>
                    <a:pt x="101" y="0"/>
                    <a:pt x="61" y="17"/>
                    <a:pt x="52" y="56"/>
                  </a:cubicBezTo>
                  <a:cubicBezTo>
                    <a:pt x="13" y="120"/>
                    <a:pt x="13" y="196"/>
                    <a:pt x="13" y="285"/>
                  </a:cubicBezTo>
                  <a:cubicBezTo>
                    <a:pt x="13" y="285"/>
                    <a:pt x="13" y="298"/>
                    <a:pt x="39" y="298"/>
                  </a:cubicBezTo>
                  <a:cubicBezTo>
                    <a:pt x="52" y="298"/>
                    <a:pt x="77" y="311"/>
                    <a:pt x="77" y="311"/>
                  </a:cubicBezTo>
                  <a:cubicBezTo>
                    <a:pt x="77" y="311"/>
                    <a:pt x="26" y="336"/>
                    <a:pt x="13" y="336"/>
                  </a:cubicBezTo>
                  <a:cubicBezTo>
                    <a:pt x="1" y="336"/>
                    <a:pt x="1" y="349"/>
                    <a:pt x="1" y="349"/>
                  </a:cubicBezTo>
                  <a:cubicBezTo>
                    <a:pt x="1" y="374"/>
                    <a:pt x="13" y="400"/>
                    <a:pt x="13" y="413"/>
                  </a:cubicBezTo>
                  <a:cubicBezTo>
                    <a:pt x="39" y="438"/>
                    <a:pt x="52" y="489"/>
                    <a:pt x="77" y="527"/>
                  </a:cubicBezTo>
                  <a:cubicBezTo>
                    <a:pt x="77" y="540"/>
                    <a:pt x="103" y="540"/>
                    <a:pt x="77" y="540"/>
                  </a:cubicBezTo>
                  <a:cubicBezTo>
                    <a:pt x="94" y="548"/>
                    <a:pt x="111" y="553"/>
                    <a:pt x="127" y="553"/>
                  </a:cubicBezTo>
                  <a:cubicBezTo>
                    <a:pt x="159" y="553"/>
                    <a:pt x="187" y="536"/>
                    <a:pt x="204" y="502"/>
                  </a:cubicBezTo>
                  <a:cubicBezTo>
                    <a:pt x="243" y="476"/>
                    <a:pt x="243" y="425"/>
                    <a:pt x="255" y="400"/>
                  </a:cubicBezTo>
                  <a:cubicBezTo>
                    <a:pt x="255" y="362"/>
                    <a:pt x="268" y="349"/>
                    <a:pt x="255" y="336"/>
                  </a:cubicBezTo>
                  <a:cubicBezTo>
                    <a:pt x="255" y="336"/>
                    <a:pt x="255" y="311"/>
                    <a:pt x="243" y="311"/>
                  </a:cubicBezTo>
                  <a:cubicBezTo>
                    <a:pt x="230" y="298"/>
                    <a:pt x="179" y="298"/>
                    <a:pt x="179" y="298"/>
                  </a:cubicBezTo>
                  <a:cubicBezTo>
                    <a:pt x="179" y="298"/>
                    <a:pt x="204" y="285"/>
                    <a:pt x="230" y="285"/>
                  </a:cubicBezTo>
                  <a:cubicBezTo>
                    <a:pt x="243" y="285"/>
                    <a:pt x="243" y="260"/>
                    <a:pt x="243" y="260"/>
                  </a:cubicBezTo>
                  <a:cubicBezTo>
                    <a:pt x="243" y="183"/>
                    <a:pt x="243" y="120"/>
                    <a:pt x="192" y="43"/>
                  </a:cubicBezTo>
                  <a:cubicBezTo>
                    <a:pt x="192" y="31"/>
                    <a:pt x="179" y="31"/>
                    <a:pt x="166" y="5"/>
                  </a:cubicBezTo>
                  <a:cubicBezTo>
                    <a:pt x="157" y="2"/>
                    <a:pt x="147" y="0"/>
                    <a:pt x="136"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4"/>
            <p:cNvSpPr/>
            <p:nvPr/>
          </p:nvSpPr>
          <p:spPr>
            <a:xfrm>
              <a:off x="675545" y="2010242"/>
              <a:ext cx="11595" cy="39871"/>
            </a:xfrm>
            <a:custGeom>
              <a:rect b="b" l="l" r="r" t="t"/>
              <a:pathLst>
                <a:path extrusionOk="0" h="1011" w="294">
                  <a:moveTo>
                    <a:pt x="154" y="0"/>
                  </a:moveTo>
                  <a:cubicBezTo>
                    <a:pt x="103" y="0"/>
                    <a:pt x="64" y="13"/>
                    <a:pt x="52" y="64"/>
                  </a:cubicBezTo>
                  <a:cubicBezTo>
                    <a:pt x="26" y="229"/>
                    <a:pt x="26" y="370"/>
                    <a:pt x="26" y="510"/>
                  </a:cubicBezTo>
                  <a:cubicBezTo>
                    <a:pt x="26" y="522"/>
                    <a:pt x="26" y="522"/>
                    <a:pt x="39" y="548"/>
                  </a:cubicBezTo>
                  <a:cubicBezTo>
                    <a:pt x="52" y="561"/>
                    <a:pt x="90" y="561"/>
                    <a:pt x="90" y="573"/>
                  </a:cubicBezTo>
                  <a:cubicBezTo>
                    <a:pt x="90" y="586"/>
                    <a:pt x="39" y="586"/>
                    <a:pt x="26" y="611"/>
                  </a:cubicBezTo>
                  <a:cubicBezTo>
                    <a:pt x="1" y="624"/>
                    <a:pt x="1" y="624"/>
                    <a:pt x="1" y="637"/>
                  </a:cubicBezTo>
                  <a:cubicBezTo>
                    <a:pt x="1" y="675"/>
                    <a:pt x="26" y="713"/>
                    <a:pt x="26" y="752"/>
                  </a:cubicBezTo>
                  <a:cubicBezTo>
                    <a:pt x="39" y="828"/>
                    <a:pt x="52" y="892"/>
                    <a:pt x="90" y="968"/>
                  </a:cubicBezTo>
                  <a:cubicBezTo>
                    <a:pt x="99" y="997"/>
                    <a:pt x="109" y="1011"/>
                    <a:pt x="113" y="1011"/>
                  </a:cubicBezTo>
                  <a:cubicBezTo>
                    <a:pt x="115" y="1011"/>
                    <a:pt x="115" y="1009"/>
                    <a:pt x="115" y="1006"/>
                  </a:cubicBezTo>
                  <a:cubicBezTo>
                    <a:pt x="127" y="1009"/>
                    <a:pt x="139" y="1011"/>
                    <a:pt x="151" y="1011"/>
                  </a:cubicBezTo>
                  <a:cubicBezTo>
                    <a:pt x="188" y="1011"/>
                    <a:pt x="220" y="994"/>
                    <a:pt x="230" y="955"/>
                  </a:cubicBezTo>
                  <a:cubicBezTo>
                    <a:pt x="255" y="879"/>
                    <a:pt x="255" y="815"/>
                    <a:pt x="281" y="739"/>
                  </a:cubicBezTo>
                  <a:cubicBezTo>
                    <a:pt x="281" y="701"/>
                    <a:pt x="294" y="650"/>
                    <a:pt x="281" y="624"/>
                  </a:cubicBezTo>
                  <a:cubicBezTo>
                    <a:pt x="281" y="611"/>
                    <a:pt x="281" y="611"/>
                    <a:pt x="255" y="586"/>
                  </a:cubicBezTo>
                  <a:cubicBezTo>
                    <a:pt x="243" y="573"/>
                    <a:pt x="192" y="573"/>
                    <a:pt x="192" y="561"/>
                  </a:cubicBezTo>
                  <a:cubicBezTo>
                    <a:pt x="192" y="548"/>
                    <a:pt x="230" y="548"/>
                    <a:pt x="243" y="522"/>
                  </a:cubicBezTo>
                  <a:cubicBezTo>
                    <a:pt x="255" y="510"/>
                    <a:pt x="255" y="510"/>
                    <a:pt x="255" y="497"/>
                  </a:cubicBezTo>
                  <a:cubicBezTo>
                    <a:pt x="255" y="357"/>
                    <a:pt x="255" y="204"/>
                    <a:pt x="217" y="64"/>
                  </a:cubicBezTo>
                  <a:cubicBezTo>
                    <a:pt x="192" y="38"/>
                    <a:pt x="179" y="0"/>
                    <a:pt x="154"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4"/>
            <p:cNvSpPr/>
            <p:nvPr/>
          </p:nvSpPr>
          <p:spPr>
            <a:xfrm>
              <a:off x="695145" y="1942963"/>
              <a:ext cx="12581" cy="149153"/>
            </a:xfrm>
            <a:custGeom>
              <a:rect b="b" l="l" r="r" t="t"/>
              <a:pathLst>
                <a:path extrusionOk="0" h="3782" w="319">
                  <a:moveTo>
                    <a:pt x="115" y="0"/>
                  </a:moveTo>
                  <a:cubicBezTo>
                    <a:pt x="64" y="0"/>
                    <a:pt x="39" y="38"/>
                    <a:pt x="39" y="89"/>
                  </a:cubicBezTo>
                  <a:cubicBezTo>
                    <a:pt x="13" y="382"/>
                    <a:pt x="13" y="688"/>
                    <a:pt x="13" y="993"/>
                  </a:cubicBezTo>
                  <a:cubicBezTo>
                    <a:pt x="13" y="1299"/>
                    <a:pt x="13" y="1592"/>
                    <a:pt x="39" y="1897"/>
                  </a:cubicBezTo>
                  <a:cubicBezTo>
                    <a:pt x="39" y="1935"/>
                    <a:pt x="39" y="1974"/>
                    <a:pt x="51" y="2012"/>
                  </a:cubicBezTo>
                  <a:cubicBezTo>
                    <a:pt x="64" y="2037"/>
                    <a:pt x="102" y="2088"/>
                    <a:pt x="102" y="2126"/>
                  </a:cubicBezTo>
                  <a:cubicBezTo>
                    <a:pt x="102" y="2152"/>
                    <a:pt x="51" y="2203"/>
                    <a:pt x="39" y="2228"/>
                  </a:cubicBezTo>
                  <a:cubicBezTo>
                    <a:pt x="13" y="2267"/>
                    <a:pt x="13" y="2317"/>
                    <a:pt x="13" y="2343"/>
                  </a:cubicBezTo>
                  <a:cubicBezTo>
                    <a:pt x="0" y="2483"/>
                    <a:pt x="39" y="2649"/>
                    <a:pt x="39" y="2789"/>
                  </a:cubicBezTo>
                  <a:cubicBezTo>
                    <a:pt x="51" y="3094"/>
                    <a:pt x="77" y="3400"/>
                    <a:pt x="115" y="3693"/>
                  </a:cubicBezTo>
                  <a:cubicBezTo>
                    <a:pt x="115" y="3744"/>
                    <a:pt x="140" y="3756"/>
                    <a:pt x="191" y="3782"/>
                  </a:cubicBezTo>
                  <a:cubicBezTo>
                    <a:pt x="230" y="3782"/>
                    <a:pt x="268" y="3744"/>
                    <a:pt x="268" y="3693"/>
                  </a:cubicBezTo>
                  <a:cubicBezTo>
                    <a:pt x="293" y="3400"/>
                    <a:pt x="306" y="3094"/>
                    <a:pt x="306" y="2789"/>
                  </a:cubicBezTo>
                  <a:cubicBezTo>
                    <a:pt x="306" y="2649"/>
                    <a:pt x="319" y="2483"/>
                    <a:pt x="306" y="2343"/>
                  </a:cubicBezTo>
                  <a:cubicBezTo>
                    <a:pt x="306" y="2317"/>
                    <a:pt x="306" y="2267"/>
                    <a:pt x="293" y="2228"/>
                  </a:cubicBezTo>
                  <a:cubicBezTo>
                    <a:pt x="268" y="2203"/>
                    <a:pt x="230" y="2152"/>
                    <a:pt x="230" y="2126"/>
                  </a:cubicBezTo>
                  <a:cubicBezTo>
                    <a:pt x="230" y="2088"/>
                    <a:pt x="255" y="2037"/>
                    <a:pt x="268" y="2012"/>
                  </a:cubicBezTo>
                  <a:cubicBezTo>
                    <a:pt x="306" y="1974"/>
                    <a:pt x="293" y="1935"/>
                    <a:pt x="293" y="1897"/>
                  </a:cubicBezTo>
                  <a:cubicBezTo>
                    <a:pt x="268" y="1592"/>
                    <a:pt x="268" y="1299"/>
                    <a:pt x="255" y="993"/>
                  </a:cubicBezTo>
                  <a:cubicBezTo>
                    <a:pt x="242" y="688"/>
                    <a:pt x="230" y="382"/>
                    <a:pt x="191" y="89"/>
                  </a:cubicBezTo>
                  <a:cubicBezTo>
                    <a:pt x="191" y="38"/>
                    <a:pt x="166" y="0"/>
                    <a:pt x="115"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34"/>
            <p:cNvSpPr/>
            <p:nvPr/>
          </p:nvSpPr>
          <p:spPr>
            <a:xfrm>
              <a:off x="687613" y="1576356"/>
              <a:ext cx="14592" cy="310373"/>
            </a:xfrm>
            <a:custGeom>
              <a:rect b="b" l="l" r="r" t="t"/>
              <a:pathLst>
                <a:path extrusionOk="0" h="7870" w="370">
                  <a:moveTo>
                    <a:pt x="77" y="1"/>
                  </a:moveTo>
                  <a:cubicBezTo>
                    <a:pt x="39" y="1"/>
                    <a:pt x="0" y="39"/>
                    <a:pt x="0" y="77"/>
                  </a:cubicBezTo>
                  <a:cubicBezTo>
                    <a:pt x="0" y="714"/>
                    <a:pt x="0" y="1376"/>
                    <a:pt x="13" y="2013"/>
                  </a:cubicBezTo>
                  <a:cubicBezTo>
                    <a:pt x="39" y="2649"/>
                    <a:pt x="51" y="3299"/>
                    <a:pt x="64" y="3935"/>
                  </a:cubicBezTo>
                  <a:cubicBezTo>
                    <a:pt x="64" y="4012"/>
                    <a:pt x="64" y="4088"/>
                    <a:pt x="77" y="4177"/>
                  </a:cubicBezTo>
                  <a:cubicBezTo>
                    <a:pt x="102" y="4254"/>
                    <a:pt x="128" y="4330"/>
                    <a:pt x="128" y="4406"/>
                  </a:cubicBezTo>
                  <a:cubicBezTo>
                    <a:pt x="128" y="4496"/>
                    <a:pt x="77" y="4572"/>
                    <a:pt x="64" y="4648"/>
                  </a:cubicBezTo>
                  <a:cubicBezTo>
                    <a:pt x="51" y="4725"/>
                    <a:pt x="51" y="4814"/>
                    <a:pt x="51" y="4890"/>
                  </a:cubicBezTo>
                  <a:cubicBezTo>
                    <a:pt x="51" y="5221"/>
                    <a:pt x="64" y="5540"/>
                    <a:pt x="77" y="5858"/>
                  </a:cubicBezTo>
                  <a:cubicBezTo>
                    <a:pt x="115" y="6495"/>
                    <a:pt x="128" y="7157"/>
                    <a:pt x="179" y="7793"/>
                  </a:cubicBezTo>
                  <a:cubicBezTo>
                    <a:pt x="179" y="7819"/>
                    <a:pt x="204" y="7857"/>
                    <a:pt x="268" y="7870"/>
                  </a:cubicBezTo>
                  <a:cubicBezTo>
                    <a:pt x="319" y="7870"/>
                    <a:pt x="357" y="7832"/>
                    <a:pt x="357" y="7793"/>
                  </a:cubicBezTo>
                  <a:cubicBezTo>
                    <a:pt x="370" y="7157"/>
                    <a:pt x="357" y="6495"/>
                    <a:pt x="357" y="5858"/>
                  </a:cubicBezTo>
                  <a:cubicBezTo>
                    <a:pt x="357" y="5527"/>
                    <a:pt x="357" y="5209"/>
                    <a:pt x="331" y="4890"/>
                  </a:cubicBezTo>
                  <a:cubicBezTo>
                    <a:pt x="331" y="4814"/>
                    <a:pt x="331" y="4725"/>
                    <a:pt x="319" y="4648"/>
                  </a:cubicBezTo>
                  <a:cubicBezTo>
                    <a:pt x="306" y="4572"/>
                    <a:pt x="255" y="4496"/>
                    <a:pt x="255" y="4406"/>
                  </a:cubicBezTo>
                  <a:cubicBezTo>
                    <a:pt x="242" y="4330"/>
                    <a:pt x="268" y="4254"/>
                    <a:pt x="293" y="4177"/>
                  </a:cubicBezTo>
                  <a:cubicBezTo>
                    <a:pt x="319" y="4088"/>
                    <a:pt x="306" y="4012"/>
                    <a:pt x="306" y="3935"/>
                  </a:cubicBezTo>
                  <a:cubicBezTo>
                    <a:pt x="268" y="3299"/>
                    <a:pt x="268" y="2649"/>
                    <a:pt x="242" y="2013"/>
                  </a:cubicBezTo>
                  <a:cubicBezTo>
                    <a:pt x="230" y="1376"/>
                    <a:pt x="191" y="714"/>
                    <a:pt x="166" y="77"/>
                  </a:cubicBezTo>
                  <a:cubicBezTo>
                    <a:pt x="166" y="39"/>
                    <a:pt x="128" y="1"/>
                    <a:pt x="77"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34"/>
            <p:cNvSpPr/>
            <p:nvPr/>
          </p:nvSpPr>
          <p:spPr>
            <a:xfrm>
              <a:off x="664503" y="1501032"/>
              <a:ext cx="19640" cy="493166"/>
            </a:xfrm>
            <a:custGeom>
              <a:rect b="b" l="l" r="r" t="t"/>
              <a:pathLst>
                <a:path extrusionOk="0" h="12505" w="498">
                  <a:moveTo>
                    <a:pt x="77" y="1"/>
                  </a:moveTo>
                  <a:cubicBezTo>
                    <a:pt x="26" y="1"/>
                    <a:pt x="1" y="39"/>
                    <a:pt x="1" y="90"/>
                  </a:cubicBezTo>
                  <a:lnTo>
                    <a:pt x="13" y="1631"/>
                  </a:lnTo>
                  <a:lnTo>
                    <a:pt x="52" y="3171"/>
                  </a:lnTo>
                  <a:lnTo>
                    <a:pt x="128" y="6265"/>
                  </a:lnTo>
                  <a:cubicBezTo>
                    <a:pt x="141" y="6393"/>
                    <a:pt x="128" y="6520"/>
                    <a:pt x="153" y="6647"/>
                  </a:cubicBezTo>
                  <a:cubicBezTo>
                    <a:pt x="179" y="6775"/>
                    <a:pt x="204" y="6902"/>
                    <a:pt x="204" y="7029"/>
                  </a:cubicBezTo>
                  <a:cubicBezTo>
                    <a:pt x="217" y="7157"/>
                    <a:pt x="179" y="7284"/>
                    <a:pt x="153" y="7411"/>
                  </a:cubicBezTo>
                  <a:lnTo>
                    <a:pt x="153" y="7793"/>
                  </a:lnTo>
                  <a:cubicBezTo>
                    <a:pt x="153" y="8303"/>
                    <a:pt x="192" y="8825"/>
                    <a:pt x="204" y="9334"/>
                  </a:cubicBezTo>
                  <a:cubicBezTo>
                    <a:pt x="243" y="10366"/>
                    <a:pt x="281" y="11384"/>
                    <a:pt x="332" y="12416"/>
                  </a:cubicBezTo>
                  <a:cubicBezTo>
                    <a:pt x="332" y="12467"/>
                    <a:pt x="370" y="12505"/>
                    <a:pt x="408" y="12505"/>
                  </a:cubicBezTo>
                  <a:cubicBezTo>
                    <a:pt x="459" y="12505"/>
                    <a:pt x="497" y="12467"/>
                    <a:pt x="497" y="12416"/>
                  </a:cubicBezTo>
                  <a:cubicBezTo>
                    <a:pt x="497" y="11384"/>
                    <a:pt x="472" y="10366"/>
                    <a:pt x="459" y="9334"/>
                  </a:cubicBezTo>
                  <a:cubicBezTo>
                    <a:pt x="446" y="8825"/>
                    <a:pt x="459" y="8303"/>
                    <a:pt x="434" y="7793"/>
                  </a:cubicBezTo>
                  <a:cubicBezTo>
                    <a:pt x="408" y="7666"/>
                    <a:pt x="408" y="7539"/>
                    <a:pt x="395" y="7411"/>
                  </a:cubicBezTo>
                  <a:cubicBezTo>
                    <a:pt x="370" y="7284"/>
                    <a:pt x="319" y="7157"/>
                    <a:pt x="319" y="7029"/>
                  </a:cubicBezTo>
                  <a:cubicBezTo>
                    <a:pt x="306" y="6902"/>
                    <a:pt x="332" y="6775"/>
                    <a:pt x="344" y="6647"/>
                  </a:cubicBezTo>
                  <a:cubicBezTo>
                    <a:pt x="370" y="6520"/>
                    <a:pt x="344" y="6393"/>
                    <a:pt x="344" y="6265"/>
                  </a:cubicBezTo>
                  <a:lnTo>
                    <a:pt x="268" y="3171"/>
                  </a:lnTo>
                  <a:lnTo>
                    <a:pt x="217" y="1631"/>
                  </a:lnTo>
                  <a:lnTo>
                    <a:pt x="153" y="90"/>
                  </a:lnTo>
                  <a:cubicBezTo>
                    <a:pt x="153" y="39"/>
                    <a:pt x="128" y="1"/>
                    <a:pt x="77"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34"/>
            <p:cNvSpPr/>
            <p:nvPr/>
          </p:nvSpPr>
          <p:spPr>
            <a:xfrm>
              <a:off x="666514" y="799527"/>
              <a:ext cx="17629" cy="412319"/>
            </a:xfrm>
            <a:custGeom>
              <a:rect b="b" l="l" r="r" t="t"/>
              <a:pathLst>
                <a:path extrusionOk="0" h="10455" w="447">
                  <a:moveTo>
                    <a:pt x="77" y="0"/>
                  </a:moveTo>
                  <a:cubicBezTo>
                    <a:pt x="26" y="0"/>
                    <a:pt x="1" y="26"/>
                    <a:pt x="1" y="77"/>
                  </a:cubicBezTo>
                  <a:lnTo>
                    <a:pt x="13" y="1363"/>
                  </a:lnTo>
                  <a:lnTo>
                    <a:pt x="26" y="2662"/>
                  </a:lnTo>
                  <a:lnTo>
                    <a:pt x="90" y="5234"/>
                  </a:lnTo>
                  <a:cubicBezTo>
                    <a:pt x="90" y="5348"/>
                    <a:pt x="77" y="5437"/>
                    <a:pt x="102" y="5552"/>
                  </a:cubicBezTo>
                  <a:cubicBezTo>
                    <a:pt x="115" y="5667"/>
                    <a:pt x="153" y="5756"/>
                    <a:pt x="153" y="5870"/>
                  </a:cubicBezTo>
                  <a:cubicBezTo>
                    <a:pt x="166" y="5972"/>
                    <a:pt x="115" y="6074"/>
                    <a:pt x="102" y="6189"/>
                  </a:cubicBezTo>
                  <a:lnTo>
                    <a:pt x="102" y="6507"/>
                  </a:lnTo>
                  <a:cubicBezTo>
                    <a:pt x="102" y="6940"/>
                    <a:pt x="141" y="7373"/>
                    <a:pt x="153" y="7793"/>
                  </a:cubicBezTo>
                  <a:cubicBezTo>
                    <a:pt x="192" y="8659"/>
                    <a:pt x="217" y="9512"/>
                    <a:pt x="268" y="10378"/>
                  </a:cubicBezTo>
                  <a:cubicBezTo>
                    <a:pt x="268" y="10429"/>
                    <a:pt x="293" y="10454"/>
                    <a:pt x="357" y="10454"/>
                  </a:cubicBezTo>
                  <a:cubicBezTo>
                    <a:pt x="408" y="10454"/>
                    <a:pt x="446" y="10429"/>
                    <a:pt x="446" y="10378"/>
                  </a:cubicBezTo>
                  <a:cubicBezTo>
                    <a:pt x="446" y="9512"/>
                    <a:pt x="421" y="8659"/>
                    <a:pt x="421" y="7793"/>
                  </a:cubicBezTo>
                  <a:cubicBezTo>
                    <a:pt x="408" y="7373"/>
                    <a:pt x="408" y="6940"/>
                    <a:pt x="395" y="6507"/>
                  </a:cubicBezTo>
                  <a:cubicBezTo>
                    <a:pt x="395" y="6392"/>
                    <a:pt x="395" y="6303"/>
                    <a:pt x="383" y="6189"/>
                  </a:cubicBezTo>
                  <a:cubicBezTo>
                    <a:pt x="357" y="6074"/>
                    <a:pt x="319" y="5985"/>
                    <a:pt x="319" y="5870"/>
                  </a:cubicBezTo>
                  <a:cubicBezTo>
                    <a:pt x="293" y="5781"/>
                    <a:pt x="332" y="5667"/>
                    <a:pt x="344" y="5552"/>
                  </a:cubicBezTo>
                  <a:cubicBezTo>
                    <a:pt x="357" y="5437"/>
                    <a:pt x="344" y="5348"/>
                    <a:pt x="344" y="5234"/>
                  </a:cubicBezTo>
                  <a:lnTo>
                    <a:pt x="268" y="2662"/>
                  </a:lnTo>
                  <a:lnTo>
                    <a:pt x="217" y="1363"/>
                  </a:lnTo>
                  <a:lnTo>
                    <a:pt x="153" y="77"/>
                  </a:lnTo>
                  <a:cubicBezTo>
                    <a:pt x="153" y="26"/>
                    <a:pt x="128" y="0"/>
                    <a:pt x="77"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34"/>
            <p:cNvSpPr/>
            <p:nvPr/>
          </p:nvSpPr>
          <p:spPr>
            <a:xfrm>
              <a:off x="644429" y="722704"/>
              <a:ext cx="17116" cy="408296"/>
            </a:xfrm>
            <a:custGeom>
              <a:rect b="b" l="l" r="r" t="t"/>
              <a:pathLst>
                <a:path extrusionOk="0" h="10353" w="434">
                  <a:moveTo>
                    <a:pt x="77" y="0"/>
                  </a:moveTo>
                  <a:cubicBezTo>
                    <a:pt x="26" y="0"/>
                    <a:pt x="0" y="38"/>
                    <a:pt x="0" y="76"/>
                  </a:cubicBezTo>
                  <a:lnTo>
                    <a:pt x="13" y="1350"/>
                  </a:lnTo>
                  <a:lnTo>
                    <a:pt x="26" y="2623"/>
                  </a:lnTo>
                  <a:lnTo>
                    <a:pt x="89" y="5170"/>
                  </a:lnTo>
                  <a:cubicBezTo>
                    <a:pt x="89" y="5284"/>
                    <a:pt x="89" y="5386"/>
                    <a:pt x="115" y="5488"/>
                  </a:cubicBezTo>
                  <a:cubicBezTo>
                    <a:pt x="128" y="5603"/>
                    <a:pt x="153" y="5705"/>
                    <a:pt x="153" y="5806"/>
                  </a:cubicBezTo>
                  <a:cubicBezTo>
                    <a:pt x="179" y="5921"/>
                    <a:pt x="128" y="6023"/>
                    <a:pt x="115" y="6125"/>
                  </a:cubicBezTo>
                  <a:lnTo>
                    <a:pt x="115" y="6443"/>
                  </a:lnTo>
                  <a:cubicBezTo>
                    <a:pt x="115" y="6876"/>
                    <a:pt x="140" y="7296"/>
                    <a:pt x="153" y="7729"/>
                  </a:cubicBezTo>
                  <a:cubicBezTo>
                    <a:pt x="191" y="8570"/>
                    <a:pt x="217" y="9423"/>
                    <a:pt x="268" y="10276"/>
                  </a:cubicBezTo>
                  <a:cubicBezTo>
                    <a:pt x="268" y="10314"/>
                    <a:pt x="306" y="10352"/>
                    <a:pt x="344" y="10352"/>
                  </a:cubicBezTo>
                  <a:cubicBezTo>
                    <a:pt x="395" y="10352"/>
                    <a:pt x="433" y="10314"/>
                    <a:pt x="433" y="10276"/>
                  </a:cubicBezTo>
                  <a:cubicBezTo>
                    <a:pt x="433" y="9423"/>
                    <a:pt x="408" y="8570"/>
                    <a:pt x="408" y="7729"/>
                  </a:cubicBezTo>
                  <a:cubicBezTo>
                    <a:pt x="395" y="7296"/>
                    <a:pt x="395" y="6876"/>
                    <a:pt x="382" y="6443"/>
                  </a:cubicBezTo>
                  <a:cubicBezTo>
                    <a:pt x="382" y="6341"/>
                    <a:pt x="382" y="6239"/>
                    <a:pt x="370" y="6125"/>
                  </a:cubicBezTo>
                  <a:cubicBezTo>
                    <a:pt x="344" y="6023"/>
                    <a:pt x="306" y="5921"/>
                    <a:pt x="306" y="5806"/>
                  </a:cubicBezTo>
                  <a:cubicBezTo>
                    <a:pt x="280" y="5705"/>
                    <a:pt x="319" y="5603"/>
                    <a:pt x="331" y="5488"/>
                  </a:cubicBezTo>
                  <a:cubicBezTo>
                    <a:pt x="344" y="5386"/>
                    <a:pt x="331" y="5284"/>
                    <a:pt x="331" y="5170"/>
                  </a:cubicBezTo>
                  <a:lnTo>
                    <a:pt x="268" y="2623"/>
                  </a:lnTo>
                  <a:lnTo>
                    <a:pt x="217" y="1350"/>
                  </a:lnTo>
                  <a:lnTo>
                    <a:pt x="153" y="76"/>
                  </a:lnTo>
                  <a:cubicBezTo>
                    <a:pt x="153" y="38"/>
                    <a:pt x="128" y="0"/>
                    <a:pt x="77"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34"/>
            <p:cNvSpPr/>
            <p:nvPr/>
          </p:nvSpPr>
          <p:spPr>
            <a:xfrm>
              <a:off x="618795" y="371675"/>
              <a:ext cx="2822779" cy="1916150"/>
            </a:xfrm>
            <a:custGeom>
              <a:rect b="b" l="l" r="r" t="t"/>
              <a:pathLst>
                <a:path extrusionOk="0" h="48587" w="71576">
                  <a:moveTo>
                    <a:pt x="62463" y="440"/>
                  </a:moveTo>
                  <a:cubicBezTo>
                    <a:pt x="63155" y="440"/>
                    <a:pt x="63846" y="446"/>
                    <a:pt x="64534" y="459"/>
                  </a:cubicBezTo>
                  <a:lnTo>
                    <a:pt x="66609" y="472"/>
                  </a:lnTo>
                  <a:lnTo>
                    <a:pt x="67641" y="484"/>
                  </a:lnTo>
                  <a:cubicBezTo>
                    <a:pt x="67972" y="484"/>
                    <a:pt x="68316" y="535"/>
                    <a:pt x="68596" y="663"/>
                  </a:cubicBezTo>
                  <a:cubicBezTo>
                    <a:pt x="68608" y="675"/>
                    <a:pt x="68634" y="675"/>
                    <a:pt x="68647" y="675"/>
                  </a:cubicBezTo>
                  <a:cubicBezTo>
                    <a:pt x="68665" y="676"/>
                    <a:pt x="68684" y="677"/>
                    <a:pt x="68703" y="678"/>
                  </a:cubicBezTo>
                  <a:lnTo>
                    <a:pt x="68703" y="678"/>
                  </a:lnTo>
                  <a:cubicBezTo>
                    <a:pt x="68858" y="770"/>
                    <a:pt x="68999" y="883"/>
                    <a:pt x="69105" y="1032"/>
                  </a:cubicBezTo>
                  <a:cubicBezTo>
                    <a:pt x="69232" y="1197"/>
                    <a:pt x="69309" y="1414"/>
                    <a:pt x="69360" y="1618"/>
                  </a:cubicBezTo>
                  <a:cubicBezTo>
                    <a:pt x="69411" y="1821"/>
                    <a:pt x="69423" y="2038"/>
                    <a:pt x="69423" y="2267"/>
                  </a:cubicBezTo>
                  <a:lnTo>
                    <a:pt x="69462" y="2955"/>
                  </a:lnTo>
                  <a:lnTo>
                    <a:pt x="69538" y="5680"/>
                  </a:lnTo>
                  <a:lnTo>
                    <a:pt x="69678" y="11117"/>
                  </a:lnTo>
                  <a:lnTo>
                    <a:pt x="69971" y="22004"/>
                  </a:lnTo>
                  <a:lnTo>
                    <a:pt x="70518" y="43790"/>
                  </a:lnTo>
                  <a:cubicBezTo>
                    <a:pt x="70557" y="44147"/>
                    <a:pt x="70557" y="44529"/>
                    <a:pt x="70468" y="44873"/>
                  </a:cubicBezTo>
                  <a:cubicBezTo>
                    <a:pt x="70391" y="45229"/>
                    <a:pt x="70213" y="45560"/>
                    <a:pt x="69933" y="45789"/>
                  </a:cubicBezTo>
                  <a:cubicBezTo>
                    <a:pt x="69640" y="46006"/>
                    <a:pt x="69296" y="46108"/>
                    <a:pt x="68927" y="46133"/>
                  </a:cubicBezTo>
                  <a:cubicBezTo>
                    <a:pt x="68838" y="46140"/>
                    <a:pt x="68752" y="46143"/>
                    <a:pt x="68664" y="46143"/>
                  </a:cubicBezTo>
                  <a:cubicBezTo>
                    <a:pt x="68577" y="46143"/>
                    <a:pt x="68487" y="46140"/>
                    <a:pt x="68392" y="46133"/>
                  </a:cubicBezTo>
                  <a:lnTo>
                    <a:pt x="67832" y="46133"/>
                  </a:lnTo>
                  <a:cubicBezTo>
                    <a:pt x="67093" y="46127"/>
                    <a:pt x="66348" y="46124"/>
                    <a:pt x="65603" y="46124"/>
                  </a:cubicBezTo>
                  <a:cubicBezTo>
                    <a:pt x="64858" y="46124"/>
                    <a:pt x="64114" y="46127"/>
                    <a:pt x="63375" y="46133"/>
                  </a:cubicBezTo>
                  <a:cubicBezTo>
                    <a:pt x="60395" y="46146"/>
                    <a:pt x="57441" y="46210"/>
                    <a:pt x="54462" y="46299"/>
                  </a:cubicBezTo>
                  <a:cubicBezTo>
                    <a:pt x="51482" y="46375"/>
                    <a:pt x="48502" y="46464"/>
                    <a:pt x="45548" y="46592"/>
                  </a:cubicBezTo>
                  <a:cubicBezTo>
                    <a:pt x="42632" y="46717"/>
                    <a:pt x="39715" y="46842"/>
                    <a:pt x="36799" y="47003"/>
                  </a:cubicBezTo>
                  <a:lnTo>
                    <a:pt x="36799" y="47003"/>
                  </a:lnTo>
                  <a:cubicBezTo>
                    <a:pt x="36748" y="43229"/>
                    <a:pt x="36672" y="39454"/>
                    <a:pt x="36584" y="35679"/>
                  </a:cubicBezTo>
                  <a:lnTo>
                    <a:pt x="36304" y="24219"/>
                  </a:lnTo>
                  <a:lnTo>
                    <a:pt x="35985" y="12759"/>
                  </a:lnTo>
                  <a:cubicBezTo>
                    <a:pt x="35872" y="8979"/>
                    <a:pt x="35746" y="5199"/>
                    <a:pt x="35620" y="1418"/>
                  </a:cubicBezTo>
                  <a:lnTo>
                    <a:pt x="35620" y="1418"/>
                  </a:lnTo>
                  <a:cubicBezTo>
                    <a:pt x="38356" y="1231"/>
                    <a:pt x="41067" y="1055"/>
                    <a:pt x="43804" y="917"/>
                  </a:cubicBezTo>
                  <a:cubicBezTo>
                    <a:pt x="46567" y="777"/>
                    <a:pt x="49317" y="663"/>
                    <a:pt x="52093" y="586"/>
                  </a:cubicBezTo>
                  <a:cubicBezTo>
                    <a:pt x="54844" y="523"/>
                    <a:pt x="57620" y="459"/>
                    <a:pt x="60383" y="459"/>
                  </a:cubicBezTo>
                  <a:cubicBezTo>
                    <a:pt x="61077" y="446"/>
                    <a:pt x="61771" y="440"/>
                    <a:pt x="62463" y="440"/>
                  </a:cubicBezTo>
                  <a:close/>
                  <a:moveTo>
                    <a:pt x="69071" y="732"/>
                  </a:moveTo>
                  <a:lnTo>
                    <a:pt x="69071" y="732"/>
                  </a:lnTo>
                  <a:cubicBezTo>
                    <a:pt x="69314" y="791"/>
                    <a:pt x="69542" y="899"/>
                    <a:pt x="69729" y="1070"/>
                  </a:cubicBezTo>
                  <a:cubicBezTo>
                    <a:pt x="70009" y="1325"/>
                    <a:pt x="70136" y="1719"/>
                    <a:pt x="70175" y="2127"/>
                  </a:cubicBezTo>
                  <a:lnTo>
                    <a:pt x="70238" y="4661"/>
                  </a:lnTo>
                  <a:lnTo>
                    <a:pt x="70353" y="9716"/>
                  </a:lnTo>
                  <a:lnTo>
                    <a:pt x="70608" y="19864"/>
                  </a:lnTo>
                  <a:lnTo>
                    <a:pt x="71130" y="40161"/>
                  </a:lnTo>
                  <a:lnTo>
                    <a:pt x="71193" y="42695"/>
                  </a:lnTo>
                  <a:lnTo>
                    <a:pt x="71219" y="43969"/>
                  </a:lnTo>
                  <a:cubicBezTo>
                    <a:pt x="71257" y="44376"/>
                    <a:pt x="71257" y="44796"/>
                    <a:pt x="71193" y="45191"/>
                  </a:cubicBezTo>
                  <a:cubicBezTo>
                    <a:pt x="71117" y="45586"/>
                    <a:pt x="70964" y="45980"/>
                    <a:pt x="70684" y="46248"/>
                  </a:cubicBezTo>
                  <a:cubicBezTo>
                    <a:pt x="70404" y="46503"/>
                    <a:pt x="70009" y="46630"/>
                    <a:pt x="69614" y="46655"/>
                  </a:cubicBezTo>
                  <a:cubicBezTo>
                    <a:pt x="69546" y="46664"/>
                    <a:pt x="69480" y="46667"/>
                    <a:pt x="69413" y="46667"/>
                  </a:cubicBezTo>
                  <a:cubicBezTo>
                    <a:pt x="69279" y="46667"/>
                    <a:pt x="69143" y="46655"/>
                    <a:pt x="68990" y="46655"/>
                  </a:cubicBezTo>
                  <a:lnTo>
                    <a:pt x="68354" y="46630"/>
                  </a:lnTo>
                  <a:lnTo>
                    <a:pt x="67080" y="46592"/>
                  </a:lnTo>
                  <a:cubicBezTo>
                    <a:pt x="66370" y="46581"/>
                    <a:pt x="65655" y="46577"/>
                    <a:pt x="64939" y="46577"/>
                  </a:cubicBezTo>
                  <a:cubicBezTo>
                    <a:pt x="63962" y="46577"/>
                    <a:pt x="62983" y="46584"/>
                    <a:pt x="62013" y="46592"/>
                  </a:cubicBezTo>
                  <a:cubicBezTo>
                    <a:pt x="60319" y="46617"/>
                    <a:pt x="58613" y="46643"/>
                    <a:pt x="56932" y="46694"/>
                  </a:cubicBezTo>
                  <a:cubicBezTo>
                    <a:pt x="50212" y="46871"/>
                    <a:pt x="43479" y="47136"/>
                    <a:pt x="36758" y="47414"/>
                  </a:cubicBezTo>
                  <a:lnTo>
                    <a:pt x="36758" y="47414"/>
                  </a:lnTo>
                  <a:lnTo>
                    <a:pt x="36753" y="47247"/>
                  </a:lnTo>
                  <a:lnTo>
                    <a:pt x="36753" y="47247"/>
                  </a:lnTo>
                  <a:cubicBezTo>
                    <a:pt x="39692" y="47071"/>
                    <a:pt x="42595" y="46908"/>
                    <a:pt x="45536" y="46770"/>
                  </a:cubicBezTo>
                  <a:cubicBezTo>
                    <a:pt x="48490" y="46643"/>
                    <a:pt x="51469" y="46528"/>
                    <a:pt x="54423" y="46439"/>
                  </a:cubicBezTo>
                  <a:cubicBezTo>
                    <a:pt x="57403" y="46362"/>
                    <a:pt x="60370" y="46299"/>
                    <a:pt x="63337" y="46273"/>
                  </a:cubicBezTo>
                  <a:cubicBezTo>
                    <a:pt x="64330" y="46273"/>
                    <a:pt x="65323" y="46268"/>
                    <a:pt x="66313" y="46268"/>
                  </a:cubicBezTo>
                  <a:cubicBezTo>
                    <a:pt x="66807" y="46268"/>
                    <a:pt x="67301" y="46269"/>
                    <a:pt x="67794" y="46273"/>
                  </a:cubicBezTo>
                  <a:lnTo>
                    <a:pt x="68354" y="46273"/>
                  </a:lnTo>
                  <a:cubicBezTo>
                    <a:pt x="68443" y="46286"/>
                    <a:pt x="68535" y="46292"/>
                    <a:pt x="68629" y="46292"/>
                  </a:cubicBezTo>
                  <a:cubicBezTo>
                    <a:pt x="68723" y="46292"/>
                    <a:pt x="68819" y="46286"/>
                    <a:pt x="68914" y="46273"/>
                  </a:cubicBezTo>
                  <a:cubicBezTo>
                    <a:pt x="69283" y="46248"/>
                    <a:pt x="69678" y="46133"/>
                    <a:pt x="69984" y="45891"/>
                  </a:cubicBezTo>
                  <a:cubicBezTo>
                    <a:pt x="70136" y="45789"/>
                    <a:pt x="70264" y="45624"/>
                    <a:pt x="70366" y="45471"/>
                  </a:cubicBezTo>
                  <a:cubicBezTo>
                    <a:pt x="70455" y="45293"/>
                    <a:pt x="70518" y="45115"/>
                    <a:pt x="70569" y="44924"/>
                  </a:cubicBezTo>
                  <a:cubicBezTo>
                    <a:pt x="70646" y="44542"/>
                    <a:pt x="70646" y="44160"/>
                    <a:pt x="70620" y="43790"/>
                  </a:cubicBezTo>
                  <a:lnTo>
                    <a:pt x="70060" y="22004"/>
                  </a:lnTo>
                  <a:lnTo>
                    <a:pt x="69793" y="11117"/>
                  </a:lnTo>
                  <a:lnTo>
                    <a:pt x="69665" y="5680"/>
                  </a:lnTo>
                  <a:lnTo>
                    <a:pt x="69602" y="2955"/>
                  </a:lnTo>
                  <a:lnTo>
                    <a:pt x="69576" y="2267"/>
                  </a:lnTo>
                  <a:cubicBezTo>
                    <a:pt x="69576" y="2025"/>
                    <a:pt x="69563" y="1796"/>
                    <a:pt x="69513" y="1567"/>
                  </a:cubicBezTo>
                  <a:cubicBezTo>
                    <a:pt x="69474" y="1325"/>
                    <a:pt x="69372" y="1108"/>
                    <a:pt x="69232" y="917"/>
                  </a:cubicBezTo>
                  <a:cubicBezTo>
                    <a:pt x="69184" y="852"/>
                    <a:pt x="69130" y="789"/>
                    <a:pt x="69071" y="732"/>
                  </a:cubicBezTo>
                  <a:close/>
                  <a:moveTo>
                    <a:pt x="1984" y="2713"/>
                  </a:moveTo>
                  <a:cubicBezTo>
                    <a:pt x="1895" y="2826"/>
                    <a:pt x="1822" y="2950"/>
                    <a:pt x="1758" y="3069"/>
                  </a:cubicBezTo>
                  <a:cubicBezTo>
                    <a:pt x="1669" y="3260"/>
                    <a:pt x="1605" y="3477"/>
                    <a:pt x="1554" y="3680"/>
                  </a:cubicBezTo>
                  <a:cubicBezTo>
                    <a:pt x="1478" y="4113"/>
                    <a:pt x="1478" y="4546"/>
                    <a:pt x="1529" y="4979"/>
                  </a:cubicBezTo>
                  <a:lnTo>
                    <a:pt x="2586" y="43052"/>
                  </a:lnTo>
                  <a:lnTo>
                    <a:pt x="2649" y="45433"/>
                  </a:lnTo>
                  <a:lnTo>
                    <a:pt x="2649" y="45739"/>
                  </a:lnTo>
                  <a:lnTo>
                    <a:pt x="2649" y="46044"/>
                  </a:lnTo>
                  <a:cubicBezTo>
                    <a:pt x="2649" y="46248"/>
                    <a:pt x="2675" y="46439"/>
                    <a:pt x="2713" y="46643"/>
                  </a:cubicBezTo>
                  <a:cubicBezTo>
                    <a:pt x="2751" y="46846"/>
                    <a:pt x="2828" y="47037"/>
                    <a:pt x="2942" y="47216"/>
                  </a:cubicBezTo>
                  <a:cubicBezTo>
                    <a:pt x="3031" y="47407"/>
                    <a:pt x="3197" y="47547"/>
                    <a:pt x="3375" y="47661"/>
                  </a:cubicBezTo>
                  <a:cubicBezTo>
                    <a:pt x="3719" y="47890"/>
                    <a:pt x="4152" y="47954"/>
                    <a:pt x="4547" y="47954"/>
                  </a:cubicBezTo>
                  <a:cubicBezTo>
                    <a:pt x="4750" y="47954"/>
                    <a:pt x="4967" y="47929"/>
                    <a:pt x="5158" y="47916"/>
                  </a:cubicBezTo>
                  <a:lnTo>
                    <a:pt x="5744" y="47865"/>
                  </a:lnTo>
                  <a:lnTo>
                    <a:pt x="8112" y="47712"/>
                  </a:lnTo>
                  <a:cubicBezTo>
                    <a:pt x="11283" y="47508"/>
                    <a:pt x="14466" y="47381"/>
                    <a:pt x="17637" y="47267"/>
                  </a:cubicBezTo>
                  <a:cubicBezTo>
                    <a:pt x="20913" y="47168"/>
                    <a:pt x="24192" y="47117"/>
                    <a:pt x="27474" y="47117"/>
                  </a:cubicBezTo>
                  <a:cubicBezTo>
                    <a:pt x="30495" y="47117"/>
                    <a:pt x="33517" y="47160"/>
                    <a:pt x="36540" y="47249"/>
                  </a:cubicBezTo>
                  <a:lnTo>
                    <a:pt x="36540" y="47249"/>
                  </a:lnTo>
                  <a:lnTo>
                    <a:pt x="36553" y="47455"/>
                  </a:lnTo>
                  <a:lnTo>
                    <a:pt x="36553" y="47455"/>
                  </a:lnTo>
                  <a:cubicBezTo>
                    <a:pt x="34783" y="47430"/>
                    <a:pt x="33007" y="47418"/>
                    <a:pt x="31231" y="47418"/>
                  </a:cubicBezTo>
                  <a:cubicBezTo>
                    <a:pt x="29648" y="47418"/>
                    <a:pt x="28064" y="47427"/>
                    <a:pt x="26486" y="47445"/>
                  </a:cubicBezTo>
                  <a:cubicBezTo>
                    <a:pt x="23074" y="47483"/>
                    <a:pt x="19649" y="47547"/>
                    <a:pt x="16249" y="47674"/>
                  </a:cubicBezTo>
                  <a:cubicBezTo>
                    <a:pt x="12823" y="47789"/>
                    <a:pt x="9424" y="47954"/>
                    <a:pt x="6011" y="48171"/>
                  </a:cubicBezTo>
                  <a:lnTo>
                    <a:pt x="3452" y="48349"/>
                  </a:lnTo>
                  <a:cubicBezTo>
                    <a:pt x="3322" y="48356"/>
                    <a:pt x="3195" y="48362"/>
                    <a:pt x="3070" y="48362"/>
                  </a:cubicBezTo>
                  <a:cubicBezTo>
                    <a:pt x="2777" y="48362"/>
                    <a:pt x="2497" y="48332"/>
                    <a:pt x="2229" y="48234"/>
                  </a:cubicBezTo>
                  <a:cubicBezTo>
                    <a:pt x="2038" y="48171"/>
                    <a:pt x="1860" y="48056"/>
                    <a:pt x="1733" y="47916"/>
                  </a:cubicBezTo>
                  <a:cubicBezTo>
                    <a:pt x="1593" y="47776"/>
                    <a:pt x="1491" y="47598"/>
                    <a:pt x="1427" y="47407"/>
                  </a:cubicBezTo>
                  <a:cubicBezTo>
                    <a:pt x="1363" y="47216"/>
                    <a:pt x="1338" y="47012"/>
                    <a:pt x="1312" y="46808"/>
                  </a:cubicBezTo>
                  <a:cubicBezTo>
                    <a:pt x="1300" y="46592"/>
                    <a:pt x="1312" y="46375"/>
                    <a:pt x="1300" y="46171"/>
                  </a:cubicBezTo>
                  <a:lnTo>
                    <a:pt x="1274" y="44898"/>
                  </a:lnTo>
                  <a:lnTo>
                    <a:pt x="1211" y="42326"/>
                  </a:lnTo>
                  <a:lnTo>
                    <a:pt x="663" y="21864"/>
                  </a:lnTo>
                  <a:lnTo>
                    <a:pt x="396" y="11626"/>
                  </a:lnTo>
                  <a:lnTo>
                    <a:pt x="268" y="6507"/>
                  </a:lnTo>
                  <a:cubicBezTo>
                    <a:pt x="281" y="5654"/>
                    <a:pt x="90" y="4788"/>
                    <a:pt x="357" y="3999"/>
                  </a:cubicBezTo>
                  <a:cubicBezTo>
                    <a:pt x="485" y="3604"/>
                    <a:pt x="727" y="3273"/>
                    <a:pt x="1083" y="3044"/>
                  </a:cubicBezTo>
                  <a:cubicBezTo>
                    <a:pt x="1346" y="2872"/>
                    <a:pt x="1657" y="2772"/>
                    <a:pt x="1984" y="2713"/>
                  </a:cubicBezTo>
                  <a:close/>
                  <a:moveTo>
                    <a:pt x="60332" y="0"/>
                  </a:moveTo>
                  <a:cubicBezTo>
                    <a:pt x="58957" y="0"/>
                    <a:pt x="57569" y="26"/>
                    <a:pt x="56181" y="39"/>
                  </a:cubicBezTo>
                  <a:cubicBezTo>
                    <a:pt x="54793" y="51"/>
                    <a:pt x="53418" y="90"/>
                    <a:pt x="52030" y="128"/>
                  </a:cubicBezTo>
                  <a:cubicBezTo>
                    <a:pt x="49279" y="230"/>
                    <a:pt x="46503" y="344"/>
                    <a:pt x="43740" y="510"/>
                  </a:cubicBezTo>
                  <a:cubicBezTo>
                    <a:pt x="40977" y="675"/>
                    <a:pt x="38214" y="879"/>
                    <a:pt x="35463" y="1134"/>
                  </a:cubicBezTo>
                  <a:cubicBezTo>
                    <a:pt x="35400" y="1146"/>
                    <a:pt x="35349" y="1197"/>
                    <a:pt x="35349" y="1261"/>
                  </a:cubicBezTo>
                  <a:lnTo>
                    <a:pt x="35591" y="12721"/>
                  </a:lnTo>
                  <a:lnTo>
                    <a:pt x="35858" y="24181"/>
                  </a:lnTo>
                  <a:lnTo>
                    <a:pt x="36164" y="35641"/>
                  </a:lnTo>
                  <a:cubicBezTo>
                    <a:pt x="36265" y="39422"/>
                    <a:pt x="36390" y="43204"/>
                    <a:pt x="36541" y="46985"/>
                  </a:cubicBezTo>
                  <a:lnTo>
                    <a:pt x="36541" y="46985"/>
                  </a:lnTo>
                  <a:cubicBezTo>
                    <a:pt x="34194" y="46952"/>
                    <a:pt x="31843" y="46934"/>
                    <a:pt x="29491" y="46934"/>
                  </a:cubicBezTo>
                  <a:cubicBezTo>
                    <a:pt x="25524" y="46934"/>
                    <a:pt x="21552" y="46987"/>
                    <a:pt x="17586" y="47114"/>
                  </a:cubicBezTo>
                  <a:cubicBezTo>
                    <a:pt x="14415" y="47228"/>
                    <a:pt x="11232" y="47356"/>
                    <a:pt x="8061" y="47572"/>
                  </a:cubicBezTo>
                  <a:lnTo>
                    <a:pt x="5693" y="47725"/>
                  </a:lnTo>
                  <a:lnTo>
                    <a:pt x="5107" y="47776"/>
                  </a:lnTo>
                  <a:cubicBezTo>
                    <a:pt x="4916" y="47789"/>
                    <a:pt x="4712" y="47801"/>
                    <a:pt x="4521" y="47801"/>
                  </a:cubicBezTo>
                  <a:cubicBezTo>
                    <a:pt x="4114" y="47801"/>
                    <a:pt x="3719" y="47738"/>
                    <a:pt x="3401" y="47534"/>
                  </a:cubicBezTo>
                  <a:cubicBezTo>
                    <a:pt x="3082" y="47343"/>
                    <a:pt x="2879" y="46986"/>
                    <a:pt x="2802" y="46617"/>
                  </a:cubicBezTo>
                  <a:cubicBezTo>
                    <a:pt x="2751" y="46413"/>
                    <a:pt x="2739" y="46222"/>
                    <a:pt x="2739" y="46031"/>
                  </a:cubicBezTo>
                  <a:lnTo>
                    <a:pt x="2739" y="45739"/>
                  </a:lnTo>
                  <a:lnTo>
                    <a:pt x="2739" y="45433"/>
                  </a:lnTo>
                  <a:lnTo>
                    <a:pt x="2675" y="43052"/>
                  </a:lnTo>
                  <a:lnTo>
                    <a:pt x="1720" y="4928"/>
                  </a:lnTo>
                  <a:cubicBezTo>
                    <a:pt x="1682" y="4508"/>
                    <a:pt x="1682" y="4101"/>
                    <a:pt x="1758" y="3706"/>
                  </a:cubicBezTo>
                  <a:cubicBezTo>
                    <a:pt x="1796" y="3489"/>
                    <a:pt x="1860" y="3298"/>
                    <a:pt x="1949" y="3133"/>
                  </a:cubicBezTo>
                  <a:cubicBezTo>
                    <a:pt x="2051" y="2955"/>
                    <a:pt x="2166" y="2789"/>
                    <a:pt x="2306" y="2649"/>
                  </a:cubicBezTo>
                  <a:cubicBezTo>
                    <a:pt x="2331" y="2636"/>
                    <a:pt x="2331" y="2598"/>
                    <a:pt x="2331" y="2573"/>
                  </a:cubicBezTo>
                  <a:cubicBezTo>
                    <a:pt x="2318" y="2522"/>
                    <a:pt x="2267" y="2496"/>
                    <a:pt x="2229" y="2496"/>
                  </a:cubicBezTo>
                  <a:cubicBezTo>
                    <a:pt x="1796" y="2534"/>
                    <a:pt x="1351" y="2649"/>
                    <a:pt x="969" y="2891"/>
                  </a:cubicBezTo>
                  <a:cubicBezTo>
                    <a:pt x="587" y="3133"/>
                    <a:pt x="319" y="3528"/>
                    <a:pt x="166" y="3935"/>
                  </a:cubicBezTo>
                  <a:cubicBezTo>
                    <a:pt x="26" y="4368"/>
                    <a:pt x="1" y="4814"/>
                    <a:pt x="14" y="5247"/>
                  </a:cubicBezTo>
                  <a:cubicBezTo>
                    <a:pt x="14" y="5361"/>
                    <a:pt x="14" y="5450"/>
                    <a:pt x="26" y="5565"/>
                  </a:cubicBezTo>
                  <a:lnTo>
                    <a:pt x="39" y="5883"/>
                  </a:lnTo>
                  <a:lnTo>
                    <a:pt x="65" y="6520"/>
                  </a:lnTo>
                  <a:lnTo>
                    <a:pt x="192" y="11639"/>
                  </a:lnTo>
                  <a:lnTo>
                    <a:pt x="459" y="21876"/>
                  </a:lnTo>
                  <a:lnTo>
                    <a:pt x="981" y="42351"/>
                  </a:lnTo>
                  <a:lnTo>
                    <a:pt x="1096" y="44898"/>
                  </a:lnTo>
                  <a:lnTo>
                    <a:pt x="1121" y="46171"/>
                  </a:lnTo>
                  <a:cubicBezTo>
                    <a:pt x="1147" y="46388"/>
                    <a:pt x="1121" y="46592"/>
                    <a:pt x="1147" y="46821"/>
                  </a:cubicBezTo>
                  <a:cubicBezTo>
                    <a:pt x="1160" y="47037"/>
                    <a:pt x="1185" y="47267"/>
                    <a:pt x="1274" y="47470"/>
                  </a:cubicBezTo>
                  <a:cubicBezTo>
                    <a:pt x="1338" y="47699"/>
                    <a:pt x="1440" y="47890"/>
                    <a:pt x="1605" y="48056"/>
                  </a:cubicBezTo>
                  <a:cubicBezTo>
                    <a:pt x="1758" y="48234"/>
                    <a:pt x="1975" y="48362"/>
                    <a:pt x="2178" y="48438"/>
                  </a:cubicBezTo>
                  <a:cubicBezTo>
                    <a:pt x="2471" y="48550"/>
                    <a:pt x="2769" y="48586"/>
                    <a:pt x="3061" y="48586"/>
                  </a:cubicBezTo>
                  <a:cubicBezTo>
                    <a:pt x="3202" y="48586"/>
                    <a:pt x="3341" y="48578"/>
                    <a:pt x="3477" y="48565"/>
                  </a:cubicBezTo>
                  <a:lnTo>
                    <a:pt x="6024" y="48400"/>
                  </a:lnTo>
                  <a:cubicBezTo>
                    <a:pt x="9436" y="48171"/>
                    <a:pt x="12836" y="48018"/>
                    <a:pt x="16249" y="47903"/>
                  </a:cubicBezTo>
                  <a:cubicBezTo>
                    <a:pt x="21974" y="47689"/>
                    <a:pt x="27708" y="47601"/>
                    <a:pt x="33444" y="47601"/>
                  </a:cubicBezTo>
                  <a:cubicBezTo>
                    <a:pt x="34489" y="47601"/>
                    <a:pt x="35535" y="47604"/>
                    <a:pt x="36581" y="47610"/>
                  </a:cubicBezTo>
                  <a:lnTo>
                    <a:pt x="36581" y="47610"/>
                  </a:lnTo>
                  <a:cubicBezTo>
                    <a:pt x="36605" y="47641"/>
                    <a:pt x="36645" y="47661"/>
                    <a:pt x="36686" y="47661"/>
                  </a:cubicBezTo>
                  <a:cubicBezTo>
                    <a:pt x="43435" y="47394"/>
                    <a:pt x="50196" y="47139"/>
                    <a:pt x="56957" y="46974"/>
                  </a:cubicBezTo>
                  <a:cubicBezTo>
                    <a:pt x="59472" y="46926"/>
                    <a:pt x="62002" y="46879"/>
                    <a:pt x="64524" y="46879"/>
                  </a:cubicBezTo>
                  <a:cubicBezTo>
                    <a:pt x="65386" y="46879"/>
                    <a:pt x="66247" y="46884"/>
                    <a:pt x="67106" y="46897"/>
                  </a:cubicBezTo>
                  <a:lnTo>
                    <a:pt x="68379" y="46935"/>
                  </a:lnTo>
                  <a:lnTo>
                    <a:pt x="69016" y="46948"/>
                  </a:lnTo>
                  <a:cubicBezTo>
                    <a:pt x="69152" y="46948"/>
                    <a:pt x="69293" y="46954"/>
                    <a:pt x="69440" y="46954"/>
                  </a:cubicBezTo>
                  <a:cubicBezTo>
                    <a:pt x="69514" y="46954"/>
                    <a:pt x="69589" y="46952"/>
                    <a:pt x="69665" y="46948"/>
                  </a:cubicBezTo>
                  <a:cubicBezTo>
                    <a:pt x="70111" y="46910"/>
                    <a:pt x="70569" y="46770"/>
                    <a:pt x="70900" y="46452"/>
                  </a:cubicBezTo>
                  <a:cubicBezTo>
                    <a:pt x="71244" y="46133"/>
                    <a:pt x="71410" y="45688"/>
                    <a:pt x="71499" y="45255"/>
                  </a:cubicBezTo>
                  <a:cubicBezTo>
                    <a:pt x="71575" y="44834"/>
                    <a:pt x="71563" y="44389"/>
                    <a:pt x="71524" y="43969"/>
                  </a:cubicBezTo>
                  <a:lnTo>
                    <a:pt x="71499" y="42695"/>
                  </a:lnTo>
                  <a:lnTo>
                    <a:pt x="71372" y="40136"/>
                  </a:lnTo>
                  <a:lnTo>
                    <a:pt x="70837" y="19839"/>
                  </a:lnTo>
                  <a:lnTo>
                    <a:pt x="70569" y="9703"/>
                  </a:lnTo>
                  <a:lnTo>
                    <a:pt x="70442" y="4623"/>
                  </a:lnTo>
                  <a:lnTo>
                    <a:pt x="70417" y="3349"/>
                  </a:lnTo>
                  <a:lnTo>
                    <a:pt x="70391" y="2713"/>
                  </a:lnTo>
                  <a:lnTo>
                    <a:pt x="70391" y="2394"/>
                  </a:lnTo>
                  <a:cubicBezTo>
                    <a:pt x="70391" y="2280"/>
                    <a:pt x="70391" y="2165"/>
                    <a:pt x="70378" y="2063"/>
                  </a:cubicBezTo>
                  <a:cubicBezTo>
                    <a:pt x="70366" y="1834"/>
                    <a:pt x="70315" y="1618"/>
                    <a:pt x="70238" y="1401"/>
                  </a:cubicBezTo>
                  <a:cubicBezTo>
                    <a:pt x="70162" y="1185"/>
                    <a:pt x="70035" y="994"/>
                    <a:pt x="69856" y="828"/>
                  </a:cubicBezTo>
                  <a:cubicBezTo>
                    <a:pt x="69678" y="675"/>
                    <a:pt x="69474" y="561"/>
                    <a:pt x="69271" y="484"/>
                  </a:cubicBezTo>
                  <a:cubicBezTo>
                    <a:pt x="69062" y="411"/>
                    <a:pt x="68854" y="373"/>
                    <a:pt x="68635" y="359"/>
                  </a:cubicBezTo>
                  <a:lnTo>
                    <a:pt x="68635" y="359"/>
                  </a:lnTo>
                  <a:cubicBezTo>
                    <a:pt x="68309" y="214"/>
                    <a:pt x="67937" y="166"/>
                    <a:pt x="67590" y="153"/>
                  </a:cubicBezTo>
                  <a:lnTo>
                    <a:pt x="66558" y="115"/>
                  </a:lnTo>
                  <a:cubicBezTo>
                    <a:pt x="65871" y="90"/>
                    <a:pt x="65170" y="64"/>
                    <a:pt x="64496" y="51"/>
                  </a:cubicBezTo>
                  <a:cubicBezTo>
                    <a:pt x="63108" y="39"/>
                    <a:pt x="61720" y="0"/>
                    <a:pt x="60332"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3" name="Google Shape;253;p34"/>
          <p:cNvSpPr txBox="1"/>
          <p:nvPr>
            <p:ph idx="1" type="body"/>
          </p:nvPr>
        </p:nvSpPr>
        <p:spPr>
          <a:xfrm>
            <a:off x="1006400" y="1053700"/>
            <a:ext cx="5900100" cy="3025500"/>
          </a:xfrm>
          <a:prstGeom prst="rect">
            <a:avLst/>
          </a:prstGeom>
        </p:spPr>
        <p:txBody>
          <a:bodyPr anchorCtr="0" anchor="t" bIns="0" lIns="0" spcFirstLastPara="1" rIns="0" wrap="square" tIns="182875">
            <a:noAutofit/>
          </a:bodyPr>
          <a:lstStyle/>
          <a:p>
            <a:pPr indent="0" lvl="0" marL="0" rtl="0" algn="l">
              <a:spcBef>
                <a:spcPts val="0"/>
              </a:spcBef>
              <a:spcAft>
                <a:spcPts val="0"/>
              </a:spcAft>
              <a:buNone/>
            </a:pPr>
            <a:r>
              <a:rPr lang="en" sz="1000"/>
              <a:t>Here’s what you’ll find in this </a:t>
            </a:r>
            <a:r>
              <a:rPr b="1" lang="en" sz="1000">
                <a:uFill>
                  <a:noFill/>
                </a:uFill>
                <a:hlinkClick r:id="rId3"/>
              </a:rPr>
              <a:t>Slidesgo</a:t>
            </a:r>
            <a:r>
              <a:rPr lang="en" sz="1000"/>
              <a:t> template: </a:t>
            </a:r>
            <a:br>
              <a:rPr lang="en" sz="1000"/>
            </a:br>
            <a:endParaRPr sz="1000"/>
          </a:p>
          <a:p>
            <a:pPr indent="-292100" lvl="0" marL="457200" rtl="0" algn="l">
              <a:lnSpc>
                <a:spcPct val="100000"/>
              </a:lnSpc>
              <a:spcBef>
                <a:spcPts val="0"/>
              </a:spcBef>
              <a:spcAft>
                <a:spcPts val="0"/>
              </a:spcAft>
              <a:buSzPts val="1000"/>
              <a:buFont typeface="Manjari"/>
              <a:buChar char="●"/>
            </a:pPr>
            <a:r>
              <a:rPr lang="en" sz="1000"/>
              <a:t>A slide structure based on a </a:t>
            </a:r>
            <a:r>
              <a:rPr lang="en" sz="1000"/>
              <a:t>multi-</a:t>
            </a:r>
            <a:r>
              <a:rPr lang="en" sz="1000"/>
              <a:t>purpose presentation</a:t>
            </a:r>
            <a:r>
              <a:rPr lang="en" sz="1000"/>
              <a:t>, which you can easily adapt to your needs. For more info on how to edit the template, please visit</a:t>
            </a:r>
            <a:r>
              <a:rPr b="1" lang="en" sz="1000"/>
              <a:t> </a:t>
            </a:r>
            <a:r>
              <a:rPr b="1" lang="en" sz="1000">
                <a:uFill>
                  <a:noFill/>
                </a:uFill>
                <a:hlinkClick r:id="rId4"/>
              </a:rPr>
              <a:t>Slidesgo School</a:t>
            </a:r>
            <a:r>
              <a:rPr b="1" lang="en" sz="1000"/>
              <a:t> </a:t>
            </a:r>
            <a:r>
              <a:rPr lang="en" sz="1000"/>
              <a:t>or read our </a:t>
            </a:r>
            <a:r>
              <a:rPr b="1" lang="en" sz="1000">
                <a:uFill>
                  <a:noFill/>
                </a:uFill>
                <a:hlinkClick r:id="rId5"/>
              </a:rPr>
              <a:t>FAQs</a:t>
            </a:r>
            <a:r>
              <a:rPr b="1" lang="en" sz="1000"/>
              <a:t>.</a:t>
            </a:r>
            <a:endParaRPr b="1" sz="1000"/>
          </a:p>
          <a:p>
            <a:pPr indent="-292100" lvl="0" marL="457200" rtl="0" algn="l">
              <a:lnSpc>
                <a:spcPct val="100000"/>
              </a:lnSpc>
              <a:spcBef>
                <a:spcPts val="0"/>
              </a:spcBef>
              <a:spcAft>
                <a:spcPts val="0"/>
              </a:spcAft>
              <a:buSzPts val="1000"/>
              <a:buFont typeface="Manjari"/>
              <a:buChar char="●"/>
            </a:pPr>
            <a:r>
              <a:rPr lang="en" sz="1000"/>
              <a:t>An assortment of</a:t>
            </a:r>
            <a:r>
              <a:rPr lang="en" sz="1000">
                <a:solidFill>
                  <a:schemeClr val="hlink"/>
                </a:solidFill>
                <a:uFill>
                  <a:noFill/>
                </a:uFill>
                <a:hlinkClick action="ppaction://hlinksldjump" r:id="rId6"/>
              </a:rPr>
              <a:t> </a:t>
            </a:r>
            <a:r>
              <a:rPr lang="en" sz="1000"/>
              <a:t>illustrations and photos that are suitable for use in the presentation can be found in the two </a:t>
            </a:r>
            <a:r>
              <a:rPr b="1" lang="en" sz="1000">
                <a:solidFill>
                  <a:schemeClr val="hlink"/>
                </a:solidFill>
                <a:uFill>
                  <a:noFill/>
                </a:uFill>
                <a:hlinkClick action="ppaction://hlinksldjump" r:id="rId7"/>
              </a:rPr>
              <a:t>alternative resources slide</a:t>
            </a:r>
            <a:r>
              <a:rPr b="1" lang="en" sz="1000"/>
              <a:t>s.</a:t>
            </a:r>
            <a:endParaRPr b="1" sz="1000"/>
          </a:p>
          <a:p>
            <a:pPr indent="-292100" lvl="0" marL="457200" rtl="0" algn="l">
              <a:lnSpc>
                <a:spcPct val="100000"/>
              </a:lnSpc>
              <a:spcBef>
                <a:spcPts val="0"/>
              </a:spcBef>
              <a:spcAft>
                <a:spcPts val="0"/>
              </a:spcAft>
              <a:buSzPts val="1000"/>
              <a:buFont typeface="Manjari"/>
              <a:buChar char="●"/>
            </a:pPr>
            <a:r>
              <a:rPr lang="en" sz="1000"/>
              <a:t>A </a:t>
            </a:r>
            <a:r>
              <a:rPr b="1" lang="en" sz="1000">
                <a:uFill>
                  <a:noFill/>
                </a:uFill>
                <a:hlinkClick action="ppaction://hlinksldjump" r:id="rId8"/>
              </a:rPr>
              <a:t>thanks slide</a:t>
            </a:r>
            <a:r>
              <a:rPr b="1" lang="en" sz="1000"/>
              <a:t>,</a:t>
            </a:r>
            <a:r>
              <a:rPr lang="en" sz="1000"/>
              <a:t> which you must keep so that proper credits for our design are given.</a:t>
            </a:r>
            <a:endParaRPr sz="1000"/>
          </a:p>
          <a:p>
            <a:pPr indent="-292100" lvl="0" marL="457200" rtl="0" algn="l">
              <a:lnSpc>
                <a:spcPct val="100000"/>
              </a:lnSpc>
              <a:spcBef>
                <a:spcPts val="0"/>
              </a:spcBef>
              <a:spcAft>
                <a:spcPts val="0"/>
              </a:spcAft>
              <a:buSzPts val="1000"/>
              <a:buFont typeface="Manjari"/>
              <a:buChar char="●"/>
            </a:pPr>
            <a:r>
              <a:rPr lang="en" sz="1000"/>
              <a:t>Two</a:t>
            </a:r>
            <a:r>
              <a:rPr b="1" lang="en" sz="1000"/>
              <a:t> </a:t>
            </a:r>
            <a:r>
              <a:rPr b="1" lang="en" sz="1000">
                <a:uFill>
                  <a:noFill/>
                </a:uFill>
                <a:hlinkClick action="ppaction://hlinksldjump" r:id="rId9"/>
              </a:rPr>
              <a:t>resources slides,</a:t>
            </a:r>
            <a:r>
              <a:rPr b="1" lang="en" sz="1000"/>
              <a:t> </a:t>
            </a:r>
            <a:r>
              <a:rPr lang="en" sz="1000"/>
              <a:t>where you’ll find links to all the elements used in the template.</a:t>
            </a:r>
            <a:endParaRPr sz="1000"/>
          </a:p>
          <a:p>
            <a:pPr indent="-292100" lvl="0" marL="457200" rtl="0" algn="l">
              <a:lnSpc>
                <a:spcPct val="100000"/>
              </a:lnSpc>
              <a:spcBef>
                <a:spcPts val="0"/>
              </a:spcBef>
              <a:spcAft>
                <a:spcPts val="0"/>
              </a:spcAft>
              <a:buSzPts val="1000"/>
              <a:buFont typeface="Manjari"/>
              <a:buChar char="●"/>
            </a:pPr>
            <a:r>
              <a:rPr b="1" lang="en" sz="1000">
                <a:uFill>
                  <a:noFill/>
                </a:uFill>
                <a:hlinkClick/>
              </a:rPr>
              <a:t>Instructions for use.</a:t>
            </a:r>
            <a:endParaRPr b="1" sz="1000"/>
          </a:p>
          <a:p>
            <a:pPr indent="-292100" lvl="0" marL="457200" rtl="0" algn="l">
              <a:lnSpc>
                <a:spcPct val="100000"/>
              </a:lnSpc>
              <a:spcBef>
                <a:spcPts val="0"/>
              </a:spcBef>
              <a:spcAft>
                <a:spcPts val="0"/>
              </a:spcAft>
              <a:buSzPts val="1000"/>
              <a:buFont typeface="Manjari"/>
              <a:buChar char="●"/>
            </a:pPr>
            <a:r>
              <a:rPr lang="en" sz="1000"/>
              <a:t>Final slides with: </a:t>
            </a:r>
            <a:endParaRPr sz="1000"/>
          </a:p>
          <a:p>
            <a:pPr indent="-292100" lvl="1" marL="914400" rtl="0" algn="l">
              <a:lnSpc>
                <a:spcPct val="100000"/>
              </a:lnSpc>
              <a:spcBef>
                <a:spcPts val="0"/>
              </a:spcBef>
              <a:spcAft>
                <a:spcPts val="0"/>
              </a:spcAft>
              <a:buSzPts val="1000"/>
              <a:buFont typeface="Manjari"/>
              <a:buChar char="○"/>
            </a:pPr>
            <a:r>
              <a:rPr lang="en" sz="1000"/>
              <a:t>The</a:t>
            </a:r>
            <a:r>
              <a:rPr b="1" lang="en" sz="1000">
                <a:uFill>
                  <a:noFill/>
                </a:uFill>
                <a:hlinkClick action="ppaction://hlinksldjump" r:id="rId10"/>
              </a:rPr>
              <a:t> fonts and colors </a:t>
            </a:r>
            <a:r>
              <a:rPr lang="en" sz="1000"/>
              <a:t>used in the template.</a:t>
            </a:r>
            <a:endParaRPr sz="1000"/>
          </a:p>
          <a:p>
            <a:pPr indent="-292100" lvl="1" marL="914400" rtl="0" algn="l">
              <a:lnSpc>
                <a:spcPct val="100000"/>
              </a:lnSpc>
              <a:spcBef>
                <a:spcPts val="0"/>
              </a:spcBef>
              <a:spcAft>
                <a:spcPts val="0"/>
              </a:spcAft>
              <a:buSzPts val="1000"/>
              <a:buFont typeface="Manjari"/>
              <a:buChar char="○"/>
            </a:pPr>
            <a:r>
              <a:rPr lang="en" sz="1000"/>
              <a:t>A </a:t>
            </a:r>
            <a:r>
              <a:rPr b="1" lang="en" sz="1000">
                <a:uFill>
                  <a:noFill/>
                </a:uFill>
                <a:hlinkClick action="ppaction://hlinksldjump" r:id="rId11"/>
              </a:rPr>
              <a:t>selection of illustrations.</a:t>
            </a:r>
            <a:r>
              <a:rPr b="1" lang="en" sz="1000"/>
              <a:t> </a:t>
            </a:r>
            <a:r>
              <a:rPr lang="en" sz="1000"/>
              <a:t>You can also customize and animate them as you wish with the online editor. Visit </a:t>
            </a:r>
            <a:r>
              <a:rPr b="1" lang="en" sz="1000">
                <a:solidFill>
                  <a:schemeClr val="hlink"/>
                </a:solidFill>
                <a:uFill>
                  <a:noFill/>
                </a:uFill>
                <a:hlinkClick r:id="rId12"/>
              </a:rPr>
              <a:t>Storyset</a:t>
            </a:r>
            <a:r>
              <a:rPr b="1" lang="en" sz="1000"/>
              <a:t> </a:t>
            </a:r>
            <a:r>
              <a:rPr lang="en" sz="1000"/>
              <a:t>to find more. </a:t>
            </a:r>
            <a:endParaRPr sz="1000"/>
          </a:p>
          <a:p>
            <a:pPr indent="-292100" lvl="1" marL="914400" rtl="0" algn="l">
              <a:lnSpc>
                <a:spcPct val="100000"/>
              </a:lnSpc>
              <a:spcBef>
                <a:spcPts val="0"/>
              </a:spcBef>
              <a:spcAft>
                <a:spcPts val="0"/>
              </a:spcAft>
              <a:buSzPts val="1000"/>
              <a:buFont typeface="Manjari"/>
              <a:buChar char="○"/>
            </a:pPr>
            <a:r>
              <a:rPr lang="en" sz="1000"/>
              <a:t>More</a:t>
            </a:r>
            <a:r>
              <a:rPr lang="en" sz="1000">
                <a:uFill>
                  <a:noFill/>
                </a:uFill>
                <a:hlinkClick action="ppaction://hlinksldjump" r:id="rId13"/>
              </a:rPr>
              <a:t> </a:t>
            </a:r>
            <a:r>
              <a:rPr b="1" lang="en" sz="1000">
                <a:uFill>
                  <a:noFill/>
                </a:uFill>
                <a:hlinkClick action="ppaction://hlinksldjump" r:id="rId14"/>
              </a:rPr>
              <a:t>infographic resources,</a:t>
            </a:r>
            <a:r>
              <a:rPr lang="en" sz="1000"/>
              <a:t> whose size and color can be edited. </a:t>
            </a:r>
            <a:endParaRPr sz="1000"/>
          </a:p>
          <a:p>
            <a:pPr indent="-292100" lvl="1" marL="914400" rtl="0" algn="l">
              <a:lnSpc>
                <a:spcPct val="100000"/>
              </a:lnSpc>
              <a:spcBef>
                <a:spcPts val="0"/>
              </a:spcBef>
              <a:spcAft>
                <a:spcPts val="0"/>
              </a:spcAft>
              <a:buSzPts val="1000"/>
              <a:buFont typeface="Manjari"/>
              <a:buChar char="○"/>
            </a:pPr>
            <a:r>
              <a:rPr lang="en" sz="1000"/>
              <a:t>Sets of</a:t>
            </a:r>
            <a:r>
              <a:rPr b="1" lang="en" sz="1000">
                <a:uFill>
                  <a:noFill/>
                </a:uFill>
                <a:hlinkClick action="ppaction://hlinksldjump" r:id="rId15"/>
              </a:rPr>
              <a:t> customizable icons</a:t>
            </a:r>
            <a:r>
              <a:rPr b="1" lang="en" sz="1000"/>
              <a:t> </a:t>
            </a:r>
            <a:r>
              <a:rPr lang="en" sz="1000"/>
              <a:t>of the following themes: general, business, avatar, creative process, education, help &amp; support, medical, nature, performing arts, SEO &amp; marketing, and teamwork.</a:t>
            </a:r>
            <a:endParaRPr sz="1000"/>
          </a:p>
        </p:txBody>
      </p:sp>
      <p:sp>
        <p:nvSpPr>
          <p:cNvPr id="254" name="Google Shape;254;p34"/>
          <p:cNvSpPr txBox="1"/>
          <p:nvPr>
            <p:ph type="title"/>
          </p:nvPr>
        </p:nvSpPr>
        <p:spPr>
          <a:xfrm>
            <a:off x="930200" y="627400"/>
            <a:ext cx="77292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Contents of this template</a:t>
            </a:r>
            <a:endParaRPr b="1"/>
          </a:p>
        </p:txBody>
      </p:sp>
      <p:sp>
        <p:nvSpPr>
          <p:cNvPr id="255" name="Google Shape;255;p34"/>
          <p:cNvSpPr txBox="1"/>
          <p:nvPr/>
        </p:nvSpPr>
        <p:spPr>
          <a:xfrm>
            <a:off x="942725" y="4069205"/>
            <a:ext cx="7119000" cy="1980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1200"/>
              </a:spcBef>
              <a:spcAft>
                <a:spcPts val="1200"/>
              </a:spcAft>
              <a:buNone/>
            </a:pPr>
            <a:r>
              <a:rPr b="1" lang="en" sz="1100">
                <a:solidFill>
                  <a:schemeClr val="dk1"/>
                </a:solidFill>
                <a:latin typeface="Nunito"/>
                <a:ea typeface="Nunito"/>
                <a:cs typeface="Nunito"/>
                <a:sym typeface="Nunito"/>
              </a:rPr>
              <a:t>You can delete this slide when you’re done editing this presentation.</a:t>
            </a:r>
            <a:endParaRPr b="1" sz="1100">
              <a:solidFill>
                <a:schemeClr val="dk1"/>
              </a:solidFill>
              <a:latin typeface="Nunito"/>
              <a:ea typeface="Nunito"/>
              <a:cs typeface="Nunito"/>
              <a:sym typeface="Nunito"/>
            </a:endParaRPr>
          </a:p>
        </p:txBody>
      </p:sp>
      <p:grpSp>
        <p:nvGrpSpPr>
          <p:cNvPr id="256" name="Google Shape;256;p34"/>
          <p:cNvGrpSpPr/>
          <p:nvPr/>
        </p:nvGrpSpPr>
        <p:grpSpPr>
          <a:xfrm>
            <a:off x="6917444" y="224389"/>
            <a:ext cx="877847" cy="981718"/>
            <a:chOff x="5563550" y="2604213"/>
            <a:chExt cx="229875" cy="257075"/>
          </a:xfrm>
        </p:grpSpPr>
        <p:sp>
          <p:nvSpPr>
            <p:cNvPr id="257" name="Google Shape;257;p34"/>
            <p:cNvSpPr/>
            <p:nvPr/>
          </p:nvSpPr>
          <p:spPr>
            <a:xfrm>
              <a:off x="5563550" y="2604213"/>
              <a:ext cx="229875" cy="257075"/>
            </a:xfrm>
            <a:custGeom>
              <a:rect b="b" l="l" r="r" t="t"/>
              <a:pathLst>
                <a:path extrusionOk="0" h="10283" w="9195">
                  <a:moveTo>
                    <a:pt x="714" y="187"/>
                  </a:moveTo>
                  <a:lnTo>
                    <a:pt x="714" y="187"/>
                  </a:lnTo>
                  <a:cubicBezTo>
                    <a:pt x="841" y="263"/>
                    <a:pt x="969" y="352"/>
                    <a:pt x="1083" y="442"/>
                  </a:cubicBezTo>
                  <a:cubicBezTo>
                    <a:pt x="1032" y="543"/>
                    <a:pt x="994" y="633"/>
                    <a:pt x="930" y="734"/>
                  </a:cubicBezTo>
                  <a:cubicBezTo>
                    <a:pt x="867" y="836"/>
                    <a:pt x="727" y="1065"/>
                    <a:pt x="599" y="1078"/>
                  </a:cubicBezTo>
                  <a:cubicBezTo>
                    <a:pt x="586" y="1081"/>
                    <a:pt x="574" y="1082"/>
                    <a:pt x="564" y="1082"/>
                  </a:cubicBezTo>
                  <a:cubicBezTo>
                    <a:pt x="373" y="1082"/>
                    <a:pt x="511" y="679"/>
                    <a:pt x="523" y="607"/>
                  </a:cubicBezTo>
                  <a:cubicBezTo>
                    <a:pt x="574" y="454"/>
                    <a:pt x="638" y="352"/>
                    <a:pt x="714" y="225"/>
                  </a:cubicBezTo>
                  <a:cubicBezTo>
                    <a:pt x="714" y="200"/>
                    <a:pt x="727" y="200"/>
                    <a:pt x="714" y="187"/>
                  </a:cubicBezTo>
                  <a:close/>
                  <a:moveTo>
                    <a:pt x="1172" y="543"/>
                  </a:moveTo>
                  <a:cubicBezTo>
                    <a:pt x="1376" y="709"/>
                    <a:pt x="1593" y="900"/>
                    <a:pt x="1758" y="1091"/>
                  </a:cubicBezTo>
                  <a:cubicBezTo>
                    <a:pt x="2064" y="1435"/>
                    <a:pt x="2255" y="1842"/>
                    <a:pt x="2548" y="2173"/>
                  </a:cubicBezTo>
                  <a:cubicBezTo>
                    <a:pt x="2789" y="2467"/>
                    <a:pt x="3108" y="2553"/>
                    <a:pt x="3447" y="2553"/>
                  </a:cubicBezTo>
                  <a:cubicBezTo>
                    <a:pt x="3520" y="2553"/>
                    <a:pt x="3594" y="2549"/>
                    <a:pt x="3668" y="2543"/>
                  </a:cubicBezTo>
                  <a:cubicBezTo>
                    <a:pt x="3986" y="2513"/>
                    <a:pt x="4294" y="2492"/>
                    <a:pt x="4605" y="2492"/>
                  </a:cubicBezTo>
                  <a:cubicBezTo>
                    <a:pt x="4830" y="2492"/>
                    <a:pt x="5055" y="2503"/>
                    <a:pt x="5285" y="2530"/>
                  </a:cubicBezTo>
                  <a:cubicBezTo>
                    <a:pt x="5807" y="2593"/>
                    <a:pt x="6380" y="2683"/>
                    <a:pt x="6851" y="2963"/>
                  </a:cubicBezTo>
                  <a:cubicBezTo>
                    <a:pt x="7284" y="3217"/>
                    <a:pt x="7654" y="3574"/>
                    <a:pt x="7972" y="3943"/>
                  </a:cubicBezTo>
                  <a:cubicBezTo>
                    <a:pt x="8596" y="4656"/>
                    <a:pt x="9016" y="5599"/>
                    <a:pt x="8761" y="6554"/>
                  </a:cubicBezTo>
                  <a:cubicBezTo>
                    <a:pt x="8685" y="7050"/>
                    <a:pt x="8392" y="7356"/>
                    <a:pt x="8023" y="7636"/>
                  </a:cubicBezTo>
                  <a:cubicBezTo>
                    <a:pt x="7615" y="7929"/>
                    <a:pt x="7361" y="8349"/>
                    <a:pt x="7004" y="8667"/>
                  </a:cubicBezTo>
                  <a:cubicBezTo>
                    <a:pt x="6610" y="9011"/>
                    <a:pt x="6202" y="9304"/>
                    <a:pt x="5769" y="9584"/>
                  </a:cubicBezTo>
                  <a:cubicBezTo>
                    <a:pt x="5604" y="9686"/>
                    <a:pt x="5374" y="9737"/>
                    <a:pt x="5145" y="9788"/>
                  </a:cubicBezTo>
                  <a:cubicBezTo>
                    <a:pt x="5209" y="9711"/>
                    <a:pt x="5234" y="9597"/>
                    <a:pt x="5273" y="9495"/>
                  </a:cubicBezTo>
                  <a:cubicBezTo>
                    <a:pt x="5362" y="9368"/>
                    <a:pt x="5451" y="9393"/>
                    <a:pt x="5553" y="9304"/>
                  </a:cubicBezTo>
                  <a:cubicBezTo>
                    <a:pt x="5578" y="9278"/>
                    <a:pt x="5591" y="9240"/>
                    <a:pt x="5616" y="9215"/>
                  </a:cubicBezTo>
                  <a:cubicBezTo>
                    <a:pt x="5655" y="9113"/>
                    <a:pt x="5693" y="9049"/>
                    <a:pt x="5769" y="8986"/>
                  </a:cubicBezTo>
                  <a:cubicBezTo>
                    <a:pt x="5871" y="8896"/>
                    <a:pt x="6024" y="8718"/>
                    <a:pt x="6164" y="8693"/>
                  </a:cubicBezTo>
                  <a:cubicBezTo>
                    <a:pt x="6253" y="8667"/>
                    <a:pt x="6342" y="8705"/>
                    <a:pt x="6406" y="8642"/>
                  </a:cubicBezTo>
                  <a:cubicBezTo>
                    <a:pt x="6508" y="8565"/>
                    <a:pt x="6482" y="8438"/>
                    <a:pt x="6584" y="8374"/>
                  </a:cubicBezTo>
                  <a:cubicBezTo>
                    <a:pt x="6737" y="8260"/>
                    <a:pt x="6953" y="8260"/>
                    <a:pt x="7042" y="8082"/>
                  </a:cubicBezTo>
                  <a:cubicBezTo>
                    <a:pt x="7069" y="8036"/>
                    <a:pt x="7026" y="7991"/>
                    <a:pt x="6990" y="7991"/>
                  </a:cubicBezTo>
                  <a:cubicBezTo>
                    <a:pt x="6975" y="7991"/>
                    <a:pt x="6961" y="7999"/>
                    <a:pt x="6953" y="8018"/>
                  </a:cubicBezTo>
                  <a:cubicBezTo>
                    <a:pt x="6839" y="8209"/>
                    <a:pt x="6559" y="8183"/>
                    <a:pt x="6431" y="8374"/>
                  </a:cubicBezTo>
                  <a:cubicBezTo>
                    <a:pt x="6393" y="8413"/>
                    <a:pt x="6393" y="8464"/>
                    <a:pt x="6368" y="8502"/>
                  </a:cubicBezTo>
                  <a:cubicBezTo>
                    <a:pt x="6308" y="8570"/>
                    <a:pt x="6254" y="8575"/>
                    <a:pt x="6199" y="8575"/>
                  </a:cubicBezTo>
                  <a:cubicBezTo>
                    <a:pt x="6188" y="8575"/>
                    <a:pt x="6176" y="8575"/>
                    <a:pt x="6165" y="8575"/>
                  </a:cubicBezTo>
                  <a:cubicBezTo>
                    <a:pt x="6148" y="8575"/>
                    <a:pt x="6131" y="8576"/>
                    <a:pt x="6113" y="8578"/>
                  </a:cubicBezTo>
                  <a:cubicBezTo>
                    <a:pt x="6011" y="8591"/>
                    <a:pt x="5947" y="8655"/>
                    <a:pt x="5871" y="8718"/>
                  </a:cubicBezTo>
                  <a:cubicBezTo>
                    <a:pt x="5769" y="8795"/>
                    <a:pt x="5667" y="8884"/>
                    <a:pt x="5578" y="8986"/>
                  </a:cubicBezTo>
                  <a:cubicBezTo>
                    <a:pt x="5553" y="9037"/>
                    <a:pt x="5540" y="9100"/>
                    <a:pt x="5489" y="9151"/>
                  </a:cubicBezTo>
                  <a:cubicBezTo>
                    <a:pt x="5413" y="9240"/>
                    <a:pt x="5374" y="9240"/>
                    <a:pt x="5285" y="9291"/>
                  </a:cubicBezTo>
                  <a:cubicBezTo>
                    <a:pt x="5158" y="9393"/>
                    <a:pt x="5031" y="9648"/>
                    <a:pt x="5094" y="9788"/>
                  </a:cubicBezTo>
                  <a:cubicBezTo>
                    <a:pt x="5043" y="9801"/>
                    <a:pt x="4992" y="9801"/>
                    <a:pt x="4941" y="9813"/>
                  </a:cubicBezTo>
                  <a:cubicBezTo>
                    <a:pt x="4674" y="9877"/>
                    <a:pt x="4407" y="9966"/>
                    <a:pt x="4139" y="10004"/>
                  </a:cubicBezTo>
                  <a:cubicBezTo>
                    <a:pt x="3807" y="10076"/>
                    <a:pt x="3463" y="10121"/>
                    <a:pt x="3124" y="10121"/>
                  </a:cubicBezTo>
                  <a:cubicBezTo>
                    <a:pt x="2437" y="10121"/>
                    <a:pt x="1773" y="9935"/>
                    <a:pt x="1287" y="9406"/>
                  </a:cubicBezTo>
                  <a:cubicBezTo>
                    <a:pt x="969" y="9049"/>
                    <a:pt x="727" y="8629"/>
                    <a:pt x="510" y="8196"/>
                  </a:cubicBezTo>
                  <a:cubicBezTo>
                    <a:pt x="268" y="7750"/>
                    <a:pt x="103" y="7292"/>
                    <a:pt x="103" y="6783"/>
                  </a:cubicBezTo>
                  <a:cubicBezTo>
                    <a:pt x="103" y="6273"/>
                    <a:pt x="256" y="5764"/>
                    <a:pt x="510" y="5318"/>
                  </a:cubicBezTo>
                  <a:cubicBezTo>
                    <a:pt x="650" y="5076"/>
                    <a:pt x="829" y="4873"/>
                    <a:pt x="1020" y="4656"/>
                  </a:cubicBezTo>
                  <a:cubicBezTo>
                    <a:pt x="1172" y="4491"/>
                    <a:pt x="1351" y="4325"/>
                    <a:pt x="1465" y="4109"/>
                  </a:cubicBezTo>
                  <a:cubicBezTo>
                    <a:pt x="1694" y="3663"/>
                    <a:pt x="1618" y="3116"/>
                    <a:pt x="1427" y="2670"/>
                  </a:cubicBezTo>
                  <a:cubicBezTo>
                    <a:pt x="1211" y="2161"/>
                    <a:pt x="892" y="1702"/>
                    <a:pt x="587" y="1244"/>
                  </a:cubicBezTo>
                  <a:cubicBezTo>
                    <a:pt x="841" y="1193"/>
                    <a:pt x="1058" y="798"/>
                    <a:pt x="1172" y="543"/>
                  </a:cubicBezTo>
                  <a:close/>
                  <a:moveTo>
                    <a:pt x="719" y="0"/>
                  </a:moveTo>
                  <a:cubicBezTo>
                    <a:pt x="659" y="0"/>
                    <a:pt x="620" y="80"/>
                    <a:pt x="663" y="123"/>
                  </a:cubicBezTo>
                  <a:lnTo>
                    <a:pt x="650" y="123"/>
                  </a:lnTo>
                  <a:cubicBezTo>
                    <a:pt x="459" y="251"/>
                    <a:pt x="370" y="480"/>
                    <a:pt x="345" y="696"/>
                  </a:cubicBezTo>
                  <a:cubicBezTo>
                    <a:pt x="307" y="862"/>
                    <a:pt x="294" y="1065"/>
                    <a:pt x="434" y="1180"/>
                  </a:cubicBezTo>
                  <a:lnTo>
                    <a:pt x="536" y="1218"/>
                  </a:lnTo>
                  <a:cubicBezTo>
                    <a:pt x="803" y="1702"/>
                    <a:pt x="1121" y="2148"/>
                    <a:pt x="1351" y="2657"/>
                  </a:cubicBezTo>
                  <a:cubicBezTo>
                    <a:pt x="1605" y="3217"/>
                    <a:pt x="1618" y="3816"/>
                    <a:pt x="1211" y="4300"/>
                  </a:cubicBezTo>
                  <a:cubicBezTo>
                    <a:pt x="905" y="4656"/>
                    <a:pt x="574" y="4949"/>
                    <a:pt x="345" y="5382"/>
                  </a:cubicBezTo>
                  <a:cubicBezTo>
                    <a:pt x="141" y="5777"/>
                    <a:pt x="26" y="6210"/>
                    <a:pt x="14" y="6655"/>
                  </a:cubicBezTo>
                  <a:cubicBezTo>
                    <a:pt x="1" y="7114"/>
                    <a:pt x="90" y="7559"/>
                    <a:pt x="294" y="7992"/>
                  </a:cubicBezTo>
                  <a:cubicBezTo>
                    <a:pt x="498" y="8438"/>
                    <a:pt x="752" y="8896"/>
                    <a:pt x="1058" y="9291"/>
                  </a:cubicBezTo>
                  <a:cubicBezTo>
                    <a:pt x="1338" y="9660"/>
                    <a:pt x="1682" y="9928"/>
                    <a:pt x="2115" y="10106"/>
                  </a:cubicBezTo>
                  <a:cubicBezTo>
                    <a:pt x="2440" y="10233"/>
                    <a:pt x="2797" y="10282"/>
                    <a:pt x="3154" y="10282"/>
                  </a:cubicBezTo>
                  <a:cubicBezTo>
                    <a:pt x="3301" y="10282"/>
                    <a:pt x="3447" y="10274"/>
                    <a:pt x="3592" y="10259"/>
                  </a:cubicBezTo>
                  <a:cubicBezTo>
                    <a:pt x="4152" y="10195"/>
                    <a:pt x="4687" y="10042"/>
                    <a:pt x="5234" y="9902"/>
                  </a:cubicBezTo>
                  <a:cubicBezTo>
                    <a:pt x="5451" y="9839"/>
                    <a:pt x="5693" y="9788"/>
                    <a:pt x="5896" y="9660"/>
                  </a:cubicBezTo>
                  <a:cubicBezTo>
                    <a:pt x="6138" y="9495"/>
                    <a:pt x="6368" y="9342"/>
                    <a:pt x="6597" y="9164"/>
                  </a:cubicBezTo>
                  <a:cubicBezTo>
                    <a:pt x="7004" y="8884"/>
                    <a:pt x="7386" y="8565"/>
                    <a:pt x="7705" y="8183"/>
                  </a:cubicBezTo>
                  <a:cubicBezTo>
                    <a:pt x="7870" y="7967"/>
                    <a:pt x="8048" y="7814"/>
                    <a:pt x="8278" y="7636"/>
                  </a:cubicBezTo>
                  <a:cubicBezTo>
                    <a:pt x="8443" y="7509"/>
                    <a:pt x="8609" y="7368"/>
                    <a:pt x="8736" y="7177"/>
                  </a:cubicBezTo>
                  <a:cubicBezTo>
                    <a:pt x="9194" y="6464"/>
                    <a:pt x="9118" y="5484"/>
                    <a:pt x="8736" y="4707"/>
                  </a:cubicBezTo>
                  <a:cubicBezTo>
                    <a:pt x="8507" y="4274"/>
                    <a:pt x="8188" y="3880"/>
                    <a:pt x="7857" y="3536"/>
                  </a:cubicBezTo>
                  <a:cubicBezTo>
                    <a:pt x="7526" y="3179"/>
                    <a:pt x="7144" y="2861"/>
                    <a:pt x="6699" y="2670"/>
                  </a:cubicBezTo>
                  <a:cubicBezTo>
                    <a:pt x="6126" y="2428"/>
                    <a:pt x="5489" y="2352"/>
                    <a:pt x="4878" y="2339"/>
                  </a:cubicBezTo>
                  <a:cubicBezTo>
                    <a:pt x="4793" y="2335"/>
                    <a:pt x="4707" y="2334"/>
                    <a:pt x="4622" y="2334"/>
                  </a:cubicBezTo>
                  <a:cubicBezTo>
                    <a:pt x="4389" y="2334"/>
                    <a:pt x="4156" y="2346"/>
                    <a:pt x="3923" y="2364"/>
                  </a:cubicBezTo>
                  <a:cubicBezTo>
                    <a:pt x="3781" y="2383"/>
                    <a:pt x="3634" y="2404"/>
                    <a:pt x="3486" y="2404"/>
                  </a:cubicBezTo>
                  <a:cubicBezTo>
                    <a:pt x="3328" y="2404"/>
                    <a:pt x="3170" y="2380"/>
                    <a:pt x="3019" y="2301"/>
                  </a:cubicBezTo>
                  <a:cubicBezTo>
                    <a:pt x="2764" y="2173"/>
                    <a:pt x="2624" y="1944"/>
                    <a:pt x="2484" y="1702"/>
                  </a:cubicBezTo>
                  <a:cubicBezTo>
                    <a:pt x="2331" y="1473"/>
                    <a:pt x="2191" y="1269"/>
                    <a:pt x="2013" y="1065"/>
                  </a:cubicBezTo>
                  <a:cubicBezTo>
                    <a:pt x="1796" y="798"/>
                    <a:pt x="1542" y="569"/>
                    <a:pt x="1274" y="352"/>
                  </a:cubicBezTo>
                  <a:cubicBezTo>
                    <a:pt x="1249" y="314"/>
                    <a:pt x="1223" y="301"/>
                    <a:pt x="1185" y="301"/>
                  </a:cubicBezTo>
                  <a:lnTo>
                    <a:pt x="752" y="9"/>
                  </a:lnTo>
                  <a:cubicBezTo>
                    <a:pt x="741" y="3"/>
                    <a:pt x="729" y="0"/>
                    <a:pt x="719"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4"/>
            <p:cNvSpPr/>
            <p:nvPr/>
          </p:nvSpPr>
          <p:spPr>
            <a:xfrm>
              <a:off x="5584575" y="2637788"/>
              <a:ext cx="68550" cy="171950"/>
            </a:xfrm>
            <a:custGeom>
              <a:rect b="b" l="l" r="r" t="t"/>
              <a:pathLst>
                <a:path extrusionOk="0" h="6878" w="2742">
                  <a:moveTo>
                    <a:pt x="20" y="0"/>
                  </a:moveTo>
                  <a:cubicBezTo>
                    <a:pt x="10" y="0"/>
                    <a:pt x="0" y="30"/>
                    <a:pt x="0" y="41"/>
                  </a:cubicBezTo>
                  <a:cubicBezTo>
                    <a:pt x="140" y="295"/>
                    <a:pt x="370" y="512"/>
                    <a:pt x="522" y="767"/>
                  </a:cubicBezTo>
                  <a:cubicBezTo>
                    <a:pt x="688" y="1021"/>
                    <a:pt x="841" y="1276"/>
                    <a:pt x="968" y="1556"/>
                  </a:cubicBezTo>
                  <a:cubicBezTo>
                    <a:pt x="1223" y="2091"/>
                    <a:pt x="1414" y="2664"/>
                    <a:pt x="1503" y="3250"/>
                  </a:cubicBezTo>
                  <a:lnTo>
                    <a:pt x="1554" y="3632"/>
                  </a:lnTo>
                  <a:cubicBezTo>
                    <a:pt x="1363" y="3441"/>
                    <a:pt x="1286" y="3224"/>
                    <a:pt x="1248" y="2919"/>
                  </a:cubicBezTo>
                  <a:cubicBezTo>
                    <a:pt x="1248" y="2911"/>
                    <a:pt x="1240" y="2904"/>
                    <a:pt x="1230" y="2904"/>
                  </a:cubicBezTo>
                  <a:cubicBezTo>
                    <a:pt x="1223" y="2904"/>
                    <a:pt x="1215" y="2908"/>
                    <a:pt x="1210" y="2919"/>
                  </a:cubicBezTo>
                  <a:cubicBezTo>
                    <a:pt x="1146" y="3224"/>
                    <a:pt x="1299" y="3593"/>
                    <a:pt x="1567" y="3759"/>
                  </a:cubicBezTo>
                  <a:cubicBezTo>
                    <a:pt x="1617" y="4230"/>
                    <a:pt x="1630" y="4701"/>
                    <a:pt x="1732" y="5160"/>
                  </a:cubicBezTo>
                  <a:cubicBezTo>
                    <a:pt x="1847" y="5784"/>
                    <a:pt x="2127" y="6344"/>
                    <a:pt x="2509" y="6840"/>
                  </a:cubicBezTo>
                  <a:cubicBezTo>
                    <a:pt x="2539" y="6866"/>
                    <a:pt x="2573" y="6877"/>
                    <a:pt x="2604" y="6877"/>
                  </a:cubicBezTo>
                  <a:cubicBezTo>
                    <a:pt x="2681" y="6877"/>
                    <a:pt x="2741" y="6814"/>
                    <a:pt x="2687" y="6751"/>
                  </a:cubicBezTo>
                  <a:cubicBezTo>
                    <a:pt x="2292" y="6216"/>
                    <a:pt x="1999" y="5656"/>
                    <a:pt x="1898" y="4994"/>
                  </a:cubicBezTo>
                  <a:cubicBezTo>
                    <a:pt x="1783" y="4332"/>
                    <a:pt x="1796" y="3670"/>
                    <a:pt x="1656" y="3033"/>
                  </a:cubicBezTo>
                  <a:cubicBezTo>
                    <a:pt x="1528" y="2460"/>
                    <a:pt x="1325" y="1900"/>
                    <a:pt x="1044" y="1378"/>
                  </a:cubicBezTo>
                  <a:cubicBezTo>
                    <a:pt x="904" y="1110"/>
                    <a:pt x="752" y="856"/>
                    <a:pt x="573" y="614"/>
                  </a:cubicBezTo>
                  <a:cubicBezTo>
                    <a:pt x="408" y="410"/>
                    <a:pt x="255" y="155"/>
                    <a:pt x="26" y="3"/>
                  </a:cubicBezTo>
                  <a:cubicBezTo>
                    <a:pt x="24" y="1"/>
                    <a:pt x="22" y="0"/>
                    <a:pt x="20"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34"/>
            <p:cNvSpPr/>
            <p:nvPr/>
          </p:nvSpPr>
          <p:spPr>
            <a:xfrm>
              <a:off x="5575975" y="2694363"/>
              <a:ext cx="38550" cy="96275"/>
            </a:xfrm>
            <a:custGeom>
              <a:rect b="b" l="l" r="r" t="t"/>
              <a:pathLst>
                <a:path extrusionOk="0" h="3851" w="1542">
                  <a:moveTo>
                    <a:pt x="1250" y="1"/>
                  </a:moveTo>
                  <a:cubicBezTo>
                    <a:pt x="1242" y="1"/>
                    <a:pt x="1236" y="10"/>
                    <a:pt x="1236" y="19"/>
                  </a:cubicBezTo>
                  <a:cubicBezTo>
                    <a:pt x="1299" y="414"/>
                    <a:pt x="1236" y="783"/>
                    <a:pt x="1045" y="1152"/>
                  </a:cubicBezTo>
                  <a:cubicBezTo>
                    <a:pt x="892" y="1432"/>
                    <a:pt x="701" y="1712"/>
                    <a:pt x="535" y="1993"/>
                  </a:cubicBezTo>
                  <a:cubicBezTo>
                    <a:pt x="217" y="2515"/>
                    <a:pt x="1" y="3189"/>
                    <a:pt x="153" y="3813"/>
                  </a:cubicBezTo>
                  <a:cubicBezTo>
                    <a:pt x="158" y="3839"/>
                    <a:pt x="180" y="3850"/>
                    <a:pt x="204" y="3850"/>
                  </a:cubicBezTo>
                  <a:cubicBezTo>
                    <a:pt x="240" y="3850"/>
                    <a:pt x="281" y="3826"/>
                    <a:pt x="281" y="3788"/>
                  </a:cubicBezTo>
                  <a:cubicBezTo>
                    <a:pt x="255" y="3431"/>
                    <a:pt x="242" y="3075"/>
                    <a:pt x="357" y="2706"/>
                  </a:cubicBezTo>
                  <a:cubicBezTo>
                    <a:pt x="472" y="2362"/>
                    <a:pt x="663" y="2043"/>
                    <a:pt x="854" y="1738"/>
                  </a:cubicBezTo>
                  <a:cubicBezTo>
                    <a:pt x="1159" y="1241"/>
                    <a:pt x="1541" y="579"/>
                    <a:pt x="1261" y="6"/>
                  </a:cubicBezTo>
                  <a:cubicBezTo>
                    <a:pt x="1257" y="2"/>
                    <a:pt x="1254" y="1"/>
                    <a:pt x="125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34"/>
            <p:cNvSpPr/>
            <p:nvPr/>
          </p:nvSpPr>
          <p:spPr>
            <a:xfrm>
              <a:off x="5629775" y="2666363"/>
              <a:ext cx="126725" cy="121600"/>
            </a:xfrm>
            <a:custGeom>
              <a:rect b="b" l="l" r="r" t="t"/>
              <a:pathLst>
                <a:path extrusionOk="0" h="4864" w="5069">
                  <a:moveTo>
                    <a:pt x="21" y="1"/>
                  </a:moveTo>
                  <a:cubicBezTo>
                    <a:pt x="7" y="1"/>
                    <a:pt x="0" y="12"/>
                    <a:pt x="0" y="31"/>
                  </a:cubicBezTo>
                  <a:cubicBezTo>
                    <a:pt x="64" y="439"/>
                    <a:pt x="395" y="795"/>
                    <a:pt x="752" y="999"/>
                  </a:cubicBezTo>
                  <a:cubicBezTo>
                    <a:pt x="1197" y="1266"/>
                    <a:pt x="1719" y="1279"/>
                    <a:pt x="2216" y="1317"/>
                  </a:cubicBezTo>
                  <a:cubicBezTo>
                    <a:pt x="2738" y="1368"/>
                    <a:pt x="3235" y="1495"/>
                    <a:pt x="3680" y="1788"/>
                  </a:cubicBezTo>
                  <a:cubicBezTo>
                    <a:pt x="4113" y="2081"/>
                    <a:pt x="4444" y="2489"/>
                    <a:pt x="4635" y="2972"/>
                  </a:cubicBezTo>
                  <a:cubicBezTo>
                    <a:pt x="4750" y="3253"/>
                    <a:pt x="4814" y="3558"/>
                    <a:pt x="4826" y="3851"/>
                  </a:cubicBezTo>
                  <a:cubicBezTo>
                    <a:pt x="4839" y="4169"/>
                    <a:pt x="4775" y="4462"/>
                    <a:pt x="4712" y="4768"/>
                  </a:cubicBezTo>
                  <a:cubicBezTo>
                    <a:pt x="4704" y="4830"/>
                    <a:pt x="4748" y="4863"/>
                    <a:pt x="4792" y="4863"/>
                  </a:cubicBezTo>
                  <a:cubicBezTo>
                    <a:pt x="4821" y="4863"/>
                    <a:pt x="4850" y="4849"/>
                    <a:pt x="4865" y="4819"/>
                  </a:cubicBezTo>
                  <a:cubicBezTo>
                    <a:pt x="5068" y="4373"/>
                    <a:pt x="5056" y="3813"/>
                    <a:pt x="4941" y="3342"/>
                  </a:cubicBezTo>
                  <a:cubicBezTo>
                    <a:pt x="4826" y="2845"/>
                    <a:pt x="4572" y="2399"/>
                    <a:pt x="4228" y="2043"/>
                  </a:cubicBezTo>
                  <a:cubicBezTo>
                    <a:pt x="3910" y="1712"/>
                    <a:pt x="3489" y="1457"/>
                    <a:pt x="3044" y="1317"/>
                  </a:cubicBezTo>
                  <a:cubicBezTo>
                    <a:pt x="2522" y="1139"/>
                    <a:pt x="1961" y="1203"/>
                    <a:pt x="1414" y="1088"/>
                  </a:cubicBezTo>
                  <a:cubicBezTo>
                    <a:pt x="1096" y="1024"/>
                    <a:pt x="803" y="910"/>
                    <a:pt x="561" y="706"/>
                  </a:cubicBezTo>
                  <a:cubicBezTo>
                    <a:pt x="332" y="515"/>
                    <a:pt x="179" y="260"/>
                    <a:pt x="39" y="6"/>
                  </a:cubicBezTo>
                  <a:cubicBezTo>
                    <a:pt x="32" y="2"/>
                    <a:pt x="26" y="1"/>
                    <a:pt x="21"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34"/>
            <p:cNvSpPr/>
            <p:nvPr/>
          </p:nvSpPr>
          <p:spPr>
            <a:xfrm>
              <a:off x="5665100" y="2678588"/>
              <a:ext cx="87850" cy="25050"/>
            </a:xfrm>
            <a:custGeom>
              <a:rect b="b" l="l" r="r" t="t"/>
              <a:pathLst>
                <a:path extrusionOk="0" h="1002" w="3514">
                  <a:moveTo>
                    <a:pt x="39" y="0"/>
                  </a:moveTo>
                  <a:cubicBezTo>
                    <a:pt x="1" y="0"/>
                    <a:pt x="1" y="26"/>
                    <a:pt x="26" y="51"/>
                  </a:cubicBezTo>
                  <a:cubicBezTo>
                    <a:pt x="536" y="332"/>
                    <a:pt x="1185" y="395"/>
                    <a:pt x="1758" y="446"/>
                  </a:cubicBezTo>
                  <a:cubicBezTo>
                    <a:pt x="2331" y="472"/>
                    <a:pt x="2955" y="523"/>
                    <a:pt x="3362" y="981"/>
                  </a:cubicBezTo>
                  <a:cubicBezTo>
                    <a:pt x="3377" y="995"/>
                    <a:pt x="3393" y="1001"/>
                    <a:pt x="3408" y="1001"/>
                  </a:cubicBezTo>
                  <a:cubicBezTo>
                    <a:pt x="3463" y="1001"/>
                    <a:pt x="3514" y="929"/>
                    <a:pt x="3464" y="879"/>
                  </a:cubicBezTo>
                  <a:cubicBezTo>
                    <a:pt x="3095" y="459"/>
                    <a:pt x="2548" y="344"/>
                    <a:pt x="2025" y="319"/>
                  </a:cubicBezTo>
                  <a:cubicBezTo>
                    <a:pt x="1682" y="306"/>
                    <a:pt x="1325" y="306"/>
                    <a:pt x="994" y="242"/>
                  </a:cubicBezTo>
                  <a:cubicBezTo>
                    <a:pt x="676" y="179"/>
                    <a:pt x="357" y="51"/>
                    <a:pt x="39"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34"/>
            <p:cNvSpPr/>
            <p:nvPr/>
          </p:nvSpPr>
          <p:spPr>
            <a:xfrm>
              <a:off x="5709350" y="2827613"/>
              <a:ext cx="13400" cy="12950"/>
            </a:xfrm>
            <a:custGeom>
              <a:rect b="b" l="l" r="r" t="t"/>
              <a:pathLst>
                <a:path extrusionOk="0" h="518" w="536">
                  <a:moveTo>
                    <a:pt x="471" y="1"/>
                  </a:moveTo>
                  <a:cubicBezTo>
                    <a:pt x="462" y="1"/>
                    <a:pt x="454" y="4"/>
                    <a:pt x="446" y="11"/>
                  </a:cubicBezTo>
                  <a:cubicBezTo>
                    <a:pt x="408" y="37"/>
                    <a:pt x="357" y="88"/>
                    <a:pt x="306" y="113"/>
                  </a:cubicBezTo>
                  <a:cubicBezTo>
                    <a:pt x="255" y="151"/>
                    <a:pt x="192" y="164"/>
                    <a:pt x="141" y="215"/>
                  </a:cubicBezTo>
                  <a:cubicBezTo>
                    <a:pt x="64" y="279"/>
                    <a:pt x="1" y="393"/>
                    <a:pt x="52" y="495"/>
                  </a:cubicBezTo>
                  <a:cubicBezTo>
                    <a:pt x="57" y="510"/>
                    <a:pt x="68" y="517"/>
                    <a:pt x="79" y="517"/>
                  </a:cubicBezTo>
                  <a:cubicBezTo>
                    <a:pt x="97" y="517"/>
                    <a:pt x="115" y="501"/>
                    <a:pt x="115" y="470"/>
                  </a:cubicBezTo>
                  <a:cubicBezTo>
                    <a:pt x="64" y="228"/>
                    <a:pt x="497" y="266"/>
                    <a:pt x="536" y="37"/>
                  </a:cubicBezTo>
                  <a:cubicBezTo>
                    <a:pt x="518" y="19"/>
                    <a:pt x="493" y="1"/>
                    <a:pt x="471"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4"/>
            <p:cNvSpPr/>
            <p:nvPr/>
          </p:nvSpPr>
          <p:spPr>
            <a:xfrm>
              <a:off x="5731000" y="2810113"/>
              <a:ext cx="11500" cy="9525"/>
            </a:xfrm>
            <a:custGeom>
              <a:rect b="b" l="l" r="r" t="t"/>
              <a:pathLst>
                <a:path extrusionOk="0" h="381" w="460">
                  <a:moveTo>
                    <a:pt x="337" y="0"/>
                  </a:moveTo>
                  <a:cubicBezTo>
                    <a:pt x="329" y="0"/>
                    <a:pt x="323" y="3"/>
                    <a:pt x="319" y="11"/>
                  </a:cubicBezTo>
                  <a:cubicBezTo>
                    <a:pt x="281" y="37"/>
                    <a:pt x="281" y="75"/>
                    <a:pt x="255" y="100"/>
                  </a:cubicBezTo>
                  <a:cubicBezTo>
                    <a:pt x="217" y="138"/>
                    <a:pt x="166" y="151"/>
                    <a:pt x="141" y="164"/>
                  </a:cubicBezTo>
                  <a:cubicBezTo>
                    <a:pt x="77" y="215"/>
                    <a:pt x="1" y="240"/>
                    <a:pt x="1" y="342"/>
                  </a:cubicBezTo>
                  <a:cubicBezTo>
                    <a:pt x="1" y="368"/>
                    <a:pt x="17" y="380"/>
                    <a:pt x="34" y="380"/>
                  </a:cubicBezTo>
                  <a:cubicBezTo>
                    <a:pt x="52" y="380"/>
                    <a:pt x="71" y="368"/>
                    <a:pt x="77" y="342"/>
                  </a:cubicBezTo>
                  <a:cubicBezTo>
                    <a:pt x="77" y="266"/>
                    <a:pt x="217" y="240"/>
                    <a:pt x="281" y="228"/>
                  </a:cubicBezTo>
                  <a:cubicBezTo>
                    <a:pt x="344" y="202"/>
                    <a:pt x="459" y="87"/>
                    <a:pt x="383" y="24"/>
                  </a:cubicBezTo>
                  <a:cubicBezTo>
                    <a:pt x="374" y="15"/>
                    <a:pt x="353" y="0"/>
                    <a:pt x="337"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34"/>
            <p:cNvSpPr/>
            <p:nvPr/>
          </p:nvSpPr>
          <p:spPr>
            <a:xfrm>
              <a:off x="5651200" y="2757438"/>
              <a:ext cx="38350" cy="46650"/>
            </a:xfrm>
            <a:custGeom>
              <a:rect b="b" l="l" r="r" t="t"/>
              <a:pathLst>
                <a:path extrusionOk="0" h="1866" w="1534">
                  <a:moveTo>
                    <a:pt x="35" y="1"/>
                  </a:moveTo>
                  <a:cubicBezTo>
                    <a:pt x="16" y="1"/>
                    <a:pt x="0" y="25"/>
                    <a:pt x="9" y="43"/>
                  </a:cubicBezTo>
                  <a:cubicBezTo>
                    <a:pt x="188" y="374"/>
                    <a:pt x="417" y="628"/>
                    <a:pt x="671" y="921"/>
                  </a:cubicBezTo>
                  <a:cubicBezTo>
                    <a:pt x="799" y="1061"/>
                    <a:pt x="926" y="1201"/>
                    <a:pt x="1053" y="1367"/>
                  </a:cubicBezTo>
                  <a:cubicBezTo>
                    <a:pt x="1181" y="1520"/>
                    <a:pt x="1295" y="1711"/>
                    <a:pt x="1423" y="1863"/>
                  </a:cubicBezTo>
                  <a:cubicBezTo>
                    <a:pt x="1428" y="1865"/>
                    <a:pt x="1434" y="1865"/>
                    <a:pt x="1440" y="1865"/>
                  </a:cubicBezTo>
                  <a:cubicBezTo>
                    <a:pt x="1486" y="1865"/>
                    <a:pt x="1533" y="1822"/>
                    <a:pt x="1499" y="1800"/>
                  </a:cubicBezTo>
                  <a:cubicBezTo>
                    <a:pt x="1359" y="1481"/>
                    <a:pt x="1053" y="1176"/>
                    <a:pt x="824" y="908"/>
                  </a:cubicBezTo>
                  <a:cubicBezTo>
                    <a:pt x="544" y="616"/>
                    <a:pt x="251" y="348"/>
                    <a:pt x="60" y="17"/>
                  </a:cubicBezTo>
                  <a:cubicBezTo>
                    <a:pt x="53" y="5"/>
                    <a:pt x="44" y="1"/>
                    <a:pt x="35"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34"/>
            <p:cNvSpPr/>
            <p:nvPr/>
          </p:nvSpPr>
          <p:spPr>
            <a:xfrm>
              <a:off x="5666100" y="2761938"/>
              <a:ext cx="14200" cy="15750"/>
            </a:xfrm>
            <a:custGeom>
              <a:rect b="b" l="l" r="r" t="t"/>
              <a:pathLst>
                <a:path extrusionOk="0" h="630" w="568">
                  <a:moveTo>
                    <a:pt x="43" y="0"/>
                  </a:moveTo>
                  <a:cubicBezTo>
                    <a:pt x="28" y="0"/>
                    <a:pt x="1" y="30"/>
                    <a:pt x="12" y="41"/>
                  </a:cubicBezTo>
                  <a:cubicBezTo>
                    <a:pt x="177" y="232"/>
                    <a:pt x="330" y="436"/>
                    <a:pt x="496" y="627"/>
                  </a:cubicBezTo>
                  <a:cubicBezTo>
                    <a:pt x="501" y="629"/>
                    <a:pt x="506" y="630"/>
                    <a:pt x="512" y="630"/>
                  </a:cubicBezTo>
                  <a:cubicBezTo>
                    <a:pt x="538" y="630"/>
                    <a:pt x="567" y="611"/>
                    <a:pt x="547" y="601"/>
                  </a:cubicBezTo>
                  <a:cubicBezTo>
                    <a:pt x="381" y="385"/>
                    <a:pt x="203" y="194"/>
                    <a:pt x="50" y="3"/>
                  </a:cubicBezTo>
                  <a:cubicBezTo>
                    <a:pt x="48" y="1"/>
                    <a:pt x="46" y="0"/>
                    <a:pt x="43"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34"/>
            <p:cNvSpPr/>
            <p:nvPr/>
          </p:nvSpPr>
          <p:spPr>
            <a:xfrm>
              <a:off x="5692700" y="2722538"/>
              <a:ext cx="42775" cy="53775"/>
            </a:xfrm>
            <a:custGeom>
              <a:rect b="b" l="l" r="r" t="t"/>
              <a:pathLst>
                <a:path extrusionOk="0" h="2151" w="1711">
                  <a:moveTo>
                    <a:pt x="39" y="1"/>
                  </a:moveTo>
                  <a:cubicBezTo>
                    <a:pt x="9" y="1"/>
                    <a:pt x="0" y="46"/>
                    <a:pt x="30" y="76"/>
                  </a:cubicBezTo>
                  <a:cubicBezTo>
                    <a:pt x="399" y="331"/>
                    <a:pt x="769" y="585"/>
                    <a:pt x="1049" y="929"/>
                  </a:cubicBezTo>
                  <a:cubicBezTo>
                    <a:pt x="1202" y="1107"/>
                    <a:pt x="1329" y="1298"/>
                    <a:pt x="1393" y="1502"/>
                  </a:cubicBezTo>
                  <a:cubicBezTo>
                    <a:pt x="1456" y="1706"/>
                    <a:pt x="1456" y="1922"/>
                    <a:pt x="1482" y="2126"/>
                  </a:cubicBezTo>
                  <a:cubicBezTo>
                    <a:pt x="1482" y="2143"/>
                    <a:pt x="1495" y="2150"/>
                    <a:pt x="1510" y="2150"/>
                  </a:cubicBezTo>
                  <a:cubicBezTo>
                    <a:pt x="1529" y="2150"/>
                    <a:pt x="1551" y="2140"/>
                    <a:pt x="1558" y="2126"/>
                  </a:cubicBezTo>
                  <a:cubicBezTo>
                    <a:pt x="1711" y="1744"/>
                    <a:pt x="1456" y="1235"/>
                    <a:pt x="1214" y="929"/>
                  </a:cubicBezTo>
                  <a:cubicBezTo>
                    <a:pt x="909" y="534"/>
                    <a:pt x="476" y="280"/>
                    <a:pt x="68" y="12"/>
                  </a:cubicBezTo>
                  <a:cubicBezTo>
                    <a:pt x="57" y="4"/>
                    <a:pt x="47" y="1"/>
                    <a:pt x="3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34"/>
            <p:cNvSpPr/>
            <p:nvPr/>
          </p:nvSpPr>
          <p:spPr>
            <a:xfrm>
              <a:off x="5735550" y="2744713"/>
              <a:ext cx="6300" cy="19250"/>
            </a:xfrm>
            <a:custGeom>
              <a:rect b="b" l="l" r="r" t="t"/>
              <a:pathLst>
                <a:path extrusionOk="0" h="770" w="252">
                  <a:moveTo>
                    <a:pt x="36" y="1"/>
                  </a:moveTo>
                  <a:cubicBezTo>
                    <a:pt x="17" y="1"/>
                    <a:pt x="1" y="24"/>
                    <a:pt x="10" y="42"/>
                  </a:cubicBezTo>
                  <a:cubicBezTo>
                    <a:pt x="99" y="271"/>
                    <a:pt x="137" y="501"/>
                    <a:pt x="188" y="743"/>
                  </a:cubicBezTo>
                  <a:cubicBezTo>
                    <a:pt x="188" y="760"/>
                    <a:pt x="202" y="770"/>
                    <a:pt x="216" y="770"/>
                  </a:cubicBezTo>
                  <a:cubicBezTo>
                    <a:pt x="233" y="770"/>
                    <a:pt x="252" y="757"/>
                    <a:pt x="252" y="730"/>
                  </a:cubicBezTo>
                  <a:cubicBezTo>
                    <a:pt x="239" y="475"/>
                    <a:pt x="150" y="246"/>
                    <a:pt x="61" y="17"/>
                  </a:cubicBezTo>
                  <a:cubicBezTo>
                    <a:pt x="53" y="5"/>
                    <a:pt x="44" y="1"/>
                    <a:pt x="36"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4"/>
            <p:cNvSpPr/>
            <p:nvPr/>
          </p:nvSpPr>
          <p:spPr>
            <a:xfrm>
              <a:off x="5579475" y="2723063"/>
              <a:ext cx="16525" cy="27900"/>
            </a:xfrm>
            <a:custGeom>
              <a:rect b="b" l="l" r="r" t="t"/>
              <a:pathLst>
                <a:path extrusionOk="0" h="1116" w="661">
                  <a:moveTo>
                    <a:pt x="626" y="1"/>
                  </a:moveTo>
                  <a:cubicBezTo>
                    <a:pt x="622" y="1"/>
                    <a:pt x="617" y="2"/>
                    <a:pt x="612" y="4"/>
                  </a:cubicBezTo>
                  <a:cubicBezTo>
                    <a:pt x="332" y="310"/>
                    <a:pt x="1" y="641"/>
                    <a:pt x="13" y="1086"/>
                  </a:cubicBezTo>
                  <a:cubicBezTo>
                    <a:pt x="13" y="1108"/>
                    <a:pt x="25" y="1116"/>
                    <a:pt x="38" y="1116"/>
                  </a:cubicBezTo>
                  <a:cubicBezTo>
                    <a:pt x="56" y="1116"/>
                    <a:pt x="77" y="1101"/>
                    <a:pt x="77" y="1086"/>
                  </a:cubicBezTo>
                  <a:cubicBezTo>
                    <a:pt x="102" y="666"/>
                    <a:pt x="383" y="335"/>
                    <a:pt x="650" y="30"/>
                  </a:cubicBezTo>
                  <a:cubicBezTo>
                    <a:pt x="660" y="19"/>
                    <a:pt x="646" y="1"/>
                    <a:pt x="626"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34"/>
            <p:cNvSpPr/>
            <p:nvPr/>
          </p:nvSpPr>
          <p:spPr>
            <a:xfrm>
              <a:off x="5592525" y="2773838"/>
              <a:ext cx="20175" cy="47275"/>
            </a:xfrm>
            <a:custGeom>
              <a:rect b="b" l="l" r="r" t="t"/>
              <a:pathLst>
                <a:path extrusionOk="0" h="1891" w="807">
                  <a:moveTo>
                    <a:pt x="182" y="1"/>
                  </a:moveTo>
                  <a:cubicBezTo>
                    <a:pt x="176" y="1"/>
                    <a:pt x="166" y="4"/>
                    <a:pt x="153" y="10"/>
                  </a:cubicBezTo>
                  <a:cubicBezTo>
                    <a:pt x="1" y="673"/>
                    <a:pt x="204" y="1424"/>
                    <a:pt x="726" y="1882"/>
                  </a:cubicBezTo>
                  <a:cubicBezTo>
                    <a:pt x="738" y="1888"/>
                    <a:pt x="749" y="1891"/>
                    <a:pt x="759" y="1891"/>
                  </a:cubicBezTo>
                  <a:cubicBezTo>
                    <a:pt x="791" y="1891"/>
                    <a:pt x="807" y="1864"/>
                    <a:pt x="777" y="1844"/>
                  </a:cubicBezTo>
                  <a:cubicBezTo>
                    <a:pt x="306" y="1360"/>
                    <a:pt x="64" y="673"/>
                    <a:pt x="192" y="10"/>
                  </a:cubicBezTo>
                  <a:cubicBezTo>
                    <a:pt x="192" y="4"/>
                    <a:pt x="188" y="1"/>
                    <a:pt x="18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34"/>
            <p:cNvSpPr/>
            <p:nvPr/>
          </p:nvSpPr>
          <p:spPr>
            <a:xfrm>
              <a:off x="5616775" y="2841513"/>
              <a:ext cx="36150" cy="7400"/>
            </a:xfrm>
            <a:custGeom>
              <a:rect b="b" l="l" r="r" t="t"/>
              <a:pathLst>
                <a:path extrusionOk="0" h="296" w="1446">
                  <a:moveTo>
                    <a:pt x="1395" y="1"/>
                  </a:moveTo>
                  <a:cubicBezTo>
                    <a:pt x="1392" y="1"/>
                    <a:pt x="1389" y="2"/>
                    <a:pt x="1386" y="3"/>
                  </a:cubicBezTo>
                  <a:cubicBezTo>
                    <a:pt x="1161" y="135"/>
                    <a:pt x="925" y="199"/>
                    <a:pt x="690" y="199"/>
                  </a:cubicBezTo>
                  <a:cubicBezTo>
                    <a:pt x="473" y="199"/>
                    <a:pt x="257" y="145"/>
                    <a:pt x="49" y="41"/>
                  </a:cubicBezTo>
                  <a:cubicBezTo>
                    <a:pt x="47" y="39"/>
                    <a:pt x="44" y="38"/>
                    <a:pt x="40" y="38"/>
                  </a:cubicBezTo>
                  <a:cubicBezTo>
                    <a:pt x="24" y="38"/>
                    <a:pt x="1" y="56"/>
                    <a:pt x="11" y="67"/>
                  </a:cubicBezTo>
                  <a:cubicBezTo>
                    <a:pt x="215" y="219"/>
                    <a:pt x="466" y="296"/>
                    <a:pt x="716" y="296"/>
                  </a:cubicBezTo>
                  <a:cubicBezTo>
                    <a:pt x="966" y="296"/>
                    <a:pt x="1214" y="219"/>
                    <a:pt x="1412" y="67"/>
                  </a:cubicBezTo>
                  <a:cubicBezTo>
                    <a:pt x="1446" y="44"/>
                    <a:pt x="1419" y="1"/>
                    <a:pt x="1395"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34"/>
            <p:cNvSpPr/>
            <p:nvPr/>
          </p:nvSpPr>
          <p:spPr>
            <a:xfrm>
              <a:off x="5751800" y="2716713"/>
              <a:ext cx="19025" cy="47900"/>
            </a:xfrm>
            <a:custGeom>
              <a:rect b="b" l="l" r="r" t="t"/>
              <a:pathLst>
                <a:path extrusionOk="0" h="1916" w="761">
                  <a:moveTo>
                    <a:pt x="42" y="0"/>
                  </a:moveTo>
                  <a:cubicBezTo>
                    <a:pt x="23" y="0"/>
                    <a:pt x="0" y="27"/>
                    <a:pt x="9" y="54"/>
                  </a:cubicBezTo>
                  <a:cubicBezTo>
                    <a:pt x="149" y="347"/>
                    <a:pt x="315" y="653"/>
                    <a:pt x="429" y="971"/>
                  </a:cubicBezTo>
                  <a:cubicBezTo>
                    <a:pt x="531" y="1277"/>
                    <a:pt x="582" y="1595"/>
                    <a:pt x="697" y="1888"/>
                  </a:cubicBezTo>
                  <a:cubicBezTo>
                    <a:pt x="703" y="1906"/>
                    <a:pt x="717" y="1915"/>
                    <a:pt x="730" y="1915"/>
                  </a:cubicBezTo>
                  <a:cubicBezTo>
                    <a:pt x="746" y="1915"/>
                    <a:pt x="760" y="1903"/>
                    <a:pt x="760" y="1875"/>
                  </a:cubicBezTo>
                  <a:cubicBezTo>
                    <a:pt x="748" y="1582"/>
                    <a:pt x="620" y="1226"/>
                    <a:pt x="506" y="920"/>
                  </a:cubicBezTo>
                  <a:cubicBezTo>
                    <a:pt x="391" y="602"/>
                    <a:pt x="251" y="309"/>
                    <a:pt x="60" y="16"/>
                  </a:cubicBezTo>
                  <a:cubicBezTo>
                    <a:pt x="56" y="5"/>
                    <a:pt x="49" y="0"/>
                    <a:pt x="42"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34"/>
            <p:cNvSpPr/>
            <p:nvPr/>
          </p:nvSpPr>
          <p:spPr>
            <a:xfrm>
              <a:off x="5765150" y="2715063"/>
              <a:ext cx="11775" cy="26825"/>
            </a:xfrm>
            <a:custGeom>
              <a:rect b="b" l="l" r="r" t="t"/>
              <a:pathLst>
                <a:path extrusionOk="0" h="1073" w="471">
                  <a:moveTo>
                    <a:pt x="32" y="1"/>
                  </a:moveTo>
                  <a:cubicBezTo>
                    <a:pt x="17" y="1"/>
                    <a:pt x="1" y="10"/>
                    <a:pt x="10" y="19"/>
                  </a:cubicBezTo>
                  <a:cubicBezTo>
                    <a:pt x="188" y="337"/>
                    <a:pt x="328" y="693"/>
                    <a:pt x="417" y="1050"/>
                  </a:cubicBezTo>
                  <a:cubicBezTo>
                    <a:pt x="423" y="1066"/>
                    <a:pt x="435" y="1073"/>
                    <a:pt x="445" y="1073"/>
                  </a:cubicBezTo>
                  <a:cubicBezTo>
                    <a:pt x="459" y="1073"/>
                    <a:pt x="470" y="1059"/>
                    <a:pt x="456" y="1037"/>
                  </a:cubicBezTo>
                  <a:cubicBezTo>
                    <a:pt x="405" y="655"/>
                    <a:pt x="252" y="311"/>
                    <a:pt x="48" y="6"/>
                  </a:cubicBezTo>
                  <a:cubicBezTo>
                    <a:pt x="44" y="2"/>
                    <a:pt x="38" y="1"/>
                    <a:pt x="3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 name="Google Shape;273;p34"/>
          <p:cNvGrpSpPr/>
          <p:nvPr/>
        </p:nvGrpSpPr>
        <p:grpSpPr>
          <a:xfrm rot="-3269055">
            <a:off x="6938737" y="3212330"/>
            <a:ext cx="1432201" cy="465059"/>
            <a:chOff x="4298500" y="2194588"/>
            <a:chExt cx="462250" cy="150100"/>
          </a:xfrm>
        </p:grpSpPr>
        <p:sp>
          <p:nvSpPr>
            <p:cNvPr id="274" name="Google Shape;274;p34"/>
            <p:cNvSpPr/>
            <p:nvPr/>
          </p:nvSpPr>
          <p:spPr>
            <a:xfrm>
              <a:off x="4351350" y="2194713"/>
              <a:ext cx="365775" cy="149975"/>
            </a:xfrm>
            <a:custGeom>
              <a:rect b="b" l="l" r="r" t="t"/>
              <a:pathLst>
                <a:path extrusionOk="0" h="5999" w="14631">
                  <a:moveTo>
                    <a:pt x="13128" y="1"/>
                  </a:moveTo>
                  <a:cubicBezTo>
                    <a:pt x="12428" y="64"/>
                    <a:pt x="11715" y="103"/>
                    <a:pt x="11002" y="192"/>
                  </a:cubicBezTo>
                  <a:cubicBezTo>
                    <a:pt x="9563" y="332"/>
                    <a:pt x="8150" y="523"/>
                    <a:pt x="6723" y="650"/>
                  </a:cubicBezTo>
                  <a:cubicBezTo>
                    <a:pt x="5998" y="727"/>
                    <a:pt x="5285" y="739"/>
                    <a:pt x="4571" y="790"/>
                  </a:cubicBezTo>
                  <a:cubicBezTo>
                    <a:pt x="3858" y="828"/>
                    <a:pt x="3158" y="930"/>
                    <a:pt x="2432" y="1045"/>
                  </a:cubicBezTo>
                  <a:cubicBezTo>
                    <a:pt x="2088" y="1109"/>
                    <a:pt x="1732" y="1160"/>
                    <a:pt x="1375" y="1223"/>
                  </a:cubicBezTo>
                  <a:lnTo>
                    <a:pt x="1223" y="1236"/>
                  </a:lnTo>
                  <a:lnTo>
                    <a:pt x="1070" y="1274"/>
                  </a:lnTo>
                  <a:cubicBezTo>
                    <a:pt x="955" y="1287"/>
                    <a:pt x="879" y="1338"/>
                    <a:pt x="777" y="1376"/>
                  </a:cubicBezTo>
                  <a:cubicBezTo>
                    <a:pt x="611" y="1478"/>
                    <a:pt x="446" y="1618"/>
                    <a:pt x="331" y="1796"/>
                  </a:cubicBezTo>
                  <a:cubicBezTo>
                    <a:pt x="115" y="2153"/>
                    <a:pt x="51" y="2547"/>
                    <a:pt x="13" y="2904"/>
                  </a:cubicBezTo>
                  <a:cubicBezTo>
                    <a:pt x="0" y="3273"/>
                    <a:pt x="38" y="3643"/>
                    <a:pt x="77" y="4012"/>
                  </a:cubicBezTo>
                  <a:cubicBezTo>
                    <a:pt x="140" y="4381"/>
                    <a:pt x="229" y="4738"/>
                    <a:pt x="395" y="5081"/>
                  </a:cubicBezTo>
                  <a:cubicBezTo>
                    <a:pt x="560" y="5425"/>
                    <a:pt x="841" y="5731"/>
                    <a:pt x="1210" y="5884"/>
                  </a:cubicBezTo>
                  <a:cubicBezTo>
                    <a:pt x="1286" y="5935"/>
                    <a:pt x="1388" y="5973"/>
                    <a:pt x="1477" y="5985"/>
                  </a:cubicBezTo>
                  <a:cubicBezTo>
                    <a:pt x="1528" y="5998"/>
                    <a:pt x="1592" y="5998"/>
                    <a:pt x="1643" y="5998"/>
                  </a:cubicBezTo>
                  <a:lnTo>
                    <a:pt x="1796" y="5998"/>
                  </a:lnTo>
                  <a:lnTo>
                    <a:pt x="2343" y="5985"/>
                  </a:lnTo>
                  <a:cubicBezTo>
                    <a:pt x="2687" y="5973"/>
                    <a:pt x="3056" y="5922"/>
                    <a:pt x="3413" y="5884"/>
                  </a:cubicBezTo>
                  <a:lnTo>
                    <a:pt x="7678" y="5362"/>
                  </a:lnTo>
                  <a:cubicBezTo>
                    <a:pt x="8022" y="5336"/>
                    <a:pt x="8391" y="5285"/>
                    <a:pt x="8735" y="5247"/>
                  </a:cubicBezTo>
                  <a:cubicBezTo>
                    <a:pt x="9092" y="5221"/>
                    <a:pt x="9461" y="5209"/>
                    <a:pt x="9805" y="5171"/>
                  </a:cubicBezTo>
                  <a:cubicBezTo>
                    <a:pt x="10518" y="5120"/>
                    <a:pt x="11218" y="5030"/>
                    <a:pt x="11944" y="4929"/>
                  </a:cubicBezTo>
                  <a:lnTo>
                    <a:pt x="13001" y="4789"/>
                  </a:lnTo>
                  <a:cubicBezTo>
                    <a:pt x="13179" y="4763"/>
                    <a:pt x="13357" y="4738"/>
                    <a:pt x="13536" y="4712"/>
                  </a:cubicBezTo>
                  <a:lnTo>
                    <a:pt x="13663" y="4699"/>
                  </a:lnTo>
                  <a:cubicBezTo>
                    <a:pt x="13727" y="4674"/>
                    <a:pt x="13790" y="4661"/>
                    <a:pt x="13829" y="4648"/>
                  </a:cubicBezTo>
                  <a:cubicBezTo>
                    <a:pt x="13892" y="4636"/>
                    <a:pt x="13943" y="4598"/>
                    <a:pt x="13994" y="4572"/>
                  </a:cubicBezTo>
                  <a:cubicBezTo>
                    <a:pt x="14045" y="4534"/>
                    <a:pt x="14083" y="4483"/>
                    <a:pt x="14121" y="4457"/>
                  </a:cubicBezTo>
                  <a:cubicBezTo>
                    <a:pt x="14274" y="4305"/>
                    <a:pt x="14376" y="4126"/>
                    <a:pt x="14440" y="3948"/>
                  </a:cubicBezTo>
                  <a:cubicBezTo>
                    <a:pt x="14516" y="3757"/>
                    <a:pt x="14567" y="3579"/>
                    <a:pt x="14580" y="3388"/>
                  </a:cubicBezTo>
                  <a:cubicBezTo>
                    <a:pt x="14631" y="3019"/>
                    <a:pt x="14631" y="2649"/>
                    <a:pt x="14580" y="2293"/>
                  </a:cubicBezTo>
                  <a:cubicBezTo>
                    <a:pt x="14567" y="2242"/>
                    <a:pt x="14529" y="2216"/>
                    <a:pt x="14491" y="2216"/>
                  </a:cubicBezTo>
                  <a:cubicBezTo>
                    <a:pt x="14440" y="2216"/>
                    <a:pt x="14402" y="2255"/>
                    <a:pt x="14402" y="2306"/>
                  </a:cubicBezTo>
                  <a:cubicBezTo>
                    <a:pt x="14427" y="2662"/>
                    <a:pt x="14402" y="3006"/>
                    <a:pt x="14325" y="3337"/>
                  </a:cubicBezTo>
                  <a:cubicBezTo>
                    <a:pt x="14274" y="3502"/>
                    <a:pt x="14236" y="3655"/>
                    <a:pt x="14172" y="3821"/>
                  </a:cubicBezTo>
                  <a:cubicBezTo>
                    <a:pt x="14109" y="3961"/>
                    <a:pt x="14020" y="4101"/>
                    <a:pt x="13918" y="4203"/>
                  </a:cubicBezTo>
                  <a:cubicBezTo>
                    <a:pt x="13892" y="4228"/>
                    <a:pt x="13867" y="4241"/>
                    <a:pt x="13829" y="4266"/>
                  </a:cubicBezTo>
                  <a:cubicBezTo>
                    <a:pt x="13816" y="4292"/>
                    <a:pt x="13790" y="4292"/>
                    <a:pt x="13752" y="4305"/>
                  </a:cubicBezTo>
                  <a:cubicBezTo>
                    <a:pt x="13727" y="4330"/>
                    <a:pt x="13689" y="4330"/>
                    <a:pt x="13663" y="4330"/>
                  </a:cubicBezTo>
                  <a:lnTo>
                    <a:pt x="13536" y="4343"/>
                  </a:lnTo>
                  <a:cubicBezTo>
                    <a:pt x="13345" y="4356"/>
                    <a:pt x="13166" y="4368"/>
                    <a:pt x="12988" y="4394"/>
                  </a:cubicBezTo>
                  <a:lnTo>
                    <a:pt x="11919" y="4496"/>
                  </a:lnTo>
                  <a:cubicBezTo>
                    <a:pt x="11206" y="4559"/>
                    <a:pt x="10492" y="4648"/>
                    <a:pt x="9792" y="4763"/>
                  </a:cubicBezTo>
                  <a:cubicBezTo>
                    <a:pt x="9436" y="4801"/>
                    <a:pt x="9079" y="4865"/>
                    <a:pt x="8723" y="4916"/>
                  </a:cubicBezTo>
                  <a:cubicBezTo>
                    <a:pt x="8379" y="4967"/>
                    <a:pt x="8009" y="5005"/>
                    <a:pt x="7653" y="5043"/>
                  </a:cubicBezTo>
                  <a:cubicBezTo>
                    <a:pt x="6227" y="5196"/>
                    <a:pt x="4813" y="5336"/>
                    <a:pt x="3375" y="5451"/>
                  </a:cubicBezTo>
                  <a:cubicBezTo>
                    <a:pt x="3031" y="5489"/>
                    <a:pt x="2661" y="5540"/>
                    <a:pt x="2305" y="5578"/>
                  </a:cubicBezTo>
                  <a:cubicBezTo>
                    <a:pt x="2139" y="5616"/>
                    <a:pt x="1961" y="5629"/>
                    <a:pt x="1783" y="5667"/>
                  </a:cubicBezTo>
                  <a:cubicBezTo>
                    <a:pt x="1732" y="5680"/>
                    <a:pt x="1706" y="5680"/>
                    <a:pt x="1668" y="5680"/>
                  </a:cubicBezTo>
                  <a:cubicBezTo>
                    <a:pt x="1651" y="5680"/>
                    <a:pt x="1629" y="5686"/>
                    <a:pt x="1604" y="5686"/>
                  </a:cubicBezTo>
                  <a:cubicBezTo>
                    <a:pt x="1592" y="5686"/>
                    <a:pt x="1579" y="5684"/>
                    <a:pt x="1566" y="5680"/>
                  </a:cubicBezTo>
                  <a:cubicBezTo>
                    <a:pt x="1477" y="5667"/>
                    <a:pt x="1401" y="5654"/>
                    <a:pt x="1324" y="5616"/>
                  </a:cubicBezTo>
                  <a:cubicBezTo>
                    <a:pt x="1019" y="5502"/>
                    <a:pt x="802" y="5234"/>
                    <a:pt x="650" y="4929"/>
                  </a:cubicBezTo>
                  <a:cubicBezTo>
                    <a:pt x="509" y="4610"/>
                    <a:pt x="446" y="4279"/>
                    <a:pt x="420" y="3935"/>
                  </a:cubicBezTo>
                  <a:cubicBezTo>
                    <a:pt x="382" y="3592"/>
                    <a:pt x="369" y="3235"/>
                    <a:pt x="395" y="2891"/>
                  </a:cubicBezTo>
                  <a:cubicBezTo>
                    <a:pt x="433" y="2560"/>
                    <a:pt x="497" y="2229"/>
                    <a:pt x="675" y="1974"/>
                  </a:cubicBezTo>
                  <a:cubicBezTo>
                    <a:pt x="764" y="1847"/>
                    <a:pt x="866" y="1745"/>
                    <a:pt x="1006" y="1669"/>
                  </a:cubicBezTo>
                  <a:cubicBezTo>
                    <a:pt x="1070" y="1643"/>
                    <a:pt x="1146" y="1605"/>
                    <a:pt x="1210" y="1592"/>
                  </a:cubicBezTo>
                  <a:lnTo>
                    <a:pt x="1324" y="1554"/>
                  </a:lnTo>
                  <a:lnTo>
                    <a:pt x="1452" y="1542"/>
                  </a:lnTo>
                  <a:cubicBezTo>
                    <a:pt x="1783" y="1491"/>
                    <a:pt x="2152" y="1452"/>
                    <a:pt x="2496" y="1414"/>
                  </a:cubicBezTo>
                  <a:cubicBezTo>
                    <a:pt x="3222" y="1351"/>
                    <a:pt x="3935" y="1287"/>
                    <a:pt x="4635" y="1172"/>
                  </a:cubicBezTo>
                  <a:cubicBezTo>
                    <a:pt x="5348" y="1045"/>
                    <a:pt x="6049" y="918"/>
                    <a:pt x="6762" y="841"/>
                  </a:cubicBezTo>
                  <a:cubicBezTo>
                    <a:pt x="8188" y="663"/>
                    <a:pt x="9614" y="574"/>
                    <a:pt x="11053" y="434"/>
                  </a:cubicBezTo>
                  <a:cubicBezTo>
                    <a:pt x="11753" y="370"/>
                    <a:pt x="12466" y="281"/>
                    <a:pt x="13179" y="205"/>
                  </a:cubicBezTo>
                  <a:cubicBezTo>
                    <a:pt x="13210" y="198"/>
                    <a:pt x="13240" y="195"/>
                    <a:pt x="13270" y="195"/>
                  </a:cubicBezTo>
                  <a:cubicBezTo>
                    <a:pt x="13527" y="195"/>
                    <a:pt x="13758" y="426"/>
                    <a:pt x="13918" y="688"/>
                  </a:cubicBezTo>
                  <a:cubicBezTo>
                    <a:pt x="14109" y="969"/>
                    <a:pt x="14236" y="1300"/>
                    <a:pt x="14325" y="1643"/>
                  </a:cubicBezTo>
                  <a:cubicBezTo>
                    <a:pt x="14338" y="1682"/>
                    <a:pt x="14389" y="1720"/>
                    <a:pt x="14402" y="1783"/>
                  </a:cubicBezTo>
                  <a:cubicBezTo>
                    <a:pt x="14453" y="1758"/>
                    <a:pt x="14491" y="1720"/>
                    <a:pt x="14465" y="1669"/>
                  </a:cubicBezTo>
                  <a:cubicBezTo>
                    <a:pt x="14389" y="1312"/>
                    <a:pt x="14274" y="956"/>
                    <a:pt x="14083" y="637"/>
                  </a:cubicBezTo>
                  <a:cubicBezTo>
                    <a:pt x="13994" y="472"/>
                    <a:pt x="13880" y="319"/>
                    <a:pt x="13727" y="192"/>
                  </a:cubicBezTo>
                  <a:cubicBezTo>
                    <a:pt x="13638" y="128"/>
                    <a:pt x="13561" y="64"/>
                    <a:pt x="13447" y="26"/>
                  </a:cubicBezTo>
                  <a:cubicBezTo>
                    <a:pt x="13408" y="14"/>
                    <a:pt x="13345" y="14"/>
                    <a:pt x="13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34"/>
            <p:cNvSpPr/>
            <p:nvPr/>
          </p:nvSpPr>
          <p:spPr>
            <a:xfrm>
              <a:off x="4665850" y="2194588"/>
              <a:ext cx="29000" cy="113800"/>
            </a:xfrm>
            <a:custGeom>
              <a:rect b="b" l="l" r="r" t="t"/>
              <a:pathLst>
                <a:path extrusionOk="0" h="4552" w="1160">
                  <a:moveTo>
                    <a:pt x="555" y="1"/>
                  </a:moveTo>
                  <a:cubicBezTo>
                    <a:pt x="531" y="1"/>
                    <a:pt x="506" y="10"/>
                    <a:pt x="485" y="31"/>
                  </a:cubicBezTo>
                  <a:cubicBezTo>
                    <a:pt x="357" y="197"/>
                    <a:pt x="294" y="388"/>
                    <a:pt x="255" y="579"/>
                  </a:cubicBezTo>
                  <a:cubicBezTo>
                    <a:pt x="204" y="770"/>
                    <a:pt x="217" y="974"/>
                    <a:pt x="166" y="1165"/>
                  </a:cubicBezTo>
                  <a:cubicBezTo>
                    <a:pt x="154" y="1266"/>
                    <a:pt x="90" y="1356"/>
                    <a:pt x="39" y="1457"/>
                  </a:cubicBezTo>
                  <a:cubicBezTo>
                    <a:pt x="1" y="1547"/>
                    <a:pt x="13" y="1661"/>
                    <a:pt x="26" y="1750"/>
                  </a:cubicBezTo>
                  <a:cubicBezTo>
                    <a:pt x="39" y="1852"/>
                    <a:pt x="64" y="1967"/>
                    <a:pt x="64" y="2056"/>
                  </a:cubicBezTo>
                  <a:cubicBezTo>
                    <a:pt x="64" y="2170"/>
                    <a:pt x="77" y="2260"/>
                    <a:pt x="103" y="2361"/>
                  </a:cubicBezTo>
                  <a:cubicBezTo>
                    <a:pt x="141" y="2451"/>
                    <a:pt x="154" y="2552"/>
                    <a:pt x="166" y="2642"/>
                  </a:cubicBezTo>
                  <a:cubicBezTo>
                    <a:pt x="166" y="2693"/>
                    <a:pt x="154" y="2756"/>
                    <a:pt x="141" y="2807"/>
                  </a:cubicBezTo>
                  <a:cubicBezTo>
                    <a:pt x="141" y="2871"/>
                    <a:pt x="141" y="2922"/>
                    <a:pt x="154" y="2960"/>
                  </a:cubicBezTo>
                  <a:cubicBezTo>
                    <a:pt x="230" y="3151"/>
                    <a:pt x="294" y="3342"/>
                    <a:pt x="395" y="3520"/>
                  </a:cubicBezTo>
                  <a:lnTo>
                    <a:pt x="434" y="3660"/>
                  </a:lnTo>
                  <a:cubicBezTo>
                    <a:pt x="434" y="3711"/>
                    <a:pt x="434" y="3775"/>
                    <a:pt x="459" y="3826"/>
                  </a:cubicBezTo>
                  <a:cubicBezTo>
                    <a:pt x="472" y="3915"/>
                    <a:pt x="536" y="4017"/>
                    <a:pt x="586" y="4093"/>
                  </a:cubicBezTo>
                  <a:cubicBezTo>
                    <a:pt x="637" y="4195"/>
                    <a:pt x="714" y="4259"/>
                    <a:pt x="777" y="4335"/>
                  </a:cubicBezTo>
                  <a:cubicBezTo>
                    <a:pt x="841" y="4412"/>
                    <a:pt x="918" y="4475"/>
                    <a:pt x="994" y="4539"/>
                  </a:cubicBezTo>
                  <a:cubicBezTo>
                    <a:pt x="1032" y="4552"/>
                    <a:pt x="1045" y="4552"/>
                    <a:pt x="1070" y="4552"/>
                  </a:cubicBezTo>
                  <a:cubicBezTo>
                    <a:pt x="1121" y="4539"/>
                    <a:pt x="1159" y="4488"/>
                    <a:pt x="1134" y="4450"/>
                  </a:cubicBezTo>
                  <a:lnTo>
                    <a:pt x="1134" y="4424"/>
                  </a:lnTo>
                  <a:cubicBezTo>
                    <a:pt x="1109" y="4335"/>
                    <a:pt x="1070" y="4259"/>
                    <a:pt x="1045" y="4157"/>
                  </a:cubicBezTo>
                  <a:cubicBezTo>
                    <a:pt x="1007" y="4080"/>
                    <a:pt x="968" y="3979"/>
                    <a:pt x="930" y="3902"/>
                  </a:cubicBezTo>
                  <a:cubicBezTo>
                    <a:pt x="905" y="3826"/>
                    <a:pt x="867" y="3724"/>
                    <a:pt x="790" y="3660"/>
                  </a:cubicBezTo>
                  <a:cubicBezTo>
                    <a:pt x="727" y="3597"/>
                    <a:pt x="676" y="3520"/>
                    <a:pt x="650" y="3431"/>
                  </a:cubicBezTo>
                  <a:cubicBezTo>
                    <a:pt x="612" y="3342"/>
                    <a:pt x="599" y="3253"/>
                    <a:pt x="586" y="3151"/>
                  </a:cubicBezTo>
                  <a:cubicBezTo>
                    <a:pt x="574" y="3062"/>
                    <a:pt x="548" y="2973"/>
                    <a:pt x="536" y="2884"/>
                  </a:cubicBezTo>
                  <a:cubicBezTo>
                    <a:pt x="523" y="2833"/>
                    <a:pt x="523" y="2807"/>
                    <a:pt x="485" y="2756"/>
                  </a:cubicBezTo>
                  <a:cubicBezTo>
                    <a:pt x="459" y="2705"/>
                    <a:pt x="421" y="2680"/>
                    <a:pt x="408" y="2629"/>
                  </a:cubicBezTo>
                  <a:cubicBezTo>
                    <a:pt x="370" y="2540"/>
                    <a:pt x="395" y="2438"/>
                    <a:pt x="408" y="2349"/>
                  </a:cubicBezTo>
                  <a:lnTo>
                    <a:pt x="408" y="2196"/>
                  </a:lnTo>
                  <a:lnTo>
                    <a:pt x="408" y="2056"/>
                  </a:lnTo>
                  <a:cubicBezTo>
                    <a:pt x="408" y="1979"/>
                    <a:pt x="395" y="1878"/>
                    <a:pt x="421" y="1788"/>
                  </a:cubicBezTo>
                  <a:cubicBezTo>
                    <a:pt x="459" y="1712"/>
                    <a:pt x="472" y="1610"/>
                    <a:pt x="446" y="1521"/>
                  </a:cubicBezTo>
                  <a:cubicBezTo>
                    <a:pt x="421" y="1419"/>
                    <a:pt x="357" y="1330"/>
                    <a:pt x="383" y="1228"/>
                  </a:cubicBezTo>
                  <a:cubicBezTo>
                    <a:pt x="383" y="1037"/>
                    <a:pt x="459" y="859"/>
                    <a:pt x="510" y="693"/>
                  </a:cubicBezTo>
                  <a:cubicBezTo>
                    <a:pt x="548" y="502"/>
                    <a:pt x="599" y="324"/>
                    <a:pt x="612" y="133"/>
                  </a:cubicBezTo>
                  <a:cubicBezTo>
                    <a:pt x="612" y="82"/>
                    <a:pt x="599" y="57"/>
                    <a:pt x="612" y="19"/>
                  </a:cubicBezTo>
                  <a:cubicBezTo>
                    <a:pt x="595" y="7"/>
                    <a:pt x="575" y="1"/>
                    <a:pt x="5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34"/>
            <p:cNvSpPr/>
            <p:nvPr/>
          </p:nvSpPr>
          <p:spPr>
            <a:xfrm>
              <a:off x="4298500" y="2265388"/>
              <a:ext cx="62100" cy="44450"/>
            </a:xfrm>
            <a:custGeom>
              <a:rect b="b" l="l" r="r" t="t"/>
              <a:pathLst>
                <a:path extrusionOk="0" h="1778" w="2484">
                  <a:moveTo>
                    <a:pt x="637" y="1"/>
                  </a:moveTo>
                  <a:cubicBezTo>
                    <a:pt x="472" y="1"/>
                    <a:pt x="331" y="90"/>
                    <a:pt x="230" y="217"/>
                  </a:cubicBezTo>
                  <a:cubicBezTo>
                    <a:pt x="140" y="319"/>
                    <a:pt x="64" y="446"/>
                    <a:pt x="26" y="599"/>
                  </a:cubicBezTo>
                  <a:cubicBezTo>
                    <a:pt x="0" y="739"/>
                    <a:pt x="0" y="892"/>
                    <a:pt x="39" y="1007"/>
                  </a:cubicBezTo>
                  <a:cubicBezTo>
                    <a:pt x="90" y="1121"/>
                    <a:pt x="140" y="1236"/>
                    <a:pt x="191" y="1363"/>
                  </a:cubicBezTo>
                  <a:cubicBezTo>
                    <a:pt x="204" y="1389"/>
                    <a:pt x="204" y="1427"/>
                    <a:pt x="217" y="1452"/>
                  </a:cubicBezTo>
                  <a:cubicBezTo>
                    <a:pt x="230" y="1503"/>
                    <a:pt x="255" y="1529"/>
                    <a:pt x="268" y="1567"/>
                  </a:cubicBezTo>
                  <a:cubicBezTo>
                    <a:pt x="281" y="1618"/>
                    <a:pt x="319" y="1630"/>
                    <a:pt x="344" y="1656"/>
                  </a:cubicBezTo>
                  <a:cubicBezTo>
                    <a:pt x="382" y="1694"/>
                    <a:pt x="408" y="1707"/>
                    <a:pt x="446" y="1720"/>
                  </a:cubicBezTo>
                  <a:cubicBezTo>
                    <a:pt x="543" y="1764"/>
                    <a:pt x="646" y="1777"/>
                    <a:pt x="742" y="1777"/>
                  </a:cubicBezTo>
                  <a:cubicBezTo>
                    <a:pt x="785" y="1777"/>
                    <a:pt x="827" y="1774"/>
                    <a:pt x="866" y="1771"/>
                  </a:cubicBezTo>
                  <a:cubicBezTo>
                    <a:pt x="1019" y="1745"/>
                    <a:pt x="1121" y="1694"/>
                    <a:pt x="1236" y="1643"/>
                  </a:cubicBezTo>
                  <a:cubicBezTo>
                    <a:pt x="1350" y="1592"/>
                    <a:pt x="1465" y="1567"/>
                    <a:pt x="1592" y="1516"/>
                  </a:cubicBezTo>
                  <a:cubicBezTo>
                    <a:pt x="1656" y="1490"/>
                    <a:pt x="1694" y="1452"/>
                    <a:pt x="1745" y="1427"/>
                  </a:cubicBezTo>
                  <a:cubicBezTo>
                    <a:pt x="1796" y="1401"/>
                    <a:pt x="1821" y="1376"/>
                    <a:pt x="1859" y="1338"/>
                  </a:cubicBezTo>
                  <a:cubicBezTo>
                    <a:pt x="2000" y="1236"/>
                    <a:pt x="2191" y="1147"/>
                    <a:pt x="2382" y="1083"/>
                  </a:cubicBezTo>
                  <a:lnTo>
                    <a:pt x="2394" y="1083"/>
                  </a:lnTo>
                  <a:cubicBezTo>
                    <a:pt x="2432" y="1070"/>
                    <a:pt x="2445" y="1057"/>
                    <a:pt x="2458" y="1019"/>
                  </a:cubicBezTo>
                  <a:cubicBezTo>
                    <a:pt x="2483" y="981"/>
                    <a:pt x="2445" y="930"/>
                    <a:pt x="2394" y="917"/>
                  </a:cubicBezTo>
                  <a:cubicBezTo>
                    <a:pt x="2314" y="886"/>
                    <a:pt x="2227" y="872"/>
                    <a:pt x="2138" y="872"/>
                  </a:cubicBezTo>
                  <a:cubicBezTo>
                    <a:pt x="1974" y="872"/>
                    <a:pt x="1804" y="920"/>
                    <a:pt x="1656" y="994"/>
                  </a:cubicBezTo>
                  <a:cubicBezTo>
                    <a:pt x="1592" y="1019"/>
                    <a:pt x="1528" y="1057"/>
                    <a:pt x="1477" y="1108"/>
                  </a:cubicBezTo>
                  <a:cubicBezTo>
                    <a:pt x="1427" y="1134"/>
                    <a:pt x="1401" y="1185"/>
                    <a:pt x="1363" y="1210"/>
                  </a:cubicBezTo>
                  <a:cubicBezTo>
                    <a:pt x="1337" y="1248"/>
                    <a:pt x="1299" y="1299"/>
                    <a:pt x="1248" y="1325"/>
                  </a:cubicBezTo>
                  <a:cubicBezTo>
                    <a:pt x="1223" y="1363"/>
                    <a:pt x="1172" y="1389"/>
                    <a:pt x="1121" y="1401"/>
                  </a:cubicBezTo>
                  <a:cubicBezTo>
                    <a:pt x="1032" y="1452"/>
                    <a:pt x="917" y="1452"/>
                    <a:pt x="841" y="1452"/>
                  </a:cubicBezTo>
                  <a:cubicBezTo>
                    <a:pt x="790" y="1452"/>
                    <a:pt x="739" y="1439"/>
                    <a:pt x="713" y="1439"/>
                  </a:cubicBezTo>
                  <a:lnTo>
                    <a:pt x="663" y="1427"/>
                  </a:lnTo>
                  <a:cubicBezTo>
                    <a:pt x="650" y="1401"/>
                    <a:pt x="637" y="1389"/>
                    <a:pt x="612" y="1389"/>
                  </a:cubicBezTo>
                  <a:cubicBezTo>
                    <a:pt x="599" y="1376"/>
                    <a:pt x="586" y="1376"/>
                    <a:pt x="573" y="1363"/>
                  </a:cubicBezTo>
                  <a:cubicBezTo>
                    <a:pt x="548" y="1363"/>
                    <a:pt x="535" y="1363"/>
                    <a:pt x="522" y="1338"/>
                  </a:cubicBezTo>
                  <a:lnTo>
                    <a:pt x="459" y="1325"/>
                  </a:lnTo>
                  <a:lnTo>
                    <a:pt x="408" y="1274"/>
                  </a:lnTo>
                  <a:cubicBezTo>
                    <a:pt x="344" y="1198"/>
                    <a:pt x="344" y="1083"/>
                    <a:pt x="344" y="994"/>
                  </a:cubicBezTo>
                  <a:cubicBezTo>
                    <a:pt x="344" y="879"/>
                    <a:pt x="370" y="816"/>
                    <a:pt x="382" y="739"/>
                  </a:cubicBezTo>
                  <a:cubicBezTo>
                    <a:pt x="395" y="663"/>
                    <a:pt x="446" y="599"/>
                    <a:pt x="510" y="561"/>
                  </a:cubicBezTo>
                  <a:cubicBezTo>
                    <a:pt x="573" y="535"/>
                    <a:pt x="637" y="510"/>
                    <a:pt x="701" y="472"/>
                  </a:cubicBezTo>
                  <a:cubicBezTo>
                    <a:pt x="759" y="425"/>
                    <a:pt x="859" y="368"/>
                    <a:pt x="944" y="368"/>
                  </a:cubicBezTo>
                  <a:cubicBezTo>
                    <a:pt x="952" y="368"/>
                    <a:pt x="960" y="369"/>
                    <a:pt x="968" y="370"/>
                  </a:cubicBezTo>
                  <a:cubicBezTo>
                    <a:pt x="1057" y="383"/>
                    <a:pt x="1159" y="421"/>
                    <a:pt x="1261" y="472"/>
                  </a:cubicBezTo>
                  <a:lnTo>
                    <a:pt x="1325" y="497"/>
                  </a:lnTo>
                  <a:cubicBezTo>
                    <a:pt x="1337" y="510"/>
                    <a:pt x="1376" y="535"/>
                    <a:pt x="1414" y="548"/>
                  </a:cubicBezTo>
                  <a:cubicBezTo>
                    <a:pt x="1477" y="574"/>
                    <a:pt x="1541" y="599"/>
                    <a:pt x="1605" y="599"/>
                  </a:cubicBezTo>
                  <a:cubicBezTo>
                    <a:pt x="1658" y="602"/>
                    <a:pt x="1709" y="603"/>
                    <a:pt x="1760" y="603"/>
                  </a:cubicBezTo>
                  <a:cubicBezTo>
                    <a:pt x="1954" y="603"/>
                    <a:pt x="2134" y="581"/>
                    <a:pt x="2305" y="510"/>
                  </a:cubicBezTo>
                  <a:cubicBezTo>
                    <a:pt x="2356" y="497"/>
                    <a:pt x="2369" y="484"/>
                    <a:pt x="2382" y="383"/>
                  </a:cubicBezTo>
                  <a:cubicBezTo>
                    <a:pt x="2382" y="344"/>
                    <a:pt x="2356" y="293"/>
                    <a:pt x="2305" y="293"/>
                  </a:cubicBezTo>
                  <a:cubicBezTo>
                    <a:pt x="2101" y="255"/>
                    <a:pt x="1872" y="255"/>
                    <a:pt x="1668" y="243"/>
                  </a:cubicBezTo>
                  <a:cubicBezTo>
                    <a:pt x="1618" y="243"/>
                    <a:pt x="1567" y="230"/>
                    <a:pt x="1528" y="230"/>
                  </a:cubicBezTo>
                  <a:cubicBezTo>
                    <a:pt x="1490" y="230"/>
                    <a:pt x="1490" y="230"/>
                    <a:pt x="1465" y="217"/>
                  </a:cubicBezTo>
                  <a:lnTo>
                    <a:pt x="1376" y="179"/>
                  </a:lnTo>
                  <a:cubicBezTo>
                    <a:pt x="1274" y="128"/>
                    <a:pt x="1159" y="115"/>
                    <a:pt x="1032" y="90"/>
                  </a:cubicBezTo>
                  <a:cubicBezTo>
                    <a:pt x="917" y="90"/>
                    <a:pt x="790" y="1"/>
                    <a:pt x="6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34"/>
            <p:cNvSpPr/>
            <p:nvPr/>
          </p:nvSpPr>
          <p:spPr>
            <a:xfrm>
              <a:off x="4695450" y="2219438"/>
              <a:ext cx="65300" cy="44725"/>
            </a:xfrm>
            <a:custGeom>
              <a:rect b="b" l="l" r="r" t="t"/>
              <a:pathLst>
                <a:path extrusionOk="0" h="1789" w="2612">
                  <a:moveTo>
                    <a:pt x="1698" y="314"/>
                  </a:moveTo>
                  <a:cubicBezTo>
                    <a:pt x="1727" y="314"/>
                    <a:pt x="1756" y="320"/>
                    <a:pt x="1784" y="336"/>
                  </a:cubicBezTo>
                  <a:cubicBezTo>
                    <a:pt x="1886" y="374"/>
                    <a:pt x="1949" y="438"/>
                    <a:pt x="2000" y="476"/>
                  </a:cubicBezTo>
                  <a:cubicBezTo>
                    <a:pt x="2038" y="502"/>
                    <a:pt x="2127" y="540"/>
                    <a:pt x="2166" y="603"/>
                  </a:cubicBezTo>
                  <a:cubicBezTo>
                    <a:pt x="2204" y="680"/>
                    <a:pt x="2229" y="744"/>
                    <a:pt x="2229" y="845"/>
                  </a:cubicBezTo>
                  <a:lnTo>
                    <a:pt x="2229" y="1126"/>
                  </a:lnTo>
                  <a:cubicBezTo>
                    <a:pt x="2229" y="1202"/>
                    <a:pt x="2204" y="1304"/>
                    <a:pt x="2140" y="1355"/>
                  </a:cubicBezTo>
                  <a:cubicBezTo>
                    <a:pt x="2109" y="1368"/>
                    <a:pt x="2077" y="1372"/>
                    <a:pt x="2046" y="1372"/>
                  </a:cubicBezTo>
                  <a:cubicBezTo>
                    <a:pt x="2003" y="1372"/>
                    <a:pt x="1961" y="1365"/>
                    <a:pt x="1922" y="1365"/>
                  </a:cubicBezTo>
                  <a:cubicBezTo>
                    <a:pt x="1909" y="1365"/>
                    <a:pt x="1897" y="1366"/>
                    <a:pt x="1886" y="1367"/>
                  </a:cubicBezTo>
                  <a:cubicBezTo>
                    <a:pt x="1847" y="1367"/>
                    <a:pt x="1796" y="1367"/>
                    <a:pt x="1758" y="1380"/>
                  </a:cubicBezTo>
                  <a:lnTo>
                    <a:pt x="1618" y="1380"/>
                  </a:lnTo>
                  <a:cubicBezTo>
                    <a:pt x="1516" y="1380"/>
                    <a:pt x="1402" y="1367"/>
                    <a:pt x="1312" y="1329"/>
                  </a:cubicBezTo>
                  <a:cubicBezTo>
                    <a:pt x="1262" y="1329"/>
                    <a:pt x="1211" y="1304"/>
                    <a:pt x="1172" y="1291"/>
                  </a:cubicBezTo>
                  <a:cubicBezTo>
                    <a:pt x="1109" y="1253"/>
                    <a:pt x="1058" y="1240"/>
                    <a:pt x="994" y="1202"/>
                  </a:cubicBezTo>
                  <a:cubicBezTo>
                    <a:pt x="880" y="1164"/>
                    <a:pt x="752" y="1100"/>
                    <a:pt x="625" y="1075"/>
                  </a:cubicBezTo>
                  <a:cubicBezTo>
                    <a:pt x="561" y="1075"/>
                    <a:pt x="498" y="1075"/>
                    <a:pt x="434" y="1100"/>
                  </a:cubicBezTo>
                  <a:cubicBezTo>
                    <a:pt x="414" y="1103"/>
                    <a:pt x="397" y="1106"/>
                    <a:pt x="380" y="1108"/>
                  </a:cubicBezTo>
                  <a:lnTo>
                    <a:pt x="380" y="1108"/>
                  </a:lnTo>
                  <a:cubicBezTo>
                    <a:pt x="356" y="1071"/>
                    <a:pt x="344" y="1035"/>
                    <a:pt x="319" y="998"/>
                  </a:cubicBezTo>
                  <a:cubicBezTo>
                    <a:pt x="307" y="973"/>
                    <a:pt x="294" y="922"/>
                    <a:pt x="294" y="884"/>
                  </a:cubicBezTo>
                  <a:lnTo>
                    <a:pt x="294" y="820"/>
                  </a:lnTo>
                  <a:lnTo>
                    <a:pt x="294" y="807"/>
                  </a:lnTo>
                  <a:cubicBezTo>
                    <a:pt x="294" y="807"/>
                    <a:pt x="281" y="807"/>
                    <a:pt x="281" y="794"/>
                  </a:cubicBezTo>
                  <a:cubicBezTo>
                    <a:pt x="281" y="807"/>
                    <a:pt x="243" y="807"/>
                    <a:pt x="243" y="807"/>
                  </a:cubicBezTo>
                  <a:lnTo>
                    <a:pt x="281" y="794"/>
                  </a:lnTo>
                  <a:lnTo>
                    <a:pt x="281" y="794"/>
                  </a:lnTo>
                  <a:cubicBezTo>
                    <a:pt x="281" y="794"/>
                    <a:pt x="281" y="794"/>
                    <a:pt x="281" y="794"/>
                  </a:cubicBezTo>
                  <a:lnTo>
                    <a:pt x="408" y="794"/>
                  </a:lnTo>
                  <a:cubicBezTo>
                    <a:pt x="459" y="794"/>
                    <a:pt x="510" y="782"/>
                    <a:pt x="574" y="782"/>
                  </a:cubicBezTo>
                  <a:cubicBezTo>
                    <a:pt x="689" y="782"/>
                    <a:pt x="816" y="744"/>
                    <a:pt x="930" y="718"/>
                  </a:cubicBezTo>
                  <a:cubicBezTo>
                    <a:pt x="981" y="693"/>
                    <a:pt x="1045" y="667"/>
                    <a:pt x="1109" y="629"/>
                  </a:cubicBezTo>
                  <a:cubicBezTo>
                    <a:pt x="1121" y="616"/>
                    <a:pt x="1172" y="591"/>
                    <a:pt x="1185" y="565"/>
                  </a:cubicBezTo>
                  <a:lnTo>
                    <a:pt x="1249" y="527"/>
                  </a:lnTo>
                  <a:cubicBezTo>
                    <a:pt x="1325" y="463"/>
                    <a:pt x="1402" y="400"/>
                    <a:pt x="1503" y="362"/>
                  </a:cubicBezTo>
                  <a:cubicBezTo>
                    <a:pt x="1565" y="344"/>
                    <a:pt x="1633" y="314"/>
                    <a:pt x="1698" y="314"/>
                  </a:cubicBezTo>
                  <a:close/>
                  <a:moveTo>
                    <a:pt x="1989" y="0"/>
                  </a:moveTo>
                  <a:cubicBezTo>
                    <a:pt x="1915" y="0"/>
                    <a:pt x="1844" y="12"/>
                    <a:pt x="1784" y="30"/>
                  </a:cubicBezTo>
                  <a:cubicBezTo>
                    <a:pt x="1656" y="56"/>
                    <a:pt x="1529" y="94"/>
                    <a:pt x="1414" y="145"/>
                  </a:cubicBezTo>
                  <a:cubicBezTo>
                    <a:pt x="1312" y="183"/>
                    <a:pt x="1185" y="234"/>
                    <a:pt x="1083" y="298"/>
                  </a:cubicBezTo>
                  <a:lnTo>
                    <a:pt x="1007" y="349"/>
                  </a:lnTo>
                  <a:cubicBezTo>
                    <a:pt x="994" y="362"/>
                    <a:pt x="981" y="362"/>
                    <a:pt x="956" y="374"/>
                  </a:cubicBezTo>
                  <a:cubicBezTo>
                    <a:pt x="930" y="387"/>
                    <a:pt x="880" y="412"/>
                    <a:pt x="829" y="425"/>
                  </a:cubicBezTo>
                  <a:cubicBezTo>
                    <a:pt x="739" y="463"/>
                    <a:pt x="625" y="489"/>
                    <a:pt x="536" y="527"/>
                  </a:cubicBezTo>
                  <a:lnTo>
                    <a:pt x="370" y="565"/>
                  </a:lnTo>
                  <a:lnTo>
                    <a:pt x="294" y="603"/>
                  </a:lnTo>
                  <a:lnTo>
                    <a:pt x="256" y="616"/>
                  </a:lnTo>
                  <a:lnTo>
                    <a:pt x="179" y="654"/>
                  </a:lnTo>
                  <a:lnTo>
                    <a:pt x="128" y="693"/>
                  </a:lnTo>
                  <a:cubicBezTo>
                    <a:pt x="116" y="718"/>
                    <a:pt x="103" y="718"/>
                    <a:pt x="103" y="731"/>
                  </a:cubicBezTo>
                  <a:lnTo>
                    <a:pt x="77" y="744"/>
                  </a:lnTo>
                  <a:lnTo>
                    <a:pt x="39" y="845"/>
                  </a:lnTo>
                  <a:cubicBezTo>
                    <a:pt x="1" y="909"/>
                    <a:pt x="1" y="985"/>
                    <a:pt x="1" y="1049"/>
                  </a:cubicBezTo>
                  <a:cubicBezTo>
                    <a:pt x="1" y="1126"/>
                    <a:pt x="14" y="1189"/>
                    <a:pt x="39" y="1253"/>
                  </a:cubicBezTo>
                  <a:cubicBezTo>
                    <a:pt x="65" y="1317"/>
                    <a:pt x="90" y="1380"/>
                    <a:pt x="128" y="1444"/>
                  </a:cubicBezTo>
                  <a:cubicBezTo>
                    <a:pt x="166" y="1495"/>
                    <a:pt x="205" y="1520"/>
                    <a:pt x="268" y="1520"/>
                  </a:cubicBezTo>
                  <a:lnTo>
                    <a:pt x="357" y="1520"/>
                  </a:lnTo>
                  <a:cubicBezTo>
                    <a:pt x="383" y="1520"/>
                    <a:pt x="434" y="1508"/>
                    <a:pt x="485" y="1508"/>
                  </a:cubicBezTo>
                  <a:lnTo>
                    <a:pt x="625" y="1508"/>
                  </a:lnTo>
                  <a:cubicBezTo>
                    <a:pt x="696" y="1508"/>
                    <a:pt x="776" y="1491"/>
                    <a:pt x="850" y="1491"/>
                  </a:cubicBezTo>
                  <a:cubicBezTo>
                    <a:pt x="869" y="1491"/>
                    <a:pt x="887" y="1492"/>
                    <a:pt x="905" y="1495"/>
                  </a:cubicBezTo>
                  <a:cubicBezTo>
                    <a:pt x="956" y="1495"/>
                    <a:pt x="1007" y="1520"/>
                    <a:pt x="1058" y="1546"/>
                  </a:cubicBezTo>
                  <a:cubicBezTo>
                    <a:pt x="1096" y="1558"/>
                    <a:pt x="1160" y="1584"/>
                    <a:pt x="1211" y="1622"/>
                  </a:cubicBezTo>
                  <a:cubicBezTo>
                    <a:pt x="1325" y="1673"/>
                    <a:pt x="1440" y="1711"/>
                    <a:pt x="1567" y="1749"/>
                  </a:cubicBezTo>
                  <a:cubicBezTo>
                    <a:pt x="1661" y="1759"/>
                    <a:pt x="1755" y="1789"/>
                    <a:pt x="1853" y="1789"/>
                  </a:cubicBezTo>
                  <a:cubicBezTo>
                    <a:pt x="1889" y="1789"/>
                    <a:pt x="1925" y="1785"/>
                    <a:pt x="1962" y="1775"/>
                  </a:cubicBezTo>
                  <a:cubicBezTo>
                    <a:pt x="2026" y="1762"/>
                    <a:pt x="2089" y="1737"/>
                    <a:pt x="2153" y="1686"/>
                  </a:cubicBezTo>
                  <a:cubicBezTo>
                    <a:pt x="2217" y="1635"/>
                    <a:pt x="2268" y="1584"/>
                    <a:pt x="2306" y="1546"/>
                  </a:cubicBezTo>
                  <a:cubicBezTo>
                    <a:pt x="2408" y="1444"/>
                    <a:pt x="2497" y="1329"/>
                    <a:pt x="2548" y="1202"/>
                  </a:cubicBezTo>
                  <a:cubicBezTo>
                    <a:pt x="2599" y="1075"/>
                    <a:pt x="2611" y="947"/>
                    <a:pt x="2611" y="820"/>
                  </a:cubicBezTo>
                  <a:cubicBezTo>
                    <a:pt x="2611" y="693"/>
                    <a:pt x="2586" y="540"/>
                    <a:pt x="2522" y="412"/>
                  </a:cubicBezTo>
                  <a:cubicBezTo>
                    <a:pt x="2459" y="285"/>
                    <a:pt x="2369" y="120"/>
                    <a:pt x="2229" y="56"/>
                  </a:cubicBezTo>
                  <a:cubicBezTo>
                    <a:pt x="2155" y="16"/>
                    <a:pt x="2071" y="0"/>
                    <a:pt x="19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34"/>
            <p:cNvSpPr/>
            <p:nvPr/>
          </p:nvSpPr>
          <p:spPr>
            <a:xfrm>
              <a:off x="4707875" y="2243163"/>
              <a:ext cx="3525" cy="7525"/>
            </a:xfrm>
            <a:custGeom>
              <a:rect b="b" l="l" r="r" t="t"/>
              <a:pathLst>
                <a:path extrusionOk="0" h="301" w="141">
                  <a:moveTo>
                    <a:pt x="47" y="1"/>
                  </a:moveTo>
                  <a:cubicBezTo>
                    <a:pt x="30" y="1"/>
                    <a:pt x="13" y="14"/>
                    <a:pt x="13" y="36"/>
                  </a:cubicBezTo>
                  <a:cubicBezTo>
                    <a:pt x="1" y="113"/>
                    <a:pt x="39" y="227"/>
                    <a:pt x="77" y="291"/>
                  </a:cubicBezTo>
                  <a:cubicBezTo>
                    <a:pt x="90" y="298"/>
                    <a:pt x="96" y="301"/>
                    <a:pt x="101" y="301"/>
                  </a:cubicBezTo>
                  <a:cubicBezTo>
                    <a:pt x="106" y="301"/>
                    <a:pt x="109" y="298"/>
                    <a:pt x="115" y="291"/>
                  </a:cubicBezTo>
                  <a:cubicBezTo>
                    <a:pt x="141" y="215"/>
                    <a:pt x="128" y="100"/>
                    <a:pt x="77" y="24"/>
                  </a:cubicBezTo>
                  <a:cubicBezTo>
                    <a:pt x="72" y="8"/>
                    <a:pt x="60" y="1"/>
                    <a:pt x="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34"/>
            <p:cNvSpPr/>
            <p:nvPr/>
          </p:nvSpPr>
          <p:spPr>
            <a:xfrm>
              <a:off x="4714350" y="2244513"/>
              <a:ext cx="5650" cy="8900"/>
            </a:xfrm>
            <a:custGeom>
              <a:rect b="b" l="l" r="r" t="t"/>
              <a:pathLst>
                <a:path extrusionOk="0" h="356" w="226">
                  <a:moveTo>
                    <a:pt x="82" y="1"/>
                  </a:moveTo>
                  <a:cubicBezTo>
                    <a:pt x="59" y="1"/>
                    <a:pt x="34" y="18"/>
                    <a:pt x="34" y="46"/>
                  </a:cubicBezTo>
                  <a:cubicBezTo>
                    <a:pt x="34" y="94"/>
                    <a:pt x="1" y="355"/>
                    <a:pt x="92" y="355"/>
                  </a:cubicBezTo>
                  <a:cubicBezTo>
                    <a:pt x="97" y="355"/>
                    <a:pt x="104" y="354"/>
                    <a:pt x="111" y="352"/>
                  </a:cubicBezTo>
                  <a:cubicBezTo>
                    <a:pt x="225" y="301"/>
                    <a:pt x="136" y="110"/>
                    <a:pt x="124" y="33"/>
                  </a:cubicBezTo>
                  <a:cubicBezTo>
                    <a:pt x="118" y="11"/>
                    <a:pt x="100" y="1"/>
                    <a:pt x="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34"/>
            <p:cNvSpPr/>
            <p:nvPr/>
          </p:nvSpPr>
          <p:spPr>
            <a:xfrm>
              <a:off x="4723800" y="2242563"/>
              <a:ext cx="6075" cy="13475"/>
            </a:xfrm>
            <a:custGeom>
              <a:rect b="b" l="l" r="r" t="t"/>
              <a:pathLst>
                <a:path extrusionOk="0" h="539" w="243">
                  <a:moveTo>
                    <a:pt x="70" y="0"/>
                  </a:moveTo>
                  <a:cubicBezTo>
                    <a:pt x="48" y="0"/>
                    <a:pt x="28" y="17"/>
                    <a:pt x="13" y="48"/>
                  </a:cubicBezTo>
                  <a:cubicBezTo>
                    <a:pt x="0" y="124"/>
                    <a:pt x="0" y="188"/>
                    <a:pt x="0" y="264"/>
                  </a:cubicBezTo>
                  <a:cubicBezTo>
                    <a:pt x="0" y="328"/>
                    <a:pt x="13" y="442"/>
                    <a:pt x="51" y="506"/>
                  </a:cubicBezTo>
                  <a:cubicBezTo>
                    <a:pt x="59" y="522"/>
                    <a:pt x="83" y="538"/>
                    <a:pt x="105" y="538"/>
                  </a:cubicBezTo>
                  <a:cubicBezTo>
                    <a:pt x="118" y="538"/>
                    <a:pt x="131" y="533"/>
                    <a:pt x="140" y="519"/>
                  </a:cubicBezTo>
                  <a:cubicBezTo>
                    <a:pt x="242" y="392"/>
                    <a:pt x="178" y="137"/>
                    <a:pt x="115" y="22"/>
                  </a:cubicBezTo>
                  <a:cubicBezTo>
                    <a:pt x="100" y="7"/>
                    <a:pt x="85" y="0"/>
                    <a:pt x="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34"/>
            <p:cNvSpPr/>
            <p:nvPr/>
          </p:nvSpPr>
          <p:spPr>
            <a:xfrm>
              <a:off x="4685725" y="2276588"/>
              <a:ext cx="13400" cy="27925"/>
            </a:xfrm>
            <a:custGeom>
              <a:rect b="b" l="l" r="r" t="t"/>
              <a:pathLst>
                <a:path extrusionOk="0" h="1117" w="536">
                  <a:moveTo>
                    <a:pt x="38" y="1"/>
                  </a:moveTo>
                  <a:cubicBezTo>
                    <a:pt x="19" y="1"/>
                    <a:pt x="1" y="14"/>
                    <a:pt x="8" y="36"/>
                  </a:cubicBezTo>
                  <a:cubicBezTo>
                    <a:pt x="72" y="431"/>
                    <a:pt x="237" y="813"/>
                    <a:pt x="492" y="1106"/>
                  </a:cubicBezTo>
                  <a:cubicBezTo>
                    <a:pt x="496" y="1114"/>
                    <a:pt x="501" y="1117"/>
                    <a:pt x="507" y="1117"/>
                  </a:cubicBezTo>
                  <a:cubicBezTo>
                    <a:pt x="521" y="1117"/>
                    <a:pt x="535" y="1099"/>
                    <a:pt x="517" y="1081"/>
                  </a:cubicBezTo>
                  <a:cubicBezTo>
                    <a:pt x="301" y="750"/>
                    <a:pt x="199" y="380"/>
                    <a:pt x="72" y="24"/>
                  </a:cubicBezTo>
                  <a:cubicBezTo>
                    <a:pt x="66" y="8"/>
                    <a:pt x="52" y="1"/>
                    <a:pt x="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34"/>
            <p:cNvSpPr/>
            <p:nvPr/>
          </p:nvSpPr>
          <p:spPr>
            <a:xfrm>
              <a:off x="4695450" y="2278588"/>
              <a:ext cx="8950" cy="22125"/>
            </a:xfrm>
            <a:custGeom>
              <a:rect b="b" l="l" r="r" t="t"/>
              <a:pathLst>
                <a:path extrusionOk="0" h="885" w="358">
                  <a:moveTo>
                    <a:pt x="40" y="1"/>
                  </a:moveTo>
                  <a:cubicBezTo>
                    <a:pt x="21" y="1"/>
                    <a:pt x="1" y="17"/>
                    <a:pt x="1" y="33"/>
                  </a:cubicBezTo>
                  <a:cubicBezTo>
                    <a:pt x="90" y="326"/>
                    <a:pt x="217" y="606"/>
                    <a:pt x="319" y="873"/>
                  </a:cubicBezTo>
                  <a:cubicBezTo>
                    <a:pt x="319" y="881"/>
                    <a:pt x="323" y="884"/>
                    <a:pt x="328" y="884"/>
                  </a:cubicBezTo>
                  <a:cubicBezTo>
                    <a:pt x="339" y="884"/>
                    <a:pt x="357" y="869"/>
                    <a:pt x="357" y="861"/>
                  </a:cubicBezTo>
                  <a:cubicBezTo>
                    <a:pt x="281" y="593"/>
                    <a:pt x="192" y="300"/>
                    <a:pt x="65" y="20"/>
                  </a:cubicBezTo>
                  <a:cubicBezTo>
                    <a:pt x="60" y="6"/>
                    <a:pt x="50" y="1"/>
                    <a:pt x="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34"/>
            <p:cNvSpPr/>
            <p:nvPr/>
          </p:nvSpPr>
          <p:spPr>
            <a:xfrm>
              <a:off x="4702025" y="2271838"/>
              <a:ext cx="10325" cy="21450"/>
            </a:xfrm>
            <a:custGeom>
              <a:rect b="b" l="l" r="r" t="t"/>
              <a:pathLst>
                <a:path extrusionOk="0" h="858" w="413">
                  <a:moveTo>
                    <a:pt x="45" y="1"/>
                  </a:moveTo>
                  <a:cubicBezTo>
                    <a:pt x="19" y="1"/>
                    <a:pt x="1" y="31"/>
                    <a:pt x="18" y="48"/>
                  </a:cubicBezTo>
                  <a:cubicBezTo>
                    <a:pt x="56" y="176"/>
                    <a:pt x="94" y="290"/>
                    <a:pt x="145" y="417"/>
                  </a:cubicBezTo>
                  <a:cubicBezTo>
                    <a:pt x="184" y="558"/>
                    <a:pt x="196" y="698"/>
                    <a:pt x="247" y="825"/>
                  </a:cubicBezTo>
                  <a:cubicBezTo>
                    <a:pt x="258" y="847"/>
                    <a:pt x="272" y="857"/>
                    <a:pt x="286" y="857"/>
                  </a:cubicBezTo>
                  <a:cubicBezTo>
                    <a:pt x="304" y="857"/>
                    <a:pt x="322" y="841"/>
                    <a:pt x="336" y="812"/>
                  </a:cubicBezTo>
                  <a:cubicBezTo>
                    <a:pt x="413" y="570"/>
                    <a:pt x="209" y="239"/>
                    <a:pt x="82" y="23"/>
                  </a:cubicBezTo>
                  <a:cubicBezTo>
                    <a:pt x="70" y="7"/>
                    <a:pt x="57" y="1"/>
                    <a:pt x="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34"/>
            <p:cNvSpPr/>
            <p:nvPr/>
          </p:nvSpPr>
          <p:spPr>
            <a:xfrm>
              <a:off x="4705200" y="2262638"/>
              <a:ext cx="9375" cy="16700"/>
            </a:xfrm>
            <a:custGeom>
              <a:rect b="b" l="l" r="r" t="t"/>
              <a:pathLst>
                <a:path extrusionOk="0" h="668" w="375">
                  <a:moveTo>
                    <a:pt x="58" y="0"/>
                  </a:moveTo>
                  <a:cubicBezTo>
                    <a:pt x="27" y="0"/>
                    <a:pt x="0" y="36"/>
                    <a:pt x="18" y="72"/>
                  </a:cubicBezTo>
                  <a:cubicBezTo>
                    <a:pt x="44" y="162"/>
                    <a:pt x="95" y="263"/>
                    <a:pt x="120" y="365"/>
                  </a:cubicBezTo>
                  <a:cubicBezTo>
                    <a:pt x="158" y="467"/>
                    <a:pt x="184" y="556"/>
                    <a:pt x="235" y="658"/>
                  </a:cubicBezTo>
                  <a:cubicBezTo>
                    <a:pt x="241" y="665"/>
                    <a:pt x="251" y="668"/>
                    <a:pt x="259" y="668"/>
                  </a:cubicBezTo>
                  <a:cubicBezTo>
                    <a:pt x="267" y="668"/>
                    <a:pt x="273" y="665"/>
                    <a:pt x="273" y="658"/>
                  </a:cubicBezTo>
                  <a:cubicBezTo>
                    <a:pt x="375" y="429"/>
                    <a:pt x="222" y="162"/>
                    <a:pt x="95" y="21"/>
                  </a:cubicBezTo>
                  <a:cubicBezTo>
                    <a:pt x="84" y="7"/>
                    <a:pt x="70" y="0"/>
                    <a:pt x="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34"/>
            <p:cNvSpPr/>
            <p:nvPr/>
          </p:nvSpPr>
          <p:spPr>
            <a:xfrm>
              <a:off x="4373000" y="2271663"/>
              <a:ext cx="18100" cy="66725"/>
            </a:xfrm>
            <a:custGeom>
              <a:rect b="b" l="l" r="r" t="t"/>
              <a:pathLst>
                <a:path extrusionOk="0" h="2669" w="724">
                  <a:moveTo>
                    <a:pt x="46" y="1"/>
                  </a:moveTo>
                  <a:cubicBezTo>
                    <a:pt x="23" y="1"/>
                    <a:pt x="0" y="20"/>
                    <a:pt x="0" y="55"/>
                  </a:cubicBezTo>
                  <a:cubicBezTo>
                    <a:pt x="25" y="679"/>
                    <a:pt x="76" y="1278"/>
                    <a:pt x="216" y="1876"/>
                  </a:cubicBezTo>
                  <a:cubicBezTo>
                    <a:pt x="280" y="2169"/>
                    <a:pt x="382" y="2538"/>
                    <a:pt x="675" y="2666"/>
                  </a:cubicBezTo>
                  <a:cubicBezTo>
                    <a:pt x="682" y="2668"/>
                    <a:pt x="688" y="2669"/>
                    <a:pt x="693" y="2669"/>
                  </a:cubicBezTo>
                  <a:cubicBezTo>
                    <a:pt x="717" y="2669"/>
                    <a:pt x="724" y="2646"/>
                    <a:pt x="713" y="2615"/>
                  </a:cubicBezTo>
                  <a:cubicBezTo>
                    <a:pt x="204" y="1889"/>
                    <a:pt x="229" y="896"/>
                    <a:pt x="89" y="42"/>
                  </a:cubicBezTo>
                  <a:cubicBezTo>
                    <a:pt x="83" y="14"/>
                    <a:pt x="65" y="1"/>
                    <a:pt x="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34"/>
            <p:cNvSpPr/>
            <p:nvPr/>
          </p:nvSpPr>
          <p:spPr>
            <a:xfrm>
              <a:off x="4386500" y="2276863"/>
              <a:ext cx="18975" cy="61275"/>
            </a:xfrm>
            <a:custGeom>
              <a:rect b="b" l="l" r="r" t="t"/>
              <a:pathLst>
                <a:path extrusionOk="0" h="2451" w="759">
                  <a:moveTo>
                    <a:pt x="65" y="1"/>
                  </a:moveTo>
                  <a:cubicBezTo>
                    <a:pt x="33" y="1"/>
                    <a:pt x="0" y="27"/>
                    <a:pt x="8" y="76"/>
                  </a:cubicBezTo>
                  <a:cubicBezTo>
                    <a:pt x="46" y="815"/>
                    <a:pt x="33" y="1948"/>
                    <a:pt x="721" y="2445"/>
                  </a:cubicBezTo>
                  <a:cubicBezTo>
                    <a:pt x="728" y="2449"/>
                    <a:pt x="734" y="2450"/>
                    <a:pt x="740" y="2450"/>
                  </a:cubicBezTo>
                  <a:cubicBezTo>
                    <a:pt x="752" y="2450"/>
                    <a:pt x="759" y="2441"/>
                    <a:pt x="759" y="2432"/>
                  </a:cubicBezTo>
                  <a:cubicBezTo>
                    <a:pt x="733" y="2267"/>
                    <a:pt x="733" y="2305"/>
                    <a:pt x="632" y="2152"/>
                  </a:cubicBezTo>
                  <a:cubicBezTo>
                    <a:pt x="479" y="1897"/>
                    <a:pt x="377" y="1630"/>
                    <a:pt x="313" y="1324"/>
                  </a:cubicBezTo>
                  <a:cubicBezTo>
                    <a:pt x="224" y="917"/>
                    <a:pt x="186" y="471"/>
                    <a:pt x="122" y="51"/>
                  </a:cubicBezTo>
                  <a:cubicBezTo>
                    <a:pt x="117" y="17"/>
                    <a:pt x="91"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34"/>
            <p:cNvSpPr/>
            <p:nvPr/>
          </p:nvSpPr>
          <p:spPr>
            <a:xfrm>
              <a:off x="4407375" y="2304863"/>
              <a:ext cx="10850" cy="30575"/>
            </a:xfrm>
            <a:custGeom>
              <a:rect b="b" l="l" r="r" t="t"/>
              <a:pathLst>
                <a:path extrusionOk="0" h="1223" w="434">
                  <a:moveTo>
                    <a:pt x="67" y="0"/>
                  </a:moveTo>
                  <a:cubicBezTo>
                    <a:pt x="34" y="0"/>
                    <a:pt x="0" y="23"/>
                    <a:pt x="0" y="64"/>
                  </a:cubicBezTo>
                  <a:cubicBezTo>
                    <a:pt x="38" y="319"/>
                    <a:pt x="51" y="561"/>
                    <a:pt x="115" y="815"/>
                  </a:cubicBezTo>
                  <a:cubicBezTo>
                    <a:pt x="153" y="930"/>
                    <a:pt x="191" y="1210"/>
                    <a:pt x="357" y="1223"/>
                  </a:cubicBezTo>
                  <a:cubicBezTo>
                    <a:pt x="370" y="1223"/>
                    <a:pt x="370" y="1223"/>
                    <a:pt x="370" y="1210"/>
                  </a:cubicBezTo>
                  <a:cubicBezTo>
                    <a:pt x="433" y="1083"/>
                    <a:pt x="306" y="841"/>
                    <a:pt x="293" y="714"/>
                  </a:cubicBezTo>
                  <a:cubicBezTo>
                    <a:pt x="242" y="497"/>
                    <a:pt x="191" y="268"/>
                    <a:pt x="128" y="51"/>
                  </a:cubicBezTo>
                  <a:cubicBezTo>
                    <a:pt x="122" y="16"/>
                    <a:pt x="94" y="0"/>
                    <a:pt x="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34"/>
            <p:cNvSpPr/>
            <p:nvPr/>
          </p:nvSpPr>
          <p:spPr>
            <a:xfrm>
              <a:off x="4420750" y="2291788"/>
              <a:ext cx="8925" cy="42850"/>
            </a:xfrm>
            <a:custGeom>
              <a:rect b="b" l="l" r="r" t="t"/>
              <a:pathLst>
                <a:path extrusionOk="0" h="1714" w="357">
                  <a:moveTo>
                    <a:pt x="40" y="1"/>
                  </a:moveTo>
                  <a:cubicBezTo>
                    <a:pt x="20" y="1"/>
                    <a:pt x="0" y="17"/>
                    <a:pt x="0" y="52"/>
                  </a:cubicBezTo>
                  <a:cubicBezTo>
                    <a:pt x="13" y="409"/>
                    <a:pt x="64" y="778"/>
                    <a:pt x="127" y="1135"/>
                  </a:cubicBezTo>
                  <a:cubicBezTo>
                    <a:pt x="153" y="1326"/>
                    <a:pt x="204" y="1542"/>
                    <a:pt x="331" y="1708"/>
                  </a:cubicBezTo>
                  <a:cubicBezTo>
                    <a:pt x="331" y="1712"/>
                    <a:pt x="334" y="1713"/>
                    <a:pt x="338" y="1713"/>
                  </a:cubicBezTo>
                  <a:cubicBezTo>
                    <a:pt x="345" y="1713"/>
                    <a:pt x="357" y="1708"/>
                    <a:pt x="357" y="1708"/>
                  </a:cubicBezTo>
                  <a:cubicBezTo>
                    <a:pt x="357" y="1491"/>
                    <a:pt x="280" y="1300"/>
                    <a:pt x="255" y="1109"/>
                  </a:cubicBezTo>
                  <a:cubicBezTo>
                    <a:pt x="166" y="765"/>
                    <a:pt x="140" y="396"/>
                    <a:pt x="76" y="27"/>
                  </a:cubicBezTo>
                  <a:cubicBezTo>
                    <a:pt x="71" y="10"/>
                    <a:pt x="56" y="1"/>
                    <a:pt x="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34"/>
            <p:cNvSpPr/>
            <p:nvPr/>
          </p:nvSpPr>
          <p:spPr>
            <a:xfrm>
              <a:off x="4432525" y="2220988"/>
              <a:ext cx="12750" cy="70075"/>
            </a:xfrm>
            <a:custGeom>
              <a:rect b="b" l="l" r="r" t="t"/>
              <a:pathLst>
                <a:path extrusionOk="0" h="2803" w="510">
                  <a:moveTo>
                    <a:pt x="389" y="0"/>
                  </a:moveTo>
                  <a:cubicBezTo>
                    <a:pt x="385" y="0"/>
                    <a:pt x="382" y="7"/>
                    <a:pt x="382" y="19"/>
                  </a:cubicBezTo>
                  <a:cubicBezTo>
                    <a:pt x="0" y="873"/>
                    <a:pt x="204" y="1891"/>
                    <a:pt x="369" y="2783"/>
                  </a:cubicBezTo>
                  <a:cubicBezTo>
                    <a:pt x="369" y="2798"/>
                    <a:pt x="377" y="2803"/>
                    <a:pt x="387" y="2803"/>
                  </a:cubicBezTo>
                  <a:cubicBezTo>
                    <a:pt x="402" y="2803"/>
                    <a:pt x="420" y="2790"/>
                    <a:pt x="420" y="2783"/>
                  </a:cubicBezTo>
                  <a:cubicBezTo>
                    <a:pt x="382" y="2337"/>
                    <a:pt x="331" y="1904"/>
                    <a:pt x="293" y="1484"/>
                  </a:cubicBezTo>
                  <a:cubicBezTo>
                    <a:pt x="242" y="974"/>
                    <a:pt x="510" y="465"/>
                    <a:pt x="395" y="19"/>
                  </a:cubicBezTo>
                  <a:cubicBezTo>
                    <a:pt x="395" y="7"/>
                    <a:pt x="392" y="0"/>
                    <a:pt x="3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34"/>
            <p:cNvSpPr/>
            <p:nvPr/>
          </p:nvSpPr>
          <p:spPr>
            <a:xfrm>
              <a:off x="4441750" y="2305538"/>
              <a:ext cx="8625" cy="28600"/>
            </a:xfrm>
            <a:custGeom>
              <a:rect b="b" l="l" r="r" t="t"/>
              <a:pathLst>
                <a:path extrusionOk="0" h="1144" w="345">
                  <a:moveTo>
                    <a:pt x="37" y="0"/>
                  </a:moveTo>
                  <a:cubicBezTo>
                    <a:pt x="18" y="0"/>
                    <a:pt x="0" y="16"/>
                    <a:pt x="0" y="50"/>
                  </a:cubicBezTo>
                  <a:cubicBezTo>
                    <a:pt x="0" y="394"/>
                    <a:pt x="26" y="916"/>
                    <a:pt x="319" y="1132"/>
                  </a:cubicBezTo>
                  <a:cubicBezTo>
                    <a:pt x="323" y="1140"/>
                    <a:pt x="327" y="1143"/>
                    <a:pt x="330" y="1143"/>
                  </a:cubicBezTo>
                  <a:cubicBezTo>
                    <a:pt x="338" y="1143"/>
                    <a:pt x="344" y="1128"/>
                    <a:pt x="344" y="1120"/>
                  </a:cubicBezTo>
                  <a:cubicBezTo>
                    <a:pt x="281" y="941"/>
                    <a:pt x="217" y="776"/>
                    <a:pt x="179" y="597"/>
                  </a:cubicBezTo>
                  <a:cubicBezTo>
                    <a:pt x="141" y="406"/>
                    <a:pt x="128" y="215"/>
                    <a:pt x="77" y="37"/>
                  </a:cubicBezTo>
                  <a:cubicBezTo>
                    <a:pt x="71" y="13"/>
                    <a:pt x="53"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34"/>
            <p:cNvSpPr/>
            <p:nvPr/>
          </p:nvSpPr>
          <p:spPr>
            <a:xfrm>
              <a:off x="4452900" y="2238363"/>
              <a:ext cx="8300" cy="76325"/>
            </a:xfrm>
            <a:custGeom>
              <a:rect b="b" l="l" r="r" t="t"/>
              <a:pathLst>
                <a:path extrusionOk="0" h="3053" w="332">
                  <a:moveTo>
                    <a:pt x="266" y="1"/>
                  </a:moveTo>
                  <a:cubicBezTo>
                    <a:pt x="260" y="1"/>
                    <a:pt x="255" y="8"/>
                    <a:pt x="255" y="25"/>
                  </a:cubicBezTo>
                  <a:cubicBezTo>
                    <a:pt x="26" y="929"/>
                    <a:pt x="0" y="2138"/>
                    <a:pt x="255" y="3030"/>
                  </a:cubicBezTo>
                  <a:cubicBezTo>
                    <a:pt x="260" y="3046"/>
                    <a:pt x="274" y="3053"/>
                    <a:pt x="289" y="3053"/>
                  </a:cubicBezTo>
                  <a:cubicBezTo>
                    <a:pt x="310" y="3053"/>
                    <a:pt x="331" y="3039"/>
                    <a:pt x="331" y="3017"/>
                  </a:cubicBezTo>
                  <a:cubicBezTo>
                    <a:pt x="140" y="2037"/>
                    <a:pt x="191" y="980"/>
                    <a:pt x="280" y="25"/>
                  </a:cubicBezTo>
                  <a:cubicBezTo>
                    <a:pt x="280" y="11"/>
                    <a:pt x="273" y="1"/>
                    <a:pt x="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34"/>
            <p:cNvSpPr/>
            <p:nvPr/>
          </p:nvSpPr>
          <p:spPr>
            <a:xfrm>
              <a:off x="4476450" y="2217663"/>
              <a:ext cx="6700" cy="66450"/>
            </a:xfrm>
            <a:custGeom>
              <a:rect b="b" l="l" r="r" t="t"/>
              <a:pathLst>
                <a:path extrusionOk="0" h="2658" w="268">
                  <a:moveTo>
                    <a:pt x="213" y="1"/>
                  </a:moveTo>
                  <a:cubicBezTo>
                    <a:pt x="205" y="1"/>
                    <a:pt x="197" y="8"/>
                    <a:pt x="191" y="25"/>
                  </a:cubicBezTo>
                  <a:cubicBezTo>
                    <a:pt x="64" y="433"/>
                    <a:pt x="64" y="878"/>
                    <a:pt x="39" y="1311"/>
                  </a:cubicBezTo>
                  <a:cubicBezTo>
                    <a:pt x="26" y="1757"/>
                    <a:pt x="0" y="2190"/>
                    <a:pt x="128" y="2635"/>
                  </a:cubicBezTo>
                  <a:cubicBezTo>
                    <a:pt x="133" y="2650"/>
                    <a:pt x="146" y="2658"/>
                    <a:pt x="160" y="2658"/>
                  </a:cubicBezTo>
                  <a:cubicBezTo>
                    <a:pt x="181" y="2658"/>
                    <a:pt x="204" y="2641"/>
                    <a:pt x="204" y="2610"/>
                  </a:cubicBezTo>
                  <a:cubicBezTo>
                    <a:pt x="140" y="2126"/>
                    <a:pt x="90" y="1642"/>
                    <a:pt x="140" y="1146"/>
                  </a:cubicBezTo>
                  <a:cubicBezTo>
                    <a:pt x="191" y="764"/>
                    <a:pt x="268" y="407"/>
                    <a:pt x="230" y="25"/>
                  </a:cubicBezTo>
                  <a:cubicBezTo>
                    <a:pt x="230" y="11"/>
                    <a:pt x="222" y="1"/>
                    <a:pt x="2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4"/>
            <p:cNvSpPr/>
            <p:nvPr/>
          </p:nvSpPr>
          <p:spPr>
            <a:xfrm>
              <a:off x="4478675" y="2296438"/>
              <a:ext cx="6700" cy="33975"/>
            </a:xfrm>
            <a:custGeom>
              <a:rect b="b" l="l" r="r" t="t"/>
              <a:pathLst>
                <a:path extrusionOk="0" h="1359" w="268">
                  <a:moveTo>
                    <a:pt x="61" y="0"/>
                  </a:moveTo>
                  <a:cubicBezTo>
                    <a:pt x="48" y="0"/>
                    <a:pt x="39" y="6"/>
                    <a:pt x="39" y="19"/>
                  </a:cubicBezTo>
                  <a:cubicBezTo>
                    <a:pt x="1" y="223"/>
                    <a:pt x="51" y="439"/>
                    <a:pt x="64" y="643"/>
                  </a:cubicBezTo>
                  <a:cubicBezTo>
                    <a:pt x="102" y="860"/>
                    <a:pt x="102" y="1114"/>
                    <a:pt x="166" y="1343"/>
                  </a:cubicBezTo>
                  <a:cubicBezTo>
                    <a:pt x="171" y="1354"/>
                    <a:pt x="184" y="1358"/>
                    <a:pt x="196" y="1358"/>
                  </a:cubicBezTo>
                  <a:cubicBezTo>
                    <a:pt x="213" y="1358"/>
                    <a:pt x="230" y="1351"/>
                    <a:pt x="230" y="1343"/>
                  </a:cubicBezTo>
                  <a:cubicBezTo>
                    <a:pt x="268" y="1152"/>
                    <a:pt x="242" y="923"/>
                    <a:pt x="230" y="732"/>
                  </a:cubicBezTo>
                  <a:cubicBezTo>
                    <a:pt x="192" y="503"/>
                    <a:pt x="179" y="248"/>
                    <a:pt x="102" y="19"/>
                  </a:cubicBezTo>
                  <a:cubicBezTo>
                    <a:pt x="90" y="6"/>
                    <a:pt x="74" y="0"/>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34"/>
            <p:cNvSpPr/>
            <p:nvPr/>
          </p:nvSpPr>
          <p:spPr>
            <a:xfrm>
              <a:off x="4494275" y="2288713"/>
              <a:ext cx="9900" cy="40775"/>
            </a:xfrm>
            <a:custGeom>
              <a:rect b="b" l="l" r="r" t="t"/>
              <a:pathLst>
                <a:path extrusionOk="0" h="1631" w="396">
                  <a:moveTo>
                    <a:pt x="220" y="0"/>
                  </a:moveTo>
                  <a:cubicBezTo>
                    <a:pt x="195" y="0"/>
                    <a:pt x="166" y="16"/>
                    <a:pt x="153" y="48"/>
                  </a:cubicBezTo>
                  <a:cubicBezTo>
                    <a:pt x="77" y="519"/>
                    <a:pt x="0" y="1220"/>
                    <a:pt x="332" y="1614"/>
                  </a:cubicBezTo>
                  <a:cubicBezTo>
                    <a:pt x="343" y="1626"/>
                    <a:pt x="354" y="1630"/>
                    <a:pt x="362" y="1630"/>
                  </a:cubicBezTo>
                  <a:cubicBezTo>
                    <a:pt x="383" y="1630"/>
                    <a:pt x="395" y="1607"/>
                    <a:pt x="395" y="1589"/>
                  </a:cubicBezTo>
                  <a:cubicBezTo>
                    <a:pt x="255" y="1067"/>
                    <a:pt x="268" y="583"/>
                    <a:pt x="268" y="48"/>
                  </a:cubicBezTo>
                  <a:cubicBezTo>
                    <a:pt x="268" y="16"/>
                    <a:pt x="246" y="0"/>
                    <a:pt x="2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4"/>
            <p:cNvSpPr/>
            <p:nvPr/>
          </p:nvSpPr>
          <p:spPr>
            <a:xfrm>
              <a:off x="4513050" y="2286538"/>
              <a:ext cx="10125" cy="39575"/>
            </a:xfrm>
            <a:custGeom>
              <a:rect b="b" l="l" r="r" t="t"/>
              <a:pathLst>
                <a:path extrusionOk="0" h="1583" w="405">
                  <a:moveTo>
                    <a:pt x="53" y="1"/>
                  </a:moveTo>
                  <a:cubicBezTo>
                    <a:pt x="27" y="1"/>
                    <a:pt x="1" y="23"/>
                    <a:pt x="1" y="71"/>
                  </a:cubicBezTo>
                  <a:cubicBezTo>
                    <a:pt x="1" y="543"/>
                    <a:pt x="26" y="1166"/>
                    <a:pt x="319" y="1561"/>
                  </a:cubicBezTo>
                  <a:cubicBezTo>
                    <a:pt x="327" y="1576"/>
                    <a:pt x="337" y="1582"/>
                    <a:pt x="348" y="1582"/>
                  </a:cubicBezTo>
                  <a:cubicBezTo>
                    <a:pt x="375" y="1582"/>
                    <a:pt x="404" y="1546"/>
                    <a:pt x="395" y="1510"/>
                  </a:cubicBezTo>
                  <a:cubicBezTo>
                    <a:pt x="332" y="1256"/>
                    <a:pt x="255" y="1026"/>
                    <a:pt x="204" y="746"/>
                  </a:cubicBezTo>
                  <a:cubicBezTo>
                    <a:pt x="166" y="517"/>
                    <a:pt x="154" y="288"/>
                    <a:pt x="103" y="46"/>
                  </a:cubicBezTo>
                  <a:cubicBezTo>
                    <a:pt x="97" y="17"/>
                    <a:pt x="75" y="1"/>
                    <a:pt x="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4"/>
            <p:cNvSpPr/>
            <p:nvPr/>
          </p:nvSpPr>
          <p:spPr>
            <a:xfrm>
              <a:off x="4524200" y="2250513"/>
              <a:ext cx="18225" cy="76175"/>
            </a:xfrm>
            <a:custGeom>
              <a:rect b="b" l="l" r="r" t="t"/>
              <a:pathLst>
                <a:path extrusionOk="0" h="3047" w="729">
                  <a:moveTo>
                    <a:pt x="175" y="0"/>
                  </a:moveTo>
                  <a:cubicBezTo>
                    <a:pt x="147" y="0"/>
                    <a:pt x="115" y="16"/>
                    <a:pt x="102" y="48"/>
                  </a:cubicBezTo>
                  <a:cubicBezTo>
                    <a:pt x="0" y="1029"/>
                    <a:pt x="77" y="2111"/>
                    <a:pt x="573" y="3002"/>
                  </a:cubicBezTo>
                  <a:cubicBezTo>
                    <a:pt x="588" y="3032"/>
                    <a:pt x="617" y="3047"/>
                    <a:pt x="645" y="3047"/>
                  </a:cubicBezTo>
                  <a:cubicBezTo>
                    <a:pt x="688" y="3047"/>
                    <a:pt x="729" y="3013"/>
                    <a:pt x="713" y="2951"/>
                  </a:cubicBezTo>
                  <a:cubicBezTo>
                    <a:pt x="357" y="1984"/>
                    <a:pt x="281" y="1079"/>
                    <a:pt x="230" y="48"/>
                  </a:cubicBezTo>
                  <a:cubicBezTo>
                    <a:pt x="230" y="16"/>
                    <a:pt x="204" y="0"/>
                    <a:pt x="1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4"/>
            <p:cNvSpPr/>
            <p:nvPr/>
          </p:nvSpPr>
          <p:spPr>
            <a:xfrm>
              <a:off x="4546800" y="2287213"/>
              <a:ext cx="13075" cy="37100"/>
            </a:xfrm>
            <a:custGeom>
              <a:rect b="b" l="l" r="r" t="t"/>
              <a:pathLst>
                <a:path extrusionOk="0" h="1484" w="523">
                  <a:moveTo>
                    <a:pt x="41" y="0"/>
                  </a:moveTo>
                  <a:cubicBezTo>
                    <a:pt x="22" y="0"/>
                    <a:pt x="0" y="20"/>
                    <a:pt x="0" y="44"/>
                  </a:cubicBezTo>
                  <a:cubicBezTo>
                    <a:pt x="0" y="261"/>
                    <a:pt x="90" y="503"/>
                    <a:pt x="153" y="719"/>
                  </a:cubicBezTo>
                  <a:cubicBezTo>
                    <a:pt x="191" y="885"/>
                    <a:pt x="242" y="1025"/>
                    <a:pt x="268" y="1178"/>
                  </a:cubicBezTo>
                  <a:cubicBezTo>
                    <a:pt x="281" y="1267"/>
                    <a:pt x="281" y="1381"/>
                    <a:pt x="319" y="1458"/>
                  </a:cubicBezTo>
                  <a:cubicBezTo>
                    <a:pt x="332" y="1471"/>
                    <a:pt x="344" y="1483"/>
                    <a:pt x="382" y="1483"/>
                  </a:cubicBezTo>
                  <a:cubicBezTo>
                    <a:pt x="523" y="1394"/>
                    <a:pt x="395" y="1038"/>
                    <a:pt x="370" y="910"/>
                  </a:cubicBezTo>
                  <a:cubicBezTo>
                    <a:pt x="281" y="617"/>
                    <a:pt x="153" y="325"/>
                    <a:pt x="64" y="19"/>
                  </a:cubicBezTo>
                  <a:cubicBezTo>
                    <a:pt x="60" y="6"/>
                    <a:pt x="51" y="0"/>
                    <a:pt x="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34"/>
            <p:cNvSpPr/>
            <p:nvPr/>
          </p:nvSpPr>
          <p:spPr>
            <a:xfrm>
              <a:off x="4559850" y="2258613"/>
              <a:ext cx="12600" cy="62875"/>
            </a:xfrm>
            <a:custGeom>
              <a:rect b="b" l="l" r="r" t="t"/>
              <a:pathLst>
                <a:path extrusionOk="0" h="2515" w="504">
                  <a:moveTo>
                    <a:pt x="44" y="1"/>
                  </a:moveTo>
                  <a:cubicBezTo>
                    <a:pt x="24" y="1"/>
                    <a:pt x="1" y="20"/>
                    <a:pt x="1" y="55"/>
                  </a:cubicBezTo>
                  <a:cubicBezTo>
                    <a:pt x="1" y="845"/>
                    <a:pt x="13" y="1761"/>
                    <a:pt x="421" y="2487"/>
                  </a:cubicBezTo>
                  <a:cubicBezTo>
                    <a:pt x="427" y="2505"/>
                    <a:pt x="446" y="2514"/>
                    <a:pt x="464" y="2514"/>
                  </a:cubicBezTo>
                  <a:cubicBezTo>
                    <a:pt x="485" y="2514"/>
                    <a:pt x="504" y="2502"/>
                    <a:pt x="497" y="2474"/>
                  </a:cubicBezTo>
                  <a:cubicBezTo>
                    <a:pt x="332" y="1647"/>
                    <a:pt x="141" y="870"/>
                    <a:pt x="77" y="42"/>
                  </a:cubicBezTo>
                  <a:cubicBezTo>
                    <a:pt x="77" y="14"/>
                    <a:pt x="61" y="1"/>
                    <a:pt x="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34"/>
            <p:cNvSpPr/>
            <p:nvPr/>
          </p:nvSpPr>
          <p:spPr>
            <a:xfrm>
              <a:off x="4578950" y="2242538"/>
              <a:ext cx="12125" cy="74300"/>
            </a:xfrm>
            <a:custGeom>
              <a:rect b="b" l="l" r="r" t="t"/>
              <a:pathLst>
                <a:path extrusionOk="0" h="2972" w="485">
                  <a:moveTo>
                    <a:pt x="134" y="1"/>
                  </a:moveTo>
                  <a:cubicBezTo>
                    <a:pt x="106" y="1"/>
                    <a:pt x="77" y="17"/>
                    <a:pt x="77" y="49"/>
                  </a:cubicBezTo>
                  <a:cubicBezTo>
                    <a:pt x="1" y="1093"/>
                    <a:pt x="1" y="1997"/>
                    <a:pt x="446" y="2952"/>
                  </a:cubicBezTo>
                  <a:cubicBezTo>
                    <a:pt x="446" y="2965"/>
                    <a:pt x="456" y="2971"/>
                    <a:pt x="465" y="2971"/>
                  </a:cubicBezTo>
                  <a:cubicBezTo>
                    <a:pt x="475" y="2971"/>
                    <a:pt x="484" y="2965"/>
                    <a:pt x="484" y="2952"/>
                  </a:cubicBezTo>
                  <a:cubicBezTo>
                    <a:pt x="268" y="1971"/>
                    <a:pt x="230" y="1042"/>
                    <a:pt x="192" y="49"/>
                  </a:cubicBezTo>
                  <a:cubicBezTo>
                    <a:pt x="192" y="17"/>
                    <a:pt x="163" y="1"/>
                    <a:pt x="1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34"/>
            <p:cNvSpPr/>
            <p:nvPr/>
          </p:nvSpPr>
          <p:spPr>
            <a:xfrm>
              <a:off x="4583400" y="2207563"/>
              <a:ext cx="4350" cy="17175"/>
            </a:xfrm>
            <a:custGeom>
              <a:rect b="b" l="l" r="r" t="t"/>
              <a:pathLst>
                <a:path extrusionOk="0" h="687" w="174">
                  <a:moveTo>
                    <a:pt x="154" y="1"/>
                  </a:moveTo>
                  <a:cubicBezTo>
                    <a:pt x="147" y="1"/>
                    <a:pt x="141" y="4"/>
                    <a:pt x="141" y="9"/>
                  </a:cubicBezTo>
                  <a:cubicBezTo>
                    <a:pt x="90" y="111"/>
                    <a:pt x="52" y="200"/>
                    <a:pt x="26" y="314"/>
                  </a:cubicBezTo>
                  <a:cubicBezTo>
                    <a:pt x="1" y="429"/>
                    <a:pt x="1" y="556"/>
                    <a:pt x="14" y="658"/>
                  </a:cubicBezTo>
                  <a:cubicBezTo>
                    <a:pt x="14" y="677"/>
                    <a:pt x="26" y="687"/>
                    <a:pt x="39" y="687"/>
                  </a:cubicBezTo>
                  <a:cubicBezTo>
                    <a:pt x="52" y="687"/>
                    <a:pt x="64" y="677"/>
                    <a:pt x="64" y="658"/>
                  </a:cubicBezTo>
                  <a:cubicBezTo>
                    <a:pt x="77" y="569"/>
                    <a:pt x="90" y="467"/>
                    <a:pt x="128" y="378"/>
                  </a:cubicBezTo>
                  <a:cubicBezTo>
                    <a:pt x="154" y="264"/>
                    <a:pt x="154" y="136"/>
                    <a:pt x="166" y="22"/>
                  </a:cubicBezTo>
                  <a:cubicBezTo>
                    <a:pt x="174" y="7"/>
                    <a:pt x="164" y="1"/>
                    <a:pt x="1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34"/>
            <p:cNvSpPr/>
            <p:nvPr/>
          </p:nvSpPr>
          <p:spPr>
            <a:xfrm>
              <a:off x="4599950" y="2227738"/>
              <a:ext cx="18825" cy="88600"/>
            </a:xfrm>
            <a:custGeom>
              <a:rect b="b" l="l" r="r" t="t"/>
              <a:pathLst>
                <a:path extrusionOk="0" h="3544" w="753">
                  <a:moveTo>
                    <a:pt x="190" y="1"/>
                  </a:moveTo>
                  <a:cubicBezTo>
                    <a:pt x="157" y="1"/>
                    <a:pt x="122" y="23"/>
                    <a:pt x="116" y="68"/>
                  </a:cubicBezTo>
                  <a:cubicBezTo>
                    <a:pt x="1" y="1226"/>
                    <a:pt x="90" y="2551"/>
                    <a:pt x="739" y="3544"/>
                  </a:cubicBezTo>
                  <a:lnTo>
                    <a:pt x="752" y="3544"/>
                  </a:lnTo>
                  <a:cubicBezTo>
                    <a:pt x="472" y="2360"/>
                    <a:pt x="256" y="1277"/>
                    <a:pt x="256" y="68"/>
                  </a:cubicBezTo>
                  <a:cubicBezTo>
                    <a:pt x="256" y="23"/>
                    <a:pt x="224" y="1"/>
                    <a:pt x="1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34"/>
            <p:cNvSpPr/>
            <p:nvPr/>
          </p:nvSpPr>
          <p:spPr>
            <a:xfrm>
              <a:off x="4623825" y="2204838"/>
              <a:ext cx="10425" cy="69500"/>
            </a:xfrm>
            <a:custGeom>
              <a:rect b="b" l="l" r="r" t="t"/>
              <a:pathLst>
                <a:path extrusionOk="0" h="2780" w="417">
                  <a:moveTo>
                    <a:pt x="260" y="0"/>
                  </a:moveTo>
                  <a:cubicBezTo>
                    <a:pt x="249" y="0"/>
                    <a:pt x="237" y="10"/>
                    <a:pt x="230" y="29"/>
                  </a:cubicBezTo>
                  <a:cubicBezTo>
                    <a:pt x="116" y="920"/>
                    <a:pt x="1" y="1913"/>
                    <a:pt x="357" y="2766"/>
                  </a:cubicBezTo>
                  <a:cubicBezTo>
                    <a:pt x="362" y="2775"/>
                    <a:pt x="371" y="2780"/>
                    <a:pt x="381" y="2780"/>
                  </a:cubicBezTo>
                  <a:cubicBezTo>
                    <a:pt x="398" y="2780"/>
                    <a:pt x="417" y="2766"/>
                    <a:pt x="408" y="2741"/>
                  </a:cubicBezTo>
                  <a:cubicBezTo>
                    <a:pt x="128" y="1837"/>
                    <a:pt x="217" y="933"/>
                    <a:pt x="281" y="29"/>
                  </a:cubicBezTo>
                  <a:cubicBezTo>
                    <a:pt x="281" y="10"/>
                    <a:pt x="272" y="0"/>
                    <a:pt x="2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34"/>
            <p:cNvSpPr/>
            <p:nvPr/>
          </p:nvSpPr>
          <p:spPr>
            <a:xfrm>
              <a:off x="4633375" y="2287213"/>
              <a:ext cx="9150" cy="21475"/>
            </a:xfrm>
            <a:custGeom>
              <a:rect b="b" l="l" r="r" t="t"/>
              <a:pathLst>
                <a:path extrusionOk="0" h="859" w="366">
                  <a:moveTo>
                    <a:pt x="36" y="1"/>
                  </a:moveTo>
                  <a:cubicBezTo>
                    <a:pt x="32" y="1"/>
                    <a:pt x="26" y="6"/>
                    <a:pt x="26" y="6"/>
                  </a:cubicBezTo>
                  <a:cubicBezTo>
                    <a:pt x="1" y="299"/>
                    <a:pt x="141" y="579"/>
                    <a:pt x="281" y="834"/>
                  </a:cubicBezTo>
                  <a:cubicBezTo>
                    <a:pt x="290" y="851"/>
                    <a:pt x="303" y="858"/>
                    <a:pt x="316" y="858"/>
                  </a:cubicBezTo>
                  <a:cubicBezTo>
                    <a:pt x="341" y="858"/>
                    <a:pt x="366" y="833"/>
                    <a:pt x="357" y="808"/>
                  </a:cubicBezTo>
                  <a:cubicBezTo>
                    <a:pt x="281" y="528"/>
                    <a:pt x="192" y="248"/>
                    <a:pt x="39" y="6"/>
                  </a:cubicBezTo>
                  <a:cubicBezTo>
                    <a:pt x="39" y="2"/>
                    <a:pt x="38" y="1"/>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34"/>
            <p:cNvSpPr/>
            <p:nvPr/>
          </p:nvSpPr>
          <p:spPr>
            <a:xfrm>
              <a:off x="4647075" y="2247813"/>
              <a:ext cx="14475" cy="57600"/>
            </a:xfrm>
            <a:custGeom>
              <a:rect b="b" l="l" r="r" t="t"/>
              <a:pathLst>
                <a:path extrusionOk="0" h="2304" w="579">
                  <a:moveTo>
                    <a:pt x="198" y="0"/>
                  </a:moveTo>
                  <a:cubicBezTo>
                    <a:pt x="188" y="0"/>
                    <a:pt x="179" y="10"/>
                    <a:pt x="179" y="29"/>
                  </a:cubicBezTo>
                  <a:cubicBezTo>
                    <a:pt x="51" y="704"/>
                    <a:pt x="0" y="1722"/>
                    <a:pt x="472" y="2283"/>
                  </a:cubicBezTo>
                  <a:cubicBezTo>
                    <a:pt x="483" y="2297"/>
                    <a:pt x="497" y="2304"/>
                    <a:pt x="511" y="2304"/>
                  </a:cubicBezTo>
                  <a:cubicBezTo>
                    <a:pt x="546" y="2304"/>
                    <a:pt x="579" y="2268"/>
                    <a:pt x="561" y="2232"/>
                  </a:cubicBezTo>
                  <a:cubicBezTo>
                    <a:pt x="395" y="1888"/>
                    <a:pt x="281" y="1557"/>
                    <a:pt x="255" y="1175"/>
                  </a:cubicBezTo>
                  <a:cubicBezTo>
                    <a:pt x="217" y="793"/>
                    <a:pt x="268" y="411"/>
                    <a:pt x="217" y="29"/>
                  </a:cubicBezTo>
                  <a:cubicBezTo>
                    <a:pt x="217" y="10"/>
                    <a:pt x="207" y="0"/>
                    <a:pt x="1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34"/>
            <p:cNvSpPr/>
            <p:nvPr/>
          </p:nvSpPr>
          <p:spPr>
            <a:xfrm>
              <a:off x="4663625" y="2276763"/>
              <a:ext cx="5750" cy="21300"/>
            </a:xfrm>
            <a:custGeom>
              <a:rect b="b" l="l" r="r" t="t"/>
              <a:pathLst>
                <a:path extrusionOk="0" h="852" w="230">
                  <a:moveTo>
                    <a:pt x="77" y="1"/>
                  </a:moveTo>
                  <a:cubicBezTo>
                    <a:pt x="64" y="1"/>
                    <a:pt x="52" y="10"/>
                    <a:pt x="52" y="29"/>
                  </a:cubicBezTo>
                  <a:cubicBezTo>
                    <a:pt x="26" y="284"/>
                    <a:pt x="1" y="564"/>
                    <a:pt x="102" y="819"/>
                  </a:cubicBezTo>
                  <a:cubicBezTo>
                    <a:pt x="108" y="841"/>
                    <a:pt x="123" y="851"/>
                    <a:pt x="140" y="851"/>
                  </a:cubicBezTo>
                  <a:cubicBezTo>
                    <a:pt x="161" y="851"/>
                    <a:pt x="184" y="835"/>
                    <a:pt x="192" y="806"/>
                  </a:cubicBezTo>
                  <a:cubicBezTo>
                    <a:pt x="230" y="552"/>
                    <a:pt x="115" y="284"/>
                    <a:pt x="102" y="29"/>
                  </a:cubicBezTo>
                  <a:cubicBezTo>
                    <a:pt x="102" y="10"/>
                    <a:pt x="90"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34"/>
            <p:cNvSpPr/>
            <p:nvPr/>
          </p:nvSpPr>
          <p:spPr>
            <a:xfrm>
              <a:off x="4670950" y="2290738"/>
              <a:ext cx="5425" cy="15175"/>
            </a:xfrm>
            <a:custGeom>
              <a:rect b="b" l="l" r="r" t="t"/>
              <a:pathLst>
                <a:path extrusionOk="0" h="607" w="217">
                  <a:moveTo>
                    <a:pt x="66" y="0"/>
                  </a:moveTo>
                  <a:cubicBezTo>
                    <a:pt x="56" y="0"/>
                    <a:pt x="45" y="12"/>
                    <a:pt x="26" y="31"/>
                  </a:cubicBezTo>
                  <a:cubicBezTo>
                    <a:pt x="26" y="196"/>
                    <a:pt x="0" y="425"/>
                    <a:pt x="115" y="578"/>
                  </a:cubicBezTo>
                  <a:cubicBezTo>
                    <a:pt x="125" y="598"/>
                    <a:pt x="140" y="606"/>
                    <a:pt x="155" y="606"/>
                  </a:cubicBezTo>
                  <a:cubicBezTo>
                    <a:pt x="180" y="606"/>
                    <a:pt x="204" y="584"/>
                    <a:pt x="204" y="553"/>
                  </a:cubicBezTo>
                  <a:cubicBezTo>
                    <a:pt x="217" y="362"/>
                    <a:pt x="191" y="158"/>
                    <a:pt x="77" y="5"/>
                  </a:cubicBezTo>
                  <a:cubicBezTo>
                    <a:pt x="73" y="2"/>
                    <a:pt x="70" y="0"/>
                    <a:pt x="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34"/>
            <p:cNvSpPr/>
            <p:nvPr/>
          </p:nvSpPr>
          <p:spPr>
            <a:xfrm>
              <a:off x="4397500" y="2234313"/>
              <a:ext cx="9250" cy="28375"/>
            </a:xfrm>
            <a:custGeom>
              <a:rect b="b" l="l" r="r" t="t"/>
              <a:pathLst>
                <a:path extrusionOk="0" h="1135" w="370">
                  <a:moveTo>
                    <a:pt x="338" y="0"/>
                  </a:moveTo>
                  <a:cubicBezTo>
                    <a:pt x="332" y="0"/>
                    <a:pt x="324" y="3"/>
                    <a:pt x="319" y="8"/>
                  </a:cubicBezTo>
                  <a:cubicBezTo>
                    <a:pt x="128" y="327"/>
                    <a:pt x="51" y="709"/>
                    <a:pt x="1" y="1078"/>
                  </a:cubicBezTo>
                  <a:cubicBezTo>
                    <a:pt x="1" y="1115"/>
                    <a:pt x="26" y="1135"/>
                    <a:pt x="53" y="1135"/>
                  </a:cubicBezTo>
                  <a:cubicBezTo>
                    <a:pt x="72" y="1135"/>
                    <a:pt x="92" y="1125"/>
                    <a:pt x="102" y="1104"/>
                  </a:cubicBezTo>
                  <a:cubicBezTo>
                    <a:pt x="242" y="760"/>
                    <a:pt x="370" y="390"/>
                    <a:pt x="357" y="21"/>
                  </a:cubicBezTo>
                  <a:cubicBezTo>
                    <a:pt x="357" y="6"/>
                    <a:pt x="348" y="0"/>
                    <a:pt x="3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34"/>
            <p:cNvSpPr/>
            <p:nvPr/>
          </p:nvSpPr>
          <p:spPr>
            <a:xfrm>
              <a:off x="4404500" y="2258888"/>
              <a:ext cx="5125" cy="17750"/>
            </a:xfrm>
            <a:custGeom>
              <a:rect b="b" l="l" r="r" t="t"/>
              <a:pathLst>
                <a:path extrusionOk="0" h="710" w="205">
                  <a:moveTo>
                    <a:pt x="119" y="0"/>
                  </a:moveTo>
                  <a:cubicBezTo>
                    <a:pt x="108" y="0"/>
                    <a:pt x="103" y="6"/>
                    <a:pt x="103" y="6"/>
                  </a:cubicBezTo>
                  <a:cubicBezTo>
                    <a:pt x="39" y="95"/>
                    <a:pt x="39" y="184"/>
                    <a:pt x="26" y="286"/>
                  </a:cubicBezTo>
                  <a:cubicBezTo>
                    <a:pt x="1" y="413"/>
                    <a:pt x="1" y="515"/>
                    <a:pt x="1" y="643"/>
                  </a:cubicBezTo>
                  <a:cubicBezTo>
                    <a:pt x="1" y="687"/>
                    <a:pt x="29" y="709"/>
                    <a:pt x="60" y="709"/>
                  </a:cubicBezTo>
                  <a:cubicBezTo>
                    <a:pt x="90" y="709"/>
                    <a:pt x="122" y="687"/>
                    <a:pt x="128" y="643"/>
                  </a:cubicBezTo>
                  <a:cubicBezTo>
                    <a:pt x="153" y="515"/>
                    <a:pt x="179" y="413"/>
                    <a:pt x="179" y="286"/>
                  </a:cubicBezTo>
                  <a:cubicBezTo>
                    <a:pt x="179" y="197"/>
                    <a:pt x="204" y="95"/>
                    <a:pt x="141" y="6"/>
                  </a:cubicBezTo>
                  <a:cubicBezTo>
                    <a:pt x="132" y="2"/>
                    <a:pt x="125" y="0"/>
                    <a:pt x="1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4"/>
            <p:cNvSpPr/>
            <p:nvPr/>
          </p:nvSpPr>
          <p:spPr>
            <a:xfrm>
              <a:off x="4310925" y="2287863"/>
              <a:ext cx="6200" cy="19975"/>
            </a:xfrm>
            <a:custGeom>
              <a:rect b="b" l="l" r="r" t="t"/>
              <a:pathLst>
                <a:path extrusionOk="0" h="799" w="248">
                  <a:moveTo>
                    <a:pt x="15" y="1"/>
                  </a:moveTo>
                  <a:cubicBezTo>
                    <a:pt x="8" y="1"/>
                    <a:pt x="0" y="10"/>
                    <a:pt x="0" y="31"/>
                  </a:cubicBezTo>
                  <a:cubicBezTo>
                    <a:pt x="13" y="286"/>
                    <a:pt x="25" y="540"/>
                    <a:pt x="166" y="782"/>
                  </a:cubicBezTo>
                  <a:cubicBezTo>
                    <a:pt x="177" y="794"/>
                    <a:pt x="189" y="798"/>
                    <a:pt x="200" y="798"/>
                  </a:cubicBezTo>
                  <a:cubicBezTo>
                    <a:pt x="227" y="798"/>
                    <a:pt x="247" y="771"/>
                    <a:pt x="229" y="744"/>
                  </a:cubicBezTo>
                  <a:cubicBezTo>
                    <a:pt x="166" y="490"/>
                    <a:pt x="102" y="248"/>
                    <a:pt x="25" y="18"/>
                  </a:cubicBezTo>
                  <a:cubicBezTo>
                    <a:pt x="25" y="7"/>
                    <a:pt x="20" y="1"/>
                    <a:pt x="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34"/>
            <p:cNvSpPr/>
            <p:nvPr/>
          </p:nvSpPr>
          <p:spPr>
            <a:xfrm>
              <a:off x="4318875" y="2290338"/>
              <a:ext cx="6400" cy="17600"/>
            </a:xfrm>
            <a:custGeom>
              <a:rect b="b" l="l" r="r" t="t"/>
              <a:pathLst>
                <a:path extrusionOk="0" h="704" w="256">
                  <a:moveTo>
                    <a:pt x="24" y="0"/>
                  </a:moveTo>
                  <a:cubicBezTo>
                    <a:pt x="13" y="0"/>
                    <a:pt x="0" y="6"/>
                    <a:pt x="0" y="21"/>
                  </a:cubicBezTo>
                  <a:cubicBezTo>
                    <a:pt x="13" y="149"/>
                    <a:pt x="39" y="263"/>
                    <a:pt x="64" y="391"/>
                  </a:cubicBezTo>
                  <a:cubicBezTo>
                    <a:pt x="77" y="505"/>
                    <a:pt x="89" y="620"/>
                    <a:pt x="166" y="696"/>
                  </a:cubicBezTo>
                  <a:cubicBezTo>
                    <a:pt x="175" y="701"/>
                    <a:pt x="186" y="704"/>
                    <a:pt x="198" y="704"/>
                  </a:cubicBezTo>
                  <a:cubicBezTo>
                    <a:pt x="218" y="704"/>
                    <a:pt x="239" y="695"/>
                    <a:pt x="255" y="671"/>
                  </a:cubicBezTo>
                  <a:cubicBezTo>
                    <a:pt x="255" y="556"/>
                    <a:pt x="204" y="454"/>
                    <a:pt x="153" y="365"/>
                  </a:cubicBezTo>
                  <a:cubicBezTo>
                    <a:pt x="102" y="250"/>
                    <a:pt x="77" y="123"/>
                    <a:pt x="39" y="9"/>
                  </a:cubicBezTo>
                  <a:cubicBezTo>
                    <a:pt x="39" y="3"/>
                    <a:pt x="32" y="0"/>
                    <a:pt x="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4"/>
            <p:cNvSpPr/>
            <p:nvPr/>
          </p:nvSpPr>
          <p:spPr>
            <a:xfrm>
              <a:off x="4328750" y="2287838"/>
              <a:ext cx="3825" cy="13650"/>
            </a:xfrm>
            <a:custGeom>
              <a:rect b="b" l="l" r="r" t="t"/>
              <a:pathLst>
                <a:path extrusionOk="0" h="546" w="153">
                  <a:moveTo>
                    <a:pt x="13" y="0"/>
                  </a:moveTo>
                  <a:cubicBezTo>
                    <a:pt x="6" y="0"/>
                    <a:pt x="0" y="7"/>
                    <a:pt x="0" y="19"/>
                  </a:cubicBezTo>
                  <a:cubicBezTo>
                    <a:pt x="13" y="172"/>
                    <a:pt x="13" y="363"/>
                    <a:pt x="64" y="529"/>
                  </a:cubicBezTo>
                  <a:cubicBezTo>
                    <a:pt x="69" y="539"/>
                    <a:pt x="83" y="545"/>
                    <a:pt x="98" y="545"/>
                  </a:cubicBezTo>
                  <a:cubicBezTo>
                    <a:pt x="118" y="545"/>
                    <a:pt x="140" y="533"/>
                    <a:pt x="140" y="503"/>
                  </a:cubicBezTo>
                  <a:cubicBezTo>
                    <a:pt x="153" y="350"/>
                    <a:pt x="64" y="172"/>
                    <a:pt x="26" y="19"/>
                  </a:cubicBezTo>
                  <a:cubicBezTo>
                    <a:pt x="26" y="7"/>
                    <a:pt x="19" y="0"/>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4"/>
            <p:cNvSpPr/>
            <p:nvPr/>
          </p:nvSpPr>
          <p:spPr>
            <a:xfrm>
              <a:off x="4337025" y="2286238"/>
              <a:ext cx="4475" cy="11175"/>
            </a:xfrm>
            <a:custGeom>
              <a:rect b="b" l="l" r="r" t="t"/>
              <a:pathLst>
                <a:path extrusionOk="0" h="447" w="179">
                  <a:moveTo>
                    <a:pt x="51" y="1"/>
                  </a:moveTo>
                  <a:cubicBezTo>
                    <a:pt x="45" y="1"/>
                    <a:pt x="38" y="7"/>
                    <a:pt x="38" y="20"/>
                  </a:cubicBezTo>
                  <a:cubicBezTo>
                    <a:pt x="38" y="147"/>
                    <a:pt x="0" y="338"/>
                    <a:pt x="77" y="427"/>
                  </a:cubicBezTo>
                  <a:cubicBezTo>
                    <a:pt x="86" y="441"/>
                    <a:pt x="99" y="447"/>
                    <a:pt x="111" y="447"/>
                  </a:cubicBezTo>
                  <a:cubicBezTo>
                    <a:pt x="133" y="447"/>
                    <a:pt x="153" y="431"/>
                    <a:pt x="153" y="414"/>
                  </a:cubicBezTo>
                  <a:cubicBezTo>
                    <a:pt x="178" y="351"/>
                    <a:pt x="140" y="300"/>
                    <a:pt x="127" y="236"/>
                  </a:cubicBezTo>
                  <a:cubicBezTo>
                    <a:pt x="102" y="160"/>
                    <a:pt x="77" y="83"/>
                    <a:pt x="64" y="20"/>
                  </a:cubicBezTo>
                  <a:cubicBezTo>
                    <a:pt x="64" y="7"/>
                    <a:pt x="57" y="1"/>
                    <a:pt x="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34"/>
            <p:cNvSpPr/>
            <p:nvPr/>
          </p:nvSpPr>
          <p:spPr>
            <a:xfrm>
              <a:off x="4344350" y="2283163"/>
              <a:ext cx="5750" cy="10175"/>
            </a:xfrm>
            <a:custGeom>
              <a:rect b="b" l="l" r="r" t="t"/>
              <a:pathLst>
                <a:path extrusionOk="0" h="407" w="230">
                  <a:moveTo>
                    <a:pt x="77" y="1"/>
                  </a:moveTo>
                  <a:cubicBezTo>
                    <a:pt x="57" y="1"/>
                    <a:pt x="38" y="14"/>
                    <a:pt x="38" y="41"/>
                  </a:cubicBezTo>
                  <a:cubicBezTo>
                    <a:pt x="25" y="143"/>
                    <a:pt x="0" y="308"/>
                    <a:pt x="89" y="397"/>
                  </a:cubicBezTo>
                  <a:cubicBezTo>
                    <a:pt x="96" y="404"/>
                    <a:pt x="108" y="407"/>
                    <a:pt x="119" y="407"/>
                  </a:cubicBezTo>
                  <a:cubicBezTo>
                    <a:pt x="131" y="407"/>
                    <a:pt x="140" y="404"/>
                    <a:pt x="140" y="397"/>
                  </a:cubicBezTo>
                  <a:cubicBezTo>
                    <a:pt x="229" y="296"/>
                    <a:pt x="166" y="143"/>
                    <a:pt x="127" y="28"/>
                  </a:cubicBezTo>
                  <a:cubicBezTo>
                    <a:pt x="116" y="10"/>
                    <a:pt x="95"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1" name="Shape 1181"/>
        <p:cNvGrpSpPr/>
        <p:nvPr/>
      </p:nvGrpSpPr>
      <p:grpSpPr>
        <a:xfrm>
          <a:off x="0" y="0"/>
          <a:ext cx="0" cy="0"/>
          <a:chOff x="0" y="0"/>
          <a:chExt cx="0" cy="0"/>
        </a:xfrm>
      </p:grpSpPr>
      <p:grpSp>
        <p:nvGrpSpPr>
          <p:cNvPr id="1182" name="Google Shape;1182;p52"/>
          <p:cNvGrpSpPr/>
          <p:nvPr/>
        </p:nvGrpSpPr>
        <p:grpSpPr>
          <a:xfrm rot="134293">
            <a:off x="109412" y="145797"/>
            <a:ext cx="8820721" cy="5003978"/>
            <a:chOff x="577150" y="371675"/>
            <a:chExt cx="2899721" cy="1958151"/>
          </a:xfrm>
        </p:grpSpPr>
        <p:sp>
          <p:nvSpPr>
            <p:cNvPr id="1183" name="Google Shape;1183;p52"/>
            <p:cNvSpPr/>
            <p:nvPr/>
          </p:nvSpPr>
          <p:spPr>
            <a:xfrm>
              <a:off x="702678" y="411388"/>
              <a:ext cx="1319736" cy="66413"/>
            </a:xfrm>
            <a:custGeom>
              <a:rect b="b" l="l" r="r" t="t"/>
              <a:pathLst>
                <a:path extrusionOk="0" h="1684" w="33464">
                  <a:moveTo>
                    <a:pt x="22724" y="1"/>
                  </a:moveTo>
                  <a:cubicBezTo>
                    <a:pt x="22094" y="1"/>
                    <a:pt x="21465" y="8"/>
                    <a:pt x="20832" y="25"/>
                  </a:cubicBezTo>
                  <a:cubicBezTo>
                    <a:pt x="20488" y="38"/>
                    <a:pt x="20132" y="38"/>
                    <a:pt x="19788" y="50"/>
                  </a:cubicBezTo>
                  <a:cubicBezTo>
                    <a:pt x="19432" y="63"/>
                    <a:pt x="19088" y="127"/>
                    <a:pt x="18731" y="127"/>
                  </a:cubicBezTo>
                  <a:cubicBezTo>
                    <a:pt x="18625" y="135"/>
                    <a:pt x="18517" y="138"/>
                    <a:pt x="18408" y="138"/>
                  </a:cubicBezTo>
                  <a:cubicBezTo>
                    <a:pt x="18168" y="138"/>
                    <a:pt x="17924" y="123"/>
                    <a:pt x="17687" y="114"/>
                  </a:cubicBezTo>
                  <a:cubicBezTo>
                    <a:pt x="17616" y="111"/>
                    <a:pt x="17545" y="110"/>
                    <a:pt x="17474" y="110"/>
                  </a:cubicBezTo>
                  <a:cubicBezTo>
                    <a:pt x="17193" y="110"/>
                    <a:pt x="16915" y="127"/>
                    <a:pt x="16630" y="127"/>
                  </a:cubicBezTo>
                  <a:cubicBezTo>
                    <a:pt x="13854" y="190"/>
                    <a:pt x="11066" y="305"/>
                    <a:pt x="8277" y="471"/>
                  </a:cubicBezTo>
                  <a:cubicBezTo>
                    <a:pt x="6889" y="534"/>
                    <a:pt x="5488" y="623"/>
                    <a:pt x="4113" y="725"/>
                  </a:cubicBezTo>
                  <a:lnTo>
                    <a:pt x="2025" y="878"/>
                  </a:lnTo>
                  <a:cubicBezTo>
                    <a:pt x="1668" y="891"/>
                    <a:pt x="1325" y="929"/>
                    <a:pt x="968" y="1018"/>
                  </a:cubicBezTo>
                  <a:cubicBezTo>
                    <a:pt x="624" y="1120"/>
                    <a:pt x="293" y="1298"/>
                    <a:pt x="39" y="1553"/>
                  </a:cubicBezTo>
                  <a:cubicBezTo>
                    <a:pt x="0" y="1578"/>
                    <a:pt x="0" y="1629"/>
                    <a:pt x="39" y="1655"/>
                  </a:cubicBezTo>
                  <a:cubicBezTo>
                    <a:pt x="51" y="1674"/>
                    <a:pt x="70" y="1683"/>
                    <a:pt x="90" y="1683"/>
                  </a:cubicBezTo>
                  <a:cubicBezTo>
                    <a:pt x="109" y="1683"/>
                    <a:pt x="128" y="1674"/>
                    <a:pt x="140" y="1655"/>
                  </a:cubicBezTo>
                  <a:cubicBezTo>
                    <a:pt x="382" y="1426"/>
                    <a:pt x="701" y="1260"/>
                    <a:pt x="1019" y="1184"/>
                  </a:cubicBezTo>
                  <a:cubicBezTo>
                    <a:pt x="1350" y="1082"/>
                    <a:pt x="1694" y="1069"/>
                    <a:pt x="2038" y="1056"/>
                  </a:cubicBezTo>
                  <a:lnTo>
                    <a:pt x="4126" y="916"/>
                  </a:lnTo>
                  <a:cubicBezTo>
                    <a:pt x="5514" y="814"/>
                    <a:pt x="6915" y="738"/>
                    <a:pt x="8290" y="662"/>
                  </a:cubicBezTo>
                  <a:cubicBezTo>
                    <a:pt x="11066" y="509"/>
                    <a:pt x="13854" y="407"/>
                    <a:pt x="16630" y="343"/>
                  </a:cubicBezTo>
                  <a:cubicBezTo>
                    <a:pt x="16987" y="343"/>
                    <a:pt x="17331" y="343"/>
                    <a:pt x="17687" y="305"/>
                  </a:cubicBezTo>
                  <a:cubicBezTo>
                    <a:pt x="18031" y="280"/>
                    <a:pt x="18387" y="241"/>
                    <a:pt x="18731" y="241"/>
                  </a:cubicBezTo>
                  <a:cubicBezTo>
                    <a:pt x="19088" y="241"/>
                    <a:pt x="19432" y="280"/>
                    <a:pt x="19788" y="292"/>
                  </a:cubicBezTo>
                  <a:lnTo>
                    <a:pt x="20832" y="292"/>
                  </a:lnTo>
                  <a:lnTo>
                    <a:pt x="25009" y="280"/>
                  </a:lnTo>
                  <a:cubicBezTo>
                    <a:pt x="25511" y="275"/>
                    <a:pt x="26013" y="273"/>
                    <a:pt x="26515" y="273"/>
                  </a:cubicBezTo>
                  <a:cubicBezTo>
                    <a:pt x="28798" y="273"/>
                    <a:pt x="31076" y="316"/>
                    <a:pt x="33362" y="369"/>
                  </a:cubicBezTo>
                  <a:cubicBezTo>
                    <a:pt x="33413" y="369"/>
                    <a:pt x="33438" y="343"/>
                    <a:pt x="33464" y="305"/>
                  </a:cubicBezTo>
                  <a:cubicBezTo>
                    <a:pt x="33464" y="254"/>
                    <a:pt x="33426" y="229"/>
                    <a:pt x="33375" y="229"/>
                  </a:cubicBezTo>
                  <a:cubicBezTo>
                    <a:pt x="30599" y="101"/>
                    <a:pt x="27810" y="50"/>
                    <a:pt x="25022" y="25"/>
                  </a:cubicBezTo>
                  <a:cubicBezTo>
                    <a:pt x="24253" y="11"/>
                    <a:pt x="23489" y="1"/>
                    <a:pt x="22724"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52"/>
            <p:cNvSpPr/>
            <p:nvPr/>
          </p:nvSpPr>
          <p:spPr>
            <a:xfrm>
              <a:off x="584682" y="394272"/>
              <a:ext cx="2892189" cy="1929835"/>
            </a:xfrm>
            <a:custGeom>
              <a:rect b="b" l="l" r="r" t="t"/>
              <a:pathLst>
                <a:path extrusionOk="0" h="48934" w="73336">
                  <a:moveTo>
                    <a:pt x="1990" y="48070"/>
                  </a:moveTo>
                  <a:cubicBezTo>
                    <a:pt x="2241" y="48320"/>
                    <a:pt x="2617" y="48440"/>
                    <a:pt x="3124" y="48440"/>
                  </a:cubicBezTo>
                  <a:cubicBezTo>
                    <a:pt x="3228" y="48440"/>
                    <a:pt x="3337" y="48435"/>
                    <a:pt x="3451" y="48425"/>
                  </a:cubicBezTo>
                  <a:lnTo>
                    <a:pt x="3451" y="48425"/>
                  </a:lnTo>
                  <a:cubicBezTo>
                    <a:pt x="3329" y="48438"/>
                    <a:pt x="3213" y="48444"/>
                    <a:pt x="3103" y="48444"/>
                  </a:cubicBezTo>
                  <a:cubicBezTo>
                    <a:pt x="2613" y="48444"/>
                    <a:pt x="2238" y="48318"/>
                    <a:pt x="1990" y="48070"/>
                  </a:cubicBezTo>
                  <a:close/>
                  <a:moveTo>
                    <a:pt x="63375" y="1"/>
                  </a:moveTo>
                  <a:cubicBezTo>
                    <a:pt x="61914" y="1"/>
                    <a:pt x="60437" y="14"/>
                    <a:pt x="58943" y="39"/>
                  </a:cubicBezTo>
                  <a:cubicBezTo>
                    <a:pt x="52054" y="128"/>
                    <a:pt x="44809" y="472"/>
                    <a:pt x="37220" y="1070"/>
                  </a:cubicBezTo>
                  <a:cubicBezTo>
                    <a:pt x="35104" y="1004"/>
                    <a:pt x="32626" y="966"/>
                    <a:pt x="29798" y="966"/>
                  </a:cubicBezTo>
                  <a:cubicBezTo>
                    <a:pt x="28797" y="966"/>
                    <a:pt x="27752" y="971"/>
                    <a:pt x="26664" y="981"/>
                  </a:cubicBezTo>
                  <a:cubicBezTo>
                    <a:pt x="23111" y="994"/>
                    <a:pt x="19559" y="1070"/>
                    <a:pt x="16031" y="1185"/>
                  </a:cubicBezTo>
                  <a:cubicBezTo>
                    <a:pt x="11256" y="1350"/>
                    <a:pt x="6660" y="1579"/>
                    <a:pt x="2267" y="1910"/>
                  </a:cubicBezTo>
                  <a:cubicBezTo>
                    <a:pt x="1566" y="1987"/>
                    <a:pt x="1019" y="2191"/>
                    <a:pt x="649" y="2560"/>
                  </a:cubicBezTo>
                  <a:cubicBezTo>
                    <a:pt x="242" y="2942"/>
                    <a:pt x="13" y="3515"/>
                    <a:pt x="0" y="4292"/>
                  </a:cubicBezTo>
                  <a:cubicBezTo>
                    <a:pt x="0" y="4508"/>
                    <a:pt x="0" y="4737"/>
                    <a:pt x="38" y="4979"/>
                  </a:cubicBezTo>
                  <a:lnTo>
                    <a:pt x="1121" y="46808"/>
                  </a:lnTo>
                  <a:cubicBezTo>
                    <a:pt x="1061" y="48229"/>
                    <a:pt x="1674" y="48934"/>
                    <a:pt x="2988" y="48934"/>
                  </a:cubicBezTo>
                  <a:cubicBezTo>
                    <a:pt x="3087" y="48934"/>
                    <a:pt x="3191" y="48930"/>
                    <a:pt x="3298" y="48922"/>
                  </a:cubicBezTo>
                  <a:cubicBezTo>
                    <a:pt x="7067" y="48629"/>
                    <a:pt x="10811" y="48425"/>
                    <a:pt x="14529" y="48298"/>
                  </a:cubicBezTo>
                  <a:lnTo>
                    <a:pt x="16031" y="48247"/>
                  </a:lnTo>
                  <a:cubicBezTo>
                    <a:pt x="18782" y="48158"/>
                    <a:pt x="25963" y="47967"/>
                    <a:pt x="37564" y="47699"/>
                  </a:cubicBezTo>
                  <a:cubicBezTo>
                    <a:pt x="46146" y="47483"/>
                    <a:pt x="53277" y="47317"/>
                    <a:pt x="58943" y="47190"/>
                  </a:cubicBezTo>
                  <a:cubicBezTo>
                    <a:pt x="62538" y="47104"/>
                    <a:pt x="65933" y="47073"/>
                    <a:pt x="69166" y="47073"/>
                  </a:cubicBezTo>
                  <a:cubicBezTo>
                    <a:pt x="69758" y="47073"/>
                    <a:pt x="70344" y="47074"/>
                    <a:pt x="70925" y="47076"/>
                  </a:cubicBezTo>
                  <a:cubicBezTo>
                    <a:pt x="71006" y="47080"/>
                    <a:pt x="71085" y="47082"/>
                    <a:pt x="71162" y="47082"/>
                  </a:cubicBezTo>
                  <a:cubicBezTo>
                    <a:pt x="72664" y="47082"/>
                    <a:pt x="73336" y="46252"/>
                    <a:pt x="73166" y="44593"/>
                  </a:cubicBezTo>
                  <a:lnTo>
                    <a:pt x="72071" y="2063"/>
                  </a:lnTo>
                  <a:cubicBezTo>
                    <a:pt x="72058" y="1694"/>
                    <a:pt x="72007" y="1363"/>
                    <a:pt x="71918" y="1096"/>
                  </a:cubicBezTo>
                  <a:cubicBezTo>
                    <a:pt x="71765" y="739"/>
                    <a:pt x="71536" y="472"/>
                    <a:pt x="71180" y="306"/>
                  </a:cubicBezTo>
                  <a:cubicBezTo>
                    <a:pt x="70874" y="179"/>
                    <a:pt x="70518" y="102"/>
                    <a:pt x="70085" y="102"/>
                  </a:cubicBezTo>
                  <a:cubicBezTo>
                    <a:pt x="67883" y="33"/>
                    <a:pt x="65648" y="1"/>
                    <a:pt x="63375"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52"/>
            <p:cNvSpPr/>
            <p:nvPr/>
          </p:nvSpPr>
          <p:spPr>
            <a:xfrm>
              <a:off x="577150" y="389224"/>
              <a:ext cx="2899051" cy="1940601"/>
            </a:xfrm>
            <a:custGeom>
              <a:rect b="b" l="l" r="r" t="t"/>
              <a:pathLst>
                <a:path extrusionOk="0" h="49207" w="73510">
                  <a:moveTo>
                    <a:pt x="62794" y="263"/>
                  </a:moveTo>
                  <a:cubicBezTo>
                    <a:pt x="64161" y="263"/>
                    <a:pt x="65530" y="273"/>
                    <a:pt x="66901" y="294"/>
                  </a:cubicBezTo>
                  <a:cubicBezTo>
                    <a:pt x="67716" y="307"/>
                    <a:pt x="68531" y="319"/>
                    <a:pt x="69346" y="345"/>
                  </a:cubicBezTo>
                  <a:cubicBezTo>
                    <a:pt x="69766" y="345"/>
                    <a:pt x="70174" y="358"/>
                    <a:pt x="70581" y="370"/>
                  </a:cubicBezTo>
                  <a:cubicBezTo>
                    <a:pt x="70976" y="409"/>
                    <a:pt x="71358" y="485"/>
                    <a:pt x="71638" y="740"/>
                  </a:cubicBezTo>
                  <a:cubicBezTo>
                    <a:pt x="71791" y="867"/>
                    <a:pt x="71893" y="1007"/>
                    <a:pt x="71982" y="1185"/>
                  </a:cubicBezTo>
                  <a:cubicBezTo>
                    <a:pt x="72058" y="1364"/>
                    <a:pt x="72084" y="1555"/>
                    <a:pt x="72122" y="1746"/>
                  </a:cubicBezTo>
                  <a:cubicBezTo>
                    <a:pt x="72147" y="1949"/>
                    <a:pt x="72147" y="2140"/>
                    <a:pt x="72147" y="2344"/>
                  </a:cubicBezTo>
                  <a:lnTo>
                    <a:pt x="72173" y="2968"/>
                  </a:lnTo>
                  <a:lnTo>
                    <a:pt x="72237" y="5413"/>
                  </a:lnTo>
                  <a:lnTo>
                    <a:pt x="72491" y="15256"/>
                  </a:lnTo>
                  <a:cubicBezTo>
                    <a:pt x="72568" y="18541"/>
                    <a:pt x="72657" y="21813"/>
                    <a:pt x="72771" y="25098"/>
                  </a:cubicBezTo>
                  <a:lnTo>
                    <a:pt x="72911" y="30014"/>
                  </a:lnTo>
                  <a:lnTo>
                    <a:pt x="73039" y="34929"/>
                  </a:lnTo>
                  <a:lnTo>
                    <a:pt x="73281" y="44771"/>
                  </a:lnTo>
                  <a:cubicBezTo>
                    <a:pt x="73319" y="45153"/>
                    <a:pt x="73332" y="45535"/>
                    <a:pt x="73230" y="45892"/>
                  </a:cubicBezTo>
                  <a:cubicBezTo>
                    <a:pt x="73153" y="46261"/>
                    <a:pt x="72962" y="46592"/>
                    <a:pt x="72657" y="46809"/>
                  </a:cubicBezTo>
                  <a:cubicBezTo>
                    <a:pt x="72377" y="47013"/>
                    <a:pt x="71995" y="47102"/>
                    <a:pt x="71613" y="47127"/>
                  </a:cubicBezTo>
                  <a:cubicBezTo>
                    <a:pt x="71549" y="47131"/>
                    <a:pt x="71485" y="47133"/>
                    <a:pt x="71422" y="47133"/>
                  </a:cubicBezTo>
                  <a:cubicBezTo>
                    <a:pt x="71294" y="47133"/>
                    <a:pt x="71167" y="47127"/>
                    <a:pt x="71040" y="47127"/>
                  </a:cubicBezTo>
                  <a:lnTo>
                    <a:pt x="70441" y="47127"/>
                  </a:lnTo>
                  <a:cubicBezTo>
                    <a:pt x="69658" y="47114"/>
                    <a:pt x="68875" y="47108"/>
                    <a:pt x="68092" y="47108"/>
                  </a:cubicBezTo>
                  <a:cubicBezTo>
                    <a:pt x="67309" y="47108"/>
                    <a:pt x="66526" y="47114"/>
                    <a:pt x="65743" y="47127"/>
                  </a:cubicBezTo>
                  <a:cubicBezTo>
                    <a:pt x="62597" y="47140"/>
                    <a:pt x="59465" y="47204"/>
                    <a:pt x="56333" y="47280"/>
                  </a:cubicBezTo>
                  <a:lnTo>
                    <a:pt x="37513" y="47726"/>
                  </a:lnTo>
                  <a:lnTo>
                    <a:pt x="18705" y="48209"/>
                  </a:lnTo>
                  <a:lnTo>
                    <a:pt x="16350" y="48273"/>
                  </a:lnTo>
                  <a:lnTo>
                    <a:pt x="13994" y="48350"/>
                  </a:lnTo>
                  <a:cubicBezTo>
                    <a:pt x="12428" y="48400"/>
                    <a:pt x="10849" y="48477"/>
                    <a:pt x="9295" y="48553"/>
                  </a:cubicBezTo>
                  <a:cubicBezTo>
                    <a:pt x="7729" y="48655"/>
                    <a:pt x="6163" y="48744"/>
                    <a:pt x="4597" y="48859"/>
                  </a:cubicBezTo>
                  <a:lnTo>
                    <a:pt x="3425" y="48935"/>
                  </a:lnTo>
                  <a:cubicBezTo>
                    <a:pt x="3355" y="48938"/>
                    <a:pt x="3286" y="48939"/>
                    <a:pt x="3216" y="48939"/>
                  </a:cubicBezTo>
                  <a:cubicBezTo>
                    <a:pt x="2905" y="48939"/>
                    <a:pt x="2598" y="48910"/>
                    <a:pt x="2318" y="48795"/>
                  </a:cubicBezTo>
                  <a:cubicBezTo>
                    <a:pt x="2165" y="48732"/>
                    <a:pt x="2025" y="48630"/>
                    <a:pt x="1897" y="48502"/>
                  </a:cubicBezTo>
                  <a:cubicBezTo>
                    <a:pt x="1770" y="48375"/>
                    <a:pt x="1668" y="48222"/>
                    <a:pt x="1604" y="48057"/>
                  </a:cubicBezTo>
                  <a:cubicBezTo>
                    <a:pt x="1477" y="47726"/>
                    <a:pt x="1452" y="47344"/>
                    <a:pt x="1464" y="46962"/>
                  </a:cubicBezTo>
                  <a:lnTo>
                    <a:pt x="1464" y="46949"/>
                  </a:lnTo>
                  <a:lnTo>
                    <a:pt x="408" y="6355"/>
                  </a:lnTo>
                  <a:lnTo>
                    <a:pt x="382" y="5082"/>
                  </a:lnTo>
                  <a:cubicBezTo>
                    <a:pt x="344" y="4674"/>
                    <a:pt x="331" y="4254"/>
                    <a:pt x="408" y="3859"/>
                  </a:cubicBezTo>
                  <a:cubicBezTo>
                    <a:pt x="471" y="3465"/>
                    <a:pt x="637" y="3095"/>
                    <a:pt x="917" y="2828"/>
                  </a:cubicBezTo>
                  <a:cubicBezTo>
                    <a:pt x="1197" y="2535"/>
                    <a:pt x="1554" y="2382"/>
                    <a:pt x="1961" y="2280"/>
                  </a:cubicBezTo>
                  <a:cubicBezTo>
                    <a:pt x="2152" y="2229"/>
                    <a:pt x="2356" y="2204"/>
                    <a:pt x="2559" y="2191"/>
                  </a:cubicBezTo>
                  <a:lnTo>
                    <a:pt x="3196" y="2140"/>
                  </a:lnTo>
                  <a:lnTo>
                    <a:pt x="4457" y="2051"/>
                  </a:lnTo>
                  <a:lnTo>
                    <a:pt x="6991" y="1886"/>
                  </a:lnTo>
                  <a:cubicBezTo>
                    <a:pt x="8671" y="1771"/>
                    <a:pt x="10365" y="1695"/>
                    <a:pt x="12046" y="1618"/>
                  </a:cubicBezTo>
                  <a:lnTo>
                    <a:pt x="14580" y="1504"/>
                  </a:lnTo>
                  <a:cubicBezTo>
                    <a:pt x="15420" y="1478"/>
                    <a:pt x="16261" y="1440"/>
                    <a:pt x="17114" y="1427"/>
                  </a:cubicBezTo>
                  <a:lnTo>
                    <a:pt x="27250" y="1236"/>
                  </a:lnTo>
                  <a:cubicBezTo>
                    <a:pt x="28489" y="1222"/>
                    <a:pt x="29727" y="1213"/>
                    <a:pt x="30966" y="1213"/>
                  </a:cubicBezTo>
                  <a:cubicBezTo>
                    <a:pt x="33110" y="1213"/>
                    <a:pt x="35255" y="1240"/>
                    <a:pt x="37411" y="1313"/>
                  </a:cubicBezTo>
                  <a:cubicBezTo>
                    <a:pt x="43943" y="803"/>
                    <a:pt x="50488" y="460"/>
                    <a:pt x="57084" y="319"/>
                  </a:cubicBezTo>
                  <a:cubicBezTo>
                    <a:pt x="58983" y="282"/>
                    <a:pt x="60886" y="263"/>
                    <a:pt x="62794" y="263"/>
                  </a:cubicBezTo>
                  <a:close/>
                  <a:moveTo>
                    <a:pt x="63401" y="0"/>
                  </a:moveTo>
                  <a:cubicBezTo>
                    <a:pt x="61283" y="0"/>
                    <a:pt x="59167" y="28"/>
                    <a:pt x="57046" y="78"/>
                  </a:cubicBezTo>
                  <a:cubicBezTo>
                    <a:pt x="50488" y="205"/>
                    <a:pt x="43930" y="549"/>
                    <a:pt x="37411" y="1071"/>
                  </a:cubicBezTo>
                  <a:cubicBezTo>
                    <a:pt x="35117" y="993"/>
                    <a:pt x="32812" y="968"/>
                    <a:pt x="30508" y="968"/>
                  </a:cubicBezTo>
                  <a:cubicBezTo>
                    <a:pt x="29421" y="968"/>
                    <a:pt x="28335" y="973"/>
                    <a:pt x="27250" y="982"/>
                  </a:cubicBezTo>
                  <a:lnTo>
                    <a:pt x="17088" y="1147"/>
                  </a:lnTo>
                  <a:cubicBezTo>
                    <a:pt x="16248" y="1173"/>
                    <a:pt x="15407" y="1198"/>
                    <a:pt x="14567" y="1236"/>
                  </a:cubicBezTo>
                  <a:lnTo>
                    <a:pt x="12033" y="1325"/>
                  </a:lnTo>
                  <a:cubicBezTo>
                    <a:pt x="10327" y="1402"/>
                    <a:pt x="8646" y="1504"/>
                    <a:pt x="6952" y="1593"/>
                  </a:cubicBezTo>
                  <a:lnTo>
                    <a:pt x="4419" y="1758"/>
                  </a:lnTo>
                  <a:lnTo>
                    <a:pt x="3145" y="1847"/>
                  </a:lnTo>
                  <a:lnTo>
                    <a:pt x="2509" y="1898"/>
                  </a:lnTo>
                  <a:cubicBezTo>
                    <a:pt x="2292" y="1911"/>
                    <a:pt x="2063" y="1949"/>
                    <a:pt x="1859" y="2000"/>
                  </a:cubicBezTo>
                  <a:cubicBezTo>
                    <a:pt x="1426" y="2089"/>
                    <a:pt x="1006" y="2293"/>
                    <a:pt x="688" y="2611"/>
                  </a:cubicBezTo>
                  <a:cubicBezTo>
                    <a:pt x="344" y="2930"/>
                    <a:pt x="153" y="3375"/>
                    <a:pt x="76" y="3808"/>
                  </a:cubicBezTo>
                  <a:cubicBezTo>
                    <a:pt x="0" y="4254"/>
                    <a:pt x="13" y="4687"/>
                    <a:pt x="51" y="5120"/>
                  </a:cubicBezTo>
                  <a:lnTo>
                    <a:pt x="76" y="6393"/>
                  </a:lnTo>
                  <a:lnTo>
                    <a:pt x="1133" y="46953"/>
                  </a:lnTo>
                  <a:lnTo>
                    <a:pt x="1133" y="46953"/>
                  </a:lnTo>
                  <a:cubicBezTo>
                    <a:pt x="1108" y="47346"/>
                    <a:pt x="1134" y="47765"/>
                    <a:pt x="1286" y="48159"/>
                  </a:cubicBezTo>
                  <a:cubicBezTo>
                    <a:pt x="1388" y="48350"/>
                    <a:pt x="1477" y="48541"/>
                    <a:pt x="1643" y="48693"/>
                  </a:cubicBezTo>
                  <a:cubicBezTo>
                    <a:pt x="1795" y="48833"/>
                    <a:pt x="1986" y="48961"/>
                    <a:pt x="2177" y="49050"/>
                  </a:cubicBezTo>
                  <a:cubicBezTo>
                    <a:pt x="2502" y="49175"/>
                    <a:pt x="2852" y="49206"/>
                    <a:pt x="3185" y="49206"/>
                  </a:cubicBezTo>
                  <a:cubicBezTo>
                    <a:pt x="3258" y="49206"/>
                    <a:pt x="3329" y="49205"/>
                    <a:pt x="3400" y="49203"/>
                  </a:cubicBezTo>
                  <a:lnTo>
                    <a:pt x="4584" y="49126"/>
                  </a:lnTo>
                  <a:cubicBezTo>
                    <a:pt x="6138" y="49012"/>
                    <a:pt x="7716" y="48897"/>
                    <a:pt x="9283" y="48821"/>
                  </a:cubicBezTo>
                  <a:cubicBezTo>
                    <a:pt x="10836" y="48732"/>
                    <a:pt x="12415" y="48668"/>
                    <a:pt x="13969" y="48604"/>
                  </a:cubicBezTo>
                  <a:lnTo>
                    <a:pt x="16337" y="48528"/>
                  </a:lnTo>
                  <a:lnTo>
                    <a:pt x="18693" y="48464"/>
                  </a:lnTo>
                  <a:lnTo>
                    <a:pt x="37513" y="47993"/>
                  </a:lnTo>
                  <a:lnTo>
                    <a:pt x="56320" y="47535"/>
                  </a:lnTo>
                  <a:cubicBezTo>
                    <a:pt x="59452" y="47458"/>
                    <a:pt x="62585" y="47382"/>
                    <a:pt x="65717" y="47344"/>
                  </a:cubicBezTo>
                  <a:cubicBezTo>
                    <a:pt x="67283" y="47331"/>
                    <a:pt x="68862" y="47331"/>
                    <a:pt x="70416" y="47331"/>
                  </a:cubicBezTo>
                  <a:lnTo>
                    <a:pt x="71001" y="47331"/>
                  </a:lnTo>
                  <a:cubicBezTo>
                    <a:pt x="71129" y="47331"/>
                    <a:pt x="71256" y="47337"/>
                    <a:pt x="71391" y="47337"/>
                  </a:cubicBezTo>
                  <a:cubicBezTo>
                    <a:pt x="71458" y="47337"/>
                    <a:pt x="71528" y="47335"/>
                    <a:pt x="71600" y="47331"/>
                  </a:cubicBezTo>
                  <a:cubicBezTo>
                    <a:pt x="71995" y="47293"/>
                    <a:pt x="72402" y="47216"/>
                    <a:pt x="72759" y="46962"/>
                  </a:cubicBezTo>
                  <a:cubicBezTo>
                    <a:pt x="73102" y="46745"/>
                    <a:pt x="73319" y="46338"/>
                    <a:pt x="73408" y="45943"/>
                  </a:cubicBezTo>
                  <a:cubicBezTo>
                    <a:pt x="73510" y="45535"/>
                    <a:pt x="73484" y="45128"/>
                    <a:pt x="73459" y="44733"/>
                  </a:cubicBezTo>
                  <a:lnTo>
                    <a:pt x="73192" y="34916"/>
                  </a:lnTo>
                  <a:lnTo>
                    <a:pt x="73064" y="30001"/>
                  </a:lnTo>
                  <a:lnTo>
                    <a:pt x="72950" y="25073"/>
                  </a:lnTo>
                  <a:cubicBezTo>
                    <a:pt x="72899" y="21801"/>
                    <a:pt x="72810" y="18515"/>
                    <a:pt x="72720" y="15243"/>
                  </a:cubicBezTo>
                  <a:lnTo>
                    <a:pt x="72466" y="5400"/>
                  </a:lnTo>
                  <a:lnTo>
                    <a:pt x="72402" y="2955"/>
                  </a:lnTo>
                  <a:lnTo>
                    <a:pt x="72389" y="2331"/>
                  </a:lnTo>
                  <a:cubicBezTo>
                    <a:pt x="72377" y="2128"/>
                    <a:pt x="72389" y="1898"/>
                    <a:pt x="72364" y="1695"/>
                  </a:cubicBezTo>
                  <a:cubicBezTo>
                    <a:pt x="72326" y="1478"/>
                    <a:pt x="72275" y="1262"/>
                    <a:pt x="72186" y="1058"/>
                  </a:cubicBezTo>
                  <a:cubicBezTo>
                    <a:pt x="72084" y="867"/>
                    <a:pt x="71956" y="676"/>
                    <a:pt x="71791" y="536"/>
                  </a:cubicBezTo>
                  <a:cubicBezTo>
                    <a:pt x="71702" y="460"/>
                    <a:pt x="71613" y="396"/>
                    <a:pt x="71511" y="345"/>
                  </a:cubicBezTo>
                  <a:cubicBezTo>
                    <a:pt x="71422" y="294"/>
                    <a:pt x="71307" y="243"/>
                    <a:pt x="71218" y="218"/>
                  </a:cubicBezTo>
                  <a:cubicBezTo>
                    <a:pt x="71001" y="154"/>
                    <a:pt x="70785" y="116"/>
                    <a:pt x="70581" y="103"/>
                  </a:cubicBezTo>
                  <a:cubicBezTo>
                    <a:pt x="70148" y="90"/>
                    <a:pt x="69754" y="90"/>
                    <a:pt x="69333" y="78"/>
                  </a:cubicBezTo>
                  <a:cubicBezTo>
                    <a:pt x="68518" y="52"/>
                    <a:pt x="67716" y="39"/>
                    <a:pt x="66889" y="27"/>
                  </a:cubicBezTo>
                  <a:cubicBezTo>
                    <a:pt x="65725" y="9"/>
                    <a:pt x="64563" y="0"/>
                    <a:pt x="634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52"/>
            <p:cNvSpPr/>
            <p:nvPr/>
          </p:nvSpPr>
          <p:spPr>
            <a:xfrm>
              <a:off x="642931" y="2252188"/>
              <a:ext cx="83371" cy="58525"/>
            </a:xfrm>
            <a:custGeom>
              <a:rect b="b" l="l" r="r" t="t"/>
              <a:pathLst>
                <a:path extrusionOk="0" h="1484" w="2114">
                  <a:moveTo>
                    <a:pt x="131" y="1"/>
                  </a:moveTo>
                  <a:cubicBezTo>
                    <a:pt x="125" y="1"/>
                    <a:pt x="120" y="1"/>
                    <a:pt x="115" y="3"/>
                  </a:cubicBezTo>
                  <a:cubicBezTo>
                    <a:pt x="51" y="3"/>
                    <a:pt x="0" y="66"/>
                    <a:pt x="0" y="130"/>
                  </a:cubicBezTo>
                  <a:cubicBezTo>
                    <a:pt x="0" y="245"/>
                    <a:pt x="38" y="359"/>
                    <a:pt x="64" y="474"/>
                  </a:cubicBezTo>
                  <a:cubicBezTo>
                    <a:pt x="77" y="538"/>
                    <a:pt x="102" y="576"/>
                    <a:pt x="127" y="627"/>
                  </a:cubicBezTo>
                  <a:cubicBezTo>
                    <a:pt x="166" y="678"/>
                    <a:pt x="178" y="729"/>
                    <a:pt x="242" y="754"/>
                  </a:cubicBezTo>
                  <a:cubicBezTo>
                    <a:pt x="268" y="767"/>
                    <a:pt x="293" y="792"/>
                    <a:pt x="306" y="818"/>
                  </a:cubicBezTo>
                  <a:cubicBezTo>
                    <a:pt x="318" y="856"/>
                    <a:pt x="331" y="869"/>
                    <a:pt x="357" y="894"/>
                  </a:cubicBezTo>
                  <a:cubicBezTo>
                    <a:pt x="369" y="945"/>
                    <a:pt x="395" y="996"/>
                    <a:pt x="433" y="1047"/>
                  </a:cubicBezTo>
                  <a:cubicBezTo>
                    <a:pt x="509" y="1136"/>
                    <a:pt x="611" y="1200"/>
                    <a:pt x="700" y="1263"/>
                  </a:cubicBezTo>
                  <a:cubicBezTo>
                    <a:pt x="904" y="1378"/>
                    <a:pt x="1133" y="1442"/>
                    <a:pt x="1350" y="1467"/>
                  </a:cubicBezTo>
                  <a:cubicBezTo>
                    <a:pt x="1420" y="1479"/>
                    <a:pt x="1488" y="1483"/>
                    <a:pt x="1556" y="1483"/>
                  </a:cubicBezTo>
                  <a:cubicBezTo>
                    <a:pt x="1711" y="1483"/>
                    <a:pt x="1861" y="1459"/>
                    <a:pt x="2012" y="1442"/>
                  </a:cubicBezTo>
                  <a:cubicBezTo>
                    <a:pt x="2076" y="1429"/>
                    <a:pt x="2114" y="1378"/>
                    <a:pt x="2114" y="1314"/>
                  </a:cubicBezTo>
                  <a:cubicBezTo>
                    <a:pt x="2114" y="1251"/>
                    <a:pt x="2050" y="1200"/>
                    <a:pt x="1987" y="1200"/>
                  </a:cubicBezTo>
                  <a:cubicBezTo>
                    <a:pt x="1948" y="1202"/>
                    <a:pt x="1909" y="1203"/>
                    <a:pt x="1870" y="1203"/>
                  </a:cubicBezTo>
                  <a:cubicBezTo>
                    <a:pt x="1705" y="1203"/>
                    <a:pt x="1543" y="1184"/>
                    <a:pt x="1388" y="1174"/>
                  </a:cubicBezTo>
                  <a:cubicBezTo>
                    <a:pt x="1184" y="1161"/>
                    <a:pt x="993" y="1111"/>
                    <a:pt x="828" y="1021"/>
                  </a:cubicBezTo>
                  <a:cubicBezTo>
                    <a:pt x="739" y="983"/>
                    <a:pt x="675" y="932"/>
                    <a:pt x="586" y="869"/>
                  </a:cubicBezTo>
                  <a:cubicBezTo>
                    <a:pt x="560" y="830"/>
                    <a:pt x="509" y="805"/>
                    <a:pt x="484" y="767"/>
                  </a:cubicBezTo>
                  <a:cubicBezTo>
                    <a:pt x="459" y="754"/>
                    <a:pt x="446" y="729"/>
                    <a:pt x="433" y="703"/>
                  </a:cubicBezTo>
                  <a:cubicBezTo>
                    <a:pt x="420" y="690"/>
                    <a:pt x="420" y="665"/>
                    <a:pt x="420" y="627"/>
                  </a:cubicBezTo>
                  <a:cubicBezTo>
                    <a:pt x="420" y="563"/>
                    <a:pt x="382" y="538"/>
                    <a:pt x="369" y="487"/>
                  </a:cubicBezTo>
                  <a:cubicBezTo>
                    <a:pt x="357" y="461"/>
                    <a:pt x="331" y="410"/>
                    <a:pt x="318" y="359"/>
                  </a:cubicBezTo>
                  <a:cubicBezTo>
                    <a:pt x="280" y="283"/>
                    <a:pt x="255" y="181"/>
                    <a:pt x="229" y="92"/>
                  </a:cubicBezTo>
                  <a:cubicBezTo>
                    <a:pt x="218" y="46"/>
                    <a:pt x="176" y="1"/>
                    <a:pt x="1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52"/>
            <p:cNvSpPr/>
            <p:nvPr/>
          </p:nvSpPr>
          <p:spPr>
            <a:xfrm>
              <a:off x="616784" y="393247"/>
              <a:ext cx="2823962" cy="1891225"/>
            </a:xfrm>
            <a:custGeom>
              <a:rect b="b" l="l" r="r" t="t"/>
              <a:pathLst>
                <a:path extrusionOk="0" h="47955" w="71606">
                  <a:moveTo>
                    <a:pt x="68698" y="1"/>
                  </a:moveTo>
                  <a:cubicBezTo>
                    <a:pt x="69029" y="167"/>
                    <a:pt x="69271" y="421"/>
                    <a:pt x="69411" y="765"/>
                  </a:cubicBezTo>
                  <a:cubicBezTo>
                    <a:pt x="69525" y="1032"/>
                    <a:pt x="69576" y="1351"/>
                    <a:pt x="69551" y="1733"/>
                  </a:cubicBezTo>
                  <a:lnTo>
                    <a:pt x="70633" y="43269"/>
                  </a:lnTo>
                  <a:cubicBezTo>
                    <a:pt x="70803" y="44879"/>
                    <a:pt x="70143" y="45695"/>
                    <a:pt x="68678" y="45695"/>
                  </a:cubicBezTo>
                  <a:cubicBezTo>
                    <a:pt x="68602" y="45695"/>
                    <a:pt x="68523" y="45693"/>
                    <a:pt x="68443" y="45688"/>
                  </a:cubicBezTo>
                  <a:cubicBezTo>
                    <a:pt x="67506" y="45678"/>
                    <a:pt x="66555" y="45674"/>
                    <a:pt x="65590" y="45674"/>
                  </a:cubicBezTo>
                  <a:cubicBezTo>
                    <a:pt x="62775" y="45674"/>
                    <a:pt x="59835" y="45714"/>
                    <a:pt x="56754" y="45790"/>
                  </a:cubicBezTo>
                  <a:cubicBezTo>
                    <a:pt x="50616" y="45930"/>
                    <a:pt x="43944" y="46210"/>
                    <a:pt x="36737" y="46618"/>
                  </a:cubicBezTo>
                  <a:lnTo>
                    <a:pt x="36724" y="46618"/>
                  </a:lnTo>
                  <a:lnTo>
                    <a:pt x="36737" y="47038"/>
                  </a:lnTo>
                  <a:cubicBezTo>
                    <a:pt x="49500" y="46495"/>
                    <a:pt x="58828" y="46218"/>
                    <a:pt x="64727" y="46218"/>
                  </a:cubicBezTo>
                  <a:cubicBezTo>
                    <a:pt x="66573" y="46218"/>
                    <a:pt x="68083" y="46245"/>
                    <a:pt x="69258" y="46299"/>
                  </a:cubicBezTo>
                  <a:cubicBezTo>
                    <a:pt x="69336" y="46304"/>
                    <a:pt x="69412" y="46307"/>
                    <a:pt x="69486" y="46307"/>
                  </a:cubicBezTo>
                  <a:cubicBezTo>
                    <a:pt x="70944" y="46307"/>
                    <a:pt x="71606" y="45351"/>
                    <a:pt x="71448" y="43473"/>
                  </a:cubicBezTo>
                  <a:lnTo>
                    <a:pt x="70366" y="1936"/>
                  </a:lnTo>
                  <a:cubicBezTo>
                    <a:pt x="70378" y="1020"/>
                    <a:pt x="70060" y="434"/>
                    <a:pt x="69411" y="179"/>
                  </a:cubicBezTo>
                  <a:cubicBezTo>
                    <a:pt x="69207" y="65"/>
                    <a:pt x="68965" y="14"/>
                    <a:pt x="68698" y="1"/>
                  </a:cubicBezTo>
                  <a:close/>
                  <a:moveTo>
                    <a:pt x="2280" y="2077"/>
                  </a:moveTo>
                  <a:lnTo>
                    <a:pt x="2280" y="2077"/>
                  </a:lnTo>
                  <a:cubicBezTo>
                    <a:pt x="701" y="2229"/>
                    <a:pt x="1" y="3223"/>
                    <a:pt x="179" y="5031"/>
                  </a:cubicBezTo>
                  <a:lnTo>
                    <a:pt x="1236" y="45879"/>
                  </a:lnTo>
                  <a:cubicBezTo>
                    <a:pt x="1177" y="47263"/>
                    <a:pt x="1799" y="47954"/>
                    <a:pt x="3070" y="47954"/>
                  </a:cubicBezTo>
                  <a:cubicBezTo>
                    <a:pt x="3168" y="47954"/>
                    <a:pt x="3270" y="47950"/>
                    <a:pt x="3375" y="47942"/>
                  </a:cubicBezTo>
                  <a:cubicBezTo>
                    <a:pt x="7450" y="47636"/>
                    <a:pt x="11588" y="47420"/>
                    <a:pt x="15803" y="47293"/>
                  </a:cubicBezTo>
                  <a:cubicBezTo>
                    <a:pt x="16287" y="47280"/>
                    <a:pt x="16771" y="47242"/>
                    <a:pt x="17255" y="47242"/>
                  </a:cubicBezTo>
                  <a:cubicBezTo>
                    <a:pt x="22071" y="47085"/>
                    <a:pt x="27031" y="47003"/>
                    <a:pt x="32128" y="47003"/>
                  </a:cubicBezTo>
                  <a:cubicBezTo>
                    <a:pt x="33648" y="47003"/>
                    <a:pt x="35180" y="47011"/>
                    <a:pt x="36724" y="47025"/>
                  </a:cubicBezTo>
                  <a:lnTo>
                    <a:pt x="36699" y="46605"/>
                  </a:lnTo>
                  <a:lnTo>
                    <a:pt x="36546" y="46605"/>
                  </a:lnTo>
                  <a:cubicBezTo>
                    <a:pt x="33801" y="46541"/>
                    <a:pt x="31084" y="46509"/>
                    <a:pt x="28397" y="46509"/>
                  </a:cubicBezTo>
                  <a:cubicBezTo>
                    <a:pt x="24628" y="46509"/>
                    <a:pt x="20917" y="46573"/>
                    <a:pt x="17267" y="46707"/>
                  </a:cubicBezTo>
                  <a:cubicBezTo>
                    <a:pt x="16784" y="46720"/>
                    <a:pt x="16300" y="46732"/>
                    <a:pt x="15816" y="46745"/>
                  </a:cubicBezTo>
                  <a:cubicBezTo>
                    <a:pt x="12098" y="46872"/>
                    <a:pt x="8431" y="47089"/>
                    <a:pt x="4840" y="47356"/>
                  </a:cubicBezTo>
                  <a:cubicBezTo>
                    <a:pt x="4733" y="47364"/>
                    <a:pt x="4631" y="47368"/>
                    <a:pt x="4532" y="47368"/>
                  </a:cubicBezTo>
                  <a:cubicBezTo>
                    <a:pt x="3252" y="47368"/>
                    <a:pt x="2641" y="46676"/>
                    <a:pt x="2700" y="45281"/>
                  </a:cubicBezTo>
                  <a:lnTo>
                    <a:pt x="1669" y="4432"/>
                  </a:lnTo>
                  <a:cubicBezTo>
                    <a:pt x="1656" y="4190"/>
                    <a:pt x="1644" y="3961"/>
                    <a:pt x="1644" y="3757"/>
                  </a:cubicBezTo>
                  <a:cubicBezTo>
                    <a:pt x="1656" y="3006"/>
                    <a:pt x="1873" y="2459"/>
                    <a:pt x="2280" y="2077"/>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52"/>
            <p:cNvSpPr/>
            <p:nvPr/>
          </p:nvSpPr>
          <p:spPr>
            <a:xfrm>
              <a:off x="682092" y="381337"/>
              <a:ext cx="2726472" cy="1879434"/>
            </a:xfrm>
            <a:custGeom>
              <a:rect b="b" l="l" r="r" t="t"/>
              <a:pathLst>
                <a:path extrusionOk="0" h="47656" w="69134">
                  <a:moveTo>
                    <a:pt x="59161" y="1"/>
                  </a:moveTo>
                  <a:cubicBezTo>
                    <a:pt x="57821" y="1"/>
                    <a:pt x="56466" y="12"/>
                    <a:pt x="55098" y="36"/>
                  </a:cubicBezTo>
                  <a:cubicBezTo>
                    <a:pt x="48365" y="125"/>
                    <a:pt x="41314" y="468"/>
                    <a:pt x="33895" y="1053"/>
                  </a:cubicBezTo>
                  <a:lnTo>
                    <a:pt x="33895" y="1053"/>
                  </a:lnTo>
                  <a:cubicBezTo>
                    <a:pt x="30679" y="952"/>
                    <a:pt x="27452" y="898"/>
                    <a:pt x="24217" y="898"/>
                  </a:cubicBezTo>
                  <a:cubicBezTo>
                    <a:pt x="21376" y="898"/>
                    <a:pt x="18528" y="940"/>
                    <a:pt x="15675" y="1029"/>
                  </a:cubicBezTo>
                  <a:cubicBezTo>
                    <a:pt x="11168" y="1156"/>
                    <a:pt x="6698" y="1398"/>
                    <a:pt x="2190" y="1755"/>
                  </a:cubicBezTo>
                  <a:cubicBezTo>
                    <a:pt x="1516" y="1793"/>
                    <a:pt x="981" y="2009"/>
                    <a:pt x="637" y="2379"/>
                  </a:cubicBezTo>
                  <a:cubicBezTo>
                    <a:pt x="242" y="2761"/>
                    <a:pt x="13" y="3334"/>
                    <a:pt x="0" y="4059"/>
                  </a:cubicBezTo>
                  <a:cubicBezTo>
                    <a:pt x="0" y="4263"/>
                    <a:pt x="0" y="4492"/>
                    <a:pt x="26" y="4734"/>
                  </a:cubicBezTo>
                  <a:lnTo>
                    <a:pt x="1095" y="45570"/>
                  </a:lnTo>
                  <a:cubicBezTo>
                    <a:pt x="1036" y="46974"/>
                    <a:pt x="1655" y="47655"/>
                    <a:pt x="2952" y="47655"/>
                  </a:cubicBezTo>
                  <a:cubicBezTo>
                    <a:pt x="3043" y="47655"/>
                    <a:pt x="3137" y="47652"/>
                    <a:pt x="3235" y="47645"/>
                  </a:cubicBezTo>
                  <a:cubicBezTo>
                    <a:pt x="6825" y="47365"/>
                    <a:pt x="10493" y="47162"/>
                    <a:pt x="14211" y="47034"/>
                  </a:cubicBezTo>
                  <a:cubicBezTo>
                    <a:pt x="14695" y="47022"/>
                    <a:pt x="15179" y="46983"/>
                    <a:pt x="15662" y="46983"/>
                  </a:cubicBezTo>
                  <a:cubicBezTo>
                    <a:pt x="19311" y="46864"/>
                    <a:pt x="23020" y="46806"/>
                    <a:pt x="26786" y="46806"/>
                  </a:cubicBezTo>
                  <a:cubicBezTo>
                    <a:pt x="29472" y="46806"/>
                    <a:pt x="32187" y="46836"/>
                    <a:pt x="34928" y="46894"/>
                  </a:cubicBezTo>
                  <a:lnTo>
                    <a:pt x="35094" y="46894"/>
                  </a:lnTo>
                  <a:lnTo>
                    <a:pt x="35094" y="46893"/>
                  </a:lnTo>
                  <a:lnTo>
                    <a:pt x="35094" y="46893"/>
                  </a:lnTo>
                  <a:cubicBezTo>
                    <a:pt x="42296" y="46474"/>
                    <a:pt x="48964" y="46207"/>
                    <a:pt x="55098" y="46067"/>
                  </a:cubicBezTo>
                  <a:cubicBezTo>
                    <a:pt x="58596" y="45980"/>
                    <a:pt x="61930" y="45949"/>
                    <a:pt x="65078" y="45949"/>
                  </a:cubicBezTo>
                  <a:cubicBezTo>
                    <a:pt x="65654" y="45949"/>
                    <a:pt x="66224" y="45950"/>
                    <a:pt x="66787" y="45952"/>
                  </a:cubicBezTo>
                  <a:cubicBezTo>
                    <a:pt x="66877" y="45958"/>
                    <a:pt x="66964" y="45960"/>
                    <a:pt x="67049" y="45960"/>
                  </a:cubicBezTo>
                  <a:cubicBezTo>
                    <a:pt x="68483" y="45960"/>
                    <a:pt x="69133" y="45144"/>
                    <a:pt x="68977" y="43533"/>
                  </a:cubicBezTo>
                  <a:lnTo>
                    <a:pt x="67895" y="2022"/>
                  </a:lnTo>
                  <a:cubicBezTo>
                    <a:pt x="67920" y="1653"/>
                    <a:pt x="67857" y="1334"/>
                    <a:pt x="67755" y="1067"/>
                  </a:cubicBezTo>
                  <a:cubicBezTo>
                    <a:pt x="67615" y="723"/>
                    <a:pt x="67373" y="469"/>
                    <a:pt x="67042" y="303"/>
                  </a:cubicBezTo>
                  <a:cubicBezTo>
                    <a:pt x="66749" y="176"/>
                    <a:pt x="66405" y="99"/>
                    <a:pt x="65972" y="99"/>
                  </a:cubicBezTo>
                  <a:cubicBezTo>
                    <a:pt x="63747" y="35"/>
                    <a:pt x="61475" y="1"/>
                    <a:pt x="59161"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52"/>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52"/>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52"/>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52"/>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52"/>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52"/>
            <p:cNvSpPr/>
            <p:nvPr/>
          </p:nvSpPr>
          <p:spPr>
            <a:xfrm>
              <a:off x="663004" y="764704"/>
              <a:ext cx="11595" cy="15460"/>
            </a:xfrm>
            <a:custGeom>
              <a:rect b="b" l="l" r="r" t="t"/>
              <a:pathLst>
                <a:path extrusionOk="0" h="392" w="294">
                  <a:moveTo>
                    <a:pt x="135" y="1"/>
                  </a:moveTo>
                  <a:cubicBezTo>
                    <a:pt x="105" y="1"/>
                    <a:pt x="74" y="13"/>
                    <a:pt x="51" y="43"/>
                  </a:cubicBezTo>
                  <a:cubicBezTo>
                    <a:pt x="26" y="107"/>
                    <a:pt x="26" y="145"/>
                    <a:pt x="26" y="196"/>
                  </a:cubicBezTo>
                  <a:cubicBezTo>
                    <a:pt x="26" y="208"/>
                    <a:pt x="26" y="208"/>
                    <a:pt x="39" y="208"/>
                  </a:cubicBezTo>
                  <a:cubicBezTo>
                    <a:pt x="51" y="234"/>
                    <a:pt x="90" y="234"/>
                    <a:pt x="90" y="234"/>
                  </a:cubicBezTo>
                  <a:cubicBezTo>
                    <a:pt x="90" y="234"/>
                    <a:pt x="39" y="247"/>
                    <a:pt x="26" y="247"/>
                  </a:cubicBezTo>
                  <a:lnTo>
                    <a:pt x="0" y="259"/>
                  </a:lnTo>
                  <a:cubicBezTo>
                    <a:pt x="0" y="259"/>
                    <a:pt x="26" y="272"/>
                    <a:pt x="26" y="285"/>
                  </a:cubicBezTo>
                  <a:cubicBezTo>
                    <a:pt x="26" y="323"/>
                    <a:pt x="39" y="336"/>
                    <a:pt x="64" y="374"/>
                  </a:cubicBezTo>
                  <a:cubicBezTo>
                    <a:pt x="87" y="385"/>
                    <a:pt x="115" y="392"/>
                    <a:pt x="142" y="392"/>
                  </a:cubicBezTo>
                  <a:cubicBezTo>
                    <a:pt x="176" y="392"/>
                    <a:pt x="209" y="382"/>
                    <a:pt x="230" y="361"/>
                  </a:cubicBezTo>
                  <a:cubicBezTo>
                    <a:pt x="242" y="323"/>
                    <a:pt x="255" y="310"/>
                    <a:pt x="281" y="272"/>
                  </a:cubicBezTo>
                  <a:cubicBezTo>
                    <a:pt x="281" y="272"/>
                    <a:pt x="293" y="259"/>
                    <a:pt x="281" y="247"/>
                  </a:cubicBezTo>
                  <a:cubicBezTo>
                    <a:pt x="281" y="234"/>
                    <a:pt x="281" y="234"/>
                    <a:pt x="255" y="234"/>
                  </a:cubicBezTo>
                  <a:lnTo>
                    <a:pt x="191" y="234"/>
                  </a:lnTo>
                  <a:cubicBezTo>
                    <a:pt x="191" y="208"/>
                    <a:pt x="230" y="208"/>
                    <a:pt x="242" y="208"/>
                  </a:cubicBezTo>
                  <a:lnTo>
                    <a:pt x="255" y="196"/>
                  </a:lnTo>
                  <a:cubicBezTo>
                    <a:pt x="255" y="132"/>
                    <a:pt x="255" y="81"/>
                    <a:pt x="217" y="43"/>
                  </a:cubicBezTo>
                  <a:lnTo>
                    <a:pt x="191" y="17"/>
                  </a:lnTo>
                  <a:cubicBezTo>
                    <a:pt x="176" y="7"/>
                    <a:pt x="155" y="1"/>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52"/>
            <p:cNvSpPr/>
            <p:nvPr/>
          </p:nvSpPr>
          <p:spPr>
            <a:xfrm>
              <a:off x="683077" y="1543663"/>
              <a:ext cx="11595" cy="15617"/>
            </a:xfrm>
            <a:custGeom>
              <a:rect b="b" l="l" r="r" t="t"/>
              <a:pathLst>
                <a:path extrusionOk="0" h="396" w="294">
                  <a:moveTo>
                    <a:pt x="127" y="0"/>
                  </a:moveTo>
                  <a:cubicBezTo>
                    <a:pt x="100" y="0"/>
                    <a:pt x="72" y="13"/>
                    <a:pt x="52" y="40"/>
                  </a:cubicBezTo>
                  <a:cubicBezTo>
                    <a:pt x="26" y="91"/>
                    <a:pt x="26" y="129"/>
                    <a:pt x="26" y="180"/>
                  </a:cubicBezTo>
                  <a:cubicBezTo>
                    <a:pt x="26" y="193"/>
                    <a:pt x="26" y="193"/>
                    <a:pt x="39" y="193"/>
                  </a:cubicBezTo>
                  <a:cubicBezTo>
                    <a:pt x="52" y="218"/>
                    <a:pt x="90" y="218"/>
                    <a:pt x="90" y="218"/>
                  </a:cubicBezTo>
                  <a:cubicBezTo>
                    <a:pt x="90" y="218"/>
                    <a:pt x="39" y="231"/>
                    <a:pt x="26" y="231"/>
                  </a:cubicBezTo>
                  <a:lnTo>
                    <a:pt x="1" y="244"/>
                  </a:lnTo>
                  <a:cubicBezTo>
                    <a:pt x="1" y="244"/>
                    <a:pt x="26" y="257"/>
                    <a:pt x="26" y="282"/>
                  </a:cubicBezTo>
                  <a:cubicBezTo>
                    <a:pt x="26" y="308"/>
                    <a:pt x="39" y="320"/>
                    <a:pt x="64" y="359"/>
                  </a:cubicBezTo>
                  <a:cubicBezTo>
                    <a:pt x="89" y="383"/>
                    <a:pt x="115" y="395"/>
                    <a:pt x="142" y="395"/>
                  </a:cubicBezTo>
                  <a:cubicBezTo>
                    <a:pt x="173" y="395"/>
                    <a:pt x="203" y="379"/>
                    <a:pt x="230" y="346"/>
                  </a:cubicBezTo>
                  <a:cubicBezTo>
                    <a:pt x="243" y="308"/>
                    <a:pt x="255" y="295"/>
                    <a:pt x="281" y="257"/>
                  </a:cubicBezTo>
                  <a:cubicBezTo>
                    <a:pt x="281" y="257"/>
                    <a:pt x="294" y="244"/>
                    <a:pt x="281" y="231"/>
                  </a:cubicBezTo>
                  <a:cubicBezTo>
                    <a:pt x="281" y="218"/>
                    <a:pt x="281" y="218"/>
                    <a:pt x="255" y="218"/>
                  </a:cubicBezTo>
                  <a:lnTo>
                    <a:pt x="192" y="218"/>
                  </a:lnTo>
                  <a:cubicBezTo>
                    <a:pt x="192" y="193"/>
                    <a:pt x="230" y="193"/>
                    <a:pt x="243" y="193"/>
                  </a:cubicBezTo>
                  <a:lnTo>
                    <a:pt x="255" y="180"/>
                  </a:lnTo>
                  <a:cubicBezTo>
                    <a:pt x="255" y="129"/>
                    <a:pt x="255" y="91"/>
                    <a:pt x="217" y="40"/>
                  </a:cubicBezTo>
                  <a:lnTo>
                    <a:pt x="192" y="27"/>
                  </a:lnTo>
                  <a:cubicBezTo>
                    <a:pt x="174" y="10"/>
                    <a:pt x="151" y="0"/>
                    <a:pt x="1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52"/>
            <p:cNvSpPr/>
            <p:nvPr/>
          </p:nvSpPr>
          <p:spPr>
            <a:xfrm>
              <a:off x="678069" y="1236883"/>
              <a:ext cx="13606" cy="293809"/>
            </a:xfrm>
            <a:custGeom>
              <a:rect b="b" l="l" r="r" t="t"/>
              <a:pathLst>
                <a:path extrusionOk="0" h="7450" w="345">
                  <a:moveTo>
                    <a:pt x="90" y="1"/>
                  </a:moveTo>
                  <a:cubicBezTo>
                    <a:pt x="39" y="1"/>
                    <a:pt x="0" y="39"/>
                    <a:pt x="0" y="77"/>
                  </a:cubicBezTo>
                  <a:cubicBezTo>
                    <a:pt x="0" y="689"/>
                    <a:pt x="0" y="1312"/>
                    <a:pt x="26" y="1911"/>
                  </a:cubicBezTo>
                  <a:cubicBezTo>
                    <a:pt x="39" y="2522"/>
                    <a:pt x="51" y="3133"/>
                    <a:pt x="64" y="3745"/>
                  </a:cubicBezTo>
                  <a:cubicBezTo>
                    <a:pt x="64" y="3808"/>
                    <a:pt x="64" y="3885"/>
                    <a:pt x="90" y="3961"/>
                  </a:cubicBezTo>
                  <a:cubicBezTo>
                    <a:pt x="102" y="4025"/>
                    <a:pt x="128" y="4114"/>
                    <a:pt x="128" y="4190"/>
                  </a:cubicBezTo>
                  <a:cubicBezTo>
                    <a:pt x="128" y="4254"/>
                    <a:pt x="90" y="4330"/>
                    <a:pt x="64" y="4407"/>
                  </a:cubicBezTo>
                  <a:cubicBezTo>
                    <a:pt x="51" y="4470"/>
                    <a:pt x="51" y="4559"/>
                    <a:pt x="51" y="4636"/>
                  </a:cubicBezTo>
                  <a:cubicBezTo>
                    <a:pt x="51" y="4941"/>
                    <a:pt x="64" y="5234"/>
                    <a:pt x="90" y="5540"/>
                  </a:cubicBezTo>
                  <a:cubicBezTo>
                    <a:pt x="115" y="6164"/>
                    <a:pt x="128" y="6762"/>
                    <a:pt x="179" y="7374"/>
                  </a:cubicBezTo>
                  <a:cubicBezTo>
                    <a:pt x="179" y="7424"/>
                    <a:pt x="217" y="7450"/>
                    <a:pt x="255" y="7450"/>
                  </a:cubicBezTo>
                  <a:cubicBezTo>
                    <a:pt x="306" y="7450"/>
                    <a:pt x="344" y="7424"/>
                    <a:pt x="344" y="7374"/>
                  </a:cubicBezTo>
                  <a:lnTo>
                    <a:pt x="344" y="5540"/>
                  </a:lnTo>
                  <a:cubicBezTo>
                    <a:pt x="344" y="5234"/>
                    <a:pt x="344" y="4941"/>
                    <a:pt x="319" y="4636"/>
                  </a:cubicBezTo>
                  <a:cubicBezTo>
                    <a:pt x="319" y="4572"/>
                    <a:pt x="319" y="4496"/>
                    <a:pt x="306" y="4407"/>
                  </a:cubicBezTo>
                  <a:cubicBezTo>
                    <a:pt x="293" y="4330"/>
                    <a:pt x="242" y="4267"/>
                    <a:pt x="242" y="4190"/>
                  </a:cubicBezTo>
                  <a:cubicBezTo>
                    <a:pt x="230" y="4127"/>
                    <a:pt x="255" y="4050"/>
                    <a:pt x="281" y="3961"/>
                  </a:cubicBezTo>
                  <a:cubicBezTo>
                    <a:pt x="306" y="3897"/>
                    <a:pt x="293" y="3821"/>
                    <a:pt x="293" y="3745"/>
                  </a:cubicBezTo>
                  <a:cubicBezTo>
                    <a:pt x="281" y="3133"/>
                    <a:pt x="281" y="2522"/>
                    <a:pt x="242" y="1911"/>
                  </a:cubicBezTo>
                  <a:cubicBezTo>
                    <a:pt x="230" y="1312"/>
                    <a:pt x="191" y="689"/>
                    <a:pt x="166" y="77"/>
                  </a:cubicBezTo>
                  <a:cubicBezTo>
                    <a:pt x="166" y="39"/>
                    <a:pt x="128"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52"/>
            <p:cNvSpPr/>
            <p:nvPr/>
          </p:nvSpPr>
          <p:spPr>
            <a:xfrm>
              <a:off x="656970" y="1177649"/>
              <a:ext cx="13606" cy="294795"/>
            </a:xfrm>
            <a:custGeom>
              <a:rect b="b" l="l" r="r" t="t"/>
              <a:pathLst>
                <a:path extrusionOk="0" h="7475" w="345">
                  <a:moveTo>
                    <a:pt x="77" y="0"/>
                  </a:moveTo>
                  <a:cubicBezTo>
                    <a:pt x="26" y="0"/>
                    <a:pt x="1" y="39"/>
                    <a:pt x="1" y="90"/>
                  </a:cubicBezTo>
                  <a:cubicBezTo>
                    <a:pt x="1" y="688"/>
                    <a:pt x="1" y="1312"/>
                    <a:pt x="13" y="1910"/>
                  </a:cubicBezTo>
                  <a:cubicBezTo>
                    <a:pt x="26" y="2522"/>
                    <a:pt x="52" y="3146"/>
                    <a:pt x="64" y="3744"/>
                  </a:cubicBezTo>
                  <a:cubicBezTo>
                    <a:pt x="64" y="3808"/>
                    <a:pt x="64" y="3884"/>
                    <a:pt x="77" y="3973"/>
                  </a:cubicBezTo>
                  <a:cubicBezTo>
                    <a:pt x="90" y="4037"/>
                    <a:pt x="128" y="4113"/>
                    <a:pt x="128" y="4190"/>
                  </a:cubicBezTo>
                  <a:cubicBezTo>
                    <a:pt x="128" y="4253"/>
                    <a:pt x="77" y="4330"/>
                    <a:pt x="64" y="4419"/>
                  </a:cubicBezTo>
                  <a:cubicBezTo>
                    <a:pt x="52" y="4483"/>
                    <a:pt x="52" y="4559"/>
                    <a:pt x="52" y="4635"/>
                  </a:cubicBezTo>
                  <a:cubicBezTo>
                    <a:pt x="52" y="4954"/>
                    <a:pt x="64" y="5259"/>
                    <a:pt x="77" y="5565"/>
                  </a:cubicBezTo>
                  <a:cubicBezTo>
                    <a:pt x="115" y="6163"/>
                    <a:pt x="128" y="6787"/>
                    <a:pt x="179" y="7398"/>
                  </a:cubicBezTo>
                  <a:cubicBezTo>
                    <a:pt x="192" y="7437"/>
                    <a:pt x="217" y="7475"/>
                    <a:pt x="255" y="7475"/>
                  </a:cubicBezTo>
                  <a:cubicBezTo>
                    <a:pt x="306" y="7475"/>
                    <a:pt x="332" y="7437"/>
                    <a:pt x="332" y="7398"/>
                  </a:cubicBezTo>
                  <a:cubicBezTo>
                    <a:pt x="344" y="6787"/>
                    <a:pt x="332" y="6163"/>
                    <a:pt x="332" y="5565"/>
                  </a:cubicBezTo>
                  <a:cubicBezTo>
                    <a:pt x="332" y="5247"/>
                    <a:pt x="332" y="4941"/>
                    <a:pt x="319" y="4635"/>
                  </a:cubicBezTo>
                  <a:cubicBezTo>
                    <a:pt x="319" y="4572"/>
                    <a:pt x="319" y="4495"/>
                    <a:pt x="306" y="4419"/>
                  </a:cubicBezTo>
                  <a:cubicBezTo>
                    <a:pt x="281" y="4355"/>
                    <a:pt x="243" y="4266"/>
                    <a:pt x="243" y="4190"/>
                  </a:cubicBezTo>
                  <a:cubicBezTo>
                    <a:pt x="217" y="4126"/>
                    <a:pt x="255" y="4050"/>
                    <a:pt x="268" y="3973"/>
                  </a:cubicBezTo>
                  <a:cubicBezTo>
                    <a:pt x="306" y="3910"/>
                    <a:pt x="281" y="3820"/>
                    <a:pt x="281" y="3744"/>
                  </a:cubicBezTo>
                  <a:cubicBezTo>
                    <a:pt x="268" y="3146"/>
                    <a:pt x="268" y="2522"/>
                    <a:pt x="243" y="1910"/>
                  </a:cubicBezTo>
                  <a:cubicBezTo>
                    <a:pt x="217" y="1312"/>
                    <a:pt x="192" y="688"/>
                    <a:pt x="153" y="90"/>
                  </a:cubicBezTo>
                  <a:cubicBezTo>
                    <a:pt x="153" y="39"/>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52"/>
            <p:cNvSpPr/>
            <p:nvPr/>
          </p:nvSpPr>
          <p:spPr>
            <a:xfrm>
              <a:off x="692621" y="1903092"/>
              <a:ext cx="10609" cy="21809"/>
            </a:xfrm>
            <a:custGeom>
              <a:rect b="b" l="l" r="r" t="t"/>
              <a:pathLst>
                <a:path extrusionOk="0" h="553" w="269">
                  <a:moveTo>
                    <a:pt x="136" y="0"/>
                  </a:moveTo>
                  <a:cubicBezTo>
                    <a:pt x="101" y="0"/>
                    <a:pt x="61" y="17"/>
                    <a:pt x="52" y="56"/>
                  </a:cubicBezTo>
                  <a:cubicBezTo>
                    <a:pt x="13" y="120"/>
                    <a:pt x="13" y="196"/>
                    <a:pt x="13" y="285"/>
                  </a:cubicBezTo>
                  <a:cubicBezTo>
                    <a:pt x="13" y="285"/>
                    <a:pt x="13" y="298"/>
                    <a:pt x="39" y="298"/>
                  </a:cubicBezTo>
                  <a:cubicBezTo>
                    <a:pt x="52" y="298"/>
                    <a:pt x="77" y="311"/>
                    <a:pt x="77" y="311"/>
                  </a:cubicBezTo>
                  <a:cubicBezTo>
                    <a:pt x="77" y="311"/>
                    <a:pt x="26" y="336"/>
                    <a:pt x="13" y="336"/>
                  </a:cubicBezTo>
                  <a:cubicBezTo>
                    <a:pt x="1" y="336"/>
                    <a:pt x="1" y="349"/>
                    <a:pt x="1" y="349"/>
                  </a:cubicBezTo>
                  <a:cubicBezTo>
                    <a:pt x="1" y="374"/>
                    <a:pt x="13" y="400"/>
                    <a:pt x="13" y="413"/>
                  </a:cubicBezTo>
                  <a:cubicBezTo>
                    <a:pt x="39" y="438"/>
                    <a:pt x="52" y="489"/>
                    <a:pt x="77" y="527"/>
                  </a:cubicBezTo>
                  <a:cubicBezTo>
                    <a:pt x="77" y="540"/>
                    <a:pt x="103" y="540"/>
                    <a:pt x="77" y="540"/>
                  </a:cubicBezTo>
                  <a:cubicBezTo>
                    <a:pt x="94" y="548"/>
                    <a:pt x="111" y="553"/>
                    <a:pt x="127" y="553"/>
                  </a:cubicBezTo>
                  <a:cubicBezTo>
                    <a:pt x="159" y="553"/>
                    <a:pt x="187" y="536"/>
                    <a:pt x="204" y="502"/>
                  </a:cubicBezTo>
                  <a:cubicBezTo>
                    <a:pt x="243" y="476"/>
                    <a:pt x="243" y="425"/>
                    <a:pt x="255" y="400"/>
                  </a:cubicBezTo>
                  <a:cubicBezTo>
                    <a:pt x="255" y="362"/>
                    <a:pt x="268" y="349"/>
                    <a:pt x="255" y="336"/>
                  </a:cubicBezTo>
                  <a:cubicBezTo>
                    <a:pt x="255" y="336"/>
                    <a:pt x="255" y="311"/>
                    <a:pt x="243" y="311"/>
                  </a:cubicBezTo>
                  <a:cubicBezTo>
                    <a:pt x="230" y="298"/>
                    <a:pt x="179" y="298"/>
                    <a:pt x="179" y="298"/>
                  </a:cubicBezTo>
                  <a:cubicBezTo>
                    <a:pt x="179" y="298"/>
                    <a:pt x="204" y="285"/>
                    <a:pt x="230" y="285"/>
                  </a:cubicBezTo>
                  <a:cubicBezTo>
                    <a:pt x="243" y="285"/>
                    <a:pt x="243" y="260"/>
                    <a:pt x="243" y="260"/>
                  </a:cubicBezTo>
                  <a:cubicBezTo>
                    <a:pt x="243" y="183"/>
                    <a:pt x="243" y="120"/>
                    <a:pt x="192" y="43"/>
                  </a:cubicBezTo>
                  <a:cubicBezTo>
                    <a:pt x="192" y="31"/>
                    <a:pt x="179" y="31"/>
                    <a:pt x="166" y="5"/>
                  </a:cubicBezTo>
                  <a:cubicBezTo>
                    <a:pt x="157" y="2"/>
                    <a:pt x="147"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52"/>
            <p:cNvSpPr/>
            <p:nvPr/>
          </p:nvSpPr>
          <p:spPr>
            <a:xfrm>
              <a:off x="675545" y="2010242"/>
              <a:ext cx="11595" cy="39871"/>
            </a:xfrm>
            <a:custGeom>
              <a:rect b="b" l="l" r="r" t="t"/>
              <a:pathLst>
                <a:path extrusionOk="0" h="1011" w="294">
                  <a:moveTo>
                    <a:pt x="154" y="0"/>
                  </a:moveTo>
                  <a:cubicBezTo>
                    <a:pt x="103" y="0"/>
                    <a:pt x="64" y="13"/>
                    <a:pt x="52" y="64"/>
                  </a:cubicBezTo>
                  <a:cubicBezTo>
                    <a:pt x="26" y="229"/>
                    <a:pt x="26" y="370"/>
                    <a:pt x="26" y="510"/>
                  </a:cubicBezTo>
                  <a:cubicBezTo>
                    <a:pt x="26" y="522"/>
                    <a:pt x="26" y="522"/>
                    <a:pt x="39" y="548"/>
                  </a:cubicBezTo>
                  <a:cubicBezTo>
                    <a:pt x="52" y="561"/>
                    <a:pt x="90" y="561"/>
                    <a:pt x="90" y="573"/>
                  </a:cubicBezTo>
                  <a:cubicBezTo>
                    <a:pt x="90" y="586"/>
                    <a:pt x="39" y="586"/>
                    <a:pt x="26" y="611"/>
                  </a:cubicBezTo>
                  <a:cubicBezTo>
                    <a:pt x="1" y="624"/>
                    <a:pt x="1" y="624"/>
                    <a:pt x="1" y="637"/>
                  </a:cubicBezTo>
                  <a:cubicBezTo>
                    <a:pt x="1" y="675"/>
                    <a:pt x="26" y="713"/>
                    <a:pt x="26" y="752"/>
                  </a:cubicBezTo>
                  <a:cubicBezTo>
                    <a:pt x="39" y="828"/>
                    <a:pt x="52" y="892"/>
                    <a:pt x="90" y="968"/>
                  </a:cubicBezTo>
                  <a:cubicBezTo>
                    <a:pt x="99" y="997"/>
                    <a:pt x="109" y="1011"/>
                    <a:pt x="113" y="1011"/>
                  </a:cubicBezTo>
                  <a:cubicBezTo>
                    <a:pt x="115" y="1011"/>
                    <a:pt x="115" y="1009"/>
                    <a:pt x="115" y="1006"/>
                  </a:cubicBezTo>
                  <a:cubicBezTo>
                    <a:pt x="127" y="1009"/>
                    <a:pt x="139" y="1011"/>
                    <a:pt x="151" y="1011"/>
                  </a:cubicBezTo>
                  <a:cubicBezTo>
                    <a:pt x="188" y="1011"/>
                    <a:pt x="220" y="994"/>
                    <a:pt x="230" y="955"/>
                  </a:cubicBezTo>
                  <a:cubicBezTo>
                    <a:pt x="255" y="879"/>
                    <a:pt x="255" y="815"/>
                    <a:pt x="281" y="739"/>
                  </a:cubicBezTo>
                  <a:cubicBezTo>
                    <a:pt x="281" y="701"/>
                    <a:pt x="294" y="650"/>
                    <a:pt x="281" y="624"/>
                  </a:cubicBezTo>
                  <a:cubicBezTo>
                    <a:pt x="281" y="611"/>
                    <a:pt x="281" y="611"/>
                    <a:pt x="255" y="586"/>
                  </a:cubicBezTo>
                  <a:cubicBezTo>
                    <a:pt x="243" y="573"/>
                    <a:pt x="192" y="573"/>
                    <a:pt x="192" y="561"/>
                  </a:cubicBezTo>
                  <a:cubicBezTo>
                    <a:pt x="192" y="548"/>
                    <a:pt x="230" y="548"/>
                    <a:pt x="243" y="522"/>
                  </a:cubicBezTo>
                  <a:cubicBezTo>
                    <a:pt x="255" y="510"/>
                    <a:pt x="255" y="510"/>
                    <a:pt x="255" y="497"/>
                  </a:cubicBezTo>
                  <a:cubicBezTo>
                    <a:pt x="255" y="357"/>
                    <a:pt x="255" y="204"/>
                    <a:pt x="217" y="64"/>
                  </a:cubicBezTo>
                  <a:cubicBezTo>
                    <a:pt x="192" y="38"/>
                    <a:pt x="179" y="0"/>
                    <a:pt x="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52"/>
            <p:cNvSpPr/>
            <p:nvPr/>
          </p:nvSpPr>
          <p:spPr>
            <a:xfrm>
              <a:off x="695145" y="1942963"/>
              <a:ext cx="12581" cy="149153"/>
            </a:xfrm>
            <a:custGeom>
              <a:rect b="b" l="l" r="r" t="t"/>
              <a:pathLst>
                <a:path extrusionOk="0" h="3782" w="319">
                  <a:moveTo>
                    <a:pt x="115" y="0"/>
                  </a:moveTo>
                  <a:cubicBezTo>
                    <a:pt x="64" y="0"/>
                    <a:pt x="39" y="38"/>
                    <a:pt x="39" y="89"/>
                  </a:cubicBezTo>
                  <a:cubicBezTo>
                    <a:pt x="13" y="382"/>
                    <a:pt x="13" y="688"/>
                    <a:pt x="13" y="993"/>
                  </a:cubicBezTo>
                  <a:cubicBezTo>
                    <a:pt x="13" y="1299"/>
                    <a:pt x="13" y="1592"/>
                    <a:pt x="39" y="1897"/>
                  </a:cubicBezTo>
                  <a:cubicBezTo>
                    <a:pt x="39" y="1935"/>
                    <a:pt x="39" y="1974"/>
                    <a:pt x="51" y="2012"/>
                  </a:cubicBezTo>
                  <a:cubicBezTo>
                    <a:pt x="64" y="2037"/>
                    <a:pt x="102" y="2088"/>
                    <a:pt x="102" y="2126"/>
                  </a:cubicBezTo>
                  <a:cubicBezTo>
                    <a:pt x="102" y="2152"/>
                    <a:pt x="51" y="2203"/>
                    <a:pt x="39" y="2228"/>
                  </a:cubicBezTo>
                  <a:cubicBezTo>
                    <a:pt x="13" y="2267"/>
                    <a:pt x="13" y="2317"/>
                    <a:pt x="13" y="2343"/>
                  </a:cubicBezTo>
                  <a:cubicBezTo>
                    <a:pt x="0" y="2483"/>
                    <a:pt x="39" y="2649"/>
                    <a:pt x="39" y="2789"/>
                  </a:cubicBezTo>
                  <a:cubicBezTo>
                    <a:pt x="51" y="3094"/>
                    <a:pt x="77" y="3400"/>
                    <a:pt x="115" y="3693"/>
                  </a:cubicBezTo>
                  <a:cubicBezTo>
                    <a:pt x="115" y="3744"/>
                    <a:pt x="140" y="3756"/>
                    <a:pt x="191" y="3782"/>
                  </a:cubicBezTo>
                  <a:cubicBezTo>
                    <a:pt x="230" y="3782"/>
                    <a:pt x="268" y="3744"/>
                    <a:pt x="268" y="3693"/>
                  </a:cubicBezTo>
                  <a:cubicBezTo>
                    <a:pt x="293" y="3400"/>
                    <a:pt x="306" y="3094"/>
                    <a:pt x="306" y="2789"/>
                  </a:cubicBezTo>
                  <a:cubicBezTo>
                    <a:pt x="306" y="2649"/>
                    <a:pt x="319" y="2483"/>
                    <a:pt x="306" y="2343"/>
                  </a:cubicBezTo>
                  <a:cubicBezTo>
                    <a:pt x="306" y="2317"/>
                    <a:pt x="306" y="2267"/>
                    <a:pt x="293" y="2228"/>
                  </a:cubicBezTo>
                  <a:cubicBezTo>
                    <a:pt x="268" y="2203"/>
                    <a:pt x="230" y="2152"/>
                    <a:pt x="230" y="2126"/>
                  </a:cubicBezTo>
                  <a:cubicBezTo>
                    <a:pt x="230" y="2088"/>
                    <a:pt x="255" y="2037"/>
                    <a:pt x="268" y="2012"/>
                  </a:cubicBezTo>
                  <a:cubicBezTo>
                    <a:pt x="306" y="1974"/>
                    <a:pt x="293" y="1935"/>
                    <a:pt x="293" y="1897"/>
                  </a:cubicBezTo>
                  <a:cubicBezTo>
                    <a:pt x="268" y="1592"/>
                    <a:pt x="268" y="1299"/>
                    <a:pt x="255" y="993"/>
                  </a:cubicBezTo>
                  <a:cubicBezTo>
                    <a:pt x="242" y="688"/>
                    <a:pt x="230" y="382"/>
                    <a:pt x="191" y="89"/>
                  </a:cubicBezTo>
                  <a:cubicBezTo>
                    <a:pt x="191" y="38"/>
                    <a:pt x="166"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52"/>
            <p:cNvSpPr/>
            <p:nvPr/>
          </p:nvSpPr>
          <p:spPr>
            <a:xfrm>
              <a:off x="687613" y="1576356"/>
              <a:ext cx="14592" cy="310373"/>
            </a:xfrm>
            <a:custGeom>
              <a:rect b="b" l="l" r="r" t="t"/>
              <a:pathLst>
                <a:path extrusionOk="0" h="7870" w="370">
                  <a:moveTo>
                    <a:pt x="77" y="1"/>
                  </a:moveTo>
                  <a:cubicBezTo>
                    <a:pt x="39" y="1"/>
                    <a:pt x="0" y="39"/>
                    <a:pt x="0" y="77"/>
                  </a:cubicBezTo>
                  <a:cubicBezTo>
                    <a:pt x="0" y="714"/>
                    <a:pt x="0" y="1376"/>
                    <a:pt x="13" y="2013"/>
                  </a:cubicBezTo>
                  <a:cubicBezTo>
                    <a:pt x="39" y="2649"/>
                    <a:pt x="51" y="3299"/>
                    <a:pt x="64" y="3935"/>
                  </a:cubicBezTo>
                  <a:cubicBezTo>
                    <a:pt x="64" y="4012"/>
                    <a:pt x="64" y="4088"/>
                    <a:pt x="77" y="4177"/>
                  </a:cubicBezTo>
                  <a:cubicBezTo>
                    <a:pt x="102" y="4254"/>
                    <a:pt x="128" y="4330"/>
                    <a:pt x="128" y="4406"/>
                  </a:cubicBezTo>
                  <a:cubicBezTo>
                    <a:pt x="128" y="4496"/>
                    <a:pt x="77" y="4572"/>
                    <a:pt x="64" y="4648"/>
                  </a:cubicBezTo>
                  <a:cubicBezTo>
                    <a:pt x="51" y="4725"/>
                    <a:pt x="51" y="4814"/>
                    <a:pt x="51" y="4890"/>
                  </a:cubicBezTo>
                  <a:cubicBezTo>
                    <a:pt x="51" y="5221"/>
                    <a:pt x="64" y="5540"/>
                    <a:pt x="77" y="5858"/>
                  </a:cubicBezTo>
                  <a:cubicBezTo>
                    <a:pt x="115" y="6495"/>
                    <a:pt x="128" y="7157"/>
                    <a:pt x="179" y="7793"/>
                  </a:cubicBezTo>
                  <a:cubicBezTo>
                    <a:pt x="179" y="7819"/>
                    <a:pt x="204" y="7857"/>
                    <a:pt x="268" y="7870"/>
                  </a:cubicBezTo>
                  <a:cubicBezTo>
                    <a:pt x="319" y="7870"/>
                    <a:pt x="357" y="7832"/>
                    <a:pt x="357" y="7793"/>
                  </a:cubicBezTo>
                  <a:cubicBezTo>
                    <a:pt x="370" y="7157"/>
                    <a:pt x="357" y="6495"/>
                    <a:pt x="357" y="5858"/>
                  </a:cubicBezTo>
                  <a:cubicBezTo>
                    <a:pt x="357" y="5527"/>
                    <a:pt x="357" y="5209"/>
                    <a:pt x="331" y="4890"/>
                  </a:cubicBezTo>
                  <a:cubicBezTo>
                    <a:pt x="331" y="4814"/>
                    <a:pt x="331" y="4725"/>
                    <a:pt x="319" y="4648"/>
                  </a:cubicBezTo>
                  <a:cubicBezTo>
                    <a:pt x="306" y="4572"/>
                    <a:pt x="255" y="4496"/>
                    <a:pt x="255" y="4406"/>
                  </a:cubicBezTo>
                  <a:cubicBezTo>
                    <a:pt x="242" y="4330"/>
                    <a:pt x="268" y="4254"/>
                    <a:pt x="293" y="4177"/>
                  </a:cubicBezTo>
                  <a:cubicBezTo>
                    <a:pt x="319" y="4088"/>
                    <a:pt x="306" y="4012"/>
                    <a:pt x="306" y="3935"/>
                  </a:cubicBezTo>
                  <a:cubicBezTo>
                    <a:pt x="268" y="3299"/>
                    <a:pt x="268" y="2649"/>
                    <a:pt x="242" y="2013"/>
                  </a:cubicBezTo>
                  <a:cubicBezTo>
                    <a:pt x="230" y="1376"/>
                    <a:pt x="191" y="714"/>
                    <a:pt x="166" y="77"/>
                  </a:cubicBezTo>
                  <a:cubicBezTo>
                    <a:pt x="166"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52"/>
            <p:cNvSpPr/>
            <p:nvPr/>
          </p:nvSpPr>
          <p:spPr>
            <a:xfrm>
              <a:off x="664503" y="1501032"/>
              <a:ext cx="19640" cy="493166"/>
            </a:xfrm>
            <a:custGeom>
              <a:rect b="b" l="l" r="r" t="t"/>
              <a:pathLst>
                <a:path extrusionOk="0" h="12505" w="498">
                  <a:moveTo>
                    <a:pt x="77" y="1"/>
                  </a:moveTo>
                  <a:cubicBezTo>
                    <a:pt x="26" y="1"/>
                    <a:pt x="1" y="39"/>
                    <a:pt x="1" y="90"/>
                  </a:cubicBezTo>
                  <a:lnTo>
                    <a:pt x="13" y="1631"/>
                  </a:lnTo>
                  <a:lnTo>
                    <a:pt x="52" y="3171"/>
                  </a:lnTo>
                  <a:lnTo>
                    <a:pt x="128" y="6265"/>
                  </a:lnTo>
                  <a:cubicBezTo>
                    <a:pt x="141" y="6393"/>
                    <a:pt x="128" y="6520"/>
                    <a:pt x="153" y="6647"/>
                  </a:cubicBezTo>
                  <a:cubicBezTo>
                    <a:pt x="179" y="6775"/>
                    <a:pt x="204" y="6902"/>
                    <a:pt x="204" y="7029"/>
                  </a:cubicBezTo>
                  <a:cubicBezTo>
                    <a:pt x="217" y="7157"/>
                    <a:pt x="179" y="7284"/>
                    <a:pt x="153" y="7411"/>
                  </a:cubicBezTo>
                  <a:lnTo>
                    <a:pt x="153" y="7793"/>
                  </a:lnTo>
                  <a:cubicBezTo>
                    <a:pt x="153" y="8303"/>
                    <a:pt x="192" y="8825"/>
                    <a:pt x="204" y="9334"/>
                  </a:cubicBezTo>
                  <a:cubicBezTo>
                    <a:pt x="243" y="10366"/>
                    <a:pt x="281" y="11384"/>
                    <a:pt x="332" y="12416"/>
                  </a:cubicBezTo>
                  <a:cubicBezTo>
                    <a:pt x="332" y="12467"/>
                    <a:pt x="370" y="12505"/>
                    <a:pt x="408" y="12505"/>
                  </a:cubicBezTo>
                  <a:cubicBezTo>
                    <a:pt x="459" y="12505"/>
                    <a:pt x="497" y="12467"/>
                    <a:pt x="497" y="12416"/>
                  </a:cubicBezTo>
                  <a:cubicBezTo>
                    <a:pt x="497" y="11384"/>
                    <a:pt x="472" y="10366"/>
                    <a:pt x="459" y="9334"/>
                  </a:cubicBezTo>
                  <a:cubicBezTo>
                    <a:pt x="446" y="8825"/>
                    <a:pt x="459" y="8303"/>
                    <a:pt x="434" y="7793"/>
                  </a:cubicBezTo>
                  <a:cubicBezTo>
                    <a:pt x="408" y="7666"/>
                    <a:pt x="408" y="7539"/>
                    <a:pt x="395" y="7411"/>
                  </a:cubicBezTo>
                  <a:cubicBezTo>
                    <a:pt x="370" y="7284"/>
                    <a:pt x="319" y="7157"/>
                    <a:pt x="319" y="7029"/>
                  </a:cubicBezTo>
                  <a:cubicBezTo>
                    <a:pt x="306" y="6902"/>
                    <a:pt x="332" y="6775"/>
                    <a:pt x="344" y="6647"/>
                  </a:cubicBezTo>
                  <a:cubicBezTo>
                    <a:pt x="370" y="6520"/>
                    <a:pt x="344" y="6393"/>
                    <a:pt x="344" y="6265"/>
                  </a:cubicBezTo>
                  <a:lnTo>
                    <a:pt x="268" y="3171"/>
                  </a:lnTo>
                  <a:lnTo>
                    <a:pt x="217" y="1631"/>
                  </a:lnTo>
                  <a:lnTo>
                    <a:pt x="153" y="90"/>
                  </a:lnTo>
                  <a:cubicBezTo>
                    <a:pt x="153"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52"/>
            <p:cNvSpPr/>
            <p:nvPr/>
          </p:nvSpPr>
          <p:spPr>
            <a:xfrm>
              <a:off x="666514" y="799527"/>
              <a:ext cx="17629" cy="412319"/>
            </a:xfrm>
            <a:custGeom>
              <a:rect b="b" l="l" r="r" t="t"/>
              <a:pathLst>
                <a:path extrusionOk="0" h="10455" w="447">
                  <a:moveTo>
                    <a:pt x="77" y="0"/>
                  </a:moveTo>
                  <a:cubicBezTo>
                    <a:pt x="26" y="0"/>
                    <a:pt x="1" y="26"/>
                    <a:pt x="1" y="77"/>
                  </a:cubicBezTo>
                  <a:lnTo>
                    <a:pt x="13" y="1363"/>
                  </a:lnTo>
                  <a:lnTo>
                    <a:pt x="26" y="2662"/>
                  </a:lnTo>
                  <a:lnTo>
                    <a:pt x="90" y="5234"/>
                  </a:lnTo>
                  <a:cubicBezTo>
                    <a:pt x="90" y="5348"/>
                    <a:pt x="77" y="5437"/>
                    <a:pt x="102" y="5552"/>
                  </a:cubicBezTo>
                  <a:cubicBezTo>
                    <a:pt x="115" y="5667"/>
                    <a:pt x="153" y="5756"/>
                    <a:pt x="153" y="5870"/>
                  </a:cubicBezTo>
                  <a:cubicBezTo>
                    <a:pt x="166" y="5972"/>
                    <a:pt x="115" y="6074"/>
                    <a:pt x="102" y="6189"/>
                  </a:cubicBezTo>
                  <a:lnTo>
                    <a:pt x="102" y="6507"/>
                  </a:lnTo>
                  <a:cubicBezTo>
                    <a:pt x="102" y="6940"/>
                    <a:pt x="141" y="7373"/>
                    <a:pt x="153" y="7793"/>
                  </a:cubicBezTo>
                  <a:cubicBezTo>
                    <a:pt x="192" y="8659"/>
                    <a:pt x="217" y="9512"/>
                    <a:pt x="268" y="10378"/>
                  </a:cubicBezTo>
                  <a:cubicBezTo>
                    <a:pt x="268" y="10429"/>
                    <a:pt x="293" y="10454"/>
                    <a:pt x="357" y="10454"/>
                  </a:cubicBezTo>
                  <a:cubicBezTo>
                    <a:pt x="408" y="10454"/>
                    <a:pt x="446" y="10429"/>
                    <a:pt x="446" y="10378"/>
                  </a:cubicBezTo>
                  <a:cubicBezTo>
                    <a:pt x="446" y="9512"/>
                    <a:pt x="421" y="8659"/>
                    <a:pt x="421" y="7793"/>
                  </a:cubicBezTo>
                  <a:cubicBezTo>
                    <a:pt x="408" y="7373"/>
                    <a:pt x="408" y="6940"/>
                    <a:pt x="395" y="6507"/>
                  </a:cubicBezTo>
                  <a:cubicBezTo>
                    <a:pt x="395" y="6392"/>
                    <a:pt x="395" y="6303"/>
                    <a:pt x="383" y="6189"/>
                  </a:cubicBezTo>
                  <a:cubicBezTo>
                    <a:pt x="357" y="6074"/>
                    <a:pt x="319" y="5985"/>
                    <a:pt x="319" y="5870"/>
                  </a:cubicBezTo>
                  <a:cubicBezTo>
                    <a:pt x="293" y="5781"/>
                    <a:pt x="332" y="5667"/>
                    <a:pt x="344" y="5552"/>
                  </a:cubicBezTo>
                  <a:cubicBezTo>
                    <a:pt x="357" y="5437"/>
                    <a:pt x="344" y="5348"/>
                    <a:pt x="344" y="5234"/>
                  </a:cubicBezTo>
                  <a:lnTo>
                    <a:pt x="268" y="2662"/>
                  </a:lnTo>
                  <a:lnTo>
                    <a:pt x="217" y="1363"/>
                  </a:lnTo>
                  <a:lnTo>
                    <a:pt x="153" y="77"/>
                  </a:lnTo>
                  <a:cubicBezTo>
                    <a:pt x="153" y="26"/>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52"/>
            <p:cNvSpPr/>
            <p:nvPr/>
          </p:nvSpPr>
          <p:spPr>
            <a:xfrm>
              <a:off x="644429" y="722704"/>
              <a:ext cx="17116" cy="408296"/>
            </a:xfrm>
            <a:custGeom>
              <a:rect b="b" l="l" r="r" t="t"/>
              <a:pathLst>
                <a:path extrusionOk="0" h="10353" w="434">
                  <a:moveTo>
                    <a:pt x="77" y="0"/>
                  </a:moveTo>
                  <a:cubicBezTo>
                    <a:pt x="26" y="0"/>
                    <a:pt x="0" y="38"/>
                    <a:pt x="0" y="76"/>
                  </a:cubicBezTo>
                  <a:lnTo>
                    <a:pt x="13" y="1350"/>
                  </a:lnTo>
                  <a:lnTo>
                    <a:pt x="26" y="2623"/>
                  </a:lnTo>
                  <a:lnTo>
                    <a:pt x="89" y="5170"/>
                  </a:lnTo>
                  <a:cubicBezTo>
                    <a:pt x="89" y="5284"/>
                    <a:pt x="89" y="5386"/>
                    <a:pt x="115" y="5488"/>
                  </a:cubicBezTo>
                  <a:cubicBezTo>
                    <a:pt x="128" y="5603"/>
                    <a:pt x="153" y="5705"/>
                    <a:pt x="153" y="5806"/>
                  </a:cubicBezTo>
                  <a:cubicBezTo>
                    <a:pt x="179" y="5921"/>
                    <a:pt x="128" y="6023"/>
                    <a:pt x="115" y="6125"/>
                  </a:cubicBezTo>
                  <a:lnTo>
                    <a:pt x="115" y="6443"/>
                  </a:lnTo>
                  <a:cubicBezTo>
                    <a:pt x="115" y="6876"/>
                    <a:pt x="140" y="7296"/>
                    <a:pt x="153" y="7729"/>
                  </a:cubicBezTo>
                  <a:cubicBezTo>
                    <a:pt x="191" y="8570"/>
                    <a:pt x="217" y="9423"/>
                    <a:pt x="268" y="10276"/>
                  </a:cubicBezTo>
                  <a:cubicBezTo>
                    <a:pt x="268" y="10314"/>
                    <a:pt x="306" y="10352"/>
                    <a:pt x="344" y="10352"/>
                  </a:cubicBezTo>
                  <a:cubicBezTo>
                    <a:pt x="395" y="10352"/>
                    <a:pt x="433" y="10314"/>
                    <a:pt x="433" y="10276"/>
                  </a:cubicBezTo>
                  <a:cubicBezTo>
                    <a:pt x="433" y="9423"/>
                    <a:pt x="408" y="8570"/>
                    <a:pt x="408" y="7729"/>
                  </a:cubicBezTo>
                  <a:cubicBezTo>
                    <a:pt x="395" y="7296"/>
                    <a:pt x="395" y="6876"/>
                    <a:pt x="382" y="6443"/>
                  </a:cubicBezTo>
                  <a:cubicBezTo>
                    <a:pt x="382" y="6341"/>
                    <a:pt x="382" y="6239"/>
                    <a:pt x="370" y="6125"/>
                  </a:cubicBezTo>
                  <a:cubicBezTo>
                    <a:pt x="344" y="6023"/>
                    <a:pt x="306" y="5921"/>
                    <a:pt x="306" y="5806"/>
                  </a:cubicBezTo>
                  <a:cubicBezTo>
                    <a:pt x="280" y="5705"/>
                    <a:pt x="319" y="5603"/>
                    <a:pt x="331" y="5488"/>
                  </a:cubicBezTo>
                  <a:cubicBezTo>
                    <a:pt x="344" y="5386"/>
                    <a:pt x="331" y="5284"/>
                    <a:pt x="331" y="5170"/>
                  </a:cubicBezTo>
                  <a:lnTo>
                    <a:pt x="268" y="2623"/>
                  </a:lnTo>
                  <a:lnTo>
                    <a:pt x="217" y="1350"/>
                  </a:lnTo>
                  <a:lnTo>
                    <a:pt x="153" y="76"/>
                  </a:lnTo>
                  <a:cubicBezTo>
                    <a:pt x="153" y="38"/>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52"/>
            <p:cNvSpPr/>
            <p:nvPr/>
          </p:nvSpPr>
          <p:spPr>
            <a:xfrm>
              <a:off x="618795" y="371675"/>
              <a:ext cx="2822779" cy="1916150"/>
            </a:xfrm>
            <a:custGeom>
              <a:rect b="b" l="l" r="r" t="t"/>
              <a:pathLst>
                <a:path extrusionOk="0" h="48587" w="71576">
                  <a:moveTo>
                    <a:pt x="62463" y="440"/>
                  </a:moveTo>
                  <a:cubicBezTo>
                    <a:pt x="63155" y="440"/>
                    <a:pt x="63846" y="446"/>
                    <a:pt x="64534" y="459"/>
                  </a:cubicBezTo>
                  <a:lnTo>
                    <a:pt x="66609" y="472"/>
                  </a:lnTo>
                  <a:lnTo>
                    <a:pt x="67641" y="484"/>
                  </a:lnTo>
                  <a:cubicBezTo>
                    <a:pt x="67972" y="484"/>
                    <a:pt x="68316" y="535"/>
                    <a:pt x="68596" y="663"/>
                  </a:cubicBezTo>
                  <a:cubicBezTo>
                    <a:pt x="68608" y="675"/>
                    <a:pt x="68634" y="675"/>
                    <a:pt x="68647" y="675"/>
                  </a:cubicBezTo>
                  <a:cubicBezTo>
                    <a:pt x="68665" y="676"/>
                    <a:pt x="68684" y="677"/>
                    <a:pt x="68703" y="678"/>
                  </a:cubicBezTo>
                  <a:lnTo>
                    <a:pt x="68703" y="678"/>
                  </a:lnTo>
                  <a:cubicBezTo>
                    <a:pt x="68858" y="770"/>
                    <a:pt x="68999" y="883"/>
                    <a:pt x="69105" y="1032"/>
                  </a:cubicBezTo>
                  <a:cubicBezTo>
                    <a:pt x="69232" y="1197"/>
                    <a:pt x="69309" y="1414"/>
                    <a:pt x="69360" y="1618"/>
                  </a:cubicBezTo>
                  <a:cubicBezTo>
                    <a:pt x="69411" y="1821"/>
                    <a:pt x="69423" y="2038"/>
                    <a:pt x="69423" y="2267"/>
                  </a:cubicBezTo>
                  <a:lnTo>
                    <a:pt x="69462" y="2955"/>
                  </a:lnTo>
                  <a:lnTo>
                    <a:pt x="69538" y="5680"/>
                  </a:lnTo>
                  <a:lnTo>
                    <a:pt x="69678" y="11117"/>
                  </a:lnTo>
                  <a:lnTo>
                    <a:pt x="69971" y="22004"/>
                  </a:lnTo>
                  <a:lnTo>
                    <a:pt x="70518" y="43790"/>
                  </a:lnTo>
                  <a:cubicBezTo>
                    <a:pt x="70557" y="44147"/>
                    <a:pt x="70557" y="44529"/>
                    <a:pt x="70468" y="44873"/>
                  </a:cubicBezTo>
                  <a:cubicBezTo>
                    <a:pt x="70391" y="45229"/>
                    <a:pt x="70213" y="45560"/>
                    <a:pt x="69933" y="45789"/>
                  </a:cubicBezTo>
                  <a:cubicBezTo>
                    <a:pt x="69640" y="46006"/>
                    <a:pt x="69296" y="46108"/>
                    <a:pt x="68927" y="46133"/>
                  </a:cubicBezTo>
                  <a:cubicBezTo>
                    <a:pt x="68838" y="46140"/>
                    <a:pt x="68752" y="46143"/>
                    <a:pt x="68664" y="46143"/>
                  </a:cubicBezTo>
                  <a:cubicBezTo>
                    <a:pt x="68577" y="46143"/>
                    <a:pt x="68487" y="46140"/>
                    <a:pt x="68392" y="46133"/>
                  </a:cubicBezTo>
                  <a:lnTo>
                    <a:pt x="67832" y="46133"/>
                  </a:lnTo>
                  <a:cubicBezTo>
                    <a:pt x="67093" y="46127"/>
                    <a:pt x="66348" y="46124"/>
                    <a:pt x="65603" y="46124"/>
                  </a:cubicBezTo>
                  <a:cubicBezTo>
                    <a:pt x="64858" y="46124"/>
                    <a:pt x="64114" y="46127"/>
                    <a:pt x="63375" y="46133"/>
                  </a:cubicBezTo>
                  <a:cubicBezTo>
                    <a:pt x="60395" y="46146"/>
                    <a:pt x="57441" y="46210"/>
                    <a:pt x="54462" y="46299"/>
                  </a:cubicBezTo>
                  <a:cubicBezTo>
                    <a:pt x="51482" y="46375"/>
                    <a:pt x="48502" y="46464"/>
                    <a:pt x="45548" y="46592"/>
                  </a:cubicBezTo>
                  <a:cubicBezTo>
                    <a:pt x="42632" y="46717"/>
                    <a:pt x="39715" y="46842"/>
                    <a:pt x="36799" y="47003"/>
                  </a:cubicBezTo>
                  <a:lnTo>
                    <a:pt x="36799" y="47003"/>
                  </a:lnTo>
                  <a:cubicBezTo>
                    <a:pt x="36748" y="43229"/>
                    <a:pt x="36672" y="39454"/>
                    <a:pt x="36584" y="35679"/>
                  </a:cubicBezTo>
                  <a:lnTo>
                    <a:pt x="36304" y="24219"/>
                  </a:lnTo>
                  <a:lnTo>
                    <a:pt x="35985" y="12759"/>
                  </a:lnTo>
                  <a:cubicBezTo>
                    <a:pt x="35872" y="8979"/>
                    <a:pt x="35746" y="5199"/>
                    <a:pt x="35620" y="1418"/>
                  </a:cubicBezTo>
                  <a:lnTo>
                    <a:pt x="35620" y="1418"/>
                  </a:lnTo>
                  <a:cubicBezTo>
                    <a:pt x="38356" y="1231"/>
                    <a:pt x="41067" y="1055"/>
                    <a:pt x="43804" y="917"/>
                  </a:cubicBezTo>
                  <a:cubicBezTo>
                    <a:pt x="46567" y="777"/>
                    <a:pt x="49317" y="663"/>
                    <a:pt x="52093" y="586"/>
                  </a:cubicBezTo>
                  <a:cubicBezTo>
                    <a:pt x="54844" y="523"/>
                    <a:pt x="57620" y="459"/>
                    <a:pt x="60383" y="459"/>
                  </a:cubicBezTo>
                  <a:cubicBezTo>
                    <a:pt x="61077" y="446"/>
                    <a:pt x="61771" y="440"/>
                    <a:pt x="62463" y="440"/>
                  </a:cubicBezTo>
                  <a:close/>
                  <a:moveTo>
                    <a:pt x="69071" y="732"/>
                  </a:moveTo>
                  <a:lnTo>
                    <a:pt x="69071" y="732"/>
                  </a:lnTo>
                  <a:cubicBezTo>
                    <a:pt x="69314" y="791"/>
                    <a:pt x="69542" y="899"/>
                    <a:pt x="69729" y="1070"/>
                  </a:cubicBezTo>
                  <a:cubicBezTo>
                    <a:pt x="70009" y="1325"/>
                    <a:pt x="70136" y="1719"/>
                    <a:pt x="70175" y="2127"/>
                  </a:cubicBezTo>
                  <a:lnTo>
                    <a:pt x="70238" y="4661"/>
                  </a:lnTo>
                  <a:lnTo>
                    <a:pt x="70353" y="9716"/>
                  </a:lnTo>
                  <a:lnTo>
                    <a:pt x="70608" y="19864"/>
                  </a:lnTo>
                  <a:lnTo>
                    <a:pt x="71130" y="40161"/>
                  </a:lnTo>
                  <a:lnTo>
                    <a:pt x="71193" y="42695"/>
                  </a:lnTo>
                  <a:lnTo>
                    <a:pt x="71219" y="43969"/>
                  </a:lnTo>
                  <a:cubicBezTo>
                    <a:pt x="71257" y="44376"/>
                    <a:pt x="71257" y="44796"/>
                    <a:pt x="71193" y="45191"/>
                  </a:cubicBezTo>
                  <a:cubicBezTo>
                    <a:pt x="71117" y="45586"/>
                    <a:pt x="70964" y="45980"/>
                    <a:pt x="70684" y="46248"/>
                  </a:cubicBezTo>
                  <a:cubicBezTo>
                    <a:pt x="70404" y="46503"/>
                    <a:pt x="70009" y="46630"/>
                    <a:pt x="69614" y="46655"/>
                  </a:cubicBezTo>
                  <a:cubicBezTo>
                    <a:pt x="69546" y="46664"/>
                    <a:pt x="69480" y="46667"/>
                    <a:pt x="69413" y="46667"/>
                  </a:cubicBezTo>
                  <a:cubicBezTo>
                    <a:pt x="69279" y="46667"/>
                    <a:pt x="69143" y="46655"/>
                    <a:pt x="68990" y="46655"/>
                  </a:cubicBezTo>
                  <a:lnTo>
                    <a:pt x="68354" y="46630"/>
                  </a:lnTo>
                  <a:lnTo>
                    <a:pt x="67080" y="46592"/>
                  </a:lnTo>
                  <a:cubicBezTo>
                    <a:pt x="66370" y="46581"/>
                    <a:pt x="65655" y="46577"/>
                    <a:pt x="64939" y="46577"/>
                  </a:cubicBezTo>
                  <a:cubicBezTo>
                    <a:pt x="63962" y="46577"/>
                    <a:pt x="62983" y="46584"/>
                    <a:pt x="62013" y="46592"/>
                  </a:cubicBezTo>
                  <a:cubicBezTo>
                    <a:pt x="60319" y="46617"/>
                    <a:pt x="58613" y="46643"/>
                    <a:pt x="56932" y="46694"/>
                  </a:cubicBezTo>
                  <a:cubicBezTo>
                    <a:pt x="50212" y="46871"/>
                    <a:pt x="43479" y="47136"/>
                    <a:pt x="36758" y="47414"/>
                  </a:cubicBezTo>
                  <a:lnTo>
                    <a:pt x="36758" y="47414"/>
                  </a:lnTo>
                  <a:lnTo>
                    <a:pt x="36753" y="47247"/>
                  </a:lnTo>
                  <a:lnTo>
                    <a:pt x="36753" y="47247"/>
                  </a:lnTo>
                  <a:cubicBezTo>
                    <a:pt x="39692" y="47071"/>
                    <a:pt x="42595" y="46908"/>
                    <a:pt x="45536" y="46770"/>
                  </a:cubicBezTo>
                  <a:cubicBezTo>
                    <a:pt x="48490" y="46643"/>
                    <a:pt x="51469" y="46528"/>
                    <a:pt x="54423" y="46439"/>
                  </a:cubicBezTo>
                  <a:cubicBezTo>
                    <a:pt x="57403" y="46362"/>
                    <a:pt x="60370" y="46299"/>
                    <a:pt x="63337" y="46273"/>
                  </a:cubicBezTo>
                  <a:cubicBezTo>
                    <a:pt x="64330" y="46273"/>
                    <a:pt x="65323" y="46268"/>
                    <a:pt x="66313" y="46268"/>
                  </a:cubicBezTo>
                  <a:cubicBezTo>
                    <a:pt x="66807" y="46268"/>
                    <a:pt x="67301" y="46269"/>
                    <a:pt x="67794" y="46273"/>
                  </a:cubicBezTo>
                  <a:lnTo>
                    <a:pt x="68354" y="46273"/>
                  </a:lnTo>
                  <a:cubicBezTo>
                    <a:pt x="68443" y="46286"/>
                    <a:pt x="68535" y="46292"/>
                    <a:pt x="68629" y="46292"/>
                  </a:cubicBezTo>
                  <a:cubicBezTo>
                    <a:pt x="68723" y="46292"/>
                    <a:pt x="68819" y="46286"/>
                    <a:pt x="68914" y="46273"/>
                  </a:cubicBezTo>
                  <a:cubicBezTo>
                    <a:pt x="69283" y="46248"/>
                    <a:pt x="69678" y="46133"/>
                    <a:pt x="69984" y="45891"/>
                  </a:cubicBezTo>
                  <a:cubicBezTo>
                    <a:pt x="70136" y="45789"/>
                    <a:pt x="70264" y="45624"/>
                    <a:pt x="70366" y="45471"/>
                  </a:cubicBezTo>
                  <a:cubicBezTo>
                    <a:pt x="70455" y="45293"/>
                    <a:pt x="70518" y="45115"/>
                    <a:pt x="70569" y="44924"/>
                  </a:cubicBezTo>
                  <a:cubicBezTo>
                    <a:pt x="70646" y="44542"/>
                    <a:pt x="70646" y="44160"/>
                    <a:pt x="70620" y="43790"/>
                  </a:cubicBezTo>
                  <a:lnTo>
                    <a:pt x="70060" y="22004"/>
                  </a:lnTo>
                  <a:lnTo>
                    <a:pt x="69793" y="11117"/>
                  </a:lnTo>
                  <a:lnTo>
                    <a:pt x="69665" y="5680"/>
                  </a:lnTo>
                  <a:lnTo>
                    <a:pt x="69602" y="2955"/>
                  </a:lnTo>
                  <a:lnTo>
                    <a:pt x="69576" y="2267"/>
                  </a:lnTo>
                  <a:cubicBezTo>
                    <a:pt x="69576" y="2025"/>
                    <a:pt x="69563" y="1796"/>
                    <a:pt x="69513" y="1567"/>
                  </a:cubicBezTo>
                  <a:cubicBezTo>
                    <a:pt x="69474" y="1325"/>
                    <a:pt x="69372" y="1108"/>
                    <a:pt x="69232" y="917"/>
                  </a:cubicBezTo>
                  <a:cubicBezTo>
                    <a:pt x="69184" y="852"/>
                    <a:pt x="69130" y="789"/>
                    <a:pt x="69071" y="732"/>
                  </a:cubicBezTo>
                  <a:close/>
                  <a:moveTo>
                    <a:pt x="1984" y="2713"/>
                  </a:moveTo>
                  <a:cubicBezTo>
                    <a:pt x="1895" y="2826"/>
                    <a:pt x="1822" y="2950"/>
                    <a:pt x="1758" y="3069"/>
                  </a:cubicBezTo>
                  <a:cubicBezTo>
                    <a:pt x="1669" y="3260"/>
                    <a:pt x="1605" y="3477"/>
                    <a:pt x="1554" y="3680"/>
                  </a:cubicBezTo>
                  <a:cubicBezTo>
                    <a:pt x="1478" y="4113"/>
                    <a:pt x="1478" y="4546"/>
                    <a:pt x="1529" y="4979"/>
                  </a:cubicBezTo>
                  <a:lnTo>
                    <a:pt x="2586" y="43052"/>
                  </a:lnTo>
                  <a:lnTo>
                    <a:pt x="2649" y="45433"/>
                  </a:lnTo>
                  <a:lnTo>
                    <a:pt x="2649" y="45739"/>
                  </a:lnTo>
                  <a:lnTo>
                    <a:pt x="2649" y="46044"/>
                  </a:lnTo>
                  <a:cubicBezTo>
                    <a:pt x="2649" y="46248"/>
                    <a:pt x="2675" y="46439"/>
                    <a:pt x="2713" y="46643"/>
                  </a:cubicBezTo>
                  <a:cubicBezTo>
                    <a:pt x="2751" y="46846"/>
                    <a:pt x="2828" y="47037"/>
                    <a:pt x="2942" y="47216"/>
                  </a:cubicBezTo>
                  <a:cubicBezTo>
                    <a:pt x="3031" y="47407"/>
                    <a:pt x="3197" y="47547"/>
                    <a:pt x="3375" y="47661"/>
                  </a:cubicBezTo>
                  <a:cubicBezTo>
                    <a:pt x="3719" y="47890"/>
                    <a:pt x="4152" y="47954"/>
                    <a:pt x="4547" y="47954"/>
                  </a:cubicBezTo>
                  <a:cubicBezTo>
                    <a:pt x="4750" y="47954"/>
                    <a:pt x="4967" y="47929"/>
                    <a:pt x="5158" y="47916"/>
                  </a:cubicBezTo>
                  <a:lnTo>
                    <a:pt x="5744" y="47865"/>
                  </a:lnTo>
                  <a:lnTo>
                    <a:pt x="8112" y="47712"/>
                  </a:lnTo>
                  <a:cubicBezTo>
                    <a:pt x="11283" y="47508"/>
                    <a:pt x="14466" y="47381"/>
                    <a:pt x="17637" y="47267"/>
                  </a:cubicBezTo>
                  <a:cubicBezTo>
                    <a:pt x="20913" y="47168"/>
                    <a:pt x="24192" y="47117"/>
                    <a:pt x="27474" y="47117"/>
                  </a:cubicBezTo>
                  <a:cubicBezTo>
                    <a:pt x="30495" y="47117"/>
                    <a:pt x="33517" y="47160"/>
                    <a:pt x="36540" y="47249"/>
                  </a:cubicBezTo>
                  <a:lnTo>
                    <a:pt x="36540" y="47249"/>
                  </a:lnTo>
                  <a:lnTo>
                    <a:pt x="36553" y="47455"/>
                  </a:lnTo>
                  <a:lnTo>
                    <a:pt x="36553" y="47455"/>
                  </a:lnTo>
                  <a:cubicBezTo>
                    <a:pt x="34783" y="47430"/>
                    <a:pt x="33007" y="47418"/>
                    <a:pt x="31231" y="47418"/>
                  </a:cubicBezTo>
                  <a:cubicBezTo>
                    <a:pt x="29648" y="47418"/>
                    <a:pt x="28064" y="47427"/>
                    <a:pt x="26486" y="47445"/>
                  </a:cubicBezTo>
                  <a:cubicBezTo>
                    <a:pt x="23074" y="47483"/>
                    <a:pt x="19649" y="47547"/>
                    <a:pt x="16249" y="47674"/>
                  </a:cubicBezTo>
                  <a:cubicBezTo>
                    <a:pt x="12823" y="47789"/>
                    <a:pt x="9424" y="47954"/>
                    <a:pt x="6011" y="48171"/>
                  </a:cubicBezTo>
                  <a:lnTo>
                    <a:pt x="3452" y="48349"/>
                  </a:lnTo>
                  <a:cubicBezTo>
                    <a:pt x="3322" y="48356"/>
                    <a:pt x="3195" y="48362"/>
                    <a:pt x="3070" y="48362"/>
                  </a:cubicBezTo>
                  <a:cubicBezTo>
                    <a:pt x="2777" y="48362"/>
                    <a:pt x="2497" y="48332"/>
                    <a:pt x="2229" y="48234"/>
                  </a:cubicBezTo>
                  <a:cubicBezTo>
                    <a:pt x="2038" y="48171"/>
                    <a:pt x="1860" y="48056"/>
                    <a:pt x="1733" y="47916"/>
                  </a:cubicBezTo>
                  <a:cubicBezTo>
                    <a:pt x="1593" y="47776"/>
                    <a:pt x="1491" y="47598"/>
                    <a:pt x="1427" y="47407"/>
                  </a:cubicBezTo>
                  <a:cubicBezTo>
                    <a:pt x="1363" y="47216"/>
                    <a:pt x="1338" y="47012"/>
                    <a:pt x="1312" y="46808"/>
                  </a:cubicBezTo>
                  <a:cubicBezTo>
                    <a:pt x="1300" y="46592"/>
                    <a:pt x="1312" y="46375"/>
                    <a:pt x="1300" y="46171"/>
                  </a:cubicBezTo>
                  <a:lnTo>
                    <a:pt x="1274" y="44898"/>
                  </a:lnTo>
                  <a:lnTo>
                    <a:pt x="1211" y="42326"/>
                  </a:lnTo>
                  <a:lnTo>
                    <a:pt x="663" y="21864"/>
                  </a:lnTo>
                  <a:lnTo>
                    <a:pt x="396" y="11626"/>
                  </a:lnTo>
                  <a:lnTo>
                    <a:pt x="268" y="6507"/>
                  </a:lnTo>
                  <a:cubicBezTo>
                    <a:pt x="281" y="5654"/>
                    <a:pt x="90" y="4788"/>
                    <a:pt x="357" y="3999"/>
                  </a:cubicBezTo>
                  <a:cubicBezTo>
                    <a:pt x="485" y="3604"/>
                    <a:pt x="727" y="3273"/>
                    <a:pt x="1083" y="3044"/>
                  </a:cubicBezTo>
                  <a:cubicBezTo>
                    <a:pt x="1346" y="2872"/>
                    <a:pt x="1657" y="2772"/>
                    <a:pt x="1984" y="2713"/>
                  </a:cubicBezTo>
                  <a:close/>
                  <a:moveTo>
                    <a:pt x="60332" y="0"/>
                  </a:moveTo>
                  <a:cubicBezTo>
                    <a:pt x="58957" y="0"/>
                    <a:pt x="57569" y="26"/>
                    <a:pt x="56181" y="39"/>
                  </a:cubicBezTo>
                  <a:cubicBezTo>
                    <a:pt x="54793" y="51"/>
                    <a:pt x="53418" y="90"/>
                    <a:pt x="52030" y="128"/>
                  </a:cubicBezTo>
                  <a:cubicBezTo>
                    <a:pt x="49279" y="230"/>
                    <a:pt x="46503" y="344"/>
                    <a:pt x="43740" y="510"/>
                  </a:cubicBezTo>
                  <a:cubicBezTo>
                    <a:pt x="40977" y="675"/>
                    <a:pt x="38214" y="879"/>
                    <a:pt x="35463" y="1134"/>
                  </a:cubicBezTo>
                  <a:cubicBezTo>
                    <a:pt x="35400" y="1146"/>
                    <a:pt x="35349" y="1197"/>
                    <a:pt x="35349" y="1261"/>
                  </a:cubicBezTo>
                  <a:lnTo>
                    <a:pt x="35591" y="12721"/>
                  </a:lnTo>
                  <a:lnTo>
                    <a:pt x="35858" y="24181"/>
                  </a:lnTo>
                  <a:lnTo>
                    <a:pt x="36164" y="35641"/>
                  </a:lnTo>
                  <a:cubicBezTo>
                    <a:pt x="36265" y="39422"/>
                    <a:pt x="36390" y="43204"/>
                    <a:pt x="36541" y="46985"/>
                  </a:cubicBezTo>
                  <a:lnTo>
                    <a:pt x="36541" y="46985"/>
                  </a:lnTo>
                  <a:cubicBezTo>
                    <a:pt x="34194" y="46952"/>
                    <a:pt x="31843" y="46934"/>
                    <a:pt x="29491" y="46934"/>
                  </a:cubicBezTo>
                  <a:cubicBezTo>
                    <a:pt x="25524" y="46934"/>
                    <a:pt x="21552" y="46987"/>
                    <a:pt x="17586" y="47114"/>
                  </a:cubicBezTo>
                  <a:cubicBezTo>
                    <a:pt x="14415" y="47228"/>
                    <a:pt x="11232" y="47356"/>
                    <a:pt x="8061" y="47572"/>
                  </a:cubicBezTo>
                  <a:lnTo>
                    <a:pt x="5693" y="47725"/>
                  </a:lnTo>
                  <a:lnTo>
                    <a:pt x="5107" y="47776"/>
                  </a:lnTo>
                  <a:cubicBezTo>
                    <a:pt x="4916" y="47789"/>
                    <a:pt x="4712" y="47801"/>
                    <a:pt x="4521" y="47801"/>
                  </a:cubicBezTo>
                  <a:cubicBezTo>
                    <a:pt x="4114" y="47801"/>
                    <a:pt x="3719" y="47738"/>
                    <a:pt x="3401" y="47534"/>
                  </a:cubicBezTo>
                  <a:cubicBezTo>
                    <a:pt x="3082" y="47343"/>
                    <a:pt x="2879" y="46986"/>
                    <a:pt x="2802" y="46617"/>
                  </a:cubicBezTo>
                  <a:cubicBezTo>
                    <a:pt x="2751" y="46413"/>
                    <a:pt x="2739" y="46222"/>
                    <a:pt x="2739" y="46031"/>
                  </a:cubicBezTo>
                  <a:lnTo>
                    <a:pt x="2739" y="45739"/>
                  </a:lnTo>
                  <a:lnTo>
                    <a:pt x="2739" y="45433"/>
                  </a:lnTo>
                  <a:lnTo>
                    <a:pt x="2675" y="43052"/>
                  </a:lnTo>
                  <a:lnTo>
                    <a:pt x="1720" y="4928"/>
                  </a:lnTo>
                  <a:cubicBezTo>
                    <a:pt x="1682" y="4508"/>
                    <a:pt x="1682" y="4101"/>
                    <a:pt x="1758" y="3706"/>
                  </a:cubicBezTo>
                  <a:cubicBezTo>
                    <a:pt x="1796" y="3489"/>
                    <a:pt x="1860" y="3298"/>
                    <a:pt x="1949" y="3133"/>
                  </a:cubicBezTo>
                  <a:cubicBezTo>
                    <a:pt x="2051" y="2955"/>
                    <a:pt x="2166" y="2789"/>
                    <a:pt x="2306" y="2649"/>
                  </a:cubicBezTo>
                  <a:cubicBezTo>
                    <a:pt x="2331" y="2636"/>
                    <a:pt x="2331" y="2598"/>
                    <a:pt x="2331" y="2573"/>
                  </a:cubicBezTo>
                  <a:cubicBezTo>
                    <a:pt x="2318" y="2522"/>
                    <a:pt x="2267" y="2496"/>
                    <a:pt x="2229" y="2496"/>
                  </a:cubicBezTo>
                  <a:cubicBezTo>
                    <a:pt x="1796" y="2534"/>
                    <a:pt x="1351" y="2649"/>
                    <a:pt x="969" y="2891"/>
                  </a:cubicBezTo>
                  <a:cubicBezTo>
                    <a:pt x="587" y="3133"/>
                    <a:pt x="319" y="3528"/>
                    <a:pt x="166" y="3935"/>
                  </a:cubicBezTo>
                  <a:cubicBezTo>
                    <a:pt x="26" y="4368"/>
                    <a:pt x="1" y="4814"/>
                    <a:pt x="14" y="5247"/>
                  </a:cubicBezTo>
                  <a:cubicBezTo>
                    <a:pt x="14" y="5361"/>
                    <a:pt x="14" y="5450"/>
                    <a:pt x="26" y="5565"/>
                  </a:cubicBezTo>
                  <a:lnTo>
                    <a:pt x="39" y="5883"/>
                  </a:lnTo>
                  <a:lnTo>
                    <a:pt x="65" y="6520"/>
                  </a:lnTo>
                  <a:lnTo>
                    <a:pt x="192" y="11639"/>
                  </a:lnTo>
                  <a:lnTo>
                    <a:pt x="459" y="21876"/>
                  </a:lnTo>
                  <a:lnTo>
                    <a:pt x="981" y="42351"/>
                  </a:lnTo>
                  <a:lnTo>
                    <a:pt x="1096" y="44898"/>
                  </a:lnTo>
                  <a:lnTo>
                    <a:pt x="1121" y="46171"/>
                  </a:lnTo>
                  <a:cubicBezTo>
                    <a:pt x="1147" y="46388"/>
                    <a:pt x="1121" y="46592"/>
                    <a:pt x="1147" y="46821"/>
                  </a:cubicBezTo>
                  <a:cubicBezTo>
                    <a:pt x="1160" y="47037"/>
                    <a:pt x="1185" y="47267"/>
                    <a:pt x="1274" y="47470"/>
                  </a:cubicBezTo>
                  <a:cubicBezTo>
                    <a:pt x="1338" y="47699"/>
                    <a:pt x="1440" y="47890"/>
                    <a:pt x="1605" y="48056"/>
                  </a:cubicBezTo>
                  <a:cubicBezTo>
                    <a:pt x="1758" y="48234"/>
                    <a:pt x="1975" y="48362"/>
                    <a:pt x="2178" y="48438"/>
                  </a:cubicBezTo>
                  <a:cubicBezTo>
                    <a:pt x="2471" y="48550"/>
                    <a:pt x="2769" y="48586"/>
                    <a:pt x="3061" y="48586"/>
                  </a:cubicBezTo>
                  <a:cubicBezTo>
                    <a:pt x="3202" y="48586"/>
                    <a:pt x="3341" y="48578"/>
                    <a:pt x="3477" y="48565"/>
                  </a:cubicBezTo>
                  <a:lnTo>
                    <a:pt x="6024" y="48400"/>
                  </a:lnTo>
                  <a:cubicBezTo>
                    <a:pt x="9436" y="48171"/>
                    <a:pt x="12836" y="48018"/>
                    <a:pt x="16249" y="47903"/>
                  </a:cubicBezTo>
                  <a:cubicBezTo>
                    <a:pt x="21974" y="47689"/>
                    <a:pt x="27708" y="47601"/>
                    <a:pt x="33444" y="47601"/>
                  </a:cubicBezTo>
                  <a:cubicBezTo>
                    <a:pt x="34489" y="47601"/>
                    <a:pt x="35535" y="47604"/>
                    <a:pt x="36581" y="47610"/>
                  </a:cubicBezTo>
                  <a:lnTo>
                    <a:pt x="36581" y="47610"/>
                  </a:lnTo>
                  <a:cubicBezTo>
                    <a:pt x="36605" y="47641"/>
                    <a:pt x="36645" y="47661"/>
                    <a:pt x="36686" y="47661"/>
                  </a:cubicBezTo>
                  <a:cubicBezTo>
                    <a:pt x="43435" y="47394"/>
                    <a:pt x="50196" y="47139"/>
                    <a:pt x="56957" y="46974"/>
                  </a:cubicBezTo>
                  <a:cubicBezTo>
                    <a:pt x="59472" y="46926"/>
                    <a:pt x="62002" y="46879"/>
                    <a:pt x="64524" y="46879"/>
                  </a:cubicBezTo>
                  <a:cubicBezTo>
                    <a:pt x="65386" y="46879"/>
                    <a:pt x="66247" y="46884"/>
                    <a:pt x="67106" y="46897"/>
                  </a:cubicBezTo>
                  <a:lnTo>
                    <a:pt x="68379" y="46935"/>
                  </a:lnTo>
                  <a:lnTo>
                    <a:pt x="69016" y="46948"/>
                  </a:lnTo>
                  <a:cubicBezTo>
                    <a:pt x="69152" y="46948"/>
                    <a:pt x="69293" y="46954"/>
                    <a:pt x="69440" y="46954"/>
                  </a:cubicBezTo>
                  <a:cubicBezTo>
                    <a:pt x="69514" y="46954"/>
                    <a:pt x="69589" y="46952"/>
                    <a:pt x="69665" y="46948"/>
                  </a:cubicBezTo>
                  <a:cubicBezTo>
                    <a:pt x="70111" y="46910"/>
                    <a:pt x="70569" y="46770"/>
                    <a:pt x="70900" y="46452"/>
                  </a:cubicBezTo>
                  <a:cubicBezTo>
                    <a:pt x="71244" y="46133"/>
                    <a:pt x="71410" y="45688"/>
                    <a:pt x="71499" y="45255"/>
                  </a:cubicBezTo>
                  <a:cubicBezTo>
                    <a:pt x="71575" y="44834"/>
                    <a:pt x="71563" y="44389"/>
                    <a:pt x="71524" y="43969"/>
                  </a:cubicBezTo>
                  <a:lnTo>
                    <a:pt x="71499" y="42695"/>
                  </a:lnTo>
                  <a:lnTo>
                    <a:pt x="71372" y="40136"/>
                  </a:lnTo>
                  <a:lnTo>
                    <a:pt x="70837" y="19839"/>
                  </a:lnTo>
                  <a:lnTo>
                    <a:pt x="70569" y="9703"/>
                  </a:lnTo>
                  <a:lnTo>
                    <a:pt x="70442" y="4623"/>
                  </a:lnTo>
                  <a:lnTo>
                    <a:pt x="70417" y="3349"/>
                  </a:lnTo>
                  <a:lnTo>
                    <a:pt x="70391" y="2713"/>
                  </a:lnTo>
                  <a:lnTo>
                    <a:pt x="70391" y="2394"/>
                  </a:lnTo>
                  <a:cubicBezTo>
                    <a:pt x="70391" y="2280"/>
                    <a:pt x="70391" y="2165"/>
                    <a:pt x="70378" y="2063"/>
                  </a:cubicBezTo>
                  <a:cubicBezTo>
                    <a:pt x="70366" y="1834"/>
                    <a:pt x="70315" y="1618"/>
                    <a:pt x="70238" y="1401"/>
                  </a:cubicBezTo>
                  <a:cubicBezTo>
                    <a:pt x="70162" y="1185"/>
                    <a:pt x="70035" y="994"/>
                    <a:pt x="69856" y="828"/>
                  </a:cubicBezTo>
                  <a:cubicBezTo>
                    <a:pt x="69678" y="675"/>
                    <a:pt x="69474" y="561"/>
                    <a:pt x="69271" y="484"/>
                  </a:cubicBezTo>
                  <a:cubicBezTo>
                    <a:pt x="69062" y="411"/>
                    <a:pt x="68854" y="373"/>
                    <a:pt x="68635" y="359"/>
                  </a:cubicBezTo>
                  <a:lnTo>
                    <a:pt x="68635" y="359"/>
                  </a:lnTo>
                  <a:cubicBezTo>
                    <a:pt x="68309" y="214"/>
                    <a:pt x="67937" y="166"/>
                    <a:pt x="67590" y="153"/>
                  </a:cubicBezTo>
                  <a:lnTo>
                    <a:pt x="66558" y="115"/>
                  </a:lnTo>
                  <a:cubicBezTo>
                    <a:pt x="65871" y="90"/>
                    <a:pt x="65170" y="64"/>
                    <a:pt x="64496" y="51"/>
                  </a:cubicBezTo>
                  <a:cubicBezTo>
                    <a:pt x="63108" y="39"/>
                    <a:pt x="61720" y="0"/>
                    <a:pt x="603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6" name="Google Shape;1206;p52"/>
          <p:cNvSpPr txBox="1"/>
          <p:nvPr/>
        </p:nvSpPr>
        <p:spPr>
          <a:xfrm>
            <a:off x="5082000" y="3992191"/>
            <a:ext cx="3086100" cy="463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C4C4D"/>
                </a:solidFill>
                <a:latin typeface="Montserrat"/>
                <a:ea typeface="Montserrat"/>
                <a:cs typeface="Montserrat"/>
                <a:sym typeface="Montserrat"/>
              </a:rPr>
              <a:t>To</a:t>
            </a:r>
            <a:r>
              <a:rPr lang="en" sz="1000">
                <a:solidFill>
                  <a:srgbClr val="4C4C4D"/>
                </a:solidFill>
                <a:latin typeface="Montserrat"/>
                <a:ea typeface="Montserrat"/>
                <a:cs typeface="Montserrat"/>
                <a:sym typeface="Montserrat"/>
              </a:rPr>
              <a:t> modify this graph, click on it, follow the link, change the data and paste the new graph here</a:t>
            </a:r>
            <a:endParaRPr sz="1000">
              <a:solidFill>
                <a:srgbClr val="4C4C4D"/>
              </a:solidFill>
              <a:latin typeface="Montserrat"/>
              <a:ea typeface="Montserrat"/>
              <a:cs typeface="Montserrat"/>
              <a:sym typeface="Montserrat"/>
            </a:endParaRPr>
          </a:p>
        </p:txBody>
      </p:sp>
      <p:sp>
        <p:nvSpPr>
          <p:cNvPr id="1207" name="Google Shape;1207;p52"/>
          <p:cNvSpPr txBox="1"/>
          <p:nvPr>
            <p:ph type="title"/>
          </p:nvPr>
        </p:nvSpPr>
        <p:spPr>
          <a:xfrm>
            <a:off x="930200" y="627400"/>
            <a:ext cx="64728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This is a </a:t>
            </a:r>
            <a:r>
              <a:rPr b="1" lang="en">
                <a:solidFill>
                  <a:srgbClr val="5A3E3A"/>
                </a:solidFill>
              </a:rPr>
              <a:t>graph</a:t>
            </a:r>
            <a:endParaRPr b="1">
              <a:solidFill>
                <a:srgbClr val="5A3E3A"/>
              </a:solidFill>
            </a:endParaRPr>
          </a:p>
        </p:txBody>
      </p:sp>
      <p:sp>
        <p:nvSpPr>
          <p:cNvPr id="1208" name="Google Shape;1208;p52"/>
          <p:cNvSpPr txBox="1"/>
          <p:nvPr/>
        </p:nvSpPr>
        <p:spPr>
          <a:xfrm>
            <a:off x="1810625" y="1498175"/>
            <a:ext cx="1518900" cy="260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chemeClr val="dk1"/>
                </a:solidFill>
                <a:latin typeface="Calligraffitti"/>
                <a:ea typeface="Calligraffitti"/>
                <a:cs typeface="Calligraffitti"/>
                <a:sym typeface="Calligraffitti"/>
              </a:rPr>
              <a:t>Mass</a:t>
            </a:r>
            <a:endParaRPr b="1" sz="1800">
              <a:solidFill>
                <a:schemeClr val="dk1"/>
              </a:solidFill>
              <a:latin typeface="Calligraffitti"/>
              <a:ea typeface="Calligraffitti"/>
              <a:cs typeface="Calligraffitti"/>
              <a:sym typeface="Calligraffitti"/>
            </a:endParaRPr>
          </a:p>
        </p:txBody>
      </p:sp>
      <p:sp>
        <p:nvSpPr>
          <p:cNvPr id="1209" name="Google Shape;1209;p52"/>
          <p:cNvSpPr txBox="1"/>
          <p:nvPr/>
        </p:nvSpPr>
        <p:spPr>
          <a:xfrm>
            <a:off x="1810625" y="2865620"/>
            <a:ext cx="1518900" cy="260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chemeClr val="dk1"/>
                </a:solidFill>
                <a:latin typeface="Calligraffitti"/>
                <a:ea typeface="Calligraffitti"/>
                <a:cs typeface="Calligraffitti"/>
                <a:sym typeface="Calligraffitti"/>
              </a:rPr>
              <a:t>Diameter</a:t>
            </a:r>
            <a:endParaRPr b="1" sz="1800">
              <a:solidFill>
                <a:schemeClr val="dk1"/>
              </a:solidFill>
              <a:latin typeface="Calligraffitti"/>
              <a:ea typeface="Calligraffitti"/>
              <a:cs typeface="Calligraffitti"/>
              <a:sym typeface="Calligraffitti"/>
            </a:endParaRPr>
          </a:p>
        </p:txBody>
      </p:sp>
      <p:sp>
        <p:nvSpPr>
          <p:cNvPr id="1210" name="Google Shape;1210;p52"/>
          <p:cNvSpPr txBox="1"/>
          <p:nvPr/>
        </p:nvSpPr>
        <p:spPr>
          <a:xfrm>
            <a:off x="1824678" y="1891464"/>
            <a:ext cx="2124900" cy="6231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solidFill>
                  <a:schemeClr val="dk1"/>
                </a:solidFill>
                <a:latin typeface="Nunito"/>
                <a:ea typeface="Nunito"/>
                <a:cs typeface="Nunito"/>
                <a:sym typeface="Nunito"/>
              </a:rPr>
              <a:t>Despite being red, Mars is a cold place</a:t>
            </a:r>
            <a:endParaRPr>
              <a:solidFill>
                <a:schemeClr val="dk1"/>
              </a:solidFill>
              <a:latin typeface="Nunito"/>
              <a:ea typeface="Nunito"/>
              <a:cs typeface="Nunito"/>
              <a:sym typeface="Nunito"/>
            </a:endParaRPr>
          </a:p>
          <a:p>
            <a:pPr indent="0" lvl="0" marL="0" rtl="0" algn="l">
              <a:lnSpc>
                <a:spcPct val="100000"/>
              </a:lnSpc>
              <a:spcBef>
                <a:spcPts val="1600"/>
              </a:spcBef>
              <a:spcAft>
                <a:spcPts val="0"/>
              </a:spcAft>
              <a:buNone/>
            </a:pPr>
            <a:r>
              <a:t/>
            </a:r>
            <a:endParaRPr>
              <a:solidFill>
                <a:schemeClr val="dk1"/>
              </a:solidFill>
              <a:latin typeface="Nunito"/>
              <a:ea typeface="Nunito"/>
              <a:cs typeface="Nunito"/>
              <a:sym typeface="Nunito"/>
            </a:endParaRPr>
          </a:p>
        </p:txBody>
      </p:sp>
      <p:sp>
        <p:nvSpPr>
          <p:cNvPr id="1211" name="Google Shape;1211;p52"/>
          <p:cNvSpPr txBox="1"/>
          <p:nvPr/>
        </p:nvSpPr>
        <p:spPr>
          <a:xfrm>
            <a:off x="1824678" y="3255769"/>
            <a:ext cx="2124900" cy="6231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a:solidFill>
                  <a:schemeClr val="dk1"/>
                </a:solidFill>
                <a:latin typeface="Nunito"/>
                <a:ea typeface="Nunito"/>
                <a:cs typeface="Nunito"/>
                <a:sym typeface="Nunito"/>
              </a:rPr>
              <a:t>Venus is the second planet from the Sun</a:t>
            </a:r>
            <a:endParaRPr>
              <a:solidFill>
                <a:schemeClr val="dk1"/>
              </a:solidFill>
              <a:latin typeface="Nunito"/>
              <a:ea typeface="Nunito"/>
              <a:cs typeface="Nunito"/>
              <a:sym typeface="Nunito"/>
            </a:endParaRPr>
          </a:p>
        </p:txBody>
      </p:sp>
      <p:sp>
        <p:nvSpPr>
          <p:cNvPr id="1212" name="Google Shape;1212;p52"/>
          <p:cNvSpPr txBox="1"/>
          <p:nvPr/>
        </p:nvSpPr>
        <p:spPr>
          <a:xfrm>
            <a:off x="1211375" y="1498175"/>
            <a:ext cx="664500" cy="260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chemeClr val="dk1"/>
                </a:solidFill>
                <a:latin typeface="Calligraffitti"/>
                <a:ea typeface="Calligraffitti"/>
                <a:cs typeface="Calligraffitti"/>
                <a:sym typeface="Calligraffitti"/>
              </a:rPr>
              <a:t>6</a:t>
            </a:r>
            <a:r>
              <a:rPr b="1" lang="en" sz="1800">
                <a:solidFill>
                  <a:schemeClr val="dk1"/>
                </a:solidFill>
                <a:latin typeface="Calligraffitti"/>
                <a:ea typeface="Calligraffitti"/>
                <a:cs typeface="Calligraffitti"/>
                <a:sym typeface="Calligraffitti"/>
              </a:rPr>
              <a:t>0%</a:t>
            </a:r>
            <a:endParaRPr b="1" sz="1800">
              <a:solidFill>
                <a:schemeClr val="dk1"/>
              </a:solidFill>
              <a:latin typeface="Calligraffitti"/>
              <a:ea typeface="Calligraffitti"/>
              <a:cs typeface="Calligraffitti"/>
              <a:sym typeface="Calligraffitti"/>
            </a:endParaRPr>
          </a:p>
        </p:txBody>
      </p:sp>
      <p:sp>
        <p:nvSpPr>
          <p:cNvPr id="1213" name="Google Shape;1213;p52"/>
          <p:cNvSpPr txBox="1"/>
          <p:nvPr/>
        </p:nvSpPr>
        <p:spPr>
          <a:xfrm>
            <a:off x="1211375" y="2865624"/>
            <a:ext cx="664500" cy="260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chemeClr val="dk1"/>
                </a:solidFill>
                <a:latin typeface="Calligraffitti"/>
                <a:ea typeface="Calligraffitti"/>
                <a:cs typeface="Calligraffitti"/>
                <a:sym typeface="Calligraffitti"/>
              </a:rPr>
              <a:t>40</a:t>
            </a:r>
            <a:r>
              <a:rPr b="1" lang="en" sz="1800">
                <a:solidFill>
                  <a:schemeClr val="dk1"/>
                </a:solidFill>
                <a:latin typeface="Calligraffitti"/>
                <a:ea typeface="Calligraffitti"/>
                <a:cs typeface="Calligraffitti"/>
                <a:sym typeface="Calligraffitti"/>
              </a:rPr>
              <a:t>%</a:t>
            </a:r>
            <a:endParaRPr b="1" sz="1800">
              <a:solidFill>
                <a:schemeClr val="dk1"/>
              </a:solidFill>
              <a:latin typeface="Calligraffitti"/>
              <a:ea typeface="Calligraffitti"/>
              <a:cs typeface="Calligraffitti"/>
              <a:sym typeface="Calligraffitti"/>
            </a:endParaRPr>
          </a:p>
        </p:txBody>
      </p:sp>
      <p:cxnSp>
        <p:nvCxnSpPr>
          <p:cNvPr id="1214" name="Google Shape;1214;p52"/>
          <p:cNvCxnSpPr>
            <a:stCxn id="1208" idx="3"/>
          </p:cNvCxnSpPr>
          <p:nvPr/>
        </p:nvCxnSpPr>
        <p:spPr>
          <a:xfrm>
            <a:off x="3329525" y="1628375"/>
            <a:ext cx="3643200" cy="676200"/>
          </a:xfrm>
          <a:prstGeom prst="bentConnector3">
            <a:avLst>
              <a:gd fmla="val 50000" name="adj1"/>
            </a:avLst>
          </a:prstGeom>
          <a:noFill/>
          <a:ln cap="flat" cmpd="sng" w="28575">
            <a:solidFill>
              <a:schemeClr val="dk1"/>
            </a:solidFill>
            <a:prstDash val="solid"/>
            <a:round/>
            <a:headEnd len="med" w="med" type="none"/>
            <a:tailEnd len="med" w="med" type="none"/>
          </a:ln>
        </p:spPr>
      </p:cxnSp>
      <p:cxnSp>
        <p:nvCxnSpPr>
          <p:cNvPr id="1215" name="Google Shape;1215;p52"/>
          <p:cNvCxnSpPr>
            <a:stCxn id="1209" idx="3"/>
          </p:cNvCxnSpPr>
          <p:nvPr/>
        </p:nvCxnSpPr>
        <p:spPr>
          <a:xfrm>
            <a:off x="3329525" y="2995820"/>
            <a:ext cx="2366700" cy="623400"/>
          </a:xfrm>
          <a:prstGeom prst="bentConnector3">
            <a:avLst>
              <a:gd fmla="val 24338" name="adj1"/>
            </a:avLst>
          </a:prstGeom>
          <a:noFill/>
          <a:ln cap="flat" cmpd="sng" w="28575">
            <a:solidFill>
              <a:schemeClr val="dk1"/>
            </a:solidFill>
            <a:prstDash val="solid"/>
            <a:round/>
            <a:headEnd len="med" w="med" type="none"/>
            <a:tailEnd len="med" w="med" type="none"/>
          </a:ln>
        </p:spPr>
      </p:cxnSp>
      <p:pic>
        <p:nvPicPr>
          <p:cNvPr id="1216" name="Google Shape;1216;p52" title="Gráfico">
            <a:hlinkClick r:id="rId3"/>
          </p:cNvPr>
          <p:cNvPicPr preferRelativeResize="0"/>
          <p:nvPr/>
        </p:nvPicPr>
        <p:blipFill rotWithShape="1">
          <a:blip r:embed="rId4">
            <a:alphaModFix/>
          </a:blip>
          <a:srcRect b="10426" l="11213" r="0" t="0"/>
          <a:stretch/>
        </p:blipFill>
        <p:spPr>
          <a:xfrm>
            <a:off x="4924200" y="1739087"/>
            <a:ext cx="3401700" cy="2120813"/>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0" name="Shape 1220"/>
        <p:cNvGrpSpPr/>
        <p:nvPr/>
      </p:nvGrpSpPr>
      <p:grpSpPr>
        <a:xfrm>
          <a:off x="0" y="0"/>
          <a:ext cx="0" cy="0"/>
          <a:chOff x="0" y="0"/>
          <a:chExt cx="0" cy="0"/>
        </a:xfrm>
      </p:grpSpPr>
      <p:sp>
        <p:nvSpPr>
          <p:cNvPr id="1221" name="Google Shape;1221;p53"/>
          <p:cNvSpPr/>
          <p:nvPr/>
        </p:nvSpPr>
        <p:spPr>
          <a:xfrm>
            <a:off x="520662" y="443061"/>
            <a:ext cx="8144871" cy="4265239"/>
          </a:xfrm>
          <a:custGeom>
            <a:rect b="b" l="l" r="r" t="t"/>
            <a:pathLst>
              <a:path extrusionOk="0" h="12757" w="18719">
                <a:moveTo>
                  <a:pt x="27" y="0"/>
                </a:moveTo>
                <a:cubicBezTo>
                  <a:pt x="82" y="3861"/>
                  <a:pt x="132" y="7717"/>
                  <a:pt x="182" y="11578"/>
                </a:cubicBezTo>
                <a:cubicBezTo>
                  <a:pt x="118" y="11969"/>
                  <a:pt x="59" y="12365"/>
                  <a:pt x="0" y="12756"/>
                </a:cubicBezTo>
                <a:cubicBezTo>
                  <a:pt x="6162" y="12611"/>
                  <a:pt x="12429" y="12756"/>
                  <a:pt x="18586" y="12506"/>
                </a:cubicBezTo>
                <a:cubicBezTo>
                  <a:pt x="18718" y="8563"/>
                  <a:pt x="18623" y="4275"/>
                  <a:pt x="18527" y="332"/>
                </a:cubicBezTo>
                <a:cubicBezTo>
                  <a:pt x="17295" y="430"/>
                  <a:pt x="16059" y="479"/>
                  <a:pt x="14823" y="479"/>
                </a:cubicBezTo>
                <a:cubicBezTo>
                  <a:pt x="13587" y="479"/>
                  <a:pt x="12351" y="430"/>
                  <a:pt x="11119" y="332"/>
                </a:cubicBezTo>
                <a:cubicBezTo>
                  <a:pt x="10305" y="268"/>
                  <a:pt x="9486" y="182"/>
                  <a:pt x="8672" y="146"/>
                </a:cubicBezTo>
                <a:cubicBezTo>
                  <a:pt x="8297" y="129"/>
                  <a:pt x="7921" y="122"/>
                  <a:pt x="7545" y="122"/>
                </a:cubicBezTo>
                <a:cubicBezTo>
                  <a:pt x="6065" y="122"/>
                  <a:pt x="4579" y="228"/>
                  <a:pt x="3103" y="228"/>
                </a:cubicBezTo>
                <a:cubicBezTo>
                  <a:pt x="2071" y="228"/>
                  <a:pt x="1044" y="176"/>
                  <a:pt x="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2" name="Google Shape;1222;p53"/>
          <p:cNvGrpSpPr/>
          <p:nvPr/>
        </p:nvGrpSpPr>
        <p:grpSpPr>
          <a:xfrm>
            <a:off x="457199" y="420842"/>
            <a:ext cx="8320294" cy="4384805"/>
            <a:chOff x="457199" y="420842"/>
            <a:chExt cx="8320294" cy="4384805"/>
          </a:xfrm>
        </p:grpSpPr>
        <p:sp>
          <p:nvSpPr>
            <p:cNvPr id="1223" name="Google Shape;1223;p53"/>
            <p:cNvSpPr/>
            <p:nvPr/>
          </p:nvSpPr>
          <p:spPr>
            <a:xfrm>
              <a:off x="457199" y="420842"/>
              <a:ext cx="8320294" cy="4384805"/>
            </a:xfrm>
            <a:custGeom>
              <a:rect b="b" l="l" r="r" t="t"/>
              <a:pathLst>
                <a:path extrusionOk="0" h="12931" w="18906">
                  <a:moveTo>
                    <a:pt x="216" y="193"/>
                  </a:moveTo>
                  <a:lnTo>
                    <a:pt x="216" y="193"/>
                  </a:lnTo>
                  <a:cubicBezTo>
                    <a:pt x="1220" y="353"/>
                    <a:pt x="2229" y="401"/>
                    <a:pt x="3240" y="401"/>
                  </a:cubicBezTo>
                  <a:cubicBezTo>
                    <a:pt x="4561" y="401"/>
                    <a:pt x="5885" y="320"/>
                    <a:pt x="7209" y="302"/>
                  </a:cubicBezTo>
                  <a:cubicBezTo>
                    <a:pt x="7310" y="301"/>
                    <a:pt x="7411" y="300"/>
                    <a:pt x="7512" y="300"/>
                  </a:cubicBezTo>
                  <a:cubicBezTo>
                    <a:pt x="9829" y="300"/>
                    <a:pt x="12130" y="635"/>
                    <a:pt x="14448" y="657"/>
                  </a:cubicBezTo>
                  <a:cubicBezTo>
                    <a:pt x="14598" y="658"/>
                    <a:pt x="14748" y="659"/>
                    <a:pt x="14897" y="659"/>
                  </a:cubicBezTo>
                  <a:cubicBezTo>
                    <a:pt x="16113" y="659"/>
                    <a:pt x="17325" y="610"/>
                    <a:pt x="18534" y="514"/>
                  </a:cubicBezTo>
                  <a:lnTo>
                    <a:pt x="18534" y="514"/>
                  </a:lnTo>
                  <a:cubicBezTo>
                    <a:pt x="18633" y="4510"/>
                    <a:pt x="18721" y="8510"/>
                    <a:pt x="18599" y="12506"/>
                  </a:cubicBezTo>
                  <a:lnTo>
                    <a:pt x="18599" y="12506"/>
                  </a:lnTo>
                  <a:cubicBezTo>
                    <a:pt x="13806" y="12698"/>
                    <a:pt x="9004" y="12653"/>
                    <a:pt x="4203" y="12690"/>
                  </a:cubicBezTo>
                  <a:cubicBezTo>
                    <a:pt x="2868" y="12703"/>
                    <a:pt x="1534" y="12720"/>
                    <a:pt x="200" y="12751"/>
                  </a:cubicBezTo>
                  <a:lnTo>
                    <a:pt x="200" y="12751"/>
                  </a:lnTo>
                  <a:cubicBezTo>
                    <a:pt x="244" y="12456"/>
                    <a:pt x="290" y="12158"/>
                    <a:pt x="334" y="11863"/>
                  </a:cubicBezTo>
                  <a:lnTo>
                    <a:pt x="334" y="11863"/>
                  </a:lnTo>
                  <a:cubicBezTo>
                    <a:pt x="355" y="11849"/>
                    <a:pt x="369" y="11826"/>
                    <a:pt x="369" y="11794"/>
                  </a:cubicBezTo>
                  <a:cubicBezTo>
                    <a:pt x="315" y="7927"/>
                    <a:pt x="265" y="4060"/>
                    <a:pt x="216" y="193"/>
                  </a:cubicBezTo>
                  <a:close/>
                  <a:moveTo>
                    <a:pt x="131" y="0"/>
                  </a:moveTo>
                  <a:cubicBezTo>
                    <a:pt x="79" y="0"/>
                    <a:pt x="33" y="32"/>
                    <a:pt x="37" y="88"/>
                  </a:cubicBezTo>
                  <a:cubicBezTo>
                    <a:pt x="86" y="3945"/>
                    <a:pt x="136" y="7802"/>
                    <a:pt x="185" y="11659"/>
                  </a:cubicBezTo>
                  <a:lnTo>
                    <a:pt x="185" y="11659"/>
                  </a:lnTo>
                  <a:cubicBezTo>
                    <a:pt x="128" y="12045"/>
                    <a:pt x="67" y="12431"/>
                    <a:pt x="10" y="12817"/>
                  </a:cubicBezTo>
                  <a:cubicBezTo>
                    <a:pt x="1" y="12870"/>
                    <a:pt x="30" y="12931"/>
                    <a:pt x="90" y="12931"/>
                  </a:cubicBezTo>
                  <a:cubicBezTo>
                    <a:pt x="92" y="12931"/>
                    <a:pt x="94" y="12931"/>
                    <a:pt x="96" y="12931"/>
                  </a:cubicBezTo>
                  <a:cubicBezTo>
                    <a:pt x="4921" y="12817"/>
                    <a:pt x="9751" y="12881"/>
                    <a:pt x="14576" y="12799"/>
                  </a:cubicBezTo>
                  <a:cubicBezTo>
                    <a:pt x="15945" y="12771"/>
                    <a:pt x="17313" y="12735"/>
                    <a:pt x="18682" y="12680"/>
                  </a:cubicBezTo>
                  <a:cubicBezTo>
                    <a:pt x="18732" y="12680"/>
                    <a:pt x="18773" y="12644"/>
                    <a:pt x="18773" y="12594"/>
                  </a:cubicBezTo>
                  <a:cubicBezTo>
                    <a:pt x="18905" y="8538"/>
                    <a:pt x="18810" y="4477"/>
                    <a:pt x="18714" y="420"/>
                  </a:cubicBezTo>
                  <a:cubicBezTo>
                    <a:pt x="18714" y="377"/>
                    <a:pt x="18677" y="329"/>
                    <a:pt x="18629" y="329"/>
                  </a:cubicBezTo>
                  <a:cubicBezTo>
                    <a:pt x="18627" y="329"/>
                    <a:pt x="18625" y="329"/>
                    <a:pt x="18623" y="329"/>
                  </a:cubicBezTo>
                  <a:cubicBezTo>
                    <a:pt x="17376" y="428"/>
                    <a:pt x="16126" y="478"/>
                    <a:pt x="14875" y="478"/>
                  </a:cubicBezTo>
                  <a:cubicBezTo>
                    <a:pt x="13713" y="478"/>
                    <a:pt x="12551" y="435"/>
                    <a:pt x="11392" y="347"/>
                  </a:cubicBezTo>
                  <a:cubicBezTo>
                    <a:pt x="10192" y="256"/>
                    <a:pt x="8991" y="125"/>
                    <a:pt x="7786" y="120"/>
                  </a:cubicBezTo>
                  <a:cubicBezTo>
                    <a:pt x="7746" y="120"/>
                    <a:pt x="7706" y="120"/>
                    <a:pt x="7665" y="120"/>
                  </a:cubicBezTo>
                  <a:cubicBezTo>
                    <a:pt x="6528" y="120"/>
                    <a:pt x="5395" y="180"/>
                    <a:pt x="4257" y="211"/>
                  </a:cubicBezTo>
                  <a:cubicBezTo>
                    <a:pt x="3918" y="220"/>
                    <a:pt x="3579" y="226"/>
                    <a:pt x="3239" y="226"/>
                  </a:cubicBezTo>
                  <a:cubicBezTo>
                    <a:pt x="2205" y="226"/>
                    <a:pt x="1171" y="173"/>
                    <a:pt x="151" y="2"/>
                  </a:cubicBezTo>
                  <a:cubicBezTo>
                    <a:pt x="144" y="1"/>
                    <a:pt x="137" y="0"/>
                    <a:pt x="131" y="0"/>
                  </a:cubicBezTo>
                  <a:close/>
                </a:path>
              </a:pathLst>
            </a:custGeom>
            <a:solidFill>
              <a:schemeClr val="dk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 name="Google Shape;1224;p53"/>
            <p:cNvGrpSpPr/>
            <p:nvPr/>
          </p:nvGrpSpPr>
          <p:grpSpPr>
            <a:xfrm rot="-393">
              <a:off x="8451781" y="1455324"/>
              <a:ext cx="91501" cy="2296748"/>
              <a:chOff x="3382729" y="936491"/>
              <a:chExt cx="26147" cy="611944"/>
            </a:xfrm>
          </p:grpSpPr>
          <p:sp>
            <p:nvSpPr>
              <p:cNvPr id="1225" name="Google Shape;1225;p53"/>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53"/>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53"/>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53"/>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53"/>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 name="Google Shape;1230;p53"/>
            <p:cNvGrpSpPr/>
            <p:nvPr/>
          </p:nvGrpSpPr>
          <p:grpSpPr>
            <a:xfrm rot="5399656">
              <a:off x="3238709" y="2471928"/>
              <a:ext cx="78276" cy="4207236"/>
              <a:chOff x="3382729" y="936491"/>
              <a:chExt cx="26147" cy="611944"/>
            </a:xfrm>
          </p:grpSpPr>
          <p:sp>
            <p:nvSpPr>
              <p:cNvPr id="1231" name="Google Shape;1231;p53"/>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53"/>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53"/>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53"/>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53"/>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6" name="Google Shape;1236;p53"/>
          <p:cNvGrpSpPr/>
          <p:nvPr/>
        </p:nvGrpSpPr>
        <p:grpSpPr>
          <a:xfrm>
            <a:off x="4463976" y="166967"/>
            <a:ext cx="3649392" cy="984386"/>
            <a:chOff x="2803476" y="74617"/>
            <a:chExt cx="3649392" cy="984386"/>
          </a:xfrm>
        </p:grpSpPr>
        <p:sp>
          <p:nvSpPr>
            <p:cNvPr id="1237" name="Google Shape;1237;p53"/>
            <p:cNvSpPr/>
            <p:nvPr/>
          </p:nvSpPr>
          <p:spPr>
            <a:xfrm>
              <a:off x="2835857" y="91232"/>
              <a:ext cx="3594239" cy="930809"/>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53"/>
            <p:cNvSpPr/>
            <p:nvPr/>
          </p:nvSpPr>
          <p:spPr>
            <a:xfrm>
              <a:off x="2803476" y="74617"/>
              <a:ext cx="3649392" cy="984386"/>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9" name="Google Shape;1239;p53"/>
          <p:cNvSpPr txBox="1"/>
          <p:nvPr>
            <p:ph type="title"/>
          </p:nvPr>
        </p:nvSpPr>
        <p:spPr>
          <a:xfrm>
            <a:off x="930200" y="627400"/>
            <a:ext cx="64728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chemeClr val="dk1"/>
                </a:solidFill>
              </a:rPr>
              <a:t>This is an infographic</a:t>
            </a:r>
            <a:endParaRPr b="1">
              <a:solidFill>
                <a:schemeClr val="dk1"/>
              </a:solidFill>
            </a:endParaRPr>
          </a:p>
        </p:txBody>
      </p:sp>
      <p:sp>
        <p:nvSpPr>
          <p:cNvPr id="1240" name="Google Shape;1240;p53"/>
          <p:cNvSpPr/>
          <p:nvPr/>
        </p:nvSpPr>
        <p:spPr>
          <a:xfrm>
            <a:off x="3289619" y="3300656"/>
            <a:ext cx="812100" cy="812100"/>
          </a:xfrm>
          <a:prstGeom prst="ellipse">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53"/>
          <p:cNvSpPr/>
          <p:nvPr/>
        </p:nvSpPr>
        <p:spPr>
          <a:xfrm>
            <a:off x="3294519" y="1792744"/>
            <a:ext cx="812100" cy="812100"/>
          </a:xfrm>
          <a:prstGeom prst="ellipse">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53"/>
          <p:cNvSpPr/>
          <p:nvPr/>
        </p:nvSpPr>
        <p:spPr>
          <a:xfrm>
            <a:off x="5042281" y="1792753"/>
            <a:ext cx="812100" cy="812100"/>
          </a:xfrm>
          <a:prstGeom prst="ellipse">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53"/>
          <p:cNvSpPr/>
          <p:nvPr/>
        </p:nvSpPr>
        <p:spPr>
          <a:xfrm>
            <a:off x="5036569" y="3300656"/>
            <a:ext cx="812100" cy="812100"/>
          </a:xfrm>
          <a:prstGeom prst="ellipse">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53"/>
          <p:cNvSpPr txBox="1"/>
          <p:nvPr/>
        </p:nvSpPr>
        <p:spPr>
          <a:xfrm>
            <a:off x="969900" y="3604219"/>
            <a:ext cx="1984800" cy="6732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Nunito"/>
                <a:ea typeface="Nunito"/>
                <a:cs typeface="Nunito"/>
                <a:sym typeface="Nunito"/>
              </a:rPr>
              <a:t>Mercury is the smallest planet</a:t>
            </a:r>
            <a:endParaRPr>
              <a:solidFill>
                <a:schemeClr val="dk1"/>
              </a:solidFill>
              <a:latin typeface="Nunito"/>
              <a:ea typeface="Nunito"/>
              <a:cs typeface="Nunito"/>
              <a:sym typeface="Nunito"/>
            </a:endParaRPr>
          </a:p>
        </p:txBody>
      </p:sp>
      <p:sp>
        <p:nvSpPr>
          <p:cNvPr id="1245" name="Google Shape;1245;p53"/>
          <p:cNvSpPr txBox="1"/>
          <p:nvPr/>
        </p:nvSpPr>
        <p:spPr>
          <a:xfrm>
            <a:off x="969900" y="2005275"/>
            <a:ext cx="1984800" cy="6732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Nunito"/>
                <a:ea typeface="Nunito"/>
                <a:cs typeface="Nunito"/>
                <a:sym typeface="Nunito"/>
              </a:rPr>
              <a:t>Despite being red, Mars is a cold place</a:t>
            </a:r>
            <a:endParaRPr>
              <a:solidFill>
                <a:schemeClr val="dk1"/>
              </a:solidFill>
              <a:latin typeface="Nunito"/>
              <a:ea typeface="Nunito"/>
              <a:cs typeface="Nunito"/>
              <a:sym typeface="Nunito"/>
            </a:endParaRPr>
          </a:p>
        </p:txBody>
      </p:sp>
      <p:sp>
        <p:nvSpPr>
          <p:cNvPr id="1246" name="Google Shape;1246;p53"/>
          <p:cNvSpPr txBox="1"/>
          <p:nvPr/>
        </p:nvSpPr>
        <p:spPr>
          <a:xfrm>
            <a:off x="6137575" y="2017875"/>
            <a:ext cx="1984800" cy="673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Jupiter is the biggest planet of them all</a:t>
            </a:r>
            <a:endParaRPr>
              <a:solidFill>
                <a:schemeClr val="dk1"/>
              </a:solidFill>
              <a:latin typeface="Nunito"/>
              <a:ea typeface="Nunito"/>
              <a:cs typeface="Nunito"/>
              <a:sym typeface="Nunito"/>
            </a:endParaRPr>
          </a:p>
        </p:txBody>
      </p:sp>
      <p:sp>
        <p:nvSpPr>
          <p:cNvPr id="1247" name="Google Shape;1247;p53"/>
          <p:cNvSpPr txBox="1"/>
          <p:nvPr/>
        </p:nvSpPr>
        <p:spPr>
          <a:xfrm>
            <a:off x="6137575" y="3604219"/>
            <a:ext cx="1975800" cy="673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Neptune is very far away from Earth</a:t>
            </a:r>
            <a:endParaRPr>
              <a:solidFill>
                <a:schemeClr val="dk1"/>
              </a:solidFill>
              <a:latin typeface="Nunito"/>
              <a:ea typeface="Nunito"/>
              <a:cs typeface="Nunito"/>
              <a:sym typeface="Nunito"/>
            </a:endParaRPr>
          </a:p>
        </p:txBody>
      </p:sp>
      <p:sp>
        <p:nvSpPr>
          <p:cNvPr id="1248" name="Google Shape;1248;p53"/>
          <p:cNvSpPr txBox="1"/>
          <p:nvPr/>
        </p:nvSpPr>
        <p:spPr>
          <a:xfrm>
            <a:off x="1684397" y="3253512"/>
            <a:ext cx="1270200" cy="284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800">
                <a:solidFill>
                  <a:schemeClr val="dk1"/>
                </a:solidFill>
                <a:latin typeface="Calligraffitti"/>
                <a:ea typeface="Calligraffitti"/>
                <a:cs typeface="Calligraffitti"/>
                <a:sym typeface="Calligraffitti"/>
              </a:rPr>
              <a:t>04</a:t>
            </a:r>
            <a:endParaRPr b="1" sz="1800">
              <a:solidFill>
                <a:schemeClr val="dk1"/>
              </a:solidFill>
              <a:latin typeface="Calligraffitti"/>
              <a:ea typeface="Calligraffitti"/>
              <a:cs typeface="Calligraffitti"/>
              <a:sym typeface="Calligraffitti"/>
            </a:endParaRPr>
          </a:p>
        </p:txBody>
      </p:sp>
      <p:sp>
        <p:nvSpPr>
          <p:cNvPr id="1249" name="Google Shape;1249;p53"/>
          <p:cNvSpPr txBox="1"/>
          <p:nvPr/>
        </p:nvSpPr>
        <p:spPr>
          <a:xfrm>
            <a:off x="1684397" y="1664566"/>
            <a:ext cx="1270200" cy="284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800">
                <a:solidFill>
                  <a:schemeClr val="dk1"/>
                </a:solidFill>
                <a:latin typeface="Calligraffitti"/>
                <a:ea typeface="Calligraffitti"/>
                <a:cs typeface="Calligraffitti"/>
                <a:sym typeface="Calligraffitti"/>
              </a:rPr>
              <a:t>01</a:t>
            </a:r>
            <a:endParaRPr b="1" sz="1800">
              <a:solidFill>
                <a:schemeClr val="dk1"/>
              </a:solidFill>
              <a:latin typeface="Calligraffitti"/>
              <a:ea typeface="Calligraffitti"/>
              <a:cs typeface="Calligraffitti"/>
              <a:sym typeface="Calligraffitti"/>
            </a:endParaRPr>
          </a:p>
        </p:txBody>
      </p:sp>
      <p:sp>
        <p:nvSpPr>
          <p:cNvPr id="1250" name="Google Shape;1250;p53"/>
          <p:cNvSpPr txBox="1"/>
          <p:nvPr/>
        </p:nvSpPr>
        <p:spPr>
          <a:xfrm>
            <a:off x="6137568" y="1664566"/>
            <a:ext cx="1270200" cy="284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chemeClr val="dk1"/>
                </a:solidFill>
                <a:latin typeface="Calligraffitti"/>
                <a:ea typeface="Calligraffitti"/>
                <a:cs typeface="Calligraffitti"/>
                <a:sym typeface="Calligraffitti"/>
              </a:rPr>
              <a:t>02</a:t>
            </a:r>
            <a:endParaRPr b="1" sz="1800">
              <a:solidFill>
                <a:schemeClr val="dk1"/>
              </a:solidFill>
              <a:latin typeface="Calligraffitti"/>
              <a:ea typeface="Calligraffitti"/>
              <a:cs typeface="Calligraffitti"/>
              <a:sym typeface="Calligraffitti"/>
            </a:endParaRPr>
          </a:p>
        </p:txBody>
      </p:sp>
      <p:sp>
        <p:nvSpPr>
          <p:cNvPr id="1251" name="Google Shape;1251;p53"/>
          <p:cNvSpPr txBox="1"/>
          <p:nvPr/>
        </p:nvSpPr>
        <p:spPr>
          <a:xfrm>
            <a:off x="6137568" y="3253512"/>
            <a:ext cx="1270200" cy="284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chemeClr val="dk1"/>
                </a:solidFill>
                <a:latin typeface="Calligraffitti"/>
                <a:ea typeface="Calligraffitti"/>
                <a:cs typeface="Calligraffitti"/>
                <a:sym typeface="Calligraffitti"/>
              </a:rPr>
              <a:t>03</a:t>
            </a:r>
            <a:endParaRPr b="1" sz="1800">
              <a:solidFill>
                <a:schemeClr val="dk1"/>
              </a:solidFill>
              <a:latin typeface="Calligraffitti"/>
              <a:ea typeface="Calligraffitti"/>
              <a:cs typeface="Calligraffitti"/>
              <a:sym typeface="Calligraffitti"/>
            </a:endParaRPr>
          </a:p>
        </p:txBody>
      </p:sp>
      <p:cxnSp>
        <p:nvCxnSpPr>
          <p:cNvPr id="1252" name="Google Shape;1252;p53"/>
          <p:cNvCxnSpPr>
            <a:stCxn id="1241" idx="6"/>
            <a:endCxn id="1242" idx="2"/>
          </p:cNvCxnSpPr>
          <p:nvPr/>
        </p:nvCxnSpPr>
        <p:spPr>
          <a:xfrm>
            <a:off x="4106619" y="2198794"/>
            <a:ext cx="935700" cy="0"/>
          </a:xfrm>
          <a:prstGeom prst="straightConnector1">
            <a:avLst/>
          </a:prstGeom>
          <a:noFill/>
          <a:ln cap="flat" cmpd="sng" w="28575">
            <a:solidFill>
              <a:schemeClr val="dk1"/>
            </a:solidFill>
            <a:prstDash val="solid"/>
            <a:round/>
            <a:headEnd len="med" w="med" type="none"/>
            <a:tailEnd len="med" w="med" type="none"/>
          </a:ln>
        </p:spPr>
      </p:cxnSp>
      <p:cxnSp>
        <p:nvCxnSpPr>
          <p:cNvPr id="1253" name="Google Shape;1253;p53"/>
          <p:cNvCxnSpPr>
            <a:endCxn id="1243" idx="2"/>
          </p:cNvCxnSpPr>
          <p:nvPr/>
        </p:nvCxnSpPr>
        <p:spPr>
          <a:xfrm>
            <a:off x="4114969" y="3706706"/>
            <a:ext cx="921600" cy="0"/>
          </a:xfrm>
          <a:prstGeom prst="straightConnector1">
            <a:avLst/>
          </a:prstGeom>
          <a:noFill/>
          <a:ln cap="flat" cmpd="sng" w="28575">
            <a:solidFill>
              <a:schemeClr val="dk1"/>
            </a:solidFill>
            <a:prstDash val="solid"/>
            <a:round/>
            <a:headEnd len="med" w="med" type="none"/>
            <a:tailEnd len="med" w="med" type="none"/>
          </a:ln>
        </p:spPr>
      </p:cxnSp>
      <p:cxnSp>
        <p:nvCxnSpPr>
          <p:cNvPr id="1254" name="Google Shape;1254;p53"/>
          <p:cNvCxnSpPr>
            <a:stCxn id="1240" idx="0"/>
            <a:endCxn id="1241" idx="4"/>
          </p:cNvCxnSpPr>
          <p:nvPr/>
        </p:nvCxnSpPr>
        <p:spPr>
          <a:xfrm flipH="1" rot="10800000">
            <a:off x="3695669" y="2604956"/>
            <a:ext cx="4800" cy="695700"/>
          </a:xfrm>
          <a:prstGeom prst="straightConnector1">
            <a:avLst/>
          </a:prstGeom>
          <a:noFill/>
          <a:ln cap="flat" cmpd="sng" w="28575">
            <a:solidFill>
              <a:schemeClr val="dk1"/>
            </a:solidFill>
            <a:prstDash val="solid"/>
            <a:round/>
            <a:headEnd len="med" w="med" type="none"/>
            <a:tailEnd len="med" w="med" type="none"/>
          </a:ln>
        </p:spPr>
      </p:cxnSp>
      <p:cxnSp>
        <p:nvCxnSpPr>
          <p:cNvPr id="1255" name="Google Shape;1255;p53"/>
          <p:cNvCxnSpPr/>
          <p:nvPr/>
        </p:nvCxnSpPr>
        <p:spPr>
          <a:xfrm flipH="1" rot="10800000">
            <a:off x="5445919" y="2604956"/>
            <a:ext cx="4800" cy="695700"/>
          </a:xfrm>
          <a:prstGeom prst="straightConnector1">
            <a:avLst/>
          </a:prstGeom>
          <a:noFill/>
          <a:ln cap="flat" cmpd="sng" w="28575">
            <a:solidFill>
              <a:schemeClr val="dk1"/>
            </a:solidFill>
            <a:prstDash val="solid"/>
            <a:round/>
            <a:headEnd len="med" w="med" type="none"/>
            <a:tailEnd len="med" w="med" type="none"/>
          </a:ln>
        </p:spPr>
      </p:cxnSp>
      <p:grpSp>
        <p:nvGrpSpPr>
          <p:cNvPr id="1256" name="Google Shape;1256;p53"/>
          <p:cNvGrpSpPr/>
          <p:nvPr/>
        </p:nvGrpSpPr>
        <p:grpSpPr>
          <a:xfrm rot="1388032">
            <a:off x="5270677" y="3452836"/>
            <a:ext cx="370409" cy="507751"/>
            <a:chOff x="5879975" y="2348763"/>
            <a:chExt cx="166850" cy="228725"/>
          </a:xfrm>
        </p:grpSpPr>
        <p:sp>
          <p:nvSpPr>
            <p:cNvPr id="1257" name="Google Shape;1257;p53"/>
            <p:cNvSpPr/>
            <p:nvPr/>
          </p:nvSpPr>
          <p:spPr>
            <a:xfrm>
              <a:off x="5879975" y="2348763"/>
              <a:ext cx="166850" cy="228725"/>
            </a:xfrm>
            <a:custGeom>
              <a:rect b="b" l="l" r="r" t="t"/>
              <a:pathLst>
                <a:path extrusionOk="0" h="9149" w="6674">
                  <a:moveTo>
                    <a:pt x="4287" y="182"/>
                  </a:moveTo>
                  <a:cubicBezTo>
                    <a:pt x="4460" y="182"/>
                    <a:pt x="4628" y="214"/>
                    <a:pt x="4801" y="231"/>
                  </a:cubicBezTo>
                  <a:cubicBezTo>
                    <a:pt x="4814" y="256"/>
                    <a:pt x="4827" y="269"/>
                    <a:pt x="4852" y="269"/>
                  </a:cubicBezTo>
                  <a:cubicBezTo>
                    <a:pt x="5387" y="358"/>
                    <a:pt x="5896" y="651"/>
                    <a:pt x="6228" y="1097"/>
                  </a:cubicBezTo>
                  <a:cubicBezTo>
                    <a:pt x="6380" y="1288"/>
                    <a:pt x="6648" y="1683"/>
                    <a:pt x="6355" y="1874"/>
                  </a:cubicBezTo>
                  <a:cubicBezTo>
                    <a:pt x="6272" y="1938"/>
                    <a:pt x="6166" y="1961"/>
                    <a:pt x="6053" y="1961"/>
                  </a:cubicBezTo>
                  <a:cubicBezTo>
                    <a:pt x="5852" y="1961"/>
                    <a:pt x="5626" y="1889"/>
                    <a:pt x="5464" y="1848"/>
                  </a:cubicBezTo>
                  <a:cubicBezTo>
                    <a:pt x="4916" y="1721"/>
                    <a:pt x="4318" y="1479"/>
                    <a:pt x="3974" y="995"/>
                  </a:cubicBezTo>
                  <a:cubicBezTo>
                    <a:pt x="3897" y="893"/>
                    <a:pt x="3821" y="778"/>
                    <a:pt x="3783" y="651"/>
                  </a:cubicBezTo>
                  <a:cubicBezTo>
                    <a:pt x="3719" y="422"/>
                    <a:pt x="3783" y="282"/>
                    <a:pt x="3999" y="218"/>
                  </a:cubicBezTo>
                  <a:cubicBezTo>
                    <a:pt x="4098" y="191"/>
                    <a:pt x="4193" y="182"/>
                    <a:pt x="4287" y="182"/>
                  </a:cubicBezTo>
                  <a:close/>
                  <a:moveTo>
                    <a:pt x="3617" y="664"/>
                  </a:moveTo>
                  <a:cubicBezTo>
                    <a:pt x="3668" y="791"/>
                    <a:pt x="3732" y="931"/>
                    <a:pt x="3808" y="1033"/>
                  </a:cubicBezTo>
                  <a:cubicBezTo>
                    <a:pt x="3961" y="1250"/>
                    <a:pt x="4165" y="1441"/>
                    <a:pt x="4381" y="1581"/>
                  </a:cubicBezTo>
                  <a:cubicBezTo>
                    <a:pt x="4661" y="1759"/>
                    <a:pt x="4954" y="1874"/>
                    <a:pt x="5260" y="1963"/>
                  </a:cubicBezTo>
                  <a:cubicBezTo>
                    <a:pt x="5522" y="2042"/>
                    <a:pt x="5834" y="2132"/>
                    <a:pt x="6116" y="2132"/>
                  </a:cubicBezTo>
                  <a:cubicBezTo>
                    <a:pt x="6149" y="2132"/>
                    <a:pt x="6182" y="2131"/>
                    <a:pt x="6215" y="2128"/>
                  </a:cubicBezTo>
                  <a:cubicBezTo>
                    <a:pt x="6266" y="2128"/>
                    <a:pt x="6317" y="2115"/>
                    <a:pt x="6355" y="2090"/>
                  </a:cubicBezTo>
                  <a:lnTo>
                    <a:pt x="6355" y="2090"/>
                  </a:lnTo>
                  <a:cubicBezTo>
                    <a:pt x="6355" y="2115"/>
                    <a:pt x="6342" y="2128"/>
                    <a:pt x="6342" y="2141"/>
                  </a:cubicBezTo>
                  <a:cubicBezTo>
                    <a:pt x="6253" y="2345"/>
                    <a:pt x="6138" y="2497"/>
                    <a:pt x="5909" y="2561"/>
                  </a:cubicBezTo>
                  <a:cubicBezTo>
                    <a:pt x="5787" y="2596"/>
                    <a:pt x="5661" y="2612"/>
                    <a:pt x="5534" y="2612"/>
                  </a:cubicBezTo>
                  <a:cubicBezTo>
                    <a:pt x="5293" y="2612"/>
                    <a:pt x="5048" y="2556"/>
                    <a:pt x="4814" y="2472"/>
                  </a:cubicBezTo>
                  <a:cubicBezTo>
                    <a:pt x="4807" y="2470"/>
                    <a:pt x="4800" y="2469"/>
                    <a:pt x="4794" y="2469"/>
                  </a:cubicBezTo>
                  <a:cubicBezTo>
                    <a:pt x="4727" y="2469"/>
                    <a:pt x="4681" y="2576"/>
                    <a:pt x="4750" y="2599"/>
                  </a:cubicBezTo>
                  <a:cubicBezTo>
                    <a:pt x="4986" y="2713"/>
                    <a:pt x="5248" y="2775"/>
                    <a:pt x="5506" y="2775"/>
                  </a:cubicBezTo>
                  <a:cubicBezTo>
                    <a:pt x="5652" y="2775"/>
                    <a:pt x="5797" y="2755"/>
                    <a:pt x="5935" y="2714"/>
                  </a:cubicBezTo>
                  <a:cubicBezTo>
                    <a:pt x="5998" y="2701"/>
                    <a:pt x="6075" y="2663"/>
                    <a:pt x="6138" y="2638"/>
                  </a:cubicBezTo>
                  <a:lnTo>
                    <a:pt x="6138" y="2638"/>
                  </a:lnTo>
                  <a:cubicBezTo>
                    <a:pt x="6075" y="2752"/>
                    <a:pt x="6024" y="2879"/>
                    <a:pt x="5896" y="2943"/>
                  </a:cubicBezTo>
                  <a:lnTo>
                    <a:pt x="5884" y="2943"/>
                  </a:lnTo>
                  <a:cubicBezTo>
                    <a:pt x="5801" y="2975"/>
                    <a:pt x="5709" y="2985"/>
                    <a:pt x="5615" y="2985"/>
                  </a:cubicBezTo>
                  <a:cubicBezTo>
                    <a:pt x="5521" y="2985"/>
                    <a:pt x="5425" y="2975"/>
                    <a:pt x="5336" y="2969"/>
                  </a:cubicBezTo>
                  <a:cubicBezTo>
                    <a:pt x="4980" y="2943"/>
                    <a:pt x="4610" y="2841"/>
                    <a:pt x="4279" y="2701"/>
                  </a:cubicBezTo>
                  <a:cubicBezTo>
                    <a:pt x="3936" y="2561"/>
                    <a:pt x="3617" y="2345"/>
                    <a:pt x="3363" y="2077"/>
                  </a:cubicBezTo>
                  <a:cubicBezTo>
                    <a:pt x="3082" y="1772"/>
                    <a:pt x="3222" y="1492"/>
                    <a:pt x="3363" y="1173"/>
                  </a:cubicBezTo>
                  <a:cubicBezTo>
                    <a:pt x="3375" y="1262"/>
                    <a:pt x="3413" y="1351"/>
                    <a:pt x="3464" y="1428"/>
                  </a:cubicBezTo>
                  <a:cubicBezTo>
                    <a:pt x="3592" y="1581"/>
                    <a:pt x="3795" y="1683"/>
                    <a:pt x="3948" y="1797"/>
                  </a:cubicBezTo>
                  <a:cubicBezTo>
                    <a:pt x="4165" y="1937"/>
                    <a:pt x="4368" y="2115"/>
                    <a:pt x="4610" y="2192"/>
                  </a:cubicBezTo>
                  <a:cubicBezTo>
                    <a:pt x="4649" y="2179"/>
                    <a:pt x="4725" y="2103"/>
                    <a:pt x="4674" y="2052"/>
                  </a:cubicBezTo>
                  <a:cubicBezTo>
                    <a:pt x="4432" y="1823"/>
                    <a:pt x="4101" y="1670"/>
                    <a:pt x="3834" y="1492"/>
                  </a:cubicBezTo>
                  <a:cubicBezTo>
                    <a:pt x="3643" y="1364"/>
                    <a:pt x="3464" y="1250"/>
                    <a:pt x="3490" y="995"/>
                  </a:cubicBezTo>
                  <a:cubicBezTo>
                    <a:pt x="3515" y="868"/>
                    <a:pt x="3579" y="778"/>
                    <a:pt x="3617" y="664"/>
                  </a:cubicBezTo>
                  <a:close/>
                  <a:moveTo>
                    <a:pt x="3031" y="1721"/>
                  </a:moveTo>
                  <a:cubicBezTo>
                    <a:pt x="3044" y="1797"/>
                    <a:pt x="3070" y="1886"/>
                    <a:pt x="3108" y="1975"/>
                  </a:cubicBezTo>
                  <a:cubicBezTo>
                    <a:pt x="3324" y="2357"/>
                    <a:pt x="3808" y="2638"/>
                    <a:pt x="4190" y="2816"/>
                  </a:cubicBezTo>
                  <a:cubicBezTo>
                    <a:pt x="4610" y="3007"/>
                    <a:pt x="5069" y="3109"/>
                    <a:pt x="5553" y="3109"/>
                  </a:cubicBezTo>
                  <a:cubicBezTo>
                    <a:pt x="5655" y="3109"/>
                    <a:pt x="5782" y="3109"/>
                    <a:pt x="5884" y="3083"/>
                  </a:cubicBezTo>
                  <a:lnTo>
                    <a:pt x="5884" y="3083"/>
                  </a:lnTo>
                  <a:cubicBezTo>
                    <a:pt x="6100" y="3516"/>
                    <a:pt x="6011" y="4025"/>
                    <a:pt x="5846" y="4446"/>
                  </a:cubicBezTo>
                  <a:cubicBezTo>
                    <a:pt x="5642" y="4980"/>
                    <a:pt x="5362" y="5490"/>
                    <a:pt x="5069" y="5986"/>
                  </a:cubicBezTo>
                  <a:cubicBezTo>
                    <a:pt x="4814" y="6458"/>
                    <a:pt x="4547" y="6916"/>
                    <a:pt x="4292" y="7400"/>
                  </a:cubicBezTo>
                  <a:cubicBezTo>
                    <a:pt x="4037" y="7858"/>
                    <a:pt x="3745" y="8406"/>
                    <a:pt x="3363" y="8750"/>
                  </a:cubicBezTo>
                  <a:cubicBezTo>
                    <a:pt x="3161" y="8937"/>
                    <a:pt x="2854" y="9002"/>
                    <a:pt x="2541" y="9002"/>
                  </a:cubicBezTo>
                  <a:cubicBezTo>
                    <a:pt x="2260" y="9002"/>
                    <a:pt x="1975" y="8950"/>
                    <a:pt x="1758" y="8890"/>
                  </a:cubicBezTo>
                  <a:cubicBezTo>
                    <a:pt x="1236" y="8750"/>
                    <a:pt x="752" y="8431"/>
                    <a:pt x="472" y="7960"/>
                  </a:cubicBezTo>
                  <a:cubicBezTo>
                    <a:pt x="205" y="7489"/>
                    <a:pt x="179" y="7018"/>
                    <a:pt x="345" y="6508"/>
                  </a:cubicBezTo>
                  <a:cubicBezTo>
                    <a:pt x="523" y="5948"/>
                    <a:pt x="739" y="5388"/>
                    <a:pt x="969" y="4853"/>
                  </a:cubicBezTo>
                  <a:cubicBezTo>
                    <a:pt x="1223" y="4280"/>
                    <a:pt x="1491" y="3707"/>
                    <a:pt x="1796" y="3147"/>
                  </a:cubicBezTo>
                  <a:cubicBezTo>
                    <a:pt x="1949" y="2867"/>
                    <a:pt x="2115" y="2574"/>
                    <a:pt x="2280" y="2294"/>
                  </a:cubicBezTo>
                  <a:cubicBezTo>
                    <a:pt x="2471" y="1975"/>
                    <a:pt x="2713" y="1861"/>
                    <a:pt x="3031" y="1721"/>
                  </a:cubicBezTo>
                  <a:close/>
                  <a:moveTo>
                    <a:pt x="4267" y="1"/>
                  </a:moveTo>
                  <a:cubicBezTo>
                    <a:pt x="3965" y="1"/>
                    <a:pt x="3673" y="87"/>
                    <a:pt x="3604" y="346"/>
                  </a:cubicBezTo>
                  <a:cubicBezTo>
                    <a:pt x="3592" y="384"/>
                    <a:pt x="3592" y="422"/>
                    <a:pt x="3592" y="473"/>
                  </a:cubicBezTo>
                  <a:cubicBezTo>
                    <a:pt x="3477" y="587"/>
                    <a:pt x="3401" y="740"/>
                    <a:pt x="3363" y="906"/>
                  </a:cubicBezTo>
                  <a:cubicBezTo>
                    <a:pt x="3351" y="894"/>
                    <a:pt x="3337" y="888"/>
                    <a:pt x="3324" y="888"/>
                  </a:cubicBezTo>
                  <a:cubicBezTo>
                    <a:pt x="3308" y="888"/>
                    <a:pt x="3293" y="898"/>
                    <a:pt x="3286" y="919"/>
                  </a:cubicBezTo>
                  <a:cubicBezTo>
                    <a:pt x="3159" y="1097"/>
                    <a:pt x="3044" y="1313"/>
                    <a:pt x="3031" y="1542"/>
                  </a:cubicBezTo>
                  <a:lnTo>
                    <a:pt x="2993" y="1542"/>
                  </a:lnTo>
                  <a:cubicBezTo>
                    <a:pt x="2764" y="1606"/>
                    <a:pt x="2535" y="1695"/>
                    <a:pt x="2357" y="1874"/>
                  </a:cubicBezTo>
                  <a:cubicBezTo>
                    <a:pt x="2140" y="2103"/>
                    <a:pt x="2000" y="2421"/>
                    <a:pt x="1847" y="2688"/>
                  </a:cubicBezTo>
                  <a:cubicBezTo>
                    <a:pt x="1529" y="3261"/>
                    <a:pt x="1236" y="3847"/>
                    <a:pt x="956" y="4458"/>
                  </a:cubicBezTo>
                  <a:cubicBezTo>
                    <a:pt x="676" y="5070"/>
                    <a:pt x="421" y="5706"/>
                    <a:pt x="217" y="6368"/>
                  </a:cubicBezTo>
                  <a:cubicBezTo>
                    <a:pt x="52" y="6852"/>
                    <a:pt x="1" y="7349"/>
                    <a:pt x="230" y="7845"/>
                  </a:cubicBezTo>
                  <a:cubicBezTo>
                    <a:pt x="620" y="8691"/>
                    <a:pt x="1564" y="9149"/>
                    <a:pt x="2480" y="9149"/>
                  </a:cubicBezTo>
                  <a:cubicBezTo>
                    <a:pt x="2640" y="9149"/>
                    <a:pt x="2799" y="9135"/>
                    <a:pt x="2955" y="9106"/>
                  </a:cubicBezTo>
                  <a:cubicBezTo>
                    <a:pt x="3184" y="9055"/>
                    <a:pt x="3375" y="8979"/>
                    <a:pt x="3554" y="8800"/>
                  </a:cubicBezTo>
                  <a:cubicBezTo>
                    <a:pt x="3757" y="8597"/>
                    <a:pt x="3923" y="8342"/>
                    <a:pt x="4063" y="8100"/>
                  </a:cubicBezTo>
                  <a:cubicBezTo>
                    <a:pt x="4432" y="7540"/>
                    <a:pt x="4738" y="6954"/>
                    <a:pt x="5056" y="6381"/>
                  </a:cubicBezTo>
                  <a:cubicBezTo>
                    <a:pt x="5387" y="5757"/>
                    <a:pt x="5769" y="5121"/>
                    <a:pt x="5998" y="4433"/>
                  </a:cubicBezTo>
                  <a:cubicBezTo>
                    <a:pt x="6151" y="3975"/>
                    <a:pt x="6228" y="3465"/>
                    <a:pt x="6011" y="3007"/>
                  </a:cubicBezTo>
                  <a:cubicBezTo>
                    <a:pt x="6024" y="2994"/>
                    <a:pt x="6037" y="2994"/>
                    <a:pt x="6037" y="2969"/>
                  </a:cubicBezTo>
                  <a:cubicBezTo>
                    <a:pt x="6164" y="2854"/>
                    <a:pt x="6266" y="2676"/>
                    <a:pt x="6240" y="2497"/>
                  </a:cubicBezTo>
                  <a:cubicBezTo>
                    <a:pt x="6266" y="2472"/>
                    <a:pt x="6291" y="2447"/>
                    <a:pt x="6317" y="2421"/>
                  </a:cubicBezTo>
                  <a:cubicBezTo>
                    <a:pt x="6406" y="2294"/>
                    <a:pt x="6482" y="2115"/>
                    <a:pt x="6520" y="1937"/>
                  </a:cubicBezTo>
                  <a:cubicBezTo>
                    <a:pt x="6559" y="1886"/>
                    <a:pt x="6610" y="1810"/>
                    <a:pt x="6635" y="1733"/>
                  </a:cubicBezTo>
                  <a:cubicBezTo>
                    <a:pt x="6673" y="1492"/>
                    <a:pt x="6559" y="1275"/>
                    <a:pt x="6444" y="1084"/>
                  </a:cubicBezTo>
                  <a:cubicBezTo>
                    <a:pt x="6075" y="537"/>
                    <a:pt x="5502" y="193"/>
                    <a:pt x="4865" y="91"/>
                  </a:cubicBezTo>
                  <a:lnTo>
                    <a:pt x="4827" y="91"/>
                  </a:lnTo>
                  <a:cubicBezTo>
                    <a:pt x="4678" y="40"/>
                    <a:pt x="4470" y="1"/>
                    <a:pt x="42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53"/>
            <p:cNvSpPr/>
            <p:nvPr/>
          </p:nvSpPr>
          <p:spPr>
            <a:xfrm>
              <a:off x="5934825" y="2400413"/>
              <a:ext cx="25950" cy="16550"/>
            </a:xfrm>
            <a:custGeom>
              <a:rect b="b" l="l" r="r" t="t"/>
              <a:pathLst>
                <a:path extrusionOk="0" h="662" w="1038">
                  <a:moveTo>
                    <a:pt x="649" y="1"/>
                  </a:moveTo>
                  <a:cubicBezTo>
                    <a:pt x="628" y="1"/>
                    <a:pt x="606" y="4"/>
                    <a:pt x="583" y="11"/>
                  </a:cubicBezTo>
                  <a:cubicBezTo>
                    <a:pt x="354" y="100"/>
                    <a:pt x="86" y="355"/>
                    <a:pt x="10" y="572"/>
                  </a:cubicBezTo>
                  <a:cubicBezTo>
                    <a:pt x="1" y="617"/>
                    <a:pt x="30" y="662"/>
                    <a:pt x="66" y="662"/>
                  </a:cubicBezTo>
                  <a:cubicBezTo>
                    <a:pt x="81" y="662"/>
                    <a:pt x="97" y="654"/>
                    <a:pt x="112" y="635"/>
                  </a:cubicBezTo>
                  <a:cubicBezTo>
                    <a:pt x="252" y="495"/>
                    <a:pt x="328" y="330"/>
                    <a:pt x="506" y="202"/>
                  </a:cubicBezTo>
                  <a:cubicBezTo>
                    <a:pt x="536" y="183"/>
                    <a:pt x="565" y="156"/>
                    <a:pt x="606" y="156"/>
                  </a:cubicBezTo>
                  <a:cubicBezTo>
                    <a:pt x="618" y="156"/>
                    <a:pt x="632" y="158"/>
                    <a:pt x="646" y="164"/>
                  </a:cubicBezTo>
                  <a:cubicBezTo>
                    <a:pt x="723" y="164"/>
                    <a:pt x="748" y="190"/>
                    <a:pt x="774" y="253"/>
                  </a:cubicBezTo>
                  <a:cubicBezTo>
                    <a:pt x="837" y="330"/>
                    <a:pt x="888" y="419"/>
                    <a:pt x="965" y="482"/>
                  </a:cubicBezTo>
                  <a:cubicBezTo>
                    <a:pt x="980" y="490"/>
                    <a:pt x="992" y="493"/>
                    <a:pt x="1003" y="493"/>
                  </a:cubicBezTo>
                  <a:cubicBezTo>
                    <a:pt x="1027" y="493"/>
                    <a:pt x="1037" y="475"/>
                    <a:pt x="1028" y="457"/>
                  </a:cubicBezTo>
                  <a:cubicBezTo>
                    <a:pt x="982" y="307"/>
                    <a:pt x="853" y="1"/>
                    <a:pt x="6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53"/>
            <p:cNvSpPr/>
            <p:nvPr/>
          </p:nvSpPr>
          <p:spPr>
            <a:xfrm>
              <a:off x="5929725" y="2420188"/>
              <a:ext cx="11400" cy="20375"/>
            </a:xfrm>
            <a:custGeom>
              <a:rect b="b" l="l" r="r" t="t"/>
              <a:pathLst>
                <a:path extrusionOk="0" h="815" w="456">
                  <a:moveTo>
                    <a:pt x="418" y="0"/>
                  </a:moveTo>
                  <a:cubicBezTo>
                    <a:pt x="381" y="0"/>
                    <a:pt x="347" y="57"/>
                    <a:pt x="328" y="86"/>
                  </a:cubicBezTo>
                  <a:cubicBezTo>
                    <a:pt x="201" y="290"/>
                    <a:pt x="74" y="532"/>
                    <a:pt x="10" y="748"/>
                  </a:cubicBezTo>
                  <a:cubicBezTo>
                    <a:pt x="1" y="785"/>
                    <a:pt x="38" y="815"/>
                    <a:pt x="68" y="815"/>
                  </a:cubicBezTo>
                  <a:cubicBezTo>
                    <a:pt x="81" y="815"/>
                    <a:pt x="92" y="810"/>
                    <a:pt x="99" y="799"/>
                  </a:cubicBezTo>
                  <a:cubicBezTo>
                    <a:pt x="188" y="685"/>
                    <a:pt x="227" y="545"/>
                    <a:pt x="290" y="404"/>
                  </a:cubicBezTo>
                  <a:cubicBezTo>
                    <a:pt x="316" y="366"/>
                    <a:pt x="418" y="22"/>
                    <a:pt x="456" y="22"/>
                  </a:cubicBezTo>
                  <a:cubicBezTo>
                    <a:pt x="443" y="7"/>
                    <a:pt x="430" y="0"/>
                    <a:pt x="4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53"/>
            <p:cNvSpPr/>
            <p:nvPr/>
          </p:nvSpPr>
          <p:spPr>
            <a:xfrm>
              <a:off x="5889225" y="2443213"/>
              <a:ext cx="54600" cy="96050"/>
            </a:xfrm>
            <a:custGeom>
              <a:rect b="b" l="l" r="r" t="t"/>
              <a:pathLst>
                <a:path extrusionOk="0" h="3842" w="2184">
                  <a:moveTo>
                    <a:pt x="2142" y="1"/>
                  </a:moveTo>
                  <a:cubicBezTo>
                    <a:pt x="2135" y="1"/>
                    <a:pt x="2130" y="2"/>
                    <a:pt x="2127" y="6"/>
                  </a:cubicBezTo>
                  <a:cubicBezTo>
                    <a:pt x="1821" y="464"/>
                    <a:pt x="1515" y="935"/>
                    <a:pt x="1235" y="1406"/>
                  </a:cubicBezTo>
                  <a:cubicBezTo>
                    <a:pt x="942" y="1890"/>
                    <a:pt x="688" y="2374"/>
                    <a:pt x="433" y="2883"/>
                  </a:cubicBezTo>
                  <a:cubicBezTo>
                    <a:pt x="344" y="3062"/>
                    <a:pt x="0" y="3698"/>
                    <a:pt x="319" y="3826"/>
                  </a:cubicBezTo>
                  <a:cubicBezTo>
                    <a:pt x="349" y="3837"/>
                    <a:pt x="379" y="3842"/>
                    <a:pt x="409" y="3842"/>
                  </a:cubicBezTo>
                  <a:cubicBezTo>
                    <a:pt x="720" y="3842"/>
                    <a:pt x="948" y="3271"/>
                    <a:pt x="1006" y="3062"/>
                  </a:cubicBezTo>
                  <a:cubicBezTo>
                    <a:pt x="1014" y="3013"/>
                    <a:pt x="981" y="2990"/>
                    <a:pt x="942" y="2990"/>
                  </a:cubicBezTo>
                  <a:cubicBezTo>
                    <a:pt x="920" y="2990"/>
                    <a:pt x="897" y="2997"/>
                    <a:pt x="879" y="3011"/>
                  </a:cubicBezTo>
                  <a:cubicBezTo>
                    <a:pt x="790" y="3176"/>
                    <a:pt x="726" y="3329"/>
                    <a:pt x="624" y="3494"/>
                  </a:cubicBezTo>
                  <a:cubicBezTo>
                    <a:pt x="597" y="3568"/>
                    <a:pt x="564" y="3603"/>
                    <a:pt x="519" y="3603"/>
                  </a:cubicBezTo>
                  <a:cubicBezTo>
                    <a:pt x="479" y="3603"/>
                    <a:pt x="430" y="3574"/>
                    <a:pt x="369" y="3520"/>
                  </a:cubicBezTo>
                  <a:cubicBezTo>
                    <a:pt x="382" y="3482"/>
                    <a:pt x="382" y="3431"/>
                    <a:pt x="408" y="3380"/>
                  </a:cubicBezTo>
                  <a:cubicBezTo>
                    <a:pt x="433" y="3291"/>
                    <a:pt x="471" y="3202"/>
                    <a:pt x="497" y="3125"/>
                  </a:cubicBezTo>
                  <a:cubicBezTo>
                    <a:pt x="662" y="2781"/>
                    <a:pt x="853" y="2425"/>
                    <a:pt x="1019" y="2094"/>
                  </a:cubicBezTo>
                  <a:cubicBezTo>
                    <a:pt x="1388" y="1406"/>
                    <a:pt x="1757" y="706"/>
                    <a:pt x="2165" y="44"/>
                  </a:cubicBezTo>
                  <a:cubicBezTo>
                    <a:pt x="2184" y="15"/>
                    <a:pt x="2160" y="1"/>
                    <a:pt x="21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53"/>
            <p:cNvSpPr/>
            <p:nvPr/>
          </p:nvSpPr>
          <p:spPr>
            <a:xfrm>
              <a:off x="5937700" y="2439763"/>
              <a:ext cx="43850" cy="79125"/>
            </a:xfrm>
            <a:custGeom>
              <a:rect b="b" l="l" r="r" t="t"/>
              <a:pathLst>
                <a:path extrusionOk="0" h="3165" w="1754">
                  <a:moveTo>
                    <a:pt x="1565" y="0"/>
                  </a:moveTo>
                  <a:cubicBezTo>
                    <a:pt x="1461" y="0"/>
                    <a:pt x="1342" y="94"/>
                    <a:pt x="1283" y="144"/>
                  </a:cubicBezTo>
                  <a:cubicBezTo>
                    <a:pt x="1143" y="271"/>
                    <a:pt x="1041" y="462"/>
                    <a:pt x="952" y="627"/>
                  </a:cubicBezTo>
                  <a:cubicBezTo>
                    <a:pt x="824" y="882"/>
                    <a:pt x="697" y="1137"/>
                    <a:pt x="582" y="1404"/>
                  </a:cubicBezTo>
                  <a:cubicBezTo>
                    <a:pt x="575" y="1436"/>
                    <a:pt x="596" y="1457"/>
                    <a:pt x="616" y="1457"/>
                  </a:cubicBezTo>
                  <a:cubicBezTo>
                    <a:pt x="629" y="1457"/>
                    <a:pt x="641" y="1449"/>
                    <a:pt x="646" y="1430"/>
                  </a:cubicBezTo>
                  <a:cubicBezTo>
                    <a:pt x="837" y="1073"/>
                    <a:pt x="1015" y="653"/>
                    <a:pt x="1270" y="335"/>
                  </a:cubicBezTo>
                  <a:cubicBezTo>
                    <a:pt x="1301" y="294"/>
                    <a:pt x="1406" y="154"/>
                    <a:pt x="1492" y="154"/>
                  </a:cubicBezTo>
                  <a:cubicBezTo>
                    <a:pt x="1513" y="154"/>
                    <a:pt x="1533" y="162"/>
                    <a:pt x="1550" y="182"/>
                  </a:cubicBezTo>
                  <a:cubicBezTo>
                    <a:pt x="1563" y="207"/>
                    <a:pt x="1474" y="462"/>
                    <a:pt x="1474" y="462"/>
                  </a:cubicBezTo>
                  <a:cubicBezTo>
                    <a:pt x="1410" y="653"/>
                    <a:pt x="1308" y="844"/>
                    <a:pt x="1206" y="1035"/>
                  </a:cubicBezTo>
                  <a:cubicBezTo>
                    <a:pt x="1015" y="1391"/>
                    <a:pt x="773" y="1710"/>
                    <a:pt x="570" y="2041"/>
                  </a:cubicBezTo>
                  <a:cubicBezTo>
                    <a:pt x="353" y="2372"/>
                    <a:pt x="124" y="2741"/>
                    <a:pt x="9" y="3123"/>
                  </a:cubicBezTo>
                  <a:cubicBezTo>
                    <a:pt x="1" y="3141"/>
                    <a:pt x="29" y="3165"/>
                    <a:pt x="55" y="3165"/>
                  </a:cubicBezTo>
                  <a:cubicBezTo>
                    <a:pt x="67" y="3165"/>
                    <a:pt x="78" y="3160"/>
                    <a:pt x="86" y="3149"/>
                  </a:cubicBezTo>
                  <a:cubicBezTo>
                    <a:pt x="251" y="2945"/>
                    <a:pt x="353" y="2703"/>
                    <a:pt x="468" y="2486"/>
                  </a:cubicBezTo>
                  <a:lnTo>
                    <a:pt x="901" y="1773"/>
                  </a:lnTo>
                  <a:cubicBezTo>
                    <a:pt x="1206" y="1328"/>
                    <a:pt x="1499" y="895"/>
                    <a:pt x="1652" y="398"/>
                  </a:cubicBezTo>
                  <a:cubicBezTo>
                    <a:pt x="1677" y="309"/>
                    <a:pt x="1754" y="118"/>
                    <a:pt x="1652" y="29"/>
                  </a:cubicBezTo>
                  <a:cubicBezTo>
                    <a:pt x="1626" y="8"/>
                    <a:pt x="1596" y="0"/>
                    <a:pt x="15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53"/>
            <p:cNvSpPr/>
            <p:nvPr/>
          </p:nvSpPr>
          <p:spPr>
            <a:xfrm>
              <a:off x="5936325" y="2464963"/>
              <a:ext cx="68025" cy="99575"/>
            </a:xfrm>
            <a:custGeom>
              <a:rect b="b" l="l" r="r" t="t"/>
              <a:pathLst>
                <a:path extrusionOk="0" h="3983" w="2721">
                  <a:moveTo>
                    <a:pt x="2413" y="0"/>
                  </a:moveTo>
                  <a:cubicBezTo>
                    <a:pt x="2380" y="0"/>
                    <a:pt x="2340" y="9"/>
                    <a:pt x="2293" y="27"/>
                  </a:cubicBezTo>
                  <a:cubicBezTo>
                    <a:pt x="2102" y="103"/>
                    <a:pt x="1987" y="320"/>
                    <a:pt x="1911" y="485"/>
                  </a:cubicBezTo>
                  <a:cubicBezTo>
                    <a:pt x="1758" y="791"/>
                    <a:pt x="1618" y="1109"/>
                    <a:pt x="1491" y="1415"/>
                  </a:cubicBezTo>
                  <a:cubicBezTo>
                    <a:pt x="1223" y="2026"/>
                    <a:pt x="956" y="2650"/>
                    <a:pt x="650" y="3236"/>
                  </a:cubicBezTo>
                  <a:cubicBezTo>
                    <a:pt x="574" y="3388"/>
                    <a:pt x="510" y="3541"/>
                    <a:pt x="395" y="3681"/>
                  </a:cubicBezTo>
                  <a:cubicBezTo>
                    <a:pt x="375" y="3713"/>
                    <a:pt x="302" y="3812"/>
                    <a:pt x="242" y="3812"/>
                  </a:cubicBezTo>
                  <a:cubicBezTo>
                    <a:pt x="229" y="3812"/>
                    <a:pt x="216" y="3807"/>
                    <a:pt x="204" y="3796"/>
                  </a:cubicBezTo>
                  <a:cubicBezTo>
                    <a:pt x="179" y="3783"/>
                    <a:pt x="243" y="3579"/>
                    <a:pt x="243" y="3529"/>
                  </a:cubicBezTo>
                  <a:cubicBezTo>
                    <a:pt x="306" y="3172"/>
                    <a:pt x="408" y="2828"/>
                    <a:pt x="561" y="2497"/>
                  </a:cubicBezTo>
                  <a:cubicBezTo>
                    <a:pt x="570" y="2470"/>
                    <a:pt x="546" y="2449"/>
                    <a:pt x="527" y="2449"/>
                  </a:cubicBezTo>
                  <a:cubicBezTo>
                    <a:pt x="520" y="2449"/>
                    <a:pt x="514" y="2452"/>
                    <a:pt x="510" y="2459"/>
                  </a:cubicBezTo>
                  <a:cubicBezTo>
                    <a:pt x="370" y="2726"/>
                    <a:pt x="255" y="3019"/>
                    <a:pt x="179" y="3299"/>
                  </a:cubicBezTo>
                  <a:cubicBezTo>
                    <a:pt x="141" y="3452"/>
                    <a:pt x="1" y="3796"/>
                    <a:pt x="128" y="3936"/>
                  </a:cubicBezTo>
                  <a:cubicBezTo>
                    <a:pt x="159" y="3968"/>
                    <a:pt x="192" y="3983"/>
                    <a:pt x="227" y="3983"/>
                  </a:cubicBezTo>
                  <a:cubicBezTo>
                    <a:pt x="496" y="3983"/>
                    <a:pt x="861" y="3132"/>
                    <a:pt x="918" y="3019"/>
                  </a:cubicBezTo>
                  <a:cubicBezTo>
                    <a:pt x="1210" y="2433"/>
                    <a:pt x="1478" y="1810"/>
                    <a:pt x="1745" y="1198"/>
                  </a:cubicBezTo>
                  <a:cubicBezTo>
                    <a:pt x="1873" y="931"/>
                    <a:pt x="1974" y="625"/>
                    <a:pt x="2127" y="371"/>
                  </a:cubicBezTo>
                  <a:cubicBezTo>
                    <a:pt x="2171" y="316"/>
                    <a:pt x="2234" y="195"/>
                    <a:pt x="2315" y="195"/>
                  </a:cubicBezTo>
                  <a:cubicBezTo>
                    <a:pt x="2329" y="195"/>
                    <a:pt x="2342" y="198"/>
                    <a:pt x="2356" y="205"/>
                  </a:cubicBezTo>
                  <a:cubicBezTo>
                    <a:pt x="2420" y="205"/>
                    <a:pt x="2433" y="231"/>
                    <a:pt x="2382" y="282"/>
                  </a:cubicBezTo>
                  <a:cubicBezTo>
                    <a:pt x="2369" y="332"/>
                    <a:pt x="2356" y="396"/>
                    <a:pt x="2344" y="434"/>
                  </a:cubicBezTo>
                  <a:cubicBezTo>
                    <a:pt x="2293" y="562"/>
                    <a:pt x="2216" y="676"/>
                    <a:pt x="2178" y="816"/>
                  </a:cubicBezTo>
                  <a:cubicBezTo>
                    <a:pt x="2168" y="855"/>
                    <a:pt x="2203" y="872"/>
                    <a:pt x="2232" y="872"/>
                  </a:cubicBezTo>
                  <a:cubicBezTo>
                    <a:pt x="2240" y="872"/>
                    <a:pt x="2249" y="870"/>
                    <a:pt x="2255" y="867"/>
                  </a:cubicBezTo>
                  <a:cubicBezTo>
                    <a:pt x="2404" y="741"/>
                    <a:pt x="2720" y="0"/>
                    <a:pt x="24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53"/>
            <p:cNvSpPr/>
            <p:nvPr/>
          </p:nvSpPr>
          <p:spPr>
            <a:xfrm>
              <a:off x="6008600" y="2443338"/>
              <a:ext cx="12750" cy="32575"/>
            </a:xfrm>
            <a:custGeom>
              <a:rect b="b" l="l" r="r" t="t"/>
              <a:pathLst>
                <a:path extrusionOk="0" h="1303" w="510">
                  <a:moveTo>
                    <a:pt x="457" y="0"/>
                  </a:moveTo>
                  <a:cubicBezTo>
                    <a:pt x="447" y="0"/>
                    <a:pt x="438" y="4"/>
                    <a:pt x="433" y="13"/>
                  </a:cubicBezTo>
                  <a:cubicBezTo>
                    <a:pt x="395" y="77"/>
                    <a:pt x="395" y="141"/>
                    <a:pt x="382" y="230"/>
                  </a:cubicBezTo>
                  <a:cubicBezTo>
                    <a:pt x="369" y="395"/>
                    <a:pt x="369" y="561"/>
                    <a:pt x="293" y="714"/>
                  </a:cubicBezTo>
                  <a:cubicBezTo>
                    <a:pt x="217" y="892"/>
                    <a:pt x="0" y="1057"/>
                    <a:pt x="26" y="1261"/>
                  </a:cubicBezTo>
                  <a:cubicBezTo>
                    <a:pt x="26" y="1284"/>
                    <a:pt x="53" y="1302"/>
                    <a:pt x="78" y="1302"/>
                  </a:cubicBezTo>
                  <a:cubicBezTo>
                    <a:pt x="94" y="1302"/>
                    <a:pt x="110" y="1294"/>
                    <a:pt x="115" y="1274"/>
                  </a:cubicBezTo>
                  <a:cubicBezTo>
                    <a:pt x="229" y="1070"/>
                    <a:pt x="369" y="892"/>
                    <a:pt x="446" y="650"/>
                  </a:cubicBezTo>
                  <a:cubicBezTo>
                    <a:pt x="510" y="446"/>
                    <a:pt x="484" y="242"/>
                    <a:pt x="497" y="39"/>
                  </a:cubicBezTo>
                  <a:cubicBezTo>
                    <a:pt x="497" y="14"/>
                    <a:pt x="476" y="0"/>
                    <a:pt x="4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53"/>
            <p:cNvSpPr/>
            <p:nvPr/>
          </p:nvSpPr>
          <p:spPr>
            <a:xfrm>
              <a:off x="5995850" y="2371963"/>
              <a:ext cx="7350" cy="6150"/>
            </a:xfrm>
            <a:custGeom>
              <a:rect b="b" l="l" r="r" t="t"/>
              <a:pathLst>
                <a:path extrusionOk="0" h="246" w="294">
                  <a:moveTo>
                    <a:pt x="104" y="1"/>
                  </a:moveTo>
                  <a:cubicBezTo>
                    <a:pt x="77" y="1"/>
                    <a:pt x="37" y="32"/>
                    <a:pt x="26" y="54"/>
                  </a:cubicBezTo>
                  <a:cubicBezTo>
                    <a:pt x="1" y="92"/>
                    <a:pt x="26" y="131"/>
                    <a:pt x="39" y="156"/>
                  </a:cubicBezTo>
                  <a:lnTo>
                    <a:pt x="90" y="194"/>
                  </a:lnTo>
                  <a:cubicBezTo>
                    <a:pt x="103" y="220"/>
                    <a:pt x="128" y="232"/>
                    <a:pt x="166" y="245"/>
                  </a:cubicBezTo>
                  <a:cubicBezTo>
                    <a:pt x="243" y="245"/>
                    <a:pt x="294" y="182"/>
                    <a:pt x="281" y="131"/>
                  </a:cubicBezTo>
                  <a:cubicBezTo>
                    <a:pt x="256" y="67"/>
                    <a:pt x="179" y="29"/>
                    <a:pt x="115" y="3"/>
                  </a:cubicBezTo>
                  <a:cubicBezTo>
                    <a:pt x="112" y="2"/>
                    <a:pt x="108" y="1"/>
                    <a:pt x="1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53"/>
            <p:cNvSpPr/>
            <p:nvPr/>
          </p:nvSpPr>
          <p:spPr>
            <a:xfrm>
              <a:off x="6008700" y="2379238"/>
              <a:ext cx="7875" cy="6225"/>
            </a:xfrm>
            <a:custGeom>
              <a:rect b="b" l="l" r="r" t="t"/>
              <a:pathLst>
                <a:path extrusionOk="0" h="249" w="315">
                  <a:moveTo>
                    <a:pt x="113" y="1"/>
                  </a:moveTo>
                  <a:cubicBezTo>
                    <a:pt x="56" y="1"/>
                    <a:pt x="1" y="76"/>
                    <a:pt x="34" y="132"/>
                  </a:cubicBezTo>
                  <a:cubicBezTo>
                    <a:pt x="47" y="158"/>
                    <a:pt x="60" y="196"/>
                    <a:pt x="98" y="209"/>
                  </a:cubicBezTo>
                  <a:cubicBezTo>
                    <a:pt x="111" y="209"/>
                    <a:pt x="124" y="222"/>
                    <a:pt x="136" y="222"/>
                  </a:cubicBezTo>
                  <a:cubicBezTo>
                    <a:pt x="169" y="240"/>
                    <a:pt x="198" y="249"/>
                    <a:pt x="223" y="249"/>
                  </a:cubicBezTo>
                  <a:cubicBezTo>
                    <a:pt x="265" y="249"/>
                    <a:pt x="294" y="224"/>
                    <a:pt x="302" y="183"/>
                  </a:cubicBezTo>
                  <a:cubicBezTo>
                    <a:pt x="315" y="82"/>
                    <a:pt x="225" y="18"/>
                    <a:pt x="136" y="5"/>
                  </a:cubicBezTo>
                  <a:cubicBezTo>
                    <a:pt x="129" y="2"/>
                    <a:pt x="121" y="1"/>
                    <a:pt x="1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53"/>
            <p:cNvSpPr/>
            <p:nvPr/>
          </p:nvSpPr>
          <p:spPr>
            <a:xfrm>
              <a:off x="6022925" y="2382863"/>
              <a:ext cx="7025" cy="4900"/>
            </a:xfrm>
            <a:custGeom>
              <a:rect b="b" l="l" r="r" t="t"/>
              <a:pathLst>
                <a:path extrusionOk="0" h="196" w="281">
                  <a:moveTo>
                    <a:pt x="89" y="0"/>
                  </a:moveTo>
                  <a:cubicBezTo>
                    <a:pt x="51" y="0"/>
                    <a:pt x="38" y="38"/>
                    <a:pt x="13" y="64"/>
                  </a:cubicBezTo>
                  <a:cubicBezTo>
                    <a:pt x="0" y="77"/>
                    <a:pt x="0" y="115"/>
                    <a:pt x="0" y="128"/>
                  </a:cubicBezTo>
                  <a:cubicBezTo>
                    <a:pt x="10" y="177"/>
                    <a:pt x="66" y="196"/>
                    <a:pt x="120" y="196"/>
                  </a:cubicBezTo>
                  <a:cubicBezTo>
                    <a:pt x="136" y="196"/>
                    <a:pt x="151" y="194"/>
                    <a:pt x="166" y="191"/>
                  </a:cubicBezTo>
                  <a:cubicBezTo>
                    <a:pt x="229" y="191"/>
                    <a:pt x="280" y="115"/>
                    <a:pt x="242" y="51"/>
                  </a:cubicBezTo>
                  <a:cubicBezTo>
                    <a:pt x="229" y="13"/>
                    <a:pt x="191" y="0"/>
                    <a:pt x="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53"/>
            <p:cNvSpPr/>
            <p:nvPr/>
          </p:nvSpPr>
          <p:spPr>
            <a:xfrm>
              <a:off x="6017825" y="2374263"/>
              <a:ext cx="6400" cy="5425"/>
            </a:xfrm>
            <a:custGeom>
              <a:rect b="b" l="l" r="r" t="t"/>
              <a:pathLst>
                <a:path extrusionOk="0" h="217" w="256">
                  <a:moveTo>
                    <a:pt x="102" y="0"/>
                  </a:moveTo>
                  <a:cubicBezTo>
                    <a:pt x="51" y="0"/>
                    <a:pt x="13" y="39"/>
                    <a:pt x="0" y="77"/>
                  </a:cubicBezTo>
                  <a:cubicBezTo>
                    <a:pt x="0" y="128"/>
                    <a:pt x="13" y="166"/>
                    <a:pt x="51" y="191"/>
                  </a:cubicBezTo>
                  <a:cubicBezTo>
                    <a:pt x="64" y="191"/>
                    <a:pt x="64" y="191"/>
                    <a:pt x="77" y="204"/>
                  </a:cubicBezTo>
                  <a:cubicBezTo>
                    <a:pt x="102" y="217"/>
                    <a:pt x="115" y="217"/>
                    <a:pt x="128" y="217"/>
                  </a:cubicBezTo>
                  <a:cubicBezTo>
                    <a:pt x="179" y="217"/>
                    <a:pt x="204" y="204"/>
                    <a:pt x="242" y="166"/>
                  </a:cubicBezTo>
                  <a:cubicBezTo>
                    <a:pt x="255" y="128"/>
                    <a:pt x="255" y="77"/>
                    <a:pt x="230" y="39"/>
                  </a:cubicBezTo>
                  <a:cubicBezTo>
                    <a:pt x="191" y="13"/>
                    <a:pt x="141" y="0"/>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53"/>
            <p:cNvSpPr/>
            <p:nvPr/>
          </p:nvSpPr>
          <p:spPr>
            <a:xfrm>
              <a:off x="6005100" y="2369113"/>
              <a:ext cx="7025" cy="5500"/>
            </a:xfrm>
            <a:custGeom>
              <a:rect b="b" l="l" r="r" t="t"/>
              <a:pathLst>
                <a:path extrusionOk="0" h="220" w="281">
                  <a:moveTo>
                    <a:pt x="136" y="0"/>
                  </a:moveTo>
                  <a:cubicBezTo>
                    <a:pt x="114" y="0"/>
                    <a:pt x="94" y="5"/>
                    <a:pt x="77" y="15"/>
                  </a:cubicBezTo>
                  <a:cubicBezTo>
                    <a:pt x="38" y="28"/>
                    <a:pt x="0" y="92"/>
                    <a:pt x="13" y="143"/>
                  </a:cubicBezTo>
                  <a:cubicBezTo>
                    <a:pt x="26" y="181"/>
                    <a:pt x="77" y="219"/>
                    <a:pt x="127" y="219"/>
                  </a:cubicBezTo>
                  <a:cubicBezTo>
                    <a:pt x="140" y="219"/>
                    <a:pt x="166" y="219"/>
                    <a:pt x="166" y="206"/>
                  </a:cubicBezTo>
                  <a:lnTo>
                    <a:pt x="204" y="206"/>
                  </a:lnTo>
                  <a:cubicBezTo>
                    <a:pt x="268" y="181"/>
                    <a:pt x="280" y="143"/>
                    <a:pt x="268" y="92"/>
                  </a:cubicBezTo>
                  <a:cubicBezTo>
                    <a:pt x="258" y="36"/>
                    <a:pt x="194"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53"/>
            <p:cNvSpPr/>
            <p:nvPr/>
          </p:nvSpPr>
          <p:spPr>
            <a:xfrm>
              <a:off x="5992050" y="2361863"/>
              <a:ext cx="7650" cy="6475"/>
            </a:xfrm>
            <a:custGeom>
              <a:rect b="b" l="l" r="r" t="t"/>
              <a:pathLst>
                <a:path extrusionOk="0" h="259" w="306">
                  <a:moveTo>
                    <a:pt x="125" y="0"/>
                  </a:moveTo>
                  <a:cubicBezTo>
                    <a:pt x="79" y="0"/>
                    <a:pt x="35" y="19"/>
                    <a:pt x="13" y="63"/>
                  </a:cubicBezTo>
                  <a:cubicBezTo>
                    <a:pt x="0" y="89"/>
                    <a:pt x="0" y="127"/>
                    <a:pt x="13" y="153"/>
                  </a:cubicBezTo>
                  <a:cubicBezTo>
                    <a:pt x="13" y="191"/>
                    <a:pt x="51" y="216"/>
                    <a:pt x="76" y="242"/>
                  </a:cubicBezTo>
                  <a:cubicBezTo>
                    <a:pt x="98" y="252"/>
                    <a:pt x="123" y="258"/>
                    <a:pt x="148" y="258"/>
                  </a:cubicBezTo>
                  <a:cubicBezTo>
                    <a:pt x="184" y="258"/>
                    <a:pt x="220" y="246"/>
                    <a:pt x="242" y="216"/>
                  </a:cubicBezTo>
                  <a:cubicBezTo>
                    <a:pt x="306" y="153"/>
                    <a:pt x="280" y="76"/>
                    <a:pt x="217" y="25"/>
                  </a:cubicBezTo>
                  <a:cubicBezTo>
                    <a:pt x="190" y="9"/>
                    <a:pt x="157" y="0"/>
                    <a:pt x="1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53"/>
            <p:cNvSpPr/>
            <p:nvPr/>
          </p:nvSpPr>
          <p:spPr>
            <a:xfrm>
              <a:off x="5983750" y="2362363"/>
              <a:ext cx="5125" cy="5600"/>
            </a:xfrm>
            <a:custGeom>
              <a:rect b="b" l="l" r="r" t="t"/>
              <a:pathLst>
                <a:path extrusionOk="0" h="224" w="205">
                  <a:moveTo>
                    <a:pt x="111" y="0"/>
                  </a:moveTo>
                  <a:cubicBezTo>
                    <a:pt x="83" y="0"/>
                    <a:pt x="58" y="12"/>
                    <a:pt x="39" y="31"/>
                  </a:cubicBezTo>
                  <a:cubicBezTo>
                    <a:pt x="26" y="43"/>
                    <a:pt x="26" y="56"/>
                    <a:pt x="26" y="69"/>
                  </a:cubicBezTo>
                  <a:lnTo>
                    <a:pt x="14" y="94"/>
                  </a:lnTo>
                  <a:cubicBezTo>
                    <a:pt x="1" y="120"/>
                    <a:pt x="1" y="158"/>
                    <a:pt x="14" y="171"/>
                  </a:cubicBezTo>
                  <a:cubicBezTo>
                    <a:pt x="26" y="196"/>
                    <a:pt x="77" y="222"/>
                    <a:pt x="128" y="222"/>
                  </a:cubicBezTo>
                  <a:cubicBezTo>
                    <a:pt x="132" y="223"/>
                    <a:pt x="136" y="224"/>
                    <a:pt x="140" y="224"/>
                  </a:cubicBezTo>
                  <a:cubicBezTo>
                    <a:pt x="174" y="224"/>
                    <a:pt x="205" y="177"/>
                    <a:pt x="205" y="120"/>
                  </a:cubicBezTo>
                  <a:cubicBezTo>
                    <a:pt x="205" y="69"/>
                    <a:pt x="167" y="43"/>
                    <a:pt x="141" y="5"/>
                  </a:cubicBezTo>
                  <a:cubicBezTo>
                    <a:pt x="131" y="2"/>
                    <a:pt x="121" y="0"/>
                    <a:pt x="1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53"/>
            <p:cNvSpPr/>
            <p:nvPr/>
          </p:nvSpPr>
          <p:spPr>
            <a:xfrm>
              <a:off x="5999050" y="2358163"/>
              <a:ext cx="7025" cy="5050"/>
            </a:xfrm>
            <a:custGeom>
              <a:rect b="b" l="l" r="r" t="t"/>
              <a:pathLst>
                <a:path extrusionOk="0" h="202" w="281">
                  <a:moveTo>
                    <a:pt x="138" y="0"/>
                  </a:moveTo>
                  <a:cubicBezTo>
                    <a:pt x="114" y="0"/>
                    <a:pt x="88" y="7"/>
                    <a:pt x="64" y="20"/>
                  </a:cubicBezTo>
                  <a:cubicBezTo>
                    <a:pt x="26" y="46"/>
                    <a:pt x="0" y="135"/>
                    <a:pt x="51" y="161"/>
                  </a:cubicBezTo>
                  <a:cubicBezTo>
                    <a:pt x="89" y="173"/>
                    <a:pt x="115" y="199"/>
                    <a:pt x="153" y="199"/>
                  </a:cubicBezTo>
                  <a:cubicBezTo>
                    <a:pt x="158" y="200"/>
                    <a:pt x="164" y="201"/>
                    <a:pt x="170" y="201"/>
                  </a:cubicBezTo>
                  <a:cubicBezTo>
                    <a:pt x="213" y="201"/>
                    <a:pt x="280" y="165"/>
                    <a:pt x="280" y="110"/>
                  </a:cubicBezTo>
                  <a:cubicBezTo>
                    <a:pt x="262" y="45"/>
                    <a:pt x="203" y="0"/>
                    <a:pt x="1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53"/>
            <p:cNvSpPr/>
            <p:nvPr/>
          </p:nvSpPr>
          <p:spPr>
            <a:xfrm>
              <a:off x="6010175" y="2362288"/>
              <a:ext cx="5450" cy="4450"/>
            </a:xfrm>
            <a:custGeom>
              <a:rect b="b" l="l" r="r" t="t"/>
              <a:pathLst>
                <a:path extrusionOk="0" h="178" w="218">
                  <a:moveTo>
                    <a:pt x="112" y="1"/>
                  </a:moveTo>
                  <a:cubicBezTo>
                    <a:pt x="82" y="1"/>
                    <a:pt x="55" y="10"/>
                    <a:pt x="39" y="34"/>
                  </a:cubicBezTo>
                  <a:cubicBezTo>
                    <a:pt x="1" y="59"/>
                    <a:pt x="26" y="97"/>
                    <a:pt x="39" y="123"/>
                  </a:cubicBezTo>
                  <a:cubicBezTo>
                    <a:pt x="50" y="154"/>
                    <a:pt x="86" y="177"/>
                    <a:pt x="127" y="177"/>
                  </a:cubicBezTo>
                  <a:cubicBezTo>
                    <a:pt x="136" y="177"/>
                    <a:pt x="145" y="176"/>
                    <a:pt x="154" y="174"/>
                  </a:cubicBezTo>
                  <a:cubicBezTo>
                    <a:pt x="154" y="174"/>
                    <a:pt x="166" y="174"/>
                    <a:pt x="166" y="161"/>
                  </a:cubicBezTo>
                  <a:cubicBezTo>
                    <a:pt x="179" y="161"/>
                    <a:pt x="192" y="136"/>
                    <a:pt x="192" y="136"/>
                  </a:cubicBezTo>
                  <a:cubicBezTo>
                    <a:pt x="217" y="123"/>
                    <a:pt x="217" y="123"/>
                    <a:pt x="217" y="110"/>
                  </a:cubicBezTo>
                  <a:lnTo>
                    <a:pt x="217" y="72"/>
                  </a:lnTo>
                  <a:cubicBezTo>
                    <a:pt x="217" y="46"/>
                    <a:pt x="192" y="8"/>
                    <a:pt x="166" y="8"/>
                  </a:cubicBezTo>
                  <a:cubicBezTo>
                    <a:pt x="148" y="4"/>
                    <a:pt x="129" y="1"/>
                    <a:pt x="1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53"/>
            <p:cNvSpPr/>
            <p:nvPr/>
          </p:nvSpPr>
          <p:spPr>
            <a:xfrm>
              <a:off x="6019425" y="2367188"/>
              <a:ext cx="5100" cy="4350"/>
            </a:xfrm>
            <a:custGeom>
              <a:rect b="b" l="l" r="r" t="t"/>
              <a:pathLst>
                <a:path extrusionOk="0" h="174" w="204">
                  <a:moveTo>
                    <a:pt x="97" y="1"/>
                  </a:moveTo>
                  <a:cubicBezTo>
                    <a:pt x="90" y="1"/>
                    <a:pt x="83" y="2"/>
                    <a:pt x="77" y="3"/>
                  </a:cubicBezTo>
                  <a:cubicBezTo>
                    <a:pt x="13" y="29"/>
                    <a:pt x="0" y="105"/>
                    <a:pt x="38" y="131"/>
                  </a:cubicBezTo>
                  <a:cubicBezTo>
                    <a:pt x="57" y="159"/>
                    <a:pt x="84" y="174"/>
                    <a:pt x="112" y="174"/>
                  </a:cubicBezTo>
                  <a:cubicBezTo>
                    <a:pt x="121" y="174"/>
                    <a:pt x="131" y="172"/>
                    <a:pt x="140" y="169"/>
                  </a:cubicBezTo>
                  <a:lnTo>
                    <a:pt x="166" y="169"/>
                  </a:lnTo>
                  <a:cubicBezTo>
                    <a:pt x="178" y="169"/>
                    <a:pt x="191" y="169"/>
                    <a:pt x="204" y="156"/>
                  </a:cubicBezTo>
                  <a:lnTo>
                    <a:pt x="204" y="118"/>
                  </a:lnTo>
                  <a:cubicBezTo>
                    <a:pt x="204" y="92"/>
                    <a:pt x="204" y="67"/>
                    <a:pt x="191" y="54"/>
                  </a:cubicBezTo>
                  <a:cubicBezTo>
                    <a:pt x="180" y="32"/>
                    <a:pt x="141" y="1"/>
                    <a:pt x="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53"/>
            <p:cNvSpPr/>
            <p:nvPr/>
          </p:nvSpPr>
          <p:spPr>
            <a:xfrm>
              <a:off x="6028325" y="2374838"/>
              <a:ext cx="4175" cy="4650"/>
            </a:xfrm>
            <a:custGeom>
              <a:rect b="b" l="l" r="r" t="t"/>
              <a:pathLst>
                <a:path extrusionOk="0" h="186" w="167">
                  <a:moveTo>
                    <a:pt x="74" y="1"/>
                  </a:moveTo>
                  <a:cubicBezTo>
                    <a:pt x="31" y="1"/>
                    <a:pt x="1" y="44"/>
                    <a:pt x="1" y="67"/>
                  </a:cubicBezTo>
                  <a:cubicBezTo>
                    <a:pt x="1" y="79"/>
                    <a:pt x="1" y="105"/>
                    <a:pt x="13" y="130"/>
                  </a:cubicBezTo>
                  <a:cubicBezTo>
                    <a:pt x="13" y="143"/>
                    <a:pt x="26" y="181"/>
                    <a:pt x="39" y="181"/>
                  </a:cubicBezTo>
                  <a:cubicBezTo>
                    <a:pt x="51" y="184"/>
                    <a:pt x="63" y="186"/>
                    <a:pt x="75" y="186"/>
                  </a:cubicBezTo>
                  <a:cubicBezTo>
                    <a:pt x="112" y="186"/>
                    <a:pt x="147" y="169"/>
                    <a:pt x="166" y="130"/>
                  </a:cubicBezTo>
                  <a:lnTo>
                    <a:pt x="166" y="67"/>
                  </a:lnTo>
                  <a:cubicBezTo>
                    <a:pt x="153" y="41"/>
                    <a:pt x="141" y="16"/>
                    <a:pt x="90" y="3"/>
                  </a:cubicBezTo>
                  <a:cubicBezTo>
                    <a:pt x="84" y="1"/>
                    <a:pt x="79" y="1"/>
                    <a:pt x="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53"/>
            <p:cNvSpPr/>
            <p:nvPr/>
          </p:nvSpPr>
          <p:spPr>
            <a:xfrm>
              <a:off x="5988225" y="2356063"/>
              <a:ext cx="5100" cy="4225"/>
            </a:xfrm>
            <a:custGeom>
              <a:rect b="b" l="l" r="r" t="t"/>
              <a:pathLst>
                <a:path extrusionOk="0" h="169" w="204">
                  <a:moveTo>
                    <a:pt x="99" y="0"/>
                  </a:moveTo>
                  <a:cubicBezTo>
                    <a:pt x="63" y="0"/>
                    <a:pt x="22" y="33"/>
                    <a:pt x="0" y="66"/>
                  </a:cubicBezTo>
                  <a:cubicBezTo>
                    <a:pt x="0" y="104"/>
                    <a:pt x="26" y="130"/>
                    <a:pt x="38" y="155"/>
                  </a:cubicBezTo>
                  <a:cubicBezTo>
                    <a:pt x="51" y="168"/>
                    <a:pt x="77" y="168"/>
                    <a:pt x="89" y="168"/>
                  </a:cubicBezTo>
                  <a:cubicBezTo>
                    <a:pt x="115" y="168"/>
                    <a:pt x="128" y="155"/>
                    <a:pt x="153" y="130"/>
                  </a:cubicBezTo>
                  <a:cubicBezTo>
                    <a:pt x="153" y="130"/>
                    <a:pt x="166" y="130"/>
                    <a:pt x="166" y="117"/>
                  </a:cubicBezTo>
                  <a:cubicBezTo>
                    <a:pt x="204" y="92"/>
                    <a:pt x="166" y="28"/>
                    <a:pt x="115" y="3"/>
                  </a:cubicBezTo>
                  <a:cubicBezTo>
                    <a:pt x="110" y="1"/>
                    <a:pt x="104" y="0"/>
                    <a:pt x="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 name="Google Shape;1276;p53"/>
          <p:cNvGrpSpPr/>
          <p:nvPr/>
        </p:nvGrpSpPr>
        <p:grpSpPr>
          <a:xfrm>
            <a:off x="3494112" y="1947560"/>
            <a:ext cx="403141" cy="502493"/>
            <a:chOff x="1546758" y="1843265"/>
            <a:chExt cx="929754" cy="1158885"/>
          </a:xfrm>
        </p:grpSpPr>
        <p:sp>
          <p:nvSpPr>
            <p:cNvPr id="1277" name="Google Shape;1277;p53"/>
            <p:cNvSpPr/>
            <p:nvPr/>
          </p:nvSpPr>
          <p:spPr>
            <a:xfrm>
              <a:off x="1546758" y="1843265"/>
              <a:ext cx="929754" cy="1158885"/>
            </a:xfrm>
            <a:custGeom>
              <a:rect b="b" l="l" r="r" t="t"/>
              <a:pathLst>
                <a:path extrusionOk="0" h="18395" w="14758">
                  <a:moveTo>
                    <a:pt x="13659" y="203"/>
                  </a:moveTo>
                  <a:cubicBezTo>
                    <a:pt x="13932" y="203"/>
                    <a:pt x="14349" y="356"/>
                    <a:pt x="14287" y="498"/>
                  </a:cubicBezTo>
                  <a:cubicBezTo>
                    <a:pt x="14260" y="567"/>
                    <a:pt x="14178" y="589"/>
                    <a:pt x="14083" y="589"/>
                  </a:cubicBezTo>
                  <a:cubicBezTo>
                    <a:pt x="13951" y="589"/>
                    <a:pt x="13793" y="545"/>
                    <a:pt x="13727" y="523"/>
                  </a:cubicBezTo>
                  <a:cubicBezTo>
                    <a:pt x="13599" y="498"/>
                    <a:pt x="13485" y="447"/>
                    <a:pt x="13408" y="358"/>
                  </a:cubicBezTo>
                  <a:cubicBezTo>
                    <a:pt x="13434" y="345"/>
                    <a:pt x="13434" y="345"/>
                    <a:pt x="13434" y="307"/>
                  </a:cubicBezTo>
                  <a:cubicBezTo>
                    <a:pt x="13445" y="233"/>
                    <a:pt x="13538" y="203"/>
                    <a:pt x="13659" y="203"/>
                  </a:cubicBezTo>
                  <a:close/>
                  <a:moveTo>
                    <a:pt x="12457" y="201"/>
                  </a:moveTo>
                  <a:cubicBezTo>
                    <a:pt x="12608" y="201"/>
                    <a:pt x="12774" y="274"/>
                    <a:pt x="12784" y="434"/>
                  </a:cubicBezTo>
                  <a:cubicBezTo>
                    <a:pt x="12795" y="579"/>
                    <a:pt x="12653" y="648"/>
                    <a:pt x="12517" y="648"/>
                  </a:cubicBezTo>
                  <a:cubicBezTo>
                    <a:pt x="12487" y="648"/>
                    <a:pt x="12456" y="645"/>
                    <a:pt x="12428" y="638"/>
                  </a:cubicBezTo>
                  <a:cubicBezTo>
                    <a:pt x="12275" y="612"/>
                    <a:pt x="12148" y="485"/>
                    <a:pt x="12033" y="383"/>
                  </a:cubicBezTo>
                  <a:cubicBezTo>
                    <a:pt x="12071" y="358"/>
                    <a:pt x="12097" y="345"/>
                    <a:pt x="12122" y="319"/>
                  </a:cubicBezTo>
                  <a:cubicBezTo>
                    <a:pt x="12186" y="281"/>
                    <a:pt x="12262" y="230"/>
                    <a:pt x="12339" y="217"/>
                  </a:cubicBezTo>
                  <a:cubicBezTo>
                    <a:pt x="12375" y="206"/>
                    <a:pt x="12415" y="201"/>
                    <a:pt x="12457" y="201"/>
                  </a:cubicBezTo>
                  <a:close/>
                  <a:moveTo>
                    <a:pt x="14331" y="1302"/>
                  </a:moveTo>
                  <a:cubicBezTo>
                    <a:pt x="14370" y="1302"/>
                    <a:pt x="14407" y="1311"/>
                    <a:pt x="14440" y="1338"/>
                  </a:cubicBezTo>
                  <a:cubicBezTo>
                    <a:pt x="14554" y="1389"/>
                    <a:pt x="14567" y="1504"/>
                    <a:pt x="14516" y="1593"/>
                  </a:cubicBezTo>
                  <a:lnTo>
                    <a:pt x="14491" y="1593"/>
                  </a:lnTo>
                  <a:cubicBezTo>
                    <a:pt x="14452" y="1631"/>
                    <a:pt x="14440" y="1656"/>
                    <a:pt x="14414" y="1695"/>
                  </a:cubicBezTo>
                  <a:cubicBezTo>
                    <a:pt x="14390" y="1701"/>
                    <a:pt x="14366" y="1704"/>
                    <a:pt x="14343" y="1704"/>
                  </a:cubicBezTo>
                  <a:cubicBezTo>
                    <a:pt x="14266" y="1704"/>
                    <a:pt x="14195" y="1670"/>
                    <a:pt x="14147" y="1593"/>
                  </a:cubicBezTo>
                  <a:cubicBezTo>
                    <a:pt x="14096" y="1504"/>
                    <a:pt x="14121" y="1427"/>
                    <a:pt x="14147" y="1325"/>
                  </a:cubicBezTo>
                  <a:lnTo>
                    <a:pt x="14172" y="1325"/>
                  </a:lnTo>
                  <a:cubicBezTo>
                    <a:pt x="14223" y="1318"/>
                    <a:pt x="14279" y="1302"/>
                    <a:pt x="14331" y="1302"/>
                  </a:cubicBezTo>
                  <a:close/>
                  <a:moveTo>
                    <a:pt x="13319" y="536"/>
                  </a:moveTo>
                  <a:cubicBezTo>
                    <a:pt x="13472" y="676"/>
                    <a:pt x="13676" y="740"/>
                    <a:pt x="13867" y="752"/>
                  </a:cubicBezTo>
                  <a:cubicBezTo>
                    <a:pt x="13936" y="760"/>
                    <a:pt x="14015" y="772"/>
                    <a:pt x="14092" y="772"/>
                  </a:cubicBezTo>
                  <a:cubicBezTo>
                    <a:pt x="14142" y="772"/>
                    <a:pt x="14191" y="767"/>
                    <a:pt x="14236" y="752"/>
                  </a:cubicBezTo>
                  <a:lnTo>
                    <a:pt x="14236" y="752"/>
                  </a:lnTo>
                  <a:cubicBezTo>
                    <a:pt x="14147" y="1083"/>
                    <a:pt x="13981" y="1389"/>
                    <a:pt x="13765" y="1656"/>
                  </a:cubicBezTo>
                  <a:cubicBezTo>
                    <a:pt x="13510" y="2000"/>
                    <a:pt x="13192" y="2255"/>
                    <a:pt x="12899" y="2548"/>
                  </a:cubicBezTo>
                  <a:cubicBezTo>
                    <a:pt x="12858" y="2599"/>
                    <a:pt x="12892" y="2676"/>
                    <a:pt x="12940" y="2676"/>
                  </a:cubicBezTo>
                  <a:cubicBezTo>
                    <a:pt x="12951" y="2676"/>
                    <a:pt x="12963" y="2672"/>
                    <a:pt x="12975" y="2662"/>
                  </a:cubicBezTo>
                  <a:cubicBezTo>
                    <a:pt x="13345" y="2420"/>
                    <a:pt x="13637" y="2064"/>
                    <a:pt x="13892" y="1720"/>
                  </a:cubicBezTo>
                  <a:lnTo>
                    <a:pt x="13994" y="1580"/>
                  </a:lnTo>
                  <a:cubicBezTo>
                    <a:pt x="13994" y="1618"/>
                    <a:pt x="14007" y="1656"/>
                    <a:pt x="14045" y="1695"/>
                  </a:cubicBezTo>
                  <a:cubicBezTo>
                    <a:pt x="14109" y="1784"/>
                    <a:pt x="14198" y="1847"/>
                    <a:pt x="14312" y="1873"/>
                  </a:cubicBezTo>
                  <a:cubicBezTo>
                    <a:pt x="14300" y="1873"/>
                    <a:pt x="14287" y="1898"/>
                    <a:pt x="14261" y="1936"/>
                  </a:cubicBezTo>
                  <a:cubicBezTo>
                    <a:pt x="14185" y="2077"/>
                    <a:pt x="14109" y="2204"/>
                    <a:pt x="14007" y="2344"/>
                  </a:cubicBezTo>
                  <a:cubicBezTo>
                    <a:pt x="13828" y="2611"/>
                    <a:pt x="13625" y="2866"/>
                    <a:pt x="13408" y="3108"/>
                  </a:cubicBezTo>
                  <a:cubicBezTo>
                    <a:pt x="13179" y="3337"/>
                    <a:pt x="12963" y="3554"/>
                    <a:pt x="12708" y="3745"/>
                  </a:cubicBezTo>
                  <a:cubicBezTo>
                    <a:pt x="12581" y="3846"/>
                    <a:pt x="12441" y="3936"/>
                    <a:pt x="12288" y="3999"/>
                  </a:cubicBezTo>
                  <a:cubicBezTo>
                    <a:pt x="12199" y="4050"/>
                    <a:pt x="12122" y="4063"/>
                    <a:pt x="12020" y="4101"/>
                  </a:cubicBezTo>
                  <a:cubicBezTo>
                    <a:pt x="12011" y="4065"/>
                    <a:pt x="11982" y="4035"/>
                    <a:pt x="11948" y="4035"/>
                  </a:cubicBezTo>
                  <a:cubicBezTo>
                    <a:pt x="11935" y="4035"/>
                    <a:pt x="11920" y="4039"/>
                    <a:pt x="11906" y="4050"/>
                  </a:cubicBezTo>
                  <a:cubicBezTo>
                    <a:pt x="11880" y="4063"/>
                    <a:pt x="11868" y="4076"/>
                    <a:pt x="11829" y="4114"/>
                  </a:cubicBezTo>
                  <a:lnTo>
                    <a:pt x="11817" y="4127"/>
                  </a:lnTo>
                  <a:cubicBezTo>
                    <a:pt x="11727" y="4190"/>
                    <a:pt x="11664" y="4267"/>
                    <a:pt x="11575" y="4305"/>
                  </a:cubicBezTo>
                  <a:cubicBezTo>
                    <a:pt x="11509" y="4329"/>
                    <a:pt x="11440" y="4342"/>
                    <a:pt x="11372" y="4342"/>
                  </a:cubicBezTo>
                  <a:cubicBezTo>
                    <a:pt x="11296" y="4342"/>
                    <a:pt x="11222" y="4326"/>
                    <a:pt x="11154" y="4292"/>
                  </a:cubicBezTo>
                  <a:cubicBezTo>
                    <a:pt x="10874" y="4127"/>
                    <a:pt x="10811" y="3694"/>
                    <a:pt x="11129" y="3541"/>
                  </a:cubicBezTo>
                  <a:cubicBezTo>
                    <a:pt x="11154" y="3528"/>
                    <a:pt x="11154" y="3490"/>
                    <a:pt x="11154" y="3477"/>
                  </a:cubicBezTo>
                  <a:cubicBezTo>
                    <a:pt x="11536" y="3210"/>
                    <a:pt x="11702" y="2700"/>
                    <a:pt x="11791" y="2268"/>
                  </a:cubicBezTo>
                  <a:cubicBezTo>
                    <a:pt x="11918" y="1720"/>
                    <a:pt x="11969" y="1172"/>
                    <a:pt x="12033" y="625"/>
                  </a:cubicBezTo>
                  <a:cubicBezTo>
                    <a:pt x="12173" y="746"/>
                    <a:pt x="12341" y="847"/>
                    <a:pt x="12520" y="847"/>
                  </a:cubicBezTo>
                  <a:cubicBezTo>
                    <a:pt x="12586" y="847"/>
                    <a:pt x="12653" y="834"/>
                    <a:pt x="12721" y="803"/>
                  </a:cubicBezTo>
                  <a:lnTo>
                    <a:pt x="12721" y="803"/>
                  </a:lnTo>
                  <a:cubicBezTo>
                    <a:pt x="12670" y="1083"/>
                    <a:pt x="12606" y="1363"/>
                    <a:pt x="12466" y="1631"/>
                  </a:cubicBezTo>
                  <a:cubicBezTo>
                    <a:pt x="12300" y="1949"/>
                    <a:pt x="12148" y="2280"/>
                    <a:pt x="11982" y="2599"/>
                  </a:cubicBezTo>
                  <a:cubicBezTo>
                    <a:pt x="11961" y="2663"/>
                    <a:pt x="12003" y="2719"/>
                    <a:pt x="12063" y="2719"/>
                  </a:cubicBezTo>
                  <a:cubicBezTo>
                    <a:pt x="12074" y="2719"/>
                    <a:pt x="12085" y="2717"/>
                    <a:pt x="12097" y="2713"/>
                  </a:cubicBezTo>
                  <a:cubicBezTo>
                    <a:pt x="12491" y="2509"/>
                    <a:pt x="12682" y="2127"/>
                    <a:pt x="12873" y="1745"/>
                  </a:cubicBezTo>
                  <a:cubicBezTo>
                    <a:pt x="13052" y="1338"/>
                    <a:pt x="13230" y="943"/>
                    <a:pt x="13319" y="536"/>
                  </a:cubicBezTo>
                  <a:close/>
                  <a:moveTo>
                    <a:pt x="10149" y="3515"/>
                  </a:moveTo>
                  <a:cubicBezTo>
                    <a:pt x="10378" y="3515"/>
                    <a:pt x="10607" y="3541"/>
                    <a:pt x="10849" y="3554"/>
                  </a:cubicBezTo>
                  <a:cubicBezTo>
                    <a:pt x="10671" y="3770"/>
                    <a:pt x="10760" y="4178"/>
                    <a:pt x="10989" y="4369"/>
                  </a:cubicBezTo>
                  <a:cubicBezTo>
                    <a:pt x="11112" y="4471"/>
                    <a:pt x="11269" y="4516"/>
                    <a:pt x="11432" y="4516"/>
                  </a:cubicBezTo>
                  <a:cubicBezTo>
                    <a:pt x="11471" y="4516"/>
                    <a:pt x="11510" y="4513"/>
                    <a:pt x="11549" y="4509"/>
                  </a:cubicBezTo>
                  <a:cubicBezTo>
                    <a:pt x="11664" y="4470"/>
                    <a:pt x="11817" y="4407"/>
                    <a:pt x="11918" y="4318"/>
                  </a:cubicBezTo>
                  <a:cubicBezTo>
                    <a:pt x="11957" y="4318"/>
                    <a:pt x="11982" y="4318"/>
                    <a:pt x="12020" y="4305"/>
                  </a:cubicBezTo>
                  <a:lnTo>
                    <a:pt x="12059" y="4305"/>
                  </a:lnTo>
                  <a:cubicBezTo>
                    <a:pt x="12708" y="5565"/>
                    <a:pt x="12059" y="6941"/>
                    <a:pt x="11486" y="8125"/>
                  </a:cubicBezTo>
                  <a:cubicBezTo>
                    <a:pt x="11231" y="8647"/>
                    <a:pt x="10951" y="9169"/>
                    <a:pt x="10556" y="9602"/>
                  </a:cubicBezTo>
                  <a:cubicBezTo>
                    <a:pt x="10365" y="9806"/>
                    <a:pt x="10149" y="9984"/>
                    <a:pt x="9894" y="10111"/>
                  </a:cubicBezTo>
                  <a:cubicBezTo>
                    <a:pt x="9601" y="10251"/>
                    <a:pt x="9283" y="10302"/>
                    <a:pt x="9015" y="10468"/>
                  </a:cubicBezTo>
                  <a:cubicBezTo>
                    <a:pt x="8098" y="10990"/>
                    <a:pt x="7882" y="12136"/>
                    <a:pt x="7118" y="12798"/>
                  </a:cubicBezTo>
                  <a:cubicBezTo>
                    <a:pt x="6965" y="12938"/>
                    <a:pt x="6787" y="13053"/>
                    <a:pt x="6609" y="13167"/>
                  </a:cubicBezTo>
                  <a:cubicBezTo>
                    <a:pt x="6392" y="13129"/>
                    <a:pt x="6176" y="13116"/>
                    <a:pt x="5985" y="13002"/>
                  </a:cubicBezTo>
                  <a:cubicBezTo>
                    <a:pt x="5768" y="12887"/>
                    <a:pt x="5628" y="12709"/>
                    <a:pt x="5463" y="12518"/>
                  </a:cubicBezTo>
                  <a:cubicBezTo>
                    <a:pt x="5455" y="12507"/>
                    <a:pt x="5444" y="12502"/>
                    <a:pt x="5433" y="12502"/>
                  </a:cubicBezTo>
                  <a:cubicBezTo>
                    <a:pt x="5406" y="12502"/>
                    <a:pt x="5377" y="12529"/>
                    <a:pt x="5386" y="12556"/>
                  </a:cubicBezTo>
                  <a:cubicBezTo>
                    <a:pt x="5526" y="12938"/>
                    <a:pt x="6023" y="13244"/>
                    <a:pt x="6456" y="13256"/>
                  </a:cubicBezTo>
                  <a:lnTo>
                    <a:pt x="6023" y="13498"/>
                  </a:lnTo>
                  <a:cubicBezTo>
                    <a:pt x="5832" y="13447"/>
                    <a:pt x="5666" y="13346"/>
                    <a:pt x="5564" y="13155"/>
                  </a:cubicBezTo>
                  <a:cubicBezTo>
                    <a:pt x="5554" y="13139"/>
                    <a:pt x="5538" y="13132"/>
                    <a:pt x="5524" y="13132"/>
                  </a:cubicBezTo>
                  <a:cubicBezTo>
                    <a:pt x="5503" y="13132"/>
                    <a:pt x="5485" y="13149"/>
                    <a:pt x="5501" y="13180"/>
                  </a:cubicBezTo>
                  <a:cubicBezTo>
                    <a:pt x="5539" y="13371"/>
                    <a:pt x="5717" y="13511"/>
                    <a:pt x="5908" y="13562"/>
                  </a:cubicBezTo>
                  <a:lnTo>
                    <a:pt x="5577" y="13753"/>
                  </a:lnTo>
                  <a:cubicBezTo>
                    <a:pt x="5412" y="13855"/>
                    <a:pt x="5284" y="13957"/>
                    <a:pt x="5157" y="14071"/>
                  </a:cubicBezTo>
                  <a:cubicBezTo>
                    <a:pt x="5030" y="14046"/>
                    <a:pt x="4928" y="13995"/>
                    <a:pt x="4826" y="13918"/>
                  </a:cubicBezTo>
                  <a:cubicBezTo>
                    <a:pt x="4822" y="13911"/>
                    <a:pt x="4818" y="13908"/>
                    <a:pt x="4815" y="13908"/>
                  </a:cubicBezTo>
                  <a:cubicBezTo>
                    <a:pt x="4808" y="13908"/>
                    <a:pt x="4804" y="13922"/>
                    <a:pt x="4813" y="13931"/>
                  </a:cubicBezTo>
                  <a:cubicBezTo>
                    <a:pt x="4890" y="14008"/>
                    <a:pt x="4991" y="14084"/>
                    <a:pt x="5093" y="14135"/>
                  </a:cubicBezTo>
                  <a:cubicBezTo>
                    <a:pt x="4839" y="14390"/>
                    <a:pt x="4635" y="14682"/>
                    <a:pt x="4444" y="15001"/>
                  </a:cubicBezTo>
                  <a:cubicBezTo>
                    <a:pt x="4278" y="15255"/>
                    <a:pt x="4138" y="15510"/>
                    <a:pt x="3947" y="15727"/>
                  </a:cubicBezTo>
                  <a:cubicBezTo>
                    <a:pt x="3833" y="15854"/>
                    <a:pt x="3705" y="15969"/>
                    <a:pt x="3565" y="16058"/>
                  </a:cubicBezTo>
                  <a:cubicBezTo>
                    <a:pt x="3565" y="16049"/>
                    <a:pt x="3559" y="16040"/>
                    <a:pt x="3551" y="16040"/>
                  </a:cubicBezTo>
                  <a:cubicBezTo>
                    <a:pt x="3547" y="16040"/>
                    <a:pt x="3544" y="16041"/>
                    <a:pt x="3540" y="16045"/>
                  </a:cubicBezTo>
                  <a:cubicBezTo>
                    <a:pt x="3500" y="16061"/>
                    <a:pt x="3461" y="16068"/>
                    <a:pt x="3423" y="16068"/>
                  </a:cubicBezTo>
                  <a:cubicBezTo>
                    <a:pt x="3341" y="16068"/>
                    <a:pt x="3262" y="16034"/>
                    <a:pt x="3183" y="15981"/>
                  </a:cubicBezTo>
                  <a:cubicBezTo>
                    <a:pt x="3179" y="15979"/>
                    <a:pt x="3174" y="15978"/>
                    <a:pt x="3169" y="15978"/>
                  </a:cubicBezTo>
                  <a:cubicBezTo>
                    <a:pt x="3146" y="15978"/>
                    <a:pt x="3122" y="16001"/>
                    <a:pt x="3132" y="16032"/>
                  </a:cubicBezTo>
                  <a:cubicBezTo>
                    <a:pt x="3177" y="16133"/>
                    <a:pt x="3271" y="16175"/>
                    <a:pt x="3380" y="16175"/>
                  </a:cubicBezTo>
                  <a:cubicBezTo>
                    <a:pt x="3395" y="16175"/>
                    <a:pt x="3410" y="16174"/>
                    <a:pt x="3425" y="16172"/>
                  </a:cubicBezTo>
                  <a:lnTo>
                    <a:pt x="3425" y="16172"/>
                  </a:lnTo>
                  <a:cubicBezTo>
                    <a:pt x="3349" y="16223"/>
                    <a:pt x="3247" y="16274"/>
                    <a:pt x="3171" y="16312"/>
                  </a:cubicBezTo>
                  <a:cubicBezTo>
                    <a:pt x="2903" y="16465"/>
                    <a:pt x="2623" y="16618"/>
                    <a:pt x="2407" y="16822"/>
                  </a:cubicBezTo>
                  <a:cubicBezTo>
                    <a:pt x="2165" y="17038"/>
                    <a:pt x="1974" y="17293"/>
                    <a:pt x="1770" y="17522"/>
                  </a:cubicBezTo>
                  <a:cubicBezTo>
                    <a:pt x="1566" y="17764"/>
                    <a:pt x="1324" y="17993"/>
                    <a:pt x="1031" y="18133"/>
                  </a:cubicBezTo>
                  <a:cubicBezTo>
                    <a:pt x="891" y="18210"/>
                    <a:pt x="739" y="18261"/>
                    <a:pt x="560" y="18261"/>
                  </a:cubicBezTo>
                  <a:cubicBezTo>
                    <a:pt x="446" y="18261"/>
                    <a:pt x="331" y="18248"/>
                    <a:pt x="331" y="18120"/>
                  </a:cubicBezTo>
                  <a:cubicBezTo>
                    <a:pt x="331" y="18019"/>
                    <a:pt x="420" y="17929"/>
                    <a:pt x="446" y="17840"/>
                  </a:cubicBezTo>
                  <a:cubicBezTo>
                    <a:pt x="764" y="17229"/>
                    <a:pt x="1057" y="16567"/>
                    <a:pt x="1452" y="15981"/>
                  </a:cubicBezTo>
                  <a:cubicBezTo>
                    <a:pt x="1643" y="15714"/>
                    <a:pt x="1846" y="15459"/>
                    <a:pt x="1974" y="15154"/>
                  </a:cubicBezTo>
                  <a:cubicBezTo>
                    <a:pt x="2101" y="14848"/>
                    <a:pt x="2152" y="14530"/>
                    <a:pt x="2241" y="14237"/>
                  </a:cubicBezTo>
                  <a:cubicBezTo>
                    <a:pt x="2343" y="13893"/>
                    <a:pt x="2483" y="13600"/>
                    <a:pt x="2661" y="13295"/>
                  </a:cubicBezTo>
                  <a:cubicBezTo>
                    <a:pt x="2738" y="13473"/>
                    <a:pt x="2878" y="13626"/>
                    <a:pt x="3069" y="13638"/>
                  </a:cubicBezTo>
                  <a:cubicBezTo>
                    <a:pt x="3107" y="13638"/>
                    <a:pt x="3120" y="13600"/>
                    <a:pt x="3094" y="13575"/>
                  </a:cubicBezTo>
                  <a:cubicBezTo>
                    <a:pt x="2929" y="13486"/>
                    <a:pt x="2776" y="13371"/>
                    <a:pt x="2712" y="13218"/>
                  </a:cubicBezTo>
                  <a:lnTo>
                    <a:pt x="2903" y="12925"/>
                  </a:lnTo>
                  <a:cubicBezTo>
                    <a:pt x="3063" y="13210"/>
                    <a:pt x="3386" y="13444"/>
                    <a:pt x="3708" y="13444"/>
                  </a:cubicBezTo>
                  <a:cubicBezTo>
                    <a:pt x="3745" y="13444"/>
                    <a:pt x="3783" y="13441"/>
                    <a:pt x="3820" y="13435"/>
                  </a:cubicBezTo>
                  <a:cubicBezTo>
                    <a:pt x="3871" y="13435"/>
                    <a:pt x="3871" y="13358"/>
                    <a:pt x="3820" y="13346"/>
                  </a:cubicBezTo>
                  <a:cubicBezTo>
                    <a:pt x="3629" y="13295"/>
                    <a:pt x="3438" y="13256"/>
                    <a:pt x="3272" y="13155"/>
                  </a:cubicBezTo>
                  <a:cubicBezTo>
                    <a:pt x="3145" y="13065"/>
                    <a:pt x="3043" y="12964"/>
                    <a:pt x="2954" y="12849"/>
                  </a:cubicBezTo>
                  <a:cubicBezTo>
                    <a:pt x="3031" y="12734"/>
                    <a:pt x="3120" y="12620"/>
                    <a:pt x="3222" y="12518"/>
                  </a:cubicBezTo>
                  <a:cubicBezTo>
                    <a:pt x="3438" y="12276"/>
                    <a:pt x="3680" y="12047"/>
                    <a:pt x="3845" y="11767"/>
                  </a:cubicBezTo>
                  <a:cubicBezTo>
                    <a:pt x="3998" y="11474"/>
                    <a:pt x="4100" y="11181"/>
                    <a:pt x="4304" y="10901"/>
                  </a:cubicBezTo>
                  <a:cubicBezTo>
                    <a:pt x="4418" y="10748"/>
                    <a:pt x="4559" y="10621"/>
                    <a:pt x="4660" y="10481"/>
                  </a:cubicBezTo>
                  <a:cubicBezTo>
                    <a:pt x="4702" y="10637"/>
                    <a:pt x="4864" y="10768"/>
                    <a:pt x="5026" y="10768"/>
                  </a:cubicBezTo>
                  <a:cubicBezTo>
                    <a:pt x="5061" y="10768"/>
                    <a:pt x="5097" y="10762"/>
                    <a:pt x="5132" y="10748"/>
                  </a:cubicBezTo>
                  <a:cubicBezTo>
                    <a:pt x="5157" y="10735"/>
                    <a:pt x="5144" y="10684"/>
                    <a:pt x="5106" y="10672"/>
                  </a:cubicBezTo>
                  <a:cubicBezTo>
                    <a:pt x="5017" y="10646"/>
                    <a:pt x="4941" y="10633"/>
                    <a:pt x="4877" y="10582"/>
                  </a:cubicBezTo>
                  <a:cubicBezTo>
                    <a:pt x="4813" y="10544"/>
                    <a:pt x="4762" y="10481"/>
                    <a:pt x="4724" y="10391"/>
                  </a:cubicBezTo>
                  <a:cubicBezTo>
                    <a:pt x="4775" y="10353"/>
                    <a:pt x="4813" y="10290"/>
                    <a:pt x="4839" y="10226"/>
                  </a:cubicBezTo>
                  <a:cubicBezTo>
                    <a:pt x="4902" y="10366"/>
                    <a:pt x="5017" y="10506"/>
                    <a:pt x="5144" y="10582"/>
                  </a:cubicBezTo>
                  <a:cubicBezTo>
                    <a:pt x="5252" y="10668"/>
                    <a:pt x="5431" y="10772"/>
                    <a:pt x="5577" y="10772"/>
                  </a:cubicBezTo>
                  <a:cubicBezTo>
                    <a:pt x="5604" y="10772"/>
                    <a:pt x="5630" y="10769"/>
                    <a:pt x="5654" y="10761"/>
                  </a:cubicBezTo>
                  <a:cubicBezTo>
                    <a:pt x="5692" y="10761"/>
                    <a:pt x="5705" y="10697"/>
                    <a:pt x="5666" y="10684"/>
                  </a:cubicBezTo>
                  <a:cubicBezTo>
                    <a:pt x="5514" y="10608"/>
                    <a:pt x="5348" y="10582"/>
                    <a:pt x="5208" y="10493"/>
                  </a:cubicBezTo>
                  <a:cubicBezTo>
                    <a:pt x="5068" y="10391"/>
                    <a:pt x="4991" y="10264"/>
                    <a:pt x="4877" y="10137"/>
                  </a:cubicBezTo>
                  <a:cubicBezTo>
                    <a:pt x="5017" y="9869"/>
                    <a:pt x="5030" y="9551"/>
                    <a:pt x="5157" y="9284"/>
                  </a:cubicBezTo>
                  <a:cubicBezTo>
                    <a:pt x="5284" y="8991"/>
                    <a:pt x="5539" y="8800"/>
                    <a:pt x="5730" y="8571"/>
                  </a:cubicBezTo>
                  <a:cubicBezTo>
                    <a:pt x="5908" y="8329"/>
                    <a:pt x="5985" y="8061"/>
                    <a:pt x="6074" y="7768"/>
                  </a:cubicBezTo>
                  <a:cubicBezTo>
                    <a:pt x="6239" y="7081"/>
                    <a:pt x="6660" y="6559"/>
                    <a:pt x="7092" y="6024"/>
                  </a:cubicBezTo>
                  <a:cubicBezTo>
                    <a:pt x="7525" y="5425"/>
                    <a:pt x="7958" y="4814"/>
                    <a:pt x="8442" y="4241"/>
                  </a:cubicBezTo>
                  <a:cubicBezTo>
                    <a:pt x="8888" y="3706"/>
                    <a:pt x="9474" y="3515"/>
                    <a:pt x="10149" y="3515"/>
                  </a:cubicBezTo>
                  <a:close/>
                  <a:moveTo>
                    <a:pt x="12480" y="1"/>
                  </a:moveTo>
                  <a:cubicBezTo>
                    <a:pt x="12318" y="1"/>
                    <a:pt x="12154" y="68"/>
                    <a:pt x="12020" y="167"/>
                  </a:cubicBezTo>
                  <a:cubicBezTo>
                    <a:pt x="11944" y="230"/>
                    <a:pt x="11766" y="319"/>
                    <a:pt x="11804" y="447"/>
                  </a:cubicBezTo>
                  <a:cubicBezTo>
                    <a:pt x="11817" y="498"/>
                    <a:pt x="11842" y="510"/>
                    <a:pt x="11880" y="536"/>
                  </a:cubicBezTo>
                  <a:cubicBezTo>
                    <a:pt x="11817" y="1058"/>
                    <a:pt x="11753" y="1580"/>
                    <a:pt x="11651" y="2089"/>
                  </a:cubicBezTo>
                  <a:cubicBezTo>
                    <a:pt x="11562" y="2586"/>
                    <a:pt x="11371" y="2981"/>
                    <a:pt x="11065" y="3375"/>
                  </a:cubicBezTo>
                  <a:cubicBezTo>
                    <a:pt x="11040" y="3401"/>
                    <a:pt x="11002" y="3401"/>
                    <a:pt x="10976" y="3414"/>
                  </a:cubicBezTo>
                  <a:cubicBezTo>
                    <a:pt x="10684" y="3376"/>
                    <a:pt x="10389" y="3345"/>
                    <a:pt x="10097" y="3345"/>
                  </a:cubicBezTo>
                  <a:cubicBezTo>
                    <a:pt x="9790" y="3345"/>
                    <a:pt x="9487" y="3379"/>
                    <a:pt x="9194" y="3477"/>
                  </a:cubicBezTo>
                  <a:cubicBezTo>
                    <a:pt x="8519" y="3694"/>
                    <a:pt x="8137" y="4254"/>
                    <a:pt x="7729" y="4801"/>
                  </a:cubicBezTo>
                  <a:cubicBezTo>
                    <a:pt x="7258" y="5400"/>
                    <a:pt x="6774" y="5986"/>
                    <a:pt x="6341" y="6622"/>
                  </a:cubicBezTo>
                  <a:cubicBezTo>
                    <a:pt x="6150" y="6915"/>
                    <a:pt x="5985" y="7221"/>
                    <a:pt x="5896" y="7539"/>
                  </a:cubicBezTo>
                  <a:cubicBezTo>
                    <a:pt x="5794" y="7883"/>
                    <a:pt x="5717" y="8214"/>
                    <a:pt x="5475" y="8494"/>
                  </a:cubicBezTo>
                  <a:cubicBezTo>
                    <a:pt x="5272" y="8723"/>
                    <a:pt x="5042" y="8914"/>
                    <a:pt x="4941" y="9220"/>
                  </a:cubicBezTo>
                  <a:cubicBezTo>
                    <a:pt x="4813" y="9538"/>
                    <a:pt x="4800" y="9869"/>
                    <a:pt x="4584" y="10162"/>
                  </a:cubicBezTo>
                  <a:cubicBezTo>
                    <a:pt x="4393" y="10430"/>
                    <a:pt x="4138" y="10659"/>
                    <a:pt x="3986" y="10939"/>
                  </a:cubicBezTo>
                  <a:cubicBezTo>
                    <a:pt x="3795" y="11270"/>
                    <a:pt x="3680" y="11627"/>
                    <a:pt x="3425" y="11907"/>
                  </a:cubicBezTo>
                  <a:cubicBezTo>
                    <a:pt x="3209" y="12161"/>
                    <a:pt x="2954" y="12403"/>
                    <a:pt x="2738" y="12696"/>
                  </a:cubicBezTo>
                  <a:cubicBezTo>
                    <a:pt x="2534" y="12964"/>
                    <a:pt x="2356" y="13269"/>
                    <a:pt x="2228" y="13562"/>
                  </a:cubicBezTo>
                  <a:cubicBezTo>
                    <a:pt x="2101" y="13868"/>
                    <a:pt x="2012" y="14186"/>
                    <a:pt x="1935" y="14517"/>
                  </a:cubicBezTo>
                  <a:cubicBezTo>
                    <a:pt x="1834" y="14886"/>
                    <a:pt x="1694" y="15205"/>
                    <a:pt x="1464" y="15523"/>
                  </a:cubicBezTo>
                  <a:cubicBezTo>
                    <a:pt x="1019" y="16121"/>
                    <a:pt x="700" y="16796"/>
                    <a:pt x="369" y="17484"/>
                  </a:cubicBezTo>
                  <a:cubicBezTo>
                    <a:pt x="255" y="17688"/>
                    <a:pt x="0" y="18057"/>
                    <a:pt x="178" y="18273"/>
                  </a:cubicBezTo>
                  <a:cubicBezTo>
                    <a:pt x="257" y="18364"/>
                    <a:pt x="379" y="18394"/>
                    <a:pt x="508" y="18394"/>
                  </a:cubicBezTo>
                  <a:cubicBezTo>
                    <a:pt x="651" y="18394"/>
                    <a:pt x="803" y="18358"/>
                    <a:pt x="917" y="18324"/>
                  </a:cubicBezTo>
                  <a:cubicBezTo>
                    <a:pt x="1528" y="18120"/>
                    <a:pt x="1897" y="17547"/>
                    <a:pt x="2330" y="17102"/>
                  </a:cubicBezTo>
                  <a:cubicBezTo>
                    <a:pt x="2585" y="16822"/>
                    <a:pt x="2865" y="16631"/>
                    <a:pt x="3183" y="16465"/>
                  </a:cubicBezTo>
                  <a:cubicBezTo>
                    <a:pt x="3476" y="16300"/>
                    <a:pt x="3782" y="16147"/>
                    <a:pt x="3998" y="15905"/>
                  </a:cubicBezTo>
                  <a:cubicBezTo>
                    <a:pt x="4444" y="15459"/>
                    <a:pt x="4673" y="14835"/>
                    <a:pt x="5081" y="14377"/>
                  </a:cubicBezTo>
                  <a:cubicBezTo>
                    <a:pt x="5157" y="14275"/>
                    <a:pt x="5259" y="14199"/>
                    <a:pt x="5335" y="14135"/>
                  </a:cubicBezTo>
                  <a:lnTo>
                    <a:pt x="5348" y="14135"/>
                  </a:lnTo>
                  <a:cubicBezTo>
                    <a:pt x="5768" y="13804"/>
                    <a:pt x="6265" y="13600"/>
                    <a:pt x="6710" y="13320"/>
                  </a:cubicBezTo>
                  <a:cubicBezTo>
                    <a:pt x="7194" y="13027"/>
                    <a:pt x="7576" y="12645"/>
                    <a:pt x="7882" y="12149"/>
                  </a:cubicBezTo>
                  <a:cubicBezTo>
                    <a:pt x="8162" y="11690"/>
                    <a:pt x="8417" y="11181"/>
                    <a:pt x="8837" y="10799"/>
                  </a:cubicBezTo>
                  <a:cubicBezTo>
                    <a:pt x="9104" y="10557"/>
                    <a:pt x="9410" y="10481"/>
                    <a:pt x="9741" y="10353"/>
                  </a:cubicBezTo>
                  <a:cubicBezTo>
                    <a:pt x="9996" y="10251"/>
                    <a:pt x="10238" y="10111"/>
                    <a:pt x="10467" y="9920"/>
                  </a:cubicBezTo>
                  <a:cubicBezTo>
                    <a:pt x="10925" y="9526"/>
                    <a:pt x="11231" y="8991"/>
                    <a:pt x="11511" y="8469"/>
                  </a:cubicBezTo>
                  <a:cubicBezTo>
                    <a:pt x="12122" y="7310"/>
                    <a:pt x="12848" y="5909"/>
                    <a:pt x="12402" y="4560"/>
                  </a:cubicBezTo>
                  <a:cubicBezTo>
                    <a:pt x="12351" y="4407"/>
                    <a:pt x="12313" y="4279"/>
                    <a:pt x="12224" y="4152"/>
                  </a:cubicBezTo>
                  <a:cubicBezTo>
                    <a:pt x="12402" y="4076"/>
                    <a:pt x="12581" y="3961"/>
                    <a:pt x="12721" y="3872"/>
                  </a:cubicBezTo>
                  <a:cubicBezTo>
                    <a:pt x="13014" y="3681"/>
                    <a:pt x="13268" y="3439"/>
                    <a:pt x="13485" y="3197"/>
                  </a:cubicBezTo>
                  <a:cubicBezTo>
                    <a:pt x="13714" y="2968"/>
                    <a:pt x="13918" y="2713"/>
                    <a:pt x="14096" y="2433"/>
                  </a:cubicBezTo>
                  <a:cubicBezTo>
                    <a:pt x="14185" y="2293"/>
                    <a:pt x="14287" y="2140"/>
                    <a:pt x="14363" y="1975"/>
                  </a:cubicBezTo>
                  <a:cubicBezTo>
                    <a:pt x="14389" y="1911"/>
                    <a:pt x="14427" y="1835"/>
                    <a:pt x="14452" y="1771"/>
                  </a:cubicBezTo>
                  <a:cubicBezTo>
                    <a:pt x="14491" y="1758"/>
                    <a:pt x="14516" y="1733"/>
                    <a:pt x="14554" y="1707"/>
                  </a:cubicBezTo>
                  <a:cubicBezTo>
                    <a:pt x="14707" y="1631"/>
                    <a:pt x="14758" y="1389"/>
                    <a:pt x="14618" y="1249"/>
                  </a:cubicBezTo>
                  <a:cubicBezTo>
                    <a:pt x="14542" y="1173"/>
                    <a:pt x="14438" y="1132"/>
                    <a:pt x="14337" y="1132"/>
                  </a:cubicBezTo>
                  <a:cubicBezTo>
                    <a:pt x="14303" y="1132"/>
                    <a:pt x="14268" y="1137"/>
                    <a:pt x="14236" y="1147"/>
                  </a:cubicBezTo>
                  <a:cubicBezTo>
                    <a:pt x="14300" y="1007"/>
                    <a:pt x="14325" y="854"/>
                    <a:pt x="14351" y="689"/>
                  </a:cubicBezTo>
                  <a:cubicBezTo>
                    <a:pt x="14427" y="638"/>
                    <a:pt x="14478" y="574"/>
                    <a:pt x="14478" y="447"/>
                  </a:cubicBezTo>
                  <a:cubicBezTo>
                    <a:pt x="14478" y="179"/>
                    <a:pt x="14032" y="103"/>
                    <a:pt x="13816" y="65"/>
                  </a:cubicBezTo>
                  <a:cubicBezTo>
                    <a:pt x="13775" y="61"/>
                    <a:pt x="13724" y="57"/>
                    <a:pt x="13670" y="57"/>
                  </a:cubicBezTo>
                  <a:cubicBezTo>
                    <a:pt x="13537" y="57"/>
                    <a:pt x="13386" y="80"/>
                    <a:pt x="13332" y="179"/>
                  </a:cubicBezTo>
                  <a:cubicBezTo>
                    <a:pt x="13319" y="173"/>
                    <a:pt x="13304" y="169"/>
                    <a:pt x="13289" y="169"/>
                  </a:cubicBezTo>
                  <a:cubicBezTo>
                    <a:pt x="13245" y="169"/>
                    <a:pt x="13198" y="196"/>
                    <a:pt x="13179" y="243"/>
                  </a:cubicBezTo>
                  <a:cubicBezTo>
                    <a:pt x="13141" y="727"/>
                    <a:pt x="12924" y="1185"/>
                    <a:pt x="12721" y="1618"/>
                  </a:cubicBezTo>
                  <a:cubicBezTo>
                    <a:pt x="12606" y="1873"/>
                    <a:pt x="12479" y="2140"/>
                    <a:pt x="12275" y="2331"/>
                  </a:cubicBezTo>
                  <a:cubicBezTo>
                    <a:pt x="12402" y="2077"/>
                    <a:pt x="12530" y="1835"/>
                    <a:pt x="12644" y="1580"/>
                  </a:cubicBezTo>
                  <a:cubicBezTo>
                    <a:pt x="12772" y="1300"/>
                    <a:pt x="12823" y="1007"/>
                    <a:pt x="12835" y="689"/>
                  </a:cubicBezTo>
                  <a:cubicBezTo>
                    <a:pt x="12988" y="549"/>
                    <a:pt x="12988" y="319"/>
                    <a:pt x="12848" y="154"/>
                  </a:cubicBezTo>
                  <a:cubicBezTo>
                    <a:pt x="12740" y="45"/>
                    <a:pt x="12611" y="1"/>
                    <a:pt x="124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53"/>
            <p:cNvSpPr/>
            <p:nvPr/>
          </p:nvSpPr>
          <p:spPr>
            <a:xfrm>
              <a:off x="2282346" y="2023637"/>
              <a:ext cx="78561" cy="52353"/>
            </a:xfrm>
            <a:custGeom>
              <a:rect b="b" l="l" r="r" t="t"/>
              <a:pathLst>
                <a:path extrusionOk="0" h="831" w="1247">
                  <a:moveTo>
                    <a:pt x="1184" y="1"/>
                  </a:moveTo>
                  <a:cubicBezTo>
                    <a:pt x="1180" y="1"/>
                    <a:pt x="1176" y="2"/>
                    <a:pt x="1172" y="3"/>
                  </a:cubicBezTo>
                  <a:cubicBezTo>
                    <a:pt x="981" y="130"/>
                    <a:pt x="828" y="309"/>
                    <a:pt x="637" y="436"/>
                  </a:cubicBezTo>
                  <a:cubicBezTo>
                    <a:pt x="446" y="563"/>
                    <a:pt x="230" y="691"/>
                    <a:pt x="26" y="792"/>
                  </a:cubicBezTo>
                  <a:cubicBezTo>
                    <a:pt x="1" y="805"/>
                    <a:pt x="26" y="831"/>
                    <a:pt x="39" y="831"/>
                  </a:cubicBezTo>
                  <a:cubicBezTo>
                    <a:pt x="281" y="754"/>
                    <a:pt x="510" y="640"/>
                    <a:pt x="714" y="512"/>
                  </a:cubicBezTo>
                  <a:cubicBezTo>
                    <a:pt x="905" y="385"/>
                    <a:pt x="1108" y="245"/>
                    <a:pt x="1236" y="67"/>
                  </a:cubicBezTo>
                  <a:cubicBezTo>
                    <a:pt x="1247" y="44"/>
                    <a:pt x="1218" y="1"/>
                    <a:pt x="11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53"/>
            <p:cNvSpPr/>
            <p:nvPr/>
          </p:nvSpPr>
          <p:spPr>
            <a:xfrm>
              <a:off x="1991979" y="2241431"/>
              <a:ext cx="81837" cy="44667"/>
            </a:xfrm>
            <a:custGeom>
              <a:rect b="b" l="l" r="r" t="t"/>
              <a:pathLst>
                <a:path extrusionOk="0" h="709" w="1299">
                  <a:moveTo>
                    <a:pt x="184" y="0"/>
                  </a:moveTo>
                  <a:cubicBezTo>
                    <a:pt x="139" y="0"/>
                    <a:pt x="95" y="3"/>
                    <a:pt x="51" y="9"/>
                  </a:cubicBezTo>
                  <a:cubicBezTo>
                    <a:pt x="25" y="9"/>
                    <a:pt x="0" y="73"/>
                    <a:pt x="38" y="73"/>
                  </a:cubicBezTo>
                  <a:cubicBezTo>
                    <a:pt x="255" y="111"/>
                    <a:pt x="471" y="150"/>
                    <a:pt x="662" y="251"/>
                  </a:cubicBezTo>
                  <a:cubicBezTo>
                    <a:pt x="866" y="366"/>
                    <a:pt x="1006" y="519"/>
                    <a:pt x="1146" y="684"/>
                  </a:cubicBezTo>
                  <a:cubicBezTo>
                    <a:pt x="1163" y="701"/>
                    <a:pt x="1183" y="708"/>
                    <a:pt x="1201" y="708"/>
                  </a:cubicBezTo>
                  <a:cubicBezTo>
                    <a:pt x="1253" y="708"/>
                    <a:pt x="1298" y="655"/>
                    <a:pt x="1261" y="608"/>
                  </a:cubicBezTo>
                  <a:cubicBezTo>
                    <a:pt x="1042" y="263"/>
                    <a:pt x="605"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53"/>
            <p:cNvSpPr/>
            <p:nvPr/>
          </p:nvSpPr>
          <p:spPr>
            <a:xfrm>
              <a:off x="2019195" y="2211506"/>
              <a:ext cx="23940" cy="16947"/>
            </a:xfrm>
            <a:custGeom>
              <a:rect b="b" l="l" r="r" t="t"/>
              <a:pathLst>
                <a:path extrusionOk="0" h="269" w="380">
                  <a:moveTo>
                    <a:pt x="65" y="1"/>
                  </a:moveTo>
                  <a:cubicBezTo>
                    <a:pt x="39" y="1"/>
                    <a:pt x="1" y="39"/>
                    <a:pt x="14" y="64"/>
                  </a:cubicBezTo>
                  <a:cubicBezTo>
                    <a:pt x="52" y="128"/>
                    <a:pt x="103" y="141"/>
                    <a:pt x="167" y="179"/>
                  </a:cubicBezTo>
                  <a:cubicBezTo>
                    <a:pt x="230" y="204"/>
                    <a:pt x="268" y="243"/>
                    <a:pt x="332" y="255"/>
                  </a:cubicBezTo>
                  <a:cubicBezTo>
                    <a:pt x="342" y="265"/>
                    <a:pt x="350" y="269"/>
                    <a:pt x="356" y="269"/>
                  </a:cubicBezTo>
                  <a:cubicBezTo>
                    <a:pt x="375" y="269"/>
                    <a:pt x="380" y="233"/>
                    <a:pt x="370" y="204"/>
                  </a:cubicBezTo>
                  <a:cubicBezTo>
                    <a:pt x="319" y="166"/>
                    <a:pt x="268" y="128"/>
                    <a:pt x="230" y="77"/>
                  </a:cubicBezTo>
                  <a:cubicBezTo>
                    <a:pt x="179" y="52"/>
                    <a:pt x="128"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53"/>
            <p:cNvSpPr/>
            <p:nvPr/>
          </p:nvSpPr>
          <p:spPr>
            <a:xfrm>
              <a:off x="2121885" y="2374363"/>
              <a:ext cx="77427" cy="65205"/>
            </a:xfrm>
            <a:custGeom>
              <a:rect b="b" l="l" r="r" t="t"/>
              <a:pathLst>
                <a:path extrusionOk="0" h="1035" w="1229">
                  <a:moveTo>
                    <a:pt x="65" y="0"/>
                  </a:moveTo>
                  <a:cubicBezTo>
                    <a:pt x="26" y="0"/>
                    <a:pt x="1" y="39"/>
                    <a:pt x="14" y="77"/>
                  </a:cubicBezTo>
                  <a:cubicBezTo>
                    <a:pt x="77" y="153"/>
                    <a:pt x="154" y="191"/>
                    <a:pt x="256" y="255"/>
                  </a:cubicBezTo>
                  <a:cubicBezTo>
                    <a:pt x="357" y="332"/>
                    <a:pt x="485" y="408"/>
                    <a:pt x="587" y="484"/>
                  </a:cubicBezTo>
                  <a:cubicBezTo>
                    <a:pt x="778" y="650"/>
                    <a:pt x="956" y="841"/>
                    <a:pt x="1121" y="1019"/>
                  </a:cubicBezTo>
                  <a:cubicBezTo>
                    <a:pt x="1136" y="1030"/>
                    <a:pt x="1151" y="1035"/>
                    <a:pt x="1165" y="1035"/>
                  </a:cubicBezTo>
                  <a:cubicBezTo>
                    <a:pt x="1201" y="1035"/>
                    <a:pt x="1229" y="1005"/>
                    <a:pt x="1211" y="968"/>
                  </a:cubicBezTo>
                  <a:cubicBezTo>
                    <a:pt x="1083" y="739"/>
                    <a:pt x="867" y="548"/>
                    <a:pt x="663" y="382"/>
                  </a:cubicBezTo>
                  <a:cubicBezTo>
                    <a:pt x="510" y="255"/>
                    <a:pt x="268" y="13"/>
                    <a:pt x="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53"/>
            <p:cNvSpPr/>
            <p:nvPr/>
          </p:nvSpPr>
          <p:spPr>
            <a:xfrm>
              <a:off x="2142738" y="2440010"/>
              <a:ext cx="39186" cy="20349"/>
            </a:xfrm>
            <a:custGeom>
              <a:rect b="b" l="l" r="r" t="t"/>
              <a:pathLst>
                <a:path extrusionOk="0" h="323" w="622">
                  <a:moveTo>
                    <a:pt x="75" y="1"/>
                  </a:moveTo>
                  <a:cubicBezTo>
                    <a:pt x="67" y="1"/>
                    <a:pt x="60" y="1"/>
                    <a:pt x="52" y="3"/>
                  </a:cubicBezTo>
                  <a:cubicBezTo>
                    <a:pt x="14" y="3"/>
                    <a:pt x="1" y="54"/>
                    <a:pt x="14" y="66"/>
                  </a:cubicBezTo>
                  <a:cubicBezTo>
                    <a:pt x="65" y="130"/>
                    <a:pt x="179" y="168"/>
                    <a:pt x="256" y="194"/>
                  </a:cubicBezTo>
                  <a:cubicBezTo>
                    <a:pt x="345" y="245"/>
                    <a:pt x="459" y="270"/>
                    <a:pt x="548" y="321"/>
                  </a:cubicBezTo>
                  <a:cubicBezTo>
                    <a:pt x="552" y="322"/>
                    <a:pt x="555" y="323"/>
                    <a:pt x="559" y="323"/>
                  </a:cubicBezTo>
                  <a:cubicBezTo>
                    <a:pt x="593" y="323"/>
                    <a:pt x="621" y="269"/>
                    <a:pt x="587" y="257"/>
                  </a:cubicBezTo>
                  <a:cubicBezTo>
                    <a:pt x="498" y="206"/>
                    <a:pt x="396" y="143"/>
                    <a:pt x="307" y="104"/>
                  </a:cubicBezTo>
                  <a:cubicBezTo>
                    <a:pt x="225" y="58"/>
                    <a:pt x="154" y="1"/>
                    <a:pt x="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53"/>
            <p:cNvSpPr/>
            <p:nvPr/>
          </p:nvSpPr>
          <p:spPr>
            <a:xfrm>
              <a:off x="1957140" y="2459099"/>
              <a:ext cx="84042" cy="50652"/>
            </a:xfrm>
            <a:custGeom>
              <a:rect b="b" l="l" r="r" t="t"/>
              <a:pathLst>
                <a:path extrusionOk="0" h="804" w="1334">
                  <a:moveTo>
                    <a:pt x="178" y="0"/>
                  </a:moveTo>
                  <a:cubicBezTo>
                    <a:pt x="110" y="0"/>
                    <a:pt x="51" y="36"/>
                    <a:pt x="18" y="133"/>
                  </a:cubicBezTo>
                  <a:cubicBezTo>
                    <a:pt x="1" y="150"/>
                    <a:pt x="26" y="174"/>
                    <a:pt x="52" y="174"/>
                  </a:cubicBezTo>
                  <a:cubicBezTo>
                    <a:pt x="63" y="174"/>
                    <a:pt x="74" y="170"/>
                    <a:pt x="82" y="158"/>
                  </a:cubicBezTo>
                  <a:cubicBezTo>
                    <a:pt x="114" y="126"/>
                    <a:pt x="146" y="113"/>
                    <a:pt x="179" y="113"/>
                  </a:cubicBezTo>
                  <a:cubicBezTo>
                    <a:pt x="275" y="113"/>
                    <a:pt x="368" y="228"/>
                    <a:pt x="426" y="285"/>
                  </a:cubicBezTo>
                  <a:cubicBezTo>
                    <a:pt x="515" y="374"/>
                    <a:pt x="591" y="438"/>
                    <a:pt x="680" y="515"/>
                  </a:cubicBezTo>
                  <a:cubicBezTo>
                    <a:pt x="859" y="642"/>
                    <a:pt x="1062" y="769"/>
                    <a:pt x="1292" y="795"/>
                  </a:cubicBezTo>
                  <a:cubicBezTo>
                    <a:pt x="1298" y="801"/>
                    <a:pt x="1304" y="803"/>
                    <a:pt x="1309" y="803"/>
                  </a:cubicBezTo>
                  <a:cubicBezTo>
                    <a:pt x="1326" y="803"/>
                    <a:pt x="1333" y="779"/>
                    <a:pt x="1304" y="769"/>
                  </a:cubicBezTo>
                  <a:cubicBezTo>
                    <a:pt x="999" y="565"/>
                    <a:pt x="719" y="387"/>
                    <a:pt x="451" y="133"/>
                  </a:cubicBezTo>
                  <a:cubicBezTo>
                    <a:pt x="378" y="66"/>
                    <a:pt x="270" y="0"/>
                    <a:pt x="1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53"/>
            <p:cNvSpPr/>
            <p:nvPr/>
          </p:nvSpPr>
          <p:spPr>
            <a:xfrm>
              <a:off x="1727631" y="2803147"/>
              <a:ext cx="70245" cy="33327"/>
            </a:xfrm>
            <a:custGeom>
              <a:rect b="b" l="l" r="r" t="t"/>
              <a:pathLst>
                <a:path extrusionOk="0" h="529" w="1115">
                  <a:moveTo>
                    <a:pt x="62" y="1"/>
                  </a:moveTo>
                  <a:cubicBezTo>
                    <a:pt x="30" y="1"/>
                    <a:pt x="1" y="42"/>
                    <a:pt x="19" y="70"/>
                  </a:cubicBezTo>
                  <a:cubicBezTo>
                    <a:pt x="160" y="351"/>
                    <a:pt x="478" y="529"/>
                    <a:pt x="796" y="529"/>
                  </a:cubicBezTo>
                  <a:cubicBezTo>
                    <a:pt x="885" y="529"/>
                    <a:pt x="1051" y="516"/>
                    <a:pt x="1076" y="414"/>
                  </a:cubicBezTo>
                  <a:cubicBezTo>
                    <a:pt x="1115" y="351"/>
                    <a:pt x="1064" y="274"/>
                    <a:pt x="1000" y="249"/>
                  </a:cubicBezTo>
                  <a:cubicBezTo>
                    <a:pt x="987" y="249"/>
                    <a:pt x="987" y="274"/>
                    <a:pt x="1000" y="274"/>
                  </a:cubicBezTo>
                  <a:cubicBezTo>
                    <a:pt x="1000" y="300"/>
                    <a:pt x="1013" y="338"/>
                    <a:pt x="1013" y="389"/>
                  </a:cubicBezTo>
                  <a:cubicBezTo>
                    <a:pt x="987" y="414"/>
                    <a:pt x="949" y="414"/>
                    <a:pt x="924" y="414"/>
                  </a:cubicBezTo>
                  <a:cubicBezTo>
                    <a:pt x="911" y="418"/>
                    <a:pt x="898" y="420"/>
                    <a:pt x="885" y="420"/>
                  </a:cubicBezTo>
                  <a:cubicBezTo>
                    <a:pt x="860" y="420"/>
                    <a:pt x="834" y="414"/>
                    <a:pt x="809" y="414"/>
                  </a:cubicBezTo>
                  <a:cubicBezTo>
                    <a:pt x="720" y="414"/>
                    <a:pt x="605" y="389"/>
                    <a:pt x="503" y="351"/>
                  </a:cubicBezTo>
                  <a:cubicBezTo>
                    <a:pt x="351" y="274"/>
                    <a:pt x="210" y="160"/>
                    <a:pt x="96" y="19"/>
                  </a:cubicBezTo>
                  <a:cubicBezTo>
                    <a:pt x="86" y="6"/>
                    <a:pt x="74" y="1"/>
                    <a:pt x="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53"/>
            <p:cNvSpPr/>
            <p:nvPr/>
          </p:nvSpPr>
          <p:spPr>
            <a:xfrm>
              <a:off x="1638171" y="2854052"/>
              <a:ext cx="44982" cy="18522"/>
            </a:xfrm>
            <a:custGeom>
              <a:rect b="b" l="l" r="r" t="t"/>
              <a:pathLst>
                <a:path extrusionOk="0" h="294" w="714">
                  <a:moveTo>
                    <a:pt x="39" y="1"/>
                  </a:moveTo>
                  <a:cubicBezTo>
                    <a:pt x="13" y="1"/>
                    <a:pt x="1" y="26"/>
                    <a:pt x="13" y="39"/>
                  </a:cubicBezTo>
                  <a:cubicBezTo>
                    <a:pt x="192" y="179"/>
                    <a:pt x="446" y="281"/>
                    <a:pt x="675" y="294"/>
                  </a:cubicBezTo>
                  <a:cubicBezTo>
                    <a:pt x="714" y="294"/>
                    <a:pt x="714" y="230"/>
                    <a:pt x="688" y="217"/>
                  </a:cubicBezTo>
                  <a:cubicBezTo>
                    <a:pt x="459" y="154"/>
                    <a:pt x="255" y="90"/>
                    <a:pt x="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53"/>
            <p:cNvSpPr/>
            <p:nvPr/>
          </p:nvSpPr>
          <p:spPr>
            <a:xfrm>
              <a:off x="2060775" y="2083929"/>
              <a:ext cx="117369" cy="73143"/>
            </a:xfrm>
            <a:custGeom>
              <a:rect b="b" l="l" r="r" t="t"/>
              <a:pathLst>
                <a:path extrusionOk="0" h="1161" w="1863">
                  <a:moveTo>
                    <a:pt x="1732" y="0"/>
                  </a:moveTo>
                  <a:cubicBezTo>
                    <a:pt x="1420" y="0"/>
                    <a:pt x="1065" y="197"/>
                    <a:pt x="818" y="370"/>
                  </a:cubicBezTo>
                  <a:cubicBezTo>
                    <a:pt x="525" y="574"/>
                    <a:pt x="283" y="854"/>
                    <a:pt x="29" y="1109"/>
                  </a:cubicBezTo>
                  <a:cubicBezTo>
                    <a:pt x="0" y="1128"/>
                    <a:pt x="21" y="1161"/>
                    <a:pt x="49" y="1161"/>
                  </a:cubicBezTo>
                  <a:cubicBezTo>
                    <a:pt x="59" y="1161"/>
                    <a:pt x="70" y="1157"/>
                    <a:pt x="80" y="1147"/>
                  </a:cubicBezTo>
                  <a:cubicBezTo>
                    <a:pt x="309" y="918"/>
                    <a:pt x="589" y="676"/>
                    <a:pt x="856" y="485"/>
                  </a:cubicBezTo>
                  <a:cubicBezTo>
                    <a:pt x="984" y="383"/>
                    <a:pt x="1124" y="307"/>
                    <a:pt x="1264" y="256"/>
                  </a:cubicBezTo>
                  <a:cubicBezTo>
                    <a:pt x="1429" y="192"/>
                    <a:pt x="1608" y="167"/>
                    <a:pt x="1773" y="116"/>
                  </a:cubicBezTo>
                  <a:cubicBezTo>
                    <a:pt x="1862" y="116"/>
                    <a:pt x="1837" y="26"/>
                    <a:pt x="1760" y="1"/>
                  </a:cubicBezTo>
                  <a:cubicBezTo>
                    <a:pt x="1751" y="1"/>
                    <a:pt x="1741" y="0"/>
                    <a:pt x="17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53"/>
            <p:cNvSpPr/>
            <p:nvPr/>
          </p:nvSpPr>
          <p:spPr>
            <a:xfrm>
              <a:off x="2230434" y="2241557"/>
              <a:ext cx="62118" cy="157878"/>
            </a:xfrm>
            <a:custGeom>
              <a:rect b="b" l="l" r="r" t="t"/>
              <a:pathLst>
                <a:path extrusionOk="0" h="2506" w="986">
                  <a:moveTo>
                    <a:pt x="947" y="0"/>
                  </a:moveTo>
                  <a:cubicBezTo>
                    <a:pt x="936" y="0"/>
                    <a:pt x="926" y="5"/>
                    <a:pt x="926" y="20"/>
                  </a:cubicBezTo>
                  <a:cubicBezTo>
                    <a:pt x="825" y="428"/>
                    <a:pt x="697" y="848"/>
                    <a:pt x="544" y="1243"/>
                  </a:cubicBezTo>
                  <a:cubicBezTo>
                    <a:pt x="481" y="1446"/>
                    <a:pt x="404" y="1663"/>
                    <a:pt x="315" y="1854"/>
                  </a:cubicBezTo>
                  <a:cubicBezTo>
                    <a:pt x="213" y="2058"/>
                    <a:pt x="99" y="2249"/>
                    <a:pt x="10" y="2440"/>
                  </a:cubicBezTo>
                  <a:cubicBezTo>
                    <a:pt x="0" y="2476"/>
                    <a:pt x="17" y="2506"/>
                    <a:pt x="47" y="2506"/>
                  </a:cubicBezTo>
                  <a:cubicBezTo>
                    <a:pt x="58" y="2506"/>
                    <a:pt x="72" y="2501"/>
                    <a:pt x="86" y="2490"/>
                  </a:cubicBezTo>
                  <a:cubicBezTo>
                    <a:pt x="341" y="2172"/>
                    <a:pt x="506" y="1726"/>
                    <a:pt x="634" y="1344"/>
                  </a:cubicBezTo>
                  <a:cubicBezTo>
                    <a:pt x="774" y="912"/>
                    <a:pt x="863" y="466"/>
                    <a:pt x="977" y="20"/>
                  </a:cubicBezTo>
                  <a:cubicBezTo>
                    <a:pt x="985" y="12"/>
                    <a:pt x="965" y="0"/>
                    <a:pt x="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 name="Google Shape;1288;p53"/>
          <p:cNvGrpSpPr/>
          <p:nvPr/>
        </p:nvGrpSpPr>
        <p:grpSpPr>
          <a:xfrm>
            <a:off x="3425634" y="3488843"/>
            <a:ext cx="540087" cy="435727"/>
            <a:chOff x="4107227" y="2047599"/>
            <a:chExt cx="929742" cy="750219"/>
          </a:xfrm>
        </p:grpSpPr>
        <p:sp>
          <p:nvSpPr>
            <p:cNvPr id="1289" name="Google Shape;1289;p53"/>
            <p:cNvSpPr/>
            <p:nvPr/>
          </p:nvSpPr>
          <p:spPr>
            <a:xfrm>
              <a:off x="4107227" y="2047599"/>
              <a:ext cx="929742" cy="750219"/>
            </a:xfrm>
            <a:custGeom>
              <a:rect b="b" l="l" r="r" t="t"/>
              <a:pathLst>
                <a:path extrusionOk="0" h="7707" w="9551">
                  <a:moveTo>
                    <a:pt x="2928" y="158"/>
                  </a:moveTo>
                  <a:cubicBezTo>
                    <a:pt x="3202" y="158"/>
                    <a:pt x="3476" y="205"/>
                    <a:pt x="3744" y="309"/>
                  </a:cubicBezTo>
                  <a:cubicBezTo>
                    <a:pt x="4419" y="564"/>
                    <a:pt x="4967" y="1048"/>
                    <a:pt x="5527" y="1481"/>
                  </a:cubicBezTo>
                  <a:lnTo>
                    <a:pt x="5489" y="1481"/>
                  </a:lnTo>
                  <a:cubicBezTo>
                    <a:pt x="5081" y="1557"/>
                    <a:pt x="4674" y="1735"/>
                    <a:pt x="4304" y="1964"/>
                  </a:cubicBezTo>
                  <a:cubicBezTo>
                    <a:pt x="4024" y="2130"/>
                    <a:pt x="3668" y="2321"/>
                    <a:pt x="3579" y="2677"/>
                  </a:cubicBezTo>
                  <a:cubicBezTo>
                    <a:pt x="3464" y="3034"/>
                    <a:pt x="3579" y="3518"/>
                    <a:pt x="3719" y="3874"/>
                  </a:cubicBezTo>
                  <a:cubicBezTo>
                    <a:pt x="3821" y="4129"/>
                    <a:pt x="3961" y="4396"/>
                    <a:pt x="4215" y="4524"/>
                  </a:cubicBezTo>
                  <a:cubicBezTo>
                    <a:pt x="4101" y="4651"/>
                    <a:pt x="4012" y="4778"/>
                    <a:pt x="3897" y="4906"/>
                  </a:cubicBezTo>
                  <a:lnTo>
                    <a:pt x="3833" y="4906"/>
                  </a:lnTo>
                  <a:cubicBezTo>
                    <a:pt x="3788" y="4898"/>
                    <a:pt x="3744" y="4894"/>
                    <a:pt x="3702" y="4894"/>
                  </a:cubicBezTo>
                  <a:cubicBezTo>
                    <a:pt x="3077" y="4894"/>
                    <a:pt x="2841" y="5734"/>
                    <a:pt x="2293" y="5937"/>
                  </a:cubicBezTo>
                  <a:cubicBezTo>
                    <a:pt x="2245" y="5952"/>
                    <a:pt x="2199" y="5959"/>
                    <a:pt x="2154" y="5959"/>
                  </a:cubicBezTo>
                  <a:cubicBezTo>
                    <a:pt x="1974" y="5959"/>
                    <a:pt x="1819" y="5851"/>
                    <a:pt x="1656" y="5759"/>
                  </a:cubicBezTo>
                  <a:cubicBezTo>
                    <a:pt x="1478" y="5657"/>
                    <a:pt x="1299" y="5555"/>
                    <a:pt x="1147" y="5415"/>
                  </a:cubicBezTo>
                  <a:cubicBezTo>
                    <a:pt x="714" y="5020"/>
                    <a:pt x="1019" y="4575"/>
                    <a:pt x="1223" y="4154"/>
                  </a:cubicBezTo>
                  <a:cubicBezTo>
                    <a:pt x="1414" y="4091"/>
                    <a:pt x="1579" y="3874"/>
                    <a:pt x="1669" y="3722"/>
                  </a:cubicBezTo>
                  <a:cubicBezTo>
                    <a:pt x="1705" y="3668"/>
                    <a:pt x="1652" y="3614"/>
                    <a:pt x="1599" y="3614"/>
                  </a:cubicBezTo>
                  <a:cubicBezTo>
                    <a:pt x="1578" y="3614"/>
                    <a:pt x="1556" y="3623"/>
                    <a:pt x="1541" y="3645"/>
                  </a:cubicBezTo>
                  <a:cubicBezTo>
                    <a:pt x="1446" y="3788"/>
                    <a:pt x="1302" y="3973"/>
                    <a:pt x="1139" y="3973"/>
                  </a:cubicBezTo>
                  <a:cubicBezTo>
                    <a:pt x="1084" y="3973"/>
                    <a:pt x="1026" y="3951"/>
                    <a:pt x="968" y="3900"/>
                  </a:cubicBezTo>
                  <a:cubicBezTo>
                    <a:pt x="841" y="3772"/>
                    <a:pt x="726" y="3632"/>
                    <a:pt x="650" y="3467"/>
                  </a:cubicBezTo>
                  <a:cubicBezTo>
                    <a:pt x="459" y="3123"/>
                    <a:pt x="306" y="2703"/>
                    <a:pt x="281" y="2308"/>
                  </a:cubicBezTo>
                  <a:cubicBezTo>
                    <a:pt x="255" y="1519"/>
                    <a:pt x="828" y="895"/>
                    <a:pt x="1490" y="538"/>
                  </a:cubicBezTo>
                  <a:cubicBezTo>
                    <a:pt x="1941" y="309"/>
                    <a:pt x="2434" y="158"/>
                    <a:pt x="2928" y="158"/>
                  </a:cubicBezTo>
                  <a:close/>
                  <a:moveTo>
                    <a:pt x="5894" y="1568"/>
                  </a:moveTo>
                  <a:cubicBezTo>
                    <a:pt x="7049" y="1568"/>
                    <a:pt x="8060" y="2378"/>
                    <a:pt x="8659" y="3340"/>
                  </a:cubicBezTo>
                  <a:cubicBezTo>
                    <a:pt x="9003" y="3951"/>
                    <a:pt x="9283" y="4600"/>
                    <a:pt x="9245" y="5250"/>
                  </a:cubicBezTo>
                  <a:cubicBezTo>
                    <a:pt x="9232" y="5924"/>
                    <a:pt x="8799" y="6561"/>
                    <a:pt x="8341" y="7019"/>
                  </a:cubicBezTo>
                  <a:cubicBezTo>
                    <a:pt x="8086" y="7274"/>
                    <a:pt x="7730" y="7351"/>
                    <a:pt x="7386" y="7389"/>
                  </a:cubicBezTo>
                  <a:cubicBezTo>
                    <a:pt x="7326" y="7393"/>
                    <a:pt x="7266" y="7395"/>
                    <a:pt x="7205" y="7395"/>
                  </a:cubicBezTo>
                  <a:cubicBezTo>
                    <a:pt x="6889" y="7395"/>
                    <a:pt x="6564" y="7329"/>
                    <a:pt x="6329" y="7083"/>
                  </a:cubicBezTo>
                  <a:cubicBezTo>
                    <a:pt x="6202" y="6943"/>
                    <a:pt x="6138" y="6714"/>
                    <a:pt x="5947" y="6625"/>
                  </a:cubicBezTo>
                  <a:cubicBezTo>
                    <a:pt x="5904" y="6604"/>
                    <a:pt x="5860" y="6596"/>
                    <a:pt x="5816" y="6596"/>
                  </a:cubicBezTo>
                  <a:cubicBezTo>
                    <a:pt x="5641" y="6596"/>
                    <a:pt x="5468" y="6734"/>
                    <a:pt x="5336" y="6816"/>
                  </a:cubicBezTo>
                  <a:cubicBezTo>
                    <a:pt x="5158" y="6930"/>
                    <a:pt x="4979" y="7032"/>
                    <a:pt x="4814" y="7147"/>
                  </a:cubicBezTo>
                  <a:cubicBezTo>
                    <a:pt x="4737" y="7198"/>
                    <a:pt x="4674" y="7249"/>
                    <a:pt x="4610" y="7287"/>
                  </a:cubicBezTo>
                  <a:cubicBezTo>
                    <a:pt x="4546" y="7338"/>
                    <a:pt x="4419" y="7465"/>
                    <a:pt x="4343" y="7478"/>
                  </a:cubicBezTo>
                  <a:cubicBezTo>
                    <a:pt x="4333" y="7480"/>
                    <a:pt x="4323" y="7481"/>
                    <a:pt x="4313" y="7481"/>
                  </a:cubicBezTo>
                  <a:cubicBezTo>
                    <a:pt x="4157" y="7481"/>
                    <a:pt x="4005" y="7218"/>
                    <a:pt x="3910" y="7134"/>
                  </a:cubicBezTo>
                  <a:cubicBezTo>
                    <a:pt x="3782" y="6994"/>
                    <a:pt x="3655" y="6828"/>
                    <a:pt x="3528" y="6676"/>
                  </a:cubicBezTo>
                  <a:cubicBezTo>
                    <a:pt x="3413" y="6548"/>
                    <a:pt x="3184" y="6306"/>
                    <a:pt x="3146" y="6128"/>
                  </a:cubicBezTo>
                  <a:cubicBezTo>
                    <a:pt x="3120" y="5937"/>
                    <a:pt x="3375" y="5721"/>
                    <a:pt x="3477" y="5593"/>
                  </a:cubicBezTo>
                  <a:cubicBezTo>
                    <a:pt x="3757" y="5250"/>
                    <a:pt x="4024" y="4931"/>
                    <a:pt x="4279" y="4600"/>
                  </a:cubicBezTo>
                  <a:cubicBezTo>
                    <a:pt x="4292" y="4587"/>
                    <a:pt x="4292" y="4575"/>
                    <a:pt x="4292" y="4536"/>
                  </a:cubicBezTo>
                  <a:cubicBezTo>
                    <a:pt x="4330" y="4524"/>
                    <a:pt x="4343" y="4460"/>
                    <a:pt x="4292" y="4422"/>
                  </a:cubicBezTo>
                  <a:cubicBezTo>
                    <a:pt x="3986" y="4295"/>
                    <a:pt x="3846" y="3951"/>
                    <a:pt x="3757" y="3645"/>
                  </a:cubicBezTo>
                  <a:cubicBezTo>
                    <a:pt x="3655" y="3327"/>
                    <a:pt x="3540" y="2856"/>
                    <a:pt x="3719" y="2550"/>
                  </a:cubicBezTo>
                  <a:cubicBezTo>
                    <a:pt x="3884" y="2283"/>
                    <a:pt x="4241" y="2104"/>
                    <a:pt x="4521" y="1964"/>
                  </a:cubicBezTo>
                  <a:cubicBezTo>
                    <a:pt x="4814" y="1799"/>
                    <a:pt x="5119" y="1672"/>
                    <a:pt x="5450" y="1608"/>
                  </a:cubicBezTo>
                  <a:cubicBezTo>
                    <a:pt x="5600" y="1581"/>
                    <a:pt x="5748" y="1568"/>
                    <a:pt x="5894" y="1568"/>
                  </a:cubicBezTo>
                  <a:close/>
                  <a:moveTo>
                    <a:pt x="2896" y="0"/>
                  </a:moveTo>
                  <a:cubicBezTo>
                    <a:pt x="2554" y="0"/>
                    <a:pt x="2210" y="67"/>
                    <a:pt x="1872" y="194"/>
                  </a:cubicBezTo>
                  <a:cubicBezTo>
                    <a:pt x="1261" y="424"/>
                    <a:pt x="637" y="806"/>
                    <a:pt x="319" y="1417"/>
                  </a:cubicBezTo>
                  <a:cubicBezTo>
                    <a:pt x="1" y="2041"/>
                    <a:pt x="128" y="2690"/>
                    <a:pt x="395" y="3327"/>
                  </a:cubicBezTo>
                  <a:cubicBezTo>
                    <a:pt x="523" y="3607"/>
                    <a:pt x="714" y="3976"/>
                    <a:pt x="1019" y="4142"/>
                  </a:cubicBezTo>
                  <a:cubicBezTo>
                    <a:pt x="1083" y="4167"/>
                    <a:pt x="1134" y="4167"/>
                    <a:pt x="1172" y="4167"/>
                  </a:cubicBezTo>
                  <a:cubicBezTo>
                    <a:pt x="943" y="4447"/>
                    <a:pt x="726" y="4791"/>
                    <a:pt x="841" y="5160"/>
                  </a:cubicBezTo>
                  <a:cubicBezTo>
                    <a:pt x="956" y="5542"/>
                    <a:pt x="1401" y="5784"/>
                    <a:pt x="1720" y="5950"/>
                  </a:cubicBezTo>
                  <a:cubicBezTo>
                    <a:pt x="1883" y="6048"/>
                    <a:pt x="2030" y="6106"/>
                    <a:pt x="2176" y="6106"/>
                  </a:cubicBezTo>
                  <a:cubicBezTo>
                    <a:pt x="2313" y="6106"/>
                    <a:pt x="2450" y="6055"/>
                    <a:pt x="2598" y="5937"/>
                  </a:cubicBezTo>
                  <a:cubicBezTo>
                    <a:pt x="2764" y="5797"/>
                    <a:pt x="2929" y="5619"/>
                    <a:pt x="3082" y="5466"/>
                  </a:cubicBezTo>
                  <a:cubicBezTo>
                    <a:pt x="3268" y="5256"/>
                    <a:pt x="3477" y="5045"/>
                    <a:pt x="3746" y="5045"/>
                  </a:cubicBezTo>
                  <a:cubicBezTo>
                    <a:pt x="3754" y="5045"/>
                    <a:pt x="3762" y="5045"/>
                    <a:pt x="3770" y="5046"/>
                  </a:cubicBezTo>
                  <a:lnTo>
                    <a:pt x="3337" y="5568"/>
                  </a:lnTo>
                  <a:cubicBezTo>
                    <a:pt x="3184" y="5784"/>
                    <a:pt x="2929" y="5988"/>
                    <a:pt x="3057" y="6268"/>
                  </a:cubicBezTo>
                  <a:cubicBezTo>
                    <a:pt x="3133" y="6434"/>
                    <a:pt x="3273" y="6587"/>
                    <a:pt x="3375" y="6739"/>
                  </a:cubicBezTo>
                  <a:lnTo>
                    <a:pt x="3757" y="7210"/>
                  </a:lnTo>
                  <a:cubicBezTo>
                    <a:pt x="3883" y="7360"/>
                    <a:pt x="4083" y="7707"/>
                    <a:pt x="4317" y="7707"/>
                  </a:cubicBezTo>
                  <a:cubicBezTo>
                    <a:pt x="4342" y="7707"/>
                    <a:pt x="4368" y="7703"/>
                    <a:pt x="4394" y="7694"/>
                  </a:cubicBezTo>
                  <a:cubicBezTo>
                    <a:pt x="4546" y="7631"/>
                    <a:pt x="4712" y="7465"/>
                    <a:pt x="4865" y="7376"/>
                  </a:cubicBezTo>
                  <a:cubicBezTo>
                    <a:pt x="5043" y="7249"/>
                    <a:pt x="5234" y="7134"/>
                    <a:pt x="5425" y="7019"/>
                  </a:cubicBezTo>
                  <a:cubicBezTo>
                    <a:pt x="5549" y="6945"/>
                    <a:pt x="5705" y="6833"/>
                    <a:pt x="5844" y="6833"/>
                  </a:cubicBezTo>
                  <a:cubicBezTo>
                    <a:pt x="5920" y="6833"/>
                    <a:pt x="5991" y="6866"/>
                    <a:pt x="6049" y="6956"/>
                  </a:cubicBezTo>
                  <a:cubicBezTo>
                    <a:pt x="6125" y="7083"/>
                    <a:pt x="6189" y="7210"/>
                    <a:pt x="6316" y="7312"/>
                  </a:cubicBezTo>
                  <a:cubicBezTo>
                    <a:pt x="6571" y="7529"/>
                    <a:pt x="6889" y="7605"/>
                    <a:pt x="7208" y="7605"/>
                  </a:cubicBezTo>
                  <a:cubicBezTo>
                    <a:pt x="7564" y="7605"/>
                    <a:pt x="7984" y="7542"/>
                    <a:pt x="8290" y="7351"/>
                  </a:cubicBezTo>
                  <a:cubicBezTo>
                    <a:pt x="8583" y="7172"/>
                    <a:pt x="8799" y="6841"/>
                    <a:pt x="8990" y="6561"/>
                  </a:cubicBezTo>
                  <a:cubicBezTo>
                    <a:pt x="9194" y="6255"/>
                    <a:pt x="9372" y="5937"/>
                    <a:pt x="9436" y="5581"/>
                  </a:cubicBezTo>
                  <a:cubicBezTo>
                    <a:pt x="9551" y="4868"/>
                    <a:pt x="9309" y="4104"/>
                    <a:pt x="8939" y="3492"/>
                  </a:cubicBezTo>
                  <a:cubicBezTo>
                    <a:pt x="8320" y="2394"/>
                    <a:pt x="7219" y="1457"/>
                    <a:pt x="5940" y="1457"/>
                  </a:cubicBezTo>
                  <a:cubicBezTo>
                    <a:pt x="5825" y="1457"/>
                    <a:pt x="5708" y="1465"/>
                    <a:pt x="5590" y="1481"/>
                  </a:cubicBezTo>
                  <a:cubicBezTo>
                    <a:pt x="5603" y="1442"/>
                    <a:pt x="5616" y="1417"/>
                    <a:pt x="5590" y="1404"/>
                  </a:cubicBezTo>
                  <a:cubicBezTo>
                    <a:pt x="5107" y="920"/>
                    <a:pt x="4534" y="475"/>
                    <a:pt x="3910" y="207"/>
                  </a:cubicBezTo>
                  <a:cubicBezTo>
                    <a:pt x="3579" y="67"/>
                    <a:pt x="3238" y="0"/>
                    <a:pt x="28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3"/>
            <p:cNvSpPr/>
            <p:nvPr/>
          </p:nvSpPr>
          <p:spPr>
            <a:xfrm>
              <a:off x="4486488" y="2303221"/>
              <a:ext cx="209584" cy="132191"/>
            </a:xfrm>
            <a:custGeom>
              <a:rect b="b" l="l" r="r" t="t"/>
              <a:pathLst>
                <a:path extrusionOk="0" h="1358" w="2153">
                  <a:moveTo>
                    <a:pt x="1580" y="293"/>
                  </a:moveTo>
                  <a:cubicBezTo>
                    <a:pt x="1575" y="297"/>
                    <a:pt x="1570" y="301"/>
                    <a:pt x="1566" y="306"/>
                  </a:cubicBezTo>
                  <a:lnTo>
                    <a:pt x="1566" y="306"/>
                  </a:lnTo>
                  <a:cubicBezTo>
                    <a:pt x="1567" y="301"/>
                    <a:pt x="1567" y="297"/>
                    <a:pt x="1567" y="293"/>
                  </a:cubicBezTo>
                  <a:close/>
                  <a:moveTo>
                    <a:pt x="1071" y="179"/>
                  </a:moveTo>
                  <a:cubicBezTo>
                    <a:pt x="1020" y="255"/>
                    <a:pt x="1007" y="370"/>
                    <a:pt x="969" y="446"/>
                  </a:cubicBezTo>
                  <a:cubicBezTo>
                    <a:pt x="947" y="468"/>
                    <a:pt x="931" y="488"/>
                    <a:pt x="919" y="508"/>
                  </a:cubicBezTo>
                  <a:lnTo>
                    <a:pt x="919" y="508"/>
                  </a:lnTo>
                  <a:cubicBezTo>
                    <a:pt x="968" y="398"/>
                    <a:pt x="1014" y="282"/>
                    <a:pt x="1032" y="179"/>
                  </a:cubicBezTo>
                  <a:close/>
                  <a:moveTo>
                    <a:pt x="689" y="204"/>
                  </a:moveTo>
                  <a:cubicBezTo>
                    <a:pt x="638" y="332"/>
                    <a:pt x="625" y="446"/>
                    <a:pt x="599" y="586"/>
                  </a:cubicBezTo>
                  <a:lnTo>
                    <a:pt x="510" y="586"/>
                  </a:lnTo>
                  <a:cubicBezTo>
                    <a:pt x="510" y="523"/>
                    <a:pt x="510" y="446"/>
                    <a:pt x="523" y="383"/>
                  </a:cubicBezTo>
                  <a:cubicBezTo>
                    <a:pt x="536" y="332"/>
                    <a:pt x="536" y="306"/>
                    <a:pt x="561" y="255"/>
                  </a:cubicBezTo>
                  <a:cubicBezTo>
                    <a:pt x="599" y="242"/>
                    <a:pt x="638" y="230"/>
                    <a:pt x="689" y="204"/>
                  </a:cubicBezTo>
                  <a:close/>
                  <a:moveTo>
                    <a:pt x="892" y="179"/>
                  </a:moveTo>
                  <a:cubicBezTo>
                    <a:pt x="829" y="319"/>
                    <a:pt x="803" y="459"/>
                    <a:pt x="765" y="612"/>
                  </a:cubicBezTo>
                  <a:cubicBezTo>
                    <a:pt x="739" y="612"/>
                    <a:pt x="714" y="586"/>
                    <a:pt x="689" y="586"/>
                  </a:cubicBezTo>
                  <a:cubicBezTo>
                    <a:pt x="714" y="446"/>
                    <a:pt x="778" y="306"/>
                    <a:pt x="841" y="179"/>
                  </a:cubicBezTo>
                  <a:close/>
                  <a:moveTo>
                    <a:pt x="894" y="564"/>
                  </a:moveTo>
                  <a:lnTo>
                    <a:pt x="894" y="564"/>
                  </a:lnTo>
                  <a:cubicBezTo>
                    <a:pt x="888" y="584"/>
                    <a:pt x="884" y="603"/>
                    <a:pt x="880" y="624"/>
                  </a:cubicBezTo>
                  <a:lnTo>
                    <a:pt x="867" y="624"/>
                  </a:lnTo>
                  <a:cubicBezTo>
                    <a:pt x="876" y="605"/>
                    <a:pt x="885" y="585"/>
                    <a:pt x="894" y="564"/>
                  </a:cubicBezTo>
                  <a:close/>
                  <a:moveTo>
                    <a:pt x="421" y="357"/>
                  </a:moveTo>
                  <a:cubicBezTo>
                    <a:pt x="421" y="433"/>
                    <a:pt x="421" y="523"/>
                    <a:pt x="434" y="586"/>
                  </a:cubicBezTo>
                  <a:cubicBezTo>
                    <a:pt x="370" y="612"/>
                    <a:pt x="307" y="624"/>
                    <a:pt x="243" y="650"/>
                  </a:cubicBezTo>
                  <a:cubicBezTo>
                    <a:pt x="268" y="523"/>
                    <a:pt x="332" y="433"/>
                    <a:pt x="421" y="357"/>
                  </a:cubicBezTo>
                  <a:close/>
                  <a:moveTo>
                    <a:pt x="1211" y="192"/>
                  </a:moveTo>
                  <a:cubicBezTo>
                    <a:pt x="1198" y="268"/>
                    <a:pt x="1147" y="357"/>
                    <a:pt x="1121" y="421"/>
                  </a:cubicBezTo>
                  <a:cubicBezTo>
                    <a:pt x="1096" y="510"/>
                    <a:pt x="1058" y="586"/>
                    <a:pt x="1020" y="688"/>
                  </a:cubicBezTo>
                  <a:cubicBezTo>
                    <a:pt x="994" y="675"/>
                    <a:pt x="969" y="675"/>
                    <a:pt x="943" y="650"/>
                  </a:cubicBezTo>
                  <a:cubicBezTo>
                    <a:pt x="969" y="561"/>
                    <a:pt x="1058" y="484"/>
                    <a:pt x="1083" y="395"/>
                  </a:cubicBezTo>
                  <a:cubicBezTo>
                    <a:pt x="1121" y="332"/>
                    <a:pt x="1160" y="255"/>
                    <a:pt x="1185" y="192"/>
                  </a:cubicBezTo>
                  <a:close/>
                  <a:moveTo>
                    <a:pt x="1376" y="230"/>
                  </a:moveTo>
                  <a:cubicBezTo>
                    <a:pt x="1389" y="230"/>
                    <a:pt x="1402" y="242"/>
                    <a:pt x="1414" y="242"/>
                  </a:cubicBezTo>
                  <a:cubicBezTo>
                    <a:pt x="1414" y="255"/>
                    <a:pt x="1414" y="255"/>
                    <a:pt x="1440" y="268"/>
                  </a:cubicBezTo>
                  <a:cubicBezTo>
                    <a:pt x="1465" y="293"/>
                    <a:pt x="1312" y="612"/>
                    <a:pt x="1223" y="777"/>
                  </a:cubicBezTo>
                  <a:cubicBezTo>
                    <a:pt x="1185" y="752"/>
                    <a:pt x="1134" y="739"/>
                    <a:pt x="1096" y="714"/>
                  </a:cubicBezTo>
                  <a:cubicBezTo>
                    <a:pt x="1160" y="586"/>
                    <a:pt x="1249" y="459"/>
                    <a:pt x="1312" y="332"/>
                  </a:cubicBezTo>
                  <a:cubicBezTo>
                    <a:pt x="1325" y="306"/>
                    <a:pt x="1351" y="255"/>
                    <a:pt x="1376" y="230"/>
                  </a:cubicBezTo>
                  <a:close/>
                  <a:moveTo>
                    <a:pt x="1669" y="332"/>
                  </a:moveTo>
                  <a:cubicBezTo>
                    <a:pt x="1720" y="370"/>
                    <a:pt x="1784" y="421"/>
                    <a:pt x="1822" y="459"/>
                  </a:cubicBezTo>
                  <a:cubicBezTo>
                    <a:pt x="1771" y="548"/>
                    <a:pt x="1707" y="624"/>
                    <a:pt x="1656" y="701"/>
                  </a:cubicBezTo>
                  <a:cubicBezTo>
                    <a:pt x="1580" y="815"/>
                    <a:pt x="1516" y="905"/>
                    <a:pt x="1453" y="1019"/>
                  </a:cubicBezTo>
                  <a:cubicBezTo>
                    <a:pt x="1402" y="943"/>
                    <a:pt x="1338" y="879"/>
                    <a:pt x="1262" y="815"/>
                  </a:cubicBezTo>
                  <a:cubicBezTo>
                    <a:pt x="1325" y="688"/>
                    <a:pt x="1402" y="574"/>
                    <a:pt x="1478" y="446"/>
                  </a:cubicBezTo>
                  <a:cubicBezTo>
                    <a:pt x="1491" y="429"/>
                    <a:pt x="1506" y="410"/>
                    <a:pt x="1519" y="391"/>
                  </a:cubicBezTo>
                  <a:lnTo>
                    <a:pt x="1519" y="391"/>
                  </a:lnTo>
                  <a:cubicBezTo>
                    <a:pt x="1513" y="413"/>
                    <a:pt x="1508" y="436"/>
                    <a:pt x="1503" y="459"/>
                  </a:cubicBezTo>
                  <a:cubicBezTo>
                    <a:pt x="1453" y="561"/>
                    <a:pt x="1402" y="637"/>
                    <a:pt x="1351" y="714"/>
                  </a:cubicBezTo>
                  <a:cubicBezTo>
                    <a:pt x="1342" y="741"/>
                    <a:pt x="1365" y="762"/>
                    <a:pt x="1389" y="762"/>
                  </a:cubicBezTo>
                  <a:cubicBezTo>
                    <a:pt x="1398" y="762"/>
                    <a:pt x="1407" y="759"/>
                    <a:pt x="1414" y="752"/>
                  </a:cubicBezTo>
                  <a:cubicBezTo>
                    <a:pt x="1465" y="675"/>
                    <a:pt x="1529" y="586"/>
                    <a:pt x="1580" y="510"/>
                  </a:cubicBezTo>
                  <a:cubicBezTo>
                    <a:pt x="1605" y="459"/>
                    <a:pt x="1656" y="395"/>
                    <a:pt x="1669" y="332"/>
                  </a:cubicBezTo>
                  <a:close/>
                  <a:moveTo>
                    <a:pt x="1898" y="612"/>
                  </a:moveTo>
                  <a:cubicBezTo>
                    <a:pt x="1924" y="675"/>
                    <a:pt x="1924" y="752"/>
                    <a:pt x="1898" y="841"/>
                  </a:cubicBezTo>
                  <a:cubicBezTo>
                    <a:pt x="1847" y="968"/>
                    <a:pt x="1669" y="1070"/>
                    <a:pt x="1567" y="1134"/>
                  </a:cubicBezTo>
                  <a:cubicBezTo>
                    <a:pt x="1527" y="1150"/>
                    <a:pt x="1527" y="1166"/>
                    <a:pt x="1523" y="1166"/>
                  </a:cubicBezTo>
                  <a:cubicBezTo>
                    <a:pt x="1521" y="1166"/>
                    <a:pt x="1518" y="1161"/>
                    <a:pt x="1503" y="1146"/>
                  </a:cubicBezTo>
                  <a:cubicBezTo>
                    <a:pt x="1503" y="1146"/>
                    <a:pt x="1478" y="1121"/>
                    <a:pt x="1478" y="1096"/>
                  </a:cubicBezTo>
                  <a:cubicBezTo>
                    <a:pt x="1605" y="955"/>
                    <a:pt x="1720" y="828"/>
                    <a:pt x="1835" y="688"/>
                  </a:cubicBezTo>
                  <a:cubicBezTo>
                    <a:pt x="1847" y="650"/>
                    <a:pt x="1885" y="637"/>
                    <a:pt x="1898" y="612"/>
                  </a:cubicBezTo>
                  <a:close/>
                  <a:moveTo>
                    <a:pt x="1001" y="0"/>
                  </a:moveTo>
                  <a:cubicBezTo>
                    <a:pt x="497" y="0"/>
                    <a:pt x="24" y="255"/>
                    <a:pt x="77" y="815"/>
                  </a:cubicBezTo>
                  <a:cubicBezTo>
                    <a:pt x="39" y="879"/>
                    <a:pt x="1" y="955"/>
                    <a:pt x="1" y="1057"/>
                  </a:cubicBezTo>
                  <a:cubicBezTo>
                    <a:pt x="1" y="1078"/>
                    <a:pt x="20" y="1088"/>
                    <a:pt x="40" y="1088"/>
                  </a:cubicBezTo>
                  <a:cubicBezTo>
                    <a:pt x="56" y="1088"/>
                    <a:pt x="72" y="1082"/>
                    <a:pt x="77" y="1070"/>
                  </a:cubicBezTo>
                  <a:cubicBezTo>
                    <a:pt x="90" y="1006"/>
                    <a:pt x="128" y="955"/>
                    <a:pt x="166" y="930"/>
                  </a:cubicBezTo>
                  <a:cubicBezTo>
                    <a:pt x="174" y="933"/>
                    <a:pt x="183" y="934"/>
                    <a:pt x="193" y="934"/>
                  </a:cubicBezTo>
                  <a:cubicBezTo>
                    <a:pt x="228" y="934"/>
                    <a:pt x="268" y="912"/>
                    <a:pt x="268" y="841"/>
                  </a:cubicBezTo>
                  <a:lnTo>
                    <a:pt x="268" y="828"/>
                  </a:lnTo>
                  <a:cubicBezTo>
                    <a:pt x="349" y="780"/>
                    <a:pt x="445" y="762"/>
                    <a:pt x="550" y="762"/>
                  </a:cubicBezTo>
                  <a:cubicBezTo>
                    <a:pt x="611" y="762"/>
                    <a:pt x="674" y="768"/>
                    <a:pt x="739" y="777"/>
                  </a:cubicBezTo>
                  <a:cubicBezTo>
                    <a:pt x="739" y="802"/>
                    <a:pt x="755" y="816"/>
                    <a:pt x="774" y="816"/>
                  </a:cubicBezTo>
                  <a:cubicBezTo>
                    <a:pt x="784" y="816"/>
                    <a:pt x="794" y="812"/>
                    <a:pt x="803" y="803"/>
                  </a:cubicBezTo>
                  <a:cubicBezTo>
                    <a:pt x="867" y="815"/>
                    <a:pt x="943" y="841"/>
                    <a:pt x="994" y="866"/>
                  </a:cubicBezTo>
                  <a:cubicBezTo>
                    <a:pt x="994" y="879"/>
                    <a:pt x="1007" y="879"/>
                    <a:pt x="1020" y="879"/>
                  </a:cubicBezTo>
                  <a:cubicBezTo>
                    <a:pt x="1032" y="892"/>
                    <a:pt x="1071" y="892"/>
                    <a:pt x="1083" y="905"/>
                  </a:cubicBezTo>
                  <a:cubicBezTo>
                    <a:pt x="1249" y="994"/>
                    <a:pt x="1287" y="1083"/>
                    <a:pt x="1376" y="1223"/>
                  </a:cubicBezTo>
                  <a:cubicBezTo>
                    <a:pt x="1402" y="1274"/>
                    <a:pt x="1402" y="1337"/>
                    <a:pt x="1465" y="1350"/>
                  </a:cubicBezTo>
                  <a:cubicBezTo>
                    <a:pt x="1478" y="1355"/>
                    <a:pt x="1493" y="1357"/>
                    <a:pt x="1507" y="1357"/>
                  </a:cubicBezTo>
                  <a:cubicBezTo>
                    <a:pt x="1652" y="1357"/>
                    <a:pt x="1870" y="1151"/>
                    <a:pt x="1962" y="1070"/>
                  </a:cubicBezTo>
                  <a:cubicBezTo>
                    <a:pt x="2089" y="905"/>
                    <a:pt x="2153" y="714"/>
                    <a:pt x="2051" y="523"/>
                  </a:cubicBezTo>
                  <a:cubicBezTo>
                    <a:pt x="2038" y="484"/>
                    <a:pt x="2013" y="446"/>
                    <a:pt x="1975" y="421"/>
                  </a:cubicBezTo>
                  <a:lnTo>
                    <a:pt x="1975" y="332"/>
                  </a:lnTo>
                  <a:cubicBezTo>
                    <a:pt x="1967" y="316"/>
                    <a:pt x="1949" y="305"/>
                    <a:pt x="1931" y="305"/>
                  </a:cubicBezTo>
                  <a:cubicBezTo>
                    <a:pt x="1920" y="305"/>
                    <a:pt x="1908" y="309"/>
                    <a:pt x="1898" y="319"/>
                  </a:cubicBezTo>
                  <a:cubicBezTo>
                    <a:pt x="1681" y="111"/>
                    <a:pt x="1334" y="0"/>
                    <a:pt x="10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3"/>
            <p:cNvSpPr/>
            <p:nvPr/>
          </p:nvSpPr>
          <p:spPr>
            <a:xfrm>
              <a:off x="4744358" y="2544826"/>
              <a:ext cx="161203" cy="185535"/>
            </a:xfrm>
            <a:custGeom>
              <a:rect b="b" l="l" r="r" t="t"/>
              <a:pathLst>
                <a:path extrusionOk="0" h="1906" w="1656">
                  <a:moveTo>
                    <a:pt x="1227" y="411"/>
                  </a:moveTo>
                  <a:cubicBezTo>
                    <a:pt x="1246" y="445"/>
                    <a:pt x="1266" y="483"/>
                    <a:pt x="1287" y="524"/>
                  </a:cubicBezTo>
                  <a:cubicBezTo>
                    <a:pt x="1279" y="509"/>
                    <a:pt x="1263" y="502"/>
                    <a:pt x="1246" y="502"/>
                  </a:cubicBezTo>
                  <a:cubicBezTo>
                    <a:pt x="1233" y="502"/>
                    <a:pt x="1221" y="506"/>
                    <a:pt x="1210" y="511"/>
                  </a:cubicBezTo>
                  <a:cubicBezTo>
                    <a:pt x="1136" y="542"/>
                    <a:pt x="1064" y="576"/>
                    <a:pt x="996" y="612"/>
                  </a:cubicBezTo>
                  <a:lnTo>
                    <a:pt x="996" y="612"/>
                  </a:lnTo>
                  <a:cubicBezTo>
                    <a:pt x="1064" y="568"/>
                    <a:pt x="1128" y="522"/>
                    <a:pt x="1185" y="473"/>
                  </a:cubicBezTo>
                  <a:cubicBezTo>
                    <a:pt x="1220" y="464"/>
                    <a:pt x="1231" y="438"/>
                    <a:pt x="1227" y="411"/>
                  </a:cubicBezTo>
                  <a:close/>
                  <a:moveTo>
                    <a:pt x="1146" y="307"/>
                  </a:moveTo>
                  <a:cubicBezTo>
                    <a:pt x="1159" y="315"/>
                    <a:pt x="1172" y="330"/>
                    <a:pt x="1187" y="349"/>
                  </a:cubicBezTo>
                  <a:lnTo>
                    <a:pt x="1187" y="349"/>
                  </a:lnTo>
                  <a:cubicBezTo>
                    <a:pt x="1176" y="342"/>
                    <a:pt x="1164" y="338"/>
                    <a:pt x="1152" y="338"/>
                  </a:cubicBezTo>
                  <a:cubicBezTo>
                    <a:pt x="1137" y="338"/>
                    <a:pt x="1122" y="344"/>
                    <a:pt x="1108" y="358"/>
                  </a:cubicBezTo>
                  <a:cubicBezTo>
                    <a:pt x="981" y="434"/>
                    <a:pt x="866" y="511"/>
                    <a:pt x="739" y="613"/>
                  </a:cubicBezTo>
                  <a:cubicBezTo>
                    <a:pt x="701" y="638"/>
                    <a:pt x="663" y="676"/>
                    <a:pt x="612" y="702"/>
                  </a:cubicBezTo>
                  <a:cubicBezTo>
                    <a:pt x="650" y="676"/>
                    <a:pt x="701" y="638"/>
                    <a:pt x="726" y="613"/>
                  </a:cubicBezTo>
                  <a:cubicBezTo>
                    <a:pt x="854" y="498"/>
                    <a:pt x="994" y="396"/>
                    <a:pt x="1146" y="307"/>
                  </a:cubicBezTo>
                  <a:close/>
                  <a:moveTo>
                    <a:pt x="809" y="716"/>
                  </a:moveTo>
                  <a:cubicBezTo>
                    <a:pt x="803" y="720"/>
                    <a:pt x="796" y="724"/>
                    <a:pt x="790" y="727"/>
                  </a:cubicBezTo>
                  <a:cubicBezTo>
                    <a:pt x="790" y="727"/>
                    <a:pt x="777" y="753"/>
                    <a:pt x="764" y="753"/>
                  </a:cubicBezTo>
                  <a:cubicBezTo>
                    <a:pt x="775" y="732"/>
                    <a:pt x="785" y="720"/>
                    <a:pt x="809" y="716"/>
                  </a:cubicBezTo>
                  <a:close/>
                  <a:moveTo>
                    <a:pt x="848" y="164"/>
                  </a:moveTo>
                  <a:cubicBezTo>
                    <a:pt x="895" y="164"/>
                    <a:pt x="940" y="174"/>
                    <a:pt x="981" y="192"/>
                  </a:cubicBezTo>
                  <a:cubicBezTo>
                    <a:pt x="866" y="269"/>
                    <a:pt x="752" y="358"/>
                    <a:pt x="663" y="447"/>
                  </a:cubicBezTo>
                  <a:cubicBezTo>
                    <a:pt x="573" y="549"/>
                    <a:pt x="421" y="638"/>
                    <a:pt x="332" y="765"/>
                  </a:cubicBezTo>
                  <a:cubicBezTo>
                    <a:pt x="268" y="727"/>
                    <a:pt x="217" y="702"/>
                    <a:pt x="153" y="676"/>
                  </a:cubicBezTo>
                  <a:cubicBezTo>
                    <a:pt x="268" y="511"/>
                    <a:pt x="421" y="371"/>
                    <a:pt x="573" y="269"/>
                  </a:cubicBezTo>
                  <a:cubicBezTo>
                    <a:pt x="671" y="196"/>
                    <a:pt x="764" y="164"/>
                    <a:pt x="848" y="164"/>
                  </a:cubicBezTo>
                  <a:close/>
                  <a:moveTo>
                    <a:pt x="612" y="816"/>
                  </a:moveTo>
                  <a:lnTo>
                    <a:pt x="612" y="816"/>
                  </a:lnTo>
                  <a:cubicBezTo>
                    <a:pt x="573" y="842"/>
                    <a:pt x="535" y="880"/>
                    <a:pt x="510" y="893"/>
                  </a:cubicBezTo>
                  <a:lnTo>
                    <a:pt x="484" y="880"/>
                  </a:lnTo>
                  <a:cubicBezTo>
                    <a:pt x="535" y="867"/>
                    <a:pt x="573" y="842"/>
                    <a:pt x="612" y="816"/>
                  </a:cubicBezTo>
                  <a:close/>
                  <a:moveTo>
                    <a:pt x="1287" y="574"/>
                  </a:moveTo>
                  <a:cubicBezTo>
                    <a:pt x="1299" y="613"/>
                    <a:pt x="1299" y="638"/>
                    <a:pt x="1312" y="676"/>
                  </a:cubicBezTo>
                  <a:lnTo>
                    <a:pt x="1274" y="676"/>
                  </a:lnTo>
                  <a:cubicBezTo>
                    <a:pt x="1032" y="753"/>
                    <a:pt x="803" y="893"/>
                    <a:pt x="586" y="1007"/>
                  </a:cubicBezTo>
                  <a:cubicBezTo>
                    <a:pt x="573" y="995"/>
                    <a:pt x="573" y="969"/>
                    <a:pt x="548" y="956"/>
                  </a:cubicBezTo>
                  <a:cubicBezTo>
                    <a:pt x="650" y="931"/>
                    <a:pt x="726" y="867"/>
                    <a:pt x="828" y="829"/>
                  </a:cubicBezTo>
                  <a:lnTo>
                    <a:pt x="1248" y="638"/>
                  </a:lnTo>
                  <a:cubicBezTo>
                    <a:pt x="1274" y="625"/>
                    <a:pt x="1287" y="613"/>
                    <a:pt x="1287" y="574"/>
                  </a:cubicBezTo>
                  <a:close/>
                  <a:moveTo>
                    <a:pt x="1019" y="906"/>
                  </a:moveTo>
                  <a:lnTo>
                    <a:pt x="1019" y="906"/>
                  </a:lnTo>
                  <a:cubicBezTo>
                    <a:pt x="968" y="931"/>
                    <a:pt x="930" y="944"/>
                    <a:pt x="892" y="956"/>
                  </a:cubicBezTo>
                  <a:cubicBezTo>
                    <a:pt x="803" y="1007"/>
                    <a:pt x="726" y="1058"/>
                    <a:pt x="637" y="1084"/>
                  </a:cubicBezTo>
                  <a:cubicBezTo>
                    <a:pt x="637" y="1071"/>
                    <a:pt x="637" y="1071"/>
                    <a:pt x="612" y="1046"/>
                  </a:cubicBezTo>
                  <a:cubicBezTo>
                    <a:pt x="739" y="1007"/>
                    <a:pt x="866" y="956"/>
                    <a:pt x="1019" y="906"/>
                  </a:cubicBezTo>
                  <a:close/>
                  <a:moveTo>
                    <a:pt x="854" y="1135"/>
                  </a:moveTo>
                  <a:cubicBezTo>
                    <a:pt x="790" y="1160"/>
                    <a:pt x="726" y="1198"/>
                    <a:pt x="650" y="1224"/>
                  </a:cubicBezTo>
                  <a:lnTo>
                    <a:pt x="650" y="1198"/>
                  </a:lnTo>
                  <a:cubicBezTo>
                    <a:pt x="714" y="1198"/>
                    <a:pt x="777" y="1160"/>
                    <a:pt x="854" y="1135"/>
                  </a:cubicBezTo>
                  <a:close/>
                  <a:moveTo>
                    <a:pt x="1338" y="778"/>
                  </a:moveTo>
                  <a:cubicBezTo>
                    <a:pt x="1363" y="944"/>
                    <a:pt x="1363" y="1097"/>
                    <a:pt x="1299" y="1249"/>
                  </a:cubicBezTo>
                  <a:cubicBezTo>
                    <a:pt x="1287" y="1224"/>
                    <a:pt x="1274" y="1224"/>
                    <a:pt x="1248" y="1224"/>
                  </a:cubicBezTo>
                  <a:cubicBezTo>
                    <a:pt x="1274" y="1211"/>
                    <a:pt x="1287" y="1198"/>
                    <a:pt x="1287" y="1186"/>
                  </a:cubicBezTo>
                  <a:cubicBezTo>
                    <a:pt x="1299" y="1147"/>
                    <a:pt x="1287" y="1122"/>
                    <a:pt x="1248" y="1122"/>
                  </a:cubicBezTo>
                  <a:cubicBezTo>
                    <a:pt x="1236" y="1122"/>
                    <a:pt x="1223" y="1122"/>
                    <a:pt x="1210" y="1135"/>
                  </a:cubicBezTo>
                  <a:cubicBezTo>
                    <a:pt x="1223" y="1122"/>
                    <a:pt x="1248" y="1097"/>
                    <a:pt x="1274" y="1084"/>
                  </a:cubicBezTo>
                  <a:cubicBezTo>
                    <a:pt x="1287" y="1071"/>
                    <a:pt x="1287" y="1020"/>
                    <a:pt x="1248" y="1020"/>
                  </a:cubicBezTo>
                  <a:lnTo>
                    <a:pt x="1236" y="1020"/>
                  </a:lnTo>
                  <a:lnTo>
                    <a:pt x="1287" y="969"/>
                  </a:lnTo>
                  <a:cubicBezTo>
                    <a:pt x="1299" y="944"/>
                    <a:pt x="1299" y="893"/>
                    <a:pt x="1274" y="893"/>
                  </a:cubicBezTo>
                  <a:cubicBezTo>
                    <a:pt x="1255" y="889"/>
                    <a:pt x="1238" y="888"/>
                    <a:pt x="1221" y="888"/>
                  </a:cubicBezTo>
                  <a:cubicBezTo>
                    <a:pt x="1179" y="888"/>
                    <a:pt x="1141" y="897"/>
                    <a:pt x="1096" y="906"/>
                  </a:cubicBezTo>
                  <a:cubicBezTo>
                    <a:pt x="1172" y="880"/>
                    <a:pt x="1248" y="842"/>
                    <a:pt x="1312" y="804"/>
                  </a:cubicBezTo>
                  <a:cubicBezTo>
                    <a:pt x="1312" y="804"/>
                    <a:pt x="1338" y="804"/>
                    <a:pt x="1338" y="778"/>
                  </a:cubicBezTo>
                  <a:close/>
                  <a:moveTo>
                    <a:pt x="1083" y="1198"/>
                  </a:moveTo>
                  <a:cubicBezTo>
                    <a:pt x="1019" y="1224"/>
                    <a:pt x="955" y="1275"/>
                    <a:pt x="905" y="1313"/>
                  </a:cubicBezTo>
                  <a:cubicBezTo>
                    <a:pt x="790" y="1364"/>
                    <a:pt x="701" y="1415"/>
                    <a:pt x="586" y="1479"/>
                  </a:cubicBezTo>
                  <a:cubicBezTo>
                    <a:pt x="586" y="1415"/>
                    <a:pt x="612" y="1377"/>
                    <a:pt x="637" y="1326"/>
                  </a:cubicBezTo>
                  <a:cubicBezTo>
                    <a:pt x="726" y="1288"/>
                    <a:pt x="841" y="1262"/>
                    <a:pt x="955" y="1224"/>
                  </a:cubicBezTo>
                  <a:cubicBezTo>
                    <a:pt x="981" y="1211"/>
                    <a:pt x="1032" y="1211"/>
                    <a:pt x="1083" y="1198"/>
                  </a:cubicBezTo>
                  <a:close/>
                  <a:moveTo>
                    <a:pt x="1210" y="1402"/>
                  </a:moveTo>
                  <a:lnTo>
                    <a:pt x="1210" y="1402"/>
                  </a:lnTo>
                  <a:cubicBezTo>
                    <a:pt x="1108" y="1466"/>
                    <a:pt x="1019" y="1517"/>
                    <a:pt x="917" y="1542"/>
                  </a:cubicBezTo>
                  <a:lnTo>
                    <a:pt x="1210" y="1402"/>
                  </a:lnTo>
                  <a:close/>
                  <a:moveTo>
                    <a:pt x="892" y="1415"/>
                  </a:moveTo>
                  <a:cubicBezTo>
                    <a:pt x="854" y="1440"/>
                    <a:pt x="841" y="1453"/>
                    <a:pt x="803" y="1466"/>
                  </a:cubicBezTo>
                  <a:cubicBezTo>
                    <a:pt x="650" y="1568"/>
                    <a:pt x="484" y="1644"/>
                    <a:pt x="332" y="1733"/>
                  </a:cubicBezTo>
                  <a:lnTo>
                    <a:pt x="319" y="1759"/>
                  </a:lnTo>
                  <a:cubicBezTo>
                    <a:pt x="293" y="1759"/>
                    <a:pt x="293" y="1759"/>
                    <a:pt x="281" y="1733"/>
                  </a:cubicBezTo>
                  <a:cubicBezTo>
                    <a:pt x="204" y="1644"/>
                    <a:pt x="395" y="1593"/>
                    <a:pt x="446" y="1580"/>
                  </a:cubicBezTo>
                  <a:cubicBezTo>
                    <a:pt x="599" y="1529"/>
                    <a:pt x="739" y="1466"/>
                    <a:pt x="892" y="1415"/>
                  </a:cubicBezTo>
                  <a:close/>
                  <a:moveTo>
                    <a:pt x="893" y="0"/>
                  </a:moveTo>
                  <a:cubicBezTo>
                    <a:pt x="563" y="0"/>
                    <a:pt x="244" y="356"/>
                    <a:pt x="77" y="651"/>
                  </a:cubicBezTo>
                  <a:cubicBezTo>
                    <a:pt x="39" y="676"/>
                    <a:pt x="13" y="702"/>
                    <a:pt x="26" y="740"/>
                  </a:cubicBezTo>
                  <a:cubicBezTo>
                    <a:pt x="26" y="753"/>
                    <a:pt x="13" y="765"/>
                    <a:pt x="13" y="778"/>
                  </a:cubicBezTo>
                  <a:cubicBezTo>
                    <a:pt x="4" y="806"/>
                    <a:pt x="21" y="827"/>
                    <a:pt x="41" y="827"/>
                  </a:cubicBezTo>
                  <a:cubicBezTo>
                    <a:pt x="49" y="827"/>
                    <a:pt x="57" y="824"/>
                    <a:pt x="64" y="816"/>
                  </a:cubicBezTo>
                  <a:cubicBezTo>
                    <a:pt x="64" y="816"/>
                    <a:pt x="64" y="804"/>
                    <a:pt x="77" y="804"/>
                  </a:cubicBezTo>
                  <a:cubicBezTo>
                    <a:pt x="153" y="880"/>
                    <a:pt x="255" y="906"/>
                    <a:pt x="344" y="969"/>
                  </a:cubicBezTo>
                  <a:cubicBezTo>
                    <a:pt x="535" y="1122"/>
                    <a:pt x="510" y="1338"/>
                    <a:pt x="293" y="1453"/>
                  </a:cubicBezTo>
                  <a:cubicBezTo>
                    <a:pt x="166" y="1517"/>
                    <a:pt x="0" y="1580"/>
                    <a:pt x="77" y="1771"/>
                  </a:cubicBezTo>
                  <a:cubicBezTo>
                    <a:pt x="124" y="1872"/>
                    <a:pt x="213" y="1905"/>
                    <a:pt x="307" y="1905"/>
                  </a:cubicBezTo>
                  <a:cubicBezTo>
                    <a:pt x="392" y="1905"/>
                    <a:pt x="482" y="1878"/>
                    <a:pt x="548" y="1848"/>
                  </a:cubicBezTo>
                  <a:cubicBezTo>
                    <a:pt x="803" y="1759"/>
                    <a:pt x="1121" y="1720"/>
                    <a:pt x="1312" y="1504"/>
                  </a:cubicBezTo>
                  <a:cubicBezTo>
                    <a:pt x="1656" y="1160"/>
                    <a:pt x="1567" y="383"/>
                    <a:pt x="1185" y="103"/>
                  </a:cubicBezTo>
                  <a:cubicBezTo>
                    <a:pt x="1089" y="31"/>
                    <a:pt x="991" y="0"/>
                    <a:pt x="8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53"/>
            <p:cNvSpPr/>
            <p:nvPr/>
          </p:nvSpPr>
          <p:spPr>
            <a:xfrm>
              <a:off x="4486780" y="2492748"/>
              <a:ext cx="136770" cy="157208"/>
            </a:xfrm>
            <a:custGeom>
              <a:rect b="b" l="l" r="r" t="t"/>
              <a:pathLst>
                <a:path extrusionOk="0" h="1615" w="1405">
                  <a:moveTo>
                    <a:pt x="1369" y="0"/>
                  </a:moveTo>
                  <a:cubicBezTo>
                    <a:pt x="1362" y="0"/>
                    <a:pt x="1354" y="4"/>
                    <a:pt x="1348" y="14"/>
                  </a:cubicBezTo>
                  <a:cubicBezTo>
                    <a:pt x="1118" y="269"/>
                    <a:pt x="877" y="524"/>
                    <a:pt x="635" y="791"/>
                  </a:cubicBezTo>
                  <a:cubicBezTo>
                    <a:pt x="431" y="1033"/>
                    <a:pt x="163" y="1275"/>
                    <a:pt x="11" y="1555"/>
                  </a:cubicBezTo>
                  <a:cubicBezTo>
                    <a:pt x="1" y="1585"/>
                    <a:pt x="22" y="1614"/>
                    <a:pt x="43" y="1614"/>
                  </a:cubicBezTo>
                  <a:cubicBezTo>
                    <a:pt x="49" y="1614"/>
                    <a:pt x="56" y="1612"/>
                    <a:pt x="62" y="1606"/>
                  </a:cubicBezTo>
                  <a:cubicBezTo>
                    <a:pt x="329" y="1428"/>
                    <a:pt x="545" y="1097"/>
                    <a:pt x="749" y="842"/>
                  </a:cubicBezTo>
                  <a:cubicBezTo>
                    <a:pt x="966" y="587"/>
                    <a:pt x="1182" y="320"/>
                    <a:pt x="1386" y="40"/>
                  </a:cubicBezTo>
                  <a:cubicBezTo>
                    <a:pt x="1405" y="31"/>
                    <a:pt x="1389" y="0"/>
                    <a:pt x="13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53"/>
            <p:cNvSpPr/>
            <p:nvPr/>
          </p:nvSpPr>
          <p:spPr>
            <a:xfrm>
              <a:off x="4518807" y="2567312"/>
              <a:ext cx="245601" cy="173659"/>
            </a:xfrm>
            <a:custGeom>
              <a:rect b="b" l="l" r="r" t="t"/>
              <a:pathLst>
                <a:path extrusionOk="0" h="1784" w="2523">
                  <a:moveTo>
                    <a:pt x="2476" y="1"/>
                  </a:moveTo>
                  <a:cubicBezTo>
                    <a:pt x="2470" y="1"/>
                    <a:pt x="2463" y="4"/>
                    <a:pt x="2458" y="12"/>
                  </a:cubicBezTo>
                  <a:cubicBezTo>
                    <a:pt x="2088" y="280"/>
                    <a:pt x="1719" y="547"/>
                    <a:pt x="1375" y="840"/>
                  </a:cubicBezTo>
                  <a:cubicBezTo>
                    <a:pt x="1184" y="980"/>
                    <a:pt x="993" y="1146"/>
                    <a:pt x="815" y="1286"/>
                  </a:cubicBezTo>
                  <a:cubicBezTo>
                    <a:pt x="711" y="1371"/>
                    <a:pt x="451" y="1640"/>
                    <a:pt x="262" y="1640"/>
                  </a:cubicBezTo>
                  <a:cubicBezTo>
                    <a:pt x="197" y="1640"/>
                    <a:pt x="141" y="1609"/>
                    <a:pt x="102" y="1528"/>
                  </a:cubicBezTo>
                  <a:cubicBezTo>
                    <a:pt x="97" y="1508"/>
                    <a:pt x="81" y="1500"/>
                    <a:pt x="63" y="1500"/>
                  </a:cubicBezTo>
                  <a:cubicBezTo>
                    <a:pt x="34" y="1500"/>
                    <a:pt x="0" y="1522"/>
                    <a:pt x="0" y="1553"/>
                  </a:cubicBezTo>
                  <a:cubicBezTo>
                    <a:pt x="0" y="1685"/>
                    <a:pt x="136" y="1783"/>
                    <a:pt x="269" y="1783"/>
                  </a:cubicBezTo>
                  <a:cubicBezTo>
                    <a:pt x="277" y="1783"/>
                    <a:pt x="285" y="1783"/>
                    <a:pt x="293" y="1782"/>
                  </a:cubicBezTo>
                  <a:cubicBezTo>
                    <a:pt x="509" y="1757"/>
                    <a:pt x="700" y="1540"/>
                    <a:pt x="866" y="1413"/>
                  </a:cubicBezTo>
                  <a:cubicBezTo>
                    <a:pt x="1426" y="967"/>
                    <a:pt x="1948" y="522"/>
                    <a:pt x="2483" y="76"/>
                  </a:cubicBezTo>
                  <a:cubicBezTo>
                    <a:pt x="2523" y="46"/>
                    <a:pt x="2500" y="1"/>
                    <a:pt x="24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53"/>
            <p:cNvSpPr/>
            <p:nvPr/>
          </p:nvSpPr>
          <p:spPr>
            <a:xfrm>
              <a:off x="4503913" y="2701061"/>
              <a:ext cx="2531" cy="3894"/>
            </a:xfrm>
            <a:custGeom>
              <a:rect b="b" l="l" r="r" t="t"/>
              <a:pathLst>
                <a:path extrusionOk="0" h="40" w="26">
                  <a:moveTo>
                    <a:pt x="13" y="1"/>
                  </a:moveTo>
                  <a:cubicBezTo>
                    <a:pt x="0" y="1"/>
                    <a:pt x="0" y="39"/>
                    <a:pt x="13" y="39"/>
                  </a:cubicBezTo>
                  <a:cubicBezTo>
                    <a:pt x="26" y="26"/>
                    <a:pt x="26" y="1"/>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53"/>
            <p:cNvSpPr/>
            <p:nvPr/>
          </p:nvSpPr>
          <p:spPr>
            <a:xfrm>
              <a:off x="4646622" y="2240241"/>
              <a:ext cx="89168" cy="19858"/>
            </a:xfrm>
            <a:custGeom>
              <a:rect b="b" l="l" r="r" t="t"/>
              <a:pathLst>
                <a:path extrusionOk="0" h="204" w="916">
                  <a:moveTo>
                    <a:pt x="211" y="0"/>
                  </a:moveTo>
                  <a:cubicBezTo>
                    <a:pt x="151" y="0"/>
                    <a:pt x="92" y="11"/>
                    <a:pt x="24" y="49"/>
                  </a:cubicBezTo>
                  <a:cubicBezTo>
                    <a:pt x="1" y="61"/>
                    <a:pt x="20" y="114"/>
                    <a:pt x="52" y="114"/>
                  </a:cubicBezTo>
                  <a:cubicBezTo>
                    <a:pt x="55" y="114"/>
                    <a:pt x="59" y="114"/>
                    <a:pt x="62" y="113"/>
                  </a:cubicBezTo>
                  <a:cubicBezTo>
                    <a:pt x="106" y="93"/>
                    <a:pt x="155" y="85"/>
                    <a:pt x="206" y="85"/>
                  </a:cubicBezTo>
                  <a:cubicBezTo>
                    <a:pt x="316" y="85"/>
                    <a:pt x="433" y="121"/>
                    <a:pt x="521" y="138"/>
                  </a:cubicBezTo>
                  <a:cubicBezTo>
                    <a:pt x="635" y="151"/>
                    <a:pt x="750" y="189"/>
                    <a:pt x="877" y="202"/>
                  </a:cubicBezTo>
                  <a:cubicBezTo>
                    <a:pt x="880" y="203"/>
                    <a:pt x="883" y="203"/>
                    <a:pt x="885" y="203"/>
                  </a:cubicBezTo>
                  <a:cubicBezTo>
                    <a:pt x="915" y="203"/>
                    <a:pt x="913" y="137"/>
                    <a:pt x="890" y="125"/>
                  </a:cubicBezTo>
                  <a:cubicBezTo>
                    <a:pt x="712" y="75"/>
                    <a:pt x="521" y="49"/>
                    <a:pt x="342" y="11"/>
                  </a:cubicBezTo>
                  <a:cubicBezTo>
                    <a:pt x="296" y="6"/>
                    <a:pt x="253" y="0"/>
                    <a:pt x="2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53"/>
            <p:cNvSpPr/>
            <p:nvPr/>
          </p:nvSpPr>
          <p:spPr>
            <a:xfrm>
              <a:off x="4227449" y="2538888"/>
              <a:ext cx="91602" cy="54609"/>
            </a:xfrm>
            <a:custGeom>
              <a:rect b="b" l="l" r="r" t="t"/>
              <a:pathLst>
                <a:path extrusionOk="0" h="561" w="941">
                  <a:moveTo>
                    <a:pt x="130" y="0"/>
                  </a:moveTo>
                  <a:cubicBezTo>
                    <a:pt x="101" y="0"/>
                    <a:pt x="70" y="4"/>
                    <a:pt x="39" y="12"/>
                  </a:cubicBezTo>
                  <a:cubicBezTo>
                    <a:pt x="1" y="37"/>
                    <a:pt x="26" y="62"/>
                    <a:pt x="39" y="62"/>
                  </a:cubicBezTo>
                  <a:cubicBezTo>
                    <a:pt x="370" y="101"/>
                    <a:pt x="574" y="381"/>
                    <a:pt x="854" y="559"/>
                  </a:cubicBezTo>
                  <a:cubicBezTo>
                    <a:pt x="857" y="560"/>
                    <a:pt x="861" y="561"/>
                    <a:pt x="864" y="561"/>
                  </a:cubicBezTo>
                  <a:cubicBezTo>
                    <a:pt x="900" y="561"/>
                    <a:pt x="941" y="506"/>
                    <a:pt x="917" y="483"/>
                  </a:cubicBezTo>
                  <a:cubicBezTo>
                    <a:pt x="765" y="330"/>
                    <a:pt x="612" y="203"/>
                    <a:pt x="446" y="113"/>
                  </a:cubicBezTo>
                  <a:cubicBezTo>
                    <a:pt x="345" y="53"/>
                    <a:pt x="244" y="0"/>
                    <a:pt x="1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53"/>
            <p:cNvSpPr/>
            <p:nvPr/>
          </p:nvSpPr>
          <p:spPr>
            <a:xfrm>
              <a:off x="4319442" y="2450598"/>
              <a:ext cx="63080" cy="80210"/>
            </a:xfrm>
            <a:custGeom>
              <a:rect b="b" l="l" r="r" t="t"/>
              <a:pathLst>
                <a:path extrusionOk="0" h="824" w="648">
                  <a:moveTo>
                    <a:pt x="616" y="1"/>
                  </a:moveTo>
                  <a:cubicBezTo>
                    <a:pt x="605" y="1"/>
                    <a:pt x="593" y="5"/>
                    <a:pt x="584" y="14"/>
                  </a:cubicBezTo>
                  <a:cubicBezTo>
                    <a:pt x="495" y="155"/>
                    <a:pt x="380" y="282"/>
                    <a:pt x="291" y="409"/>
                  </a:cubicBezTo>
                  <a:cubicBezTo>
                    <a:pt x="202" y="524"/>
                    <a:pt x="74" y="626"/>
                    <a:pt x="11" y="753"/>
                  </a:cubicBezTo>
                  <a:cubicBezTo>
                    <a:pt x="0" y="784"/>
                    <a:pt x="15" y="824"/>
                    <a:pt x="49" y="824"/>
                  </a:cubicBezTo>
                  <a:cubicBezTo>
                    <a:pt x="56" y="824"/>
                    <a:pt x="65" y="821"/>
                    <a:pt x="74" y="817"/>
                  </a:cubicBezTo>
                  <a:cubicBezTo>
                    <a:pt x="202" y="728"/>
                    <a:pt x="291" y="587"/>
                    <a:pt x="380" y="473"/>
                  </a:cubicBezTo>
                  <a:cubicBezTo>
                    <a:pt x="495" y="333"/>
                    <a:pt x="571" y="193"/>
                    <a:pt x="647" y="27"/>
                  </a:cubicBezTo>
                  <a:cubicBezTo>
                    <a:pt x="647" y="11"/>
                    <a:pt x="633" y="1"/>
                    <a:pt x="6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53"/>
            <p:cNvSpPr/>
            <p:nvPr/>
          </p:nvSpPr>
          <p:spPr>
            <a:xfrm>
              <a:off x="4192794" y="2318796"/>
              <a:ext cx="262247" cy="161102"/>
            </a:xfrm>
            <a:custGeom>
              <a:rect b="b" l="l" r="r" t="t"/>
              <a:pathLst>
                <a:path extrusionOk="0" h="1655" w="2694">
                  <a:moveTo>
                    <a:pt x="342" y="1"/>
                  </a:moveTo>
                  <a:cubicBezTo>
                    <a:pt x="233" y="1"/>
                    <a:pt x="123" y="25"/>
                    <a:pt x="13" y="82"/>
                  </a:cubicBezTo>
                  <a:cubicBezTo>
                    <a:pt x="0" y="95"/>
                    <a:pt x="13" y="133"/>
                    <a:pt x="26" y="133"/>
                  </a:cubicBezTo>
                  <a:cubicBezTo>
                    <a:pt x="106" y="111"/>
                    <a:pt x="185" y="101"/>
                    <a:pt x="261" y="101"/>
                  </a:cubicBezTo>
                  <a:cubicBezTo>
                    <a:pt x="715" y="101"/>
                    <a:pt x="1098" y="448"/>
                    <a:pt x="1490" y="655"/>
                  </a:cubicBezTo>
                  <a:cubicBezTo>
                    <a:pt x="1719" y="770"/>
                    <a:pt x="1923" y="859"/>
                    <a:pt x="2101" y="1037"/>
                  </a:cubicBezTo>
                  <a:cubicBezTo>
                    <a:pt x="2267" y="1203"/>
                    <a:pt x="2394" y="1432"/>
                    <a:pt x="2547" y="1636"/>
                  </a:cubicBezTo>
                  <a:cubicBezTo>
                    <a:pt x="2563" y="1649"/>
                    <a:pt x="2581" y="1654"/>
                    <a:pt x="2598" y="1654"/>
                  </a:cubicBezTo>
                  <a:cubicBezTo>
                    <a:pt x="2648" y="1654"/>
                    <a:pt x="2693" y="1607"/>
                    <a:pt x="2674" y="1559"/>
                  </a:cubicBezTo>
                  <a:cubicBezTo>
                    <a:pt x="2547" y="1318"/>
                    <a:pt x="2381" y="1101"/>
                    <a:pt x="2178" y="910"/>
                  </a:cubicBezTo>
                  <a:cubicBezTo>
                    <a:pt x="1974" y="719"/>
                    <a:pt x="1719" y="604"/>
                    <a:pt x="1464" y="477"/>
                  </a:cubicBezTo>
                  <a:cubicBezTo>
                    <a:pt x="1125" y="317"/>
                    <a:pt x="738" y="1"/>
                    <a:pt x="3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53"/>
            <p:cNvSpPr/>
            <p:nvPr/>
          </p:nvSpPr>
          <p:spPr>
            <a:xfrm>
              <a:off x="4374929" y="2096465"/>
              <a:ext cx="203159" cy="84785"/>
            </a:xfrm>
            <a:custGeom>
              <a:rect b="b" l="l" r="r" t="t"/>
              <a:pathLst>
                <a:path extrusionOk="0" h="871" w="2087">
                  <a:moveTo>
                    <a:pt x="278" y="0"/>
                  </a:moveTo>
                  <a:cubicBezTo>
                    <a:pt x="200" y="0"/>
                    <a:pt x="124" y="8"/>
                    <a:pt x="52" y="24"/>
                  </a:cubicBezTo>
                  <a:cubicBezTo>
                    <a:pt x="1" y="36"/>
                    <a:pt x="1" y="100"/>
                    <a:pt x="52" y="125"/>
                  </a:cubicBezTo>
                  <a:cubicBezTo>
                    <a:pt x="230" y="164"/>
                    <a:pt x="396" y="151"/>
                    <a:pt x="561" y="189"/>
                  </a:cubicBezTo>
                  <a:cubicBezTo>
                    <a:pt x="739" y="215"/>
                    <a:pt x="892" y="265"/>
                    <a:pt x="1071" y="329"/>
                  </a:cubicBezTo>
                  <a:cubicBezTo>
                    <a:pt x="1402" y="456"/>
                    <a:pt x="1733" y="647"/>
                    <a:pt x="2026" y="864"/>
                  </a:cubicBezTo>
                  <a:cubicBezTo>
                    <a:pt x="2031" y="869"/>
                    <a:pt x="2036" y="871"/>
                    <a:pt x="2041" y="871"/>
                  </a:cubicBezTo>
                  <a:cubicBezTo>
                    <a:pt x="2064" y="871"/>
                    <a:pt x="2087" y="836"/>
                    <a:pt x="2076" y="826"/>
                  </a:cubicBezTo>
                  <a:cubicBezTo>
                    <a:pt x="1822" y="546"/>
                    <a:pt x="1516" y="342"/>
                    <a:pt x="1147" y="202"/>
                  </a:cubicBezTo>
                  <a:cubicBezTo>
                    <a:pt x="895" y="101"/>
                    <a:pt x="572" y="0"/>
                    <a:pt x="2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 name="Google Shape;1300;p53"/>
          <p:cNvGrpSpPr/>
          <p:nvPr/>
        </p:nvGrpSpPr>
        <p:grpSpPr>
          <a:xfrm>
            <a:off x="5203114" y="1886806"/>
            <a:ext cx="540093" cy="604000"/>
            <a:chOff x="6806698" y="1962378"/>
            <a:chExt cx="929752" cy="1039766"/>
          </a:xfrm>
        </p:grpSpPr>
        <p:sp>
          <p:nvSpPr>
            <p:cNvPr id="1301" name="Google Shape;1301;p53"/>
            <p:cNvSpPr/>
            <p:nvPr/>
          </p:nvSpPr>
          <p:spPr>
            <a:xfrm>
              <a:off x="6806698" y="1962378"/>
              <a:ext cx="929752" cy="1039766"/>
            </a:xfrm>
            <a:custGeom>
              <a:rect b="b" l="l" r="r" t="t"/>
              <a:pathLst>
                <a:path extrusionOk="0" h="10283" w="9195">
                  <a:moveTo>
                    <a:pt x="714" y="187"/>
                  </a:moveTo>
                  <a:lnTo>
                    <a:pt x="714" y="187"/>
                  </a:lnTo>
                  <a:cubicBezTo>
                    <a:pt x="841" y="263"/>
                    <a:pt x="969" y="352"/>
                    <a:pt x="1083" y="442"/>
                  </a:cubicBezTo>
                  <a:cubicBezTo>
                    <a:pt x="1032" y="543"/>
                    <a:pt x="994" y="633"/>
                    <a:pt x="930" y="734"/>
                  </a:cubicBezTo>
                  <a:cubicBezTo>
                    <a:pt x="867" y="836"/>
                    <a:pt x="727" y="1065"/>
                    <a:pt x="599" y="1078"/>
                  </a:cubicBezTo>
                  <a:cubicBezTo>
                    <a:pt x="586" y="1081"/>
                    <a:pt x="574" y="1082"/>
                    <a:pt x="564" y="1082"/>
                  </a:cubicBezTo>
                  <a:cubicBezTo>
                    <a:pt x="373" y="1082"/>
                    <a:pt x="511" y="679"/>
                    <a:pt x="523" y="607"/>
                  </a:cubicBezTo>
                  <a:cubicBezTo>
                    <a:pt x="574" y="454"/>
                    <a:pt x="638" y="352"/>
                    <a:pt x="714" y="225"/>
                  </a:cubicBezTo>
                  <a:cubicBezTo>
                    <a:pt x="714" y="200"/>
                    <a:pt x="727" y="200"/>
                    <a:pt x="714" y="187"/>
                  </a:cubicBezTo>
                  <a:close/>
                  <a:moveTo>
                    <a:pt x="1172" y="543"/>
                  </a:moveTo>
                  <a:cubicBezTo>
                    <a:pt x="1376" y="709"/>
                    <a:pt x="1593" y="900"/>
                    <a:pt x="1758" y="1091"/>
                  </a:cubicBezTo>
                  <a:cubicBezTo>
                    <a:pt x="2064" y="1435"/>
                    <a:pt x="2255" y="1842"/>
                    <a:pt x="2548" y="2173"/>
                  </a:cubicBezTo>
                  <a:cubicBezTo>
                    <a:pt x="2789" y="2467"/>
                    <a:pt x="3108" y="2553"/>
                    <a:pt x="3447" y="2553"/>
                  </a:cubicBezTo>
                  <a:cubicBezTo>
                    <a:pt x="3520" y="2553"/>
                    <a:pt x="3594" y="2549"/>
                    <a:pt x="3668" y="2543"/>
                  </a:cubicBezTo>
                  <a:cubicBezTo>
                    <a:pt x="3986" y="2513"/>
                    <a:pt x="4294" y="2492"/>
                    <a:pt x="4605" y="2492"/>
                  </a:cubicBezTo>
                  <a:cubicBezTo>
                    <a:pt x="4830" y="2492"/>
                    <a:pt x="5055" y="2503"/>
                    <a:pt x="5285" y="2530"/>
                  </a:cubicBezTo>
                  <a:cubicBezTo>
                    <a:pt x="5807" y="2593"/>
                    <a:pt x="6380" y="2683"/>
                    <a:pt x="6851" y="2963"/>
                  </a:cubicBezTo>
                  <a:cubicBezTo>
                    <a:pt x="7284" y="3217"/>
                    <a:pt x="7654" y="3574"/>
                    <a:pt x="7972" y="3943"/>
                  </a:cubicBezTo>
                  <a:cubicBezTo>
                    <a:pt x="8596" y="4656"/>
                    <a:pt x="9016" y="5599"/>
                    <a:pt x="8761" y="6554"/>
                  </a:cubicBezTo>
                  <a:cubicBezTo>
                    <a:pt x="8685" y="7050"/>
                    <a:pt x="8392" y="7356"/>
                    <a:pt x="8023" y="7636"/>
                  </a:cubicBezTo>
                  <a:cubicBezTo>
                    <a:pt x="7615" y="7929"/>
                    <a:pt x="7361" y="8349"/>
                    <a:pt x="7004" y="8667"/>
                  </a:cubicBezTo>
                  <a:cubicBezTo>
                    <a:pt x="6610" y="9011"/>
                    <a:pt x="6202" y="9304"/>
                    <a:pt x="5769" y="9584"/>
                  </a:cubicBezTo>
                  <a:cubicBezTo>
                    <a:pt x="5604" y="9686"/>
                    <a:pt x="5374" y="9737"/>
                    <a:pt x="5145" y="9788"/>
                  </a:cubicBezTo>
                  <a:cubicBezTo>
                    <a:pt x="5209" y="9711"/>
                    <a:pt x="5234" y="9597"/>
                    <a:pt x="5273" y="9495"/>
                  </a:cubicBezTo>
                  <a:cubicBezTo>
                    <a:pt x="5362" y="9368"/>
                    <a:pt x="5451" y="9393"/>
                    <a:pt x="5553" y="9304"/>
                  </a:cubicBezTo>
                  <a:cubicBezTo>
                    <a:pt x="5578" y="9278"/>
                    <a:pt x="5591" y="9240"/>
                    <a:pt x="5616" y="9215"/>
                  </a:cubicBezTo>
                  <a:cubicBezTo>
                    <a:pt x="5655" y="9113"/>
                    <a:pt x="5693" y="9049"/>
                    <a:pt x="5769" y="8986"/>
                  </a:cubicBezTo>
                  <a:cubicBezTo>
                    <a:pt x="5871" y="8896"/>
                    <a:pt x="6024" y="8718"/>
                    <a:pt x="6164" y="8693"/>
                  </a:cubicBezTo>
                  <a:cubicBezTo>
                    <a:pt x="6253" y="8667"/>
                    <a:pt x="6342" y="8705"/>
                    <a:pt x="6406" y="8642"/>
                  </a:cubicBezTo>
                  <a:cubicBezTo>
                    <a:pt x="6508" y="8565"/>
                    <a:pt x="6482" y="8438"/>
                    <a:pt x="6584" y="8374"/>
                  </a:cubicBezTo>
                  <a:cubicBezTo>
                    <a:pt x="6737" y="8260"/>
                    <a:pt x="6953" y="8260"/>
                    <a:pt x="7042" y="8082"/>
                  </a:cubicBezTo>
                  <a:cubicBezTo>
                    <a:pt x="7069" y="8036"/>
                    <a:pt x="7026" y="7991"/>
                    <a:pt x="6990" y="7991"/>
                  </a:cubicBezTo>
                  <a:cubicBezTo>
                    <a:pt x="6975" y="7991"/>
                    <a:pt x="6961" y="7999"/>
                    <a:pt x="6953" y="8018"/>
                  </a:cubicBezTo>
                  <a:cubicBezTo>
                    <a:pt x="6839" y="8209"/>
                    <a:pt x="6559" y="8183"/>
                    <a:pt x="6431" y="8374"/>
                  </a:cubicBezTo>
                  <a:cubicBezTo>
                    <a:pt x="6393" y="8413"/>
                    <a:pt x="6393" y="8464"/>
                    <a:pt x="6368" y="8502"/>
                  </a:cubicBezTo>
                  <a:cubicBezTo>
                    <a:pt x="6308" y="8570"/>
                    <a:pt x="6254" y="8575"/>
                    <a:pt x="6199" y="8575"/>
                  </a:cubicBezTo>
                  <a:cubicBezTo>
                    <a:pt x="6188" y="8575"/>
                    <a:pt x="6176" y="8575"/>
                    <a:pt x="6165" y="8575"/>
                  </a:cubicBezTo>
                  <a:cubicBezTo>
                    <a:pt x="6148" y="8575"/>
                    <a:pt x="6131" y="8576"/>
                    <a:pt x="6113" y="8578"/>
                  </a:cubicBezTo>
                  <a:cubicBezTo>
                    <a:pt x="6011" y="8591"/>
                    <a:pt x="5947" y="8655"/>
                    <a:pt x="5871" y="8718"/>
                  </a:cubicBezTo>
                  <a:cubicBezTo>
                    <a:pt x="5769" y="8795"/>
                    <a:pt x="5667" y="8884"/>
                    <a:pt x="5578" y="8986"/>
                  </a:cubicBezTo>
                  <a:cubicBezTo>
                    <a:pt x="5553" y="9037"/>
                    <a:pt x="5540" y="9100"/>
                    <a:pt x="5489" y="9151"/>
                  </a:cubicBezTo>
                  <a:cubicBezTo>
                    <a:pt x="5413" y="9240"/>
                    <a:pt x="5374" y="9240"/>
                    <a:pt x="5285" y="9291"/>
                  </a:cubicBezTo>
                  <a:cubicBezTo>
                    <a:pt x="5158" y="9393"/>
                    <a:pt x="5031" y="9648"/>
                    <a:pt x="5094" y="9788"/>
                  </a:cubicBezTo>
                  <a:cubicBezTo>
                    <a:pt x="5043" y="9801"/>
                    <a:pt x="4992" y="9801"/>
                    <a:pt x="4941" y="9813"/>
                  </a:cubicBezTo>
                  <a:cubicBezTo>
                    <a:pt x="4674" y="9877"/>
                    <a:pt x="4407" y="9966"/>
                    <a:pt x="4139" y="10004"/>
                  </a:cubicBezTo>
                  <a:cubicBezTo>
                    <a:pt x="3807" y="10076"/>
                    <a:pt x="3463" y="10121"/>
                    <a:pt x="3124" y="10121"/>
                  </a:cubicBezTo>
                  <a:cubicBezTo>
                    <a:pt x="2437" y="10121"/>
                    <a:pt x="1773" y="9935"/>
                    <a:pt x="1287" y="9406"/>
                  </a:cubicBezTo>
                  <a:cubicBezTo>
                    <a:pt x="969" y="9049"/>
                    <a:pt x="727" y="8629"/>
                    <a:pt x="510" y="8196"/>
                  </a:cubicBezTo>
                  <a:cubicBezTo>
                    <a:pt x="268" y="7750"/>
                    <a:pt x="103" y="7292"/>
                    <a:pt x="103" y="6783"/>
                  </a:cubicBezTo>
                  <a:cubicBezTo>
                    <a:pt x="103" y="6273"/>
                    <a:pt x="256" y="5764"/>
                    <a:pt x="510" y="5318"/>
                  </a:cubicBezTo>
                  <a:cubicBezTo>
                    <a:pt x="650" y="5076"/>
                    <a:pt x="829" y="4873"/>
                    <a:pt x="1020" y="4656"/>
                  </a:cubicBezTo>
                  <a:cubicBezTo>
                    <a:pt x="1172" y="4491"/>
                    <a:pt x="1351" y="4325"/>
                    <a:pt x="1465" y="4109"/>
                  </a:cubicBezTo>
                  <a:cubicBezTo>
                    <a:pt x="1694" y="3663"/>
                    <a:pt x="1618" y="3116"/>
                    <a:pt x="1427" y="2670"/>
                  </a:cubicBezTo>
                  <a:cubicBezTo>
                    <a:pt x="1211" y="2161"/>
                    <a:pt x="892" y="1702"/>
                    <a:pt x="587" y="1244"/>
                  </a:cubicBezTo>
                  <a:cubicBezTo>
                    <a:pt x="841" y="1193"/>
                    <a:pt x="1058" y="798"/>
                    <a:pt x="1172" y="543"/>
                  </a:cubicBezTo>
                  <a:close/>
                  <a:moveTo>
                    <a:pt x="719" y="0"/>
                  </a:moveTo>
                  <a:cubicBezTo>
                    <a:pt x="659" y="0"/>
                    <a:pt x="620" y="80"/>
                    <a:pt x="663" y="123"/>
                  </a:cubicBezTo>
                  <a:lnTo>
                    <a:pt x="650" y="123"/>
                  </a:lnTo>
                  <a:cubicBezTo>
                    <a:pt x="459" y="251"/>
                    <a:pt x="370" y="480"/>
                    <a:pt x="345" y="696"/>
                  </a:cubicBezTo>
                  <a:cubicBezTo>
                    <a:pt x="307" y="862"/>
                    <a:pt x="294" y="1065"/>
                    <a:pt x="434" y="1180"/>
                  </a:cubicBezTo>
                  <a:lnTo>
                    <a:pt x="536" y="1218"/>
                  </a:lnTo>
                  <a:cubicBezTo>
                    <a:pt x="803" y="1702"/>
                    <a:pt x="1121" y="2148"/>
                    <a:pt x="1351" y="2657"/>
                  </a:cubicBezTo>
                  <a:cubicBezTo>
                    <a:pt x="1605" y="3217"/>
                    <a:pt x="1618" y="3816"/>
                    <a:pt x="1211" y="4300"/>
                  </a:cubicBezTo>
                  <a:cubicBezTo>
                    <a:pt x="905" y="4656"/>
                    <a:pt x="574" y="4949"/>
                    <a:pt x="345" y="5382"/>
                  </a:cubicBezTo>
                  <a:cubicBezTo>
                    <a:pt x="141" y="5777"/>
                    <a:pt x="26" y="6210"/>
                    <a:pt x="14" y="6655"/>
                  </a:cubicBezTo>
                  <a:cubicBezTo>
                    <a:pt x="1" y="7114"/>
                    <a:pt x="90" y="7559"/>
                    <a:pt x="294" y="7992"/>
                  </a:cubicBezTo>
                  <a:cubicBezTo>
                    <a:pt x="498" y="8438"/>
                    <a:pt x="752" y="8896"/>
                    <a:pt x="1058" y="9291"/>
                  </a:cubicBezTo>
                  <a:cubicBezTo>
                    <a:pt x="1338" y="9660"/>
                    <a:pt x="1682" y="9928"/>
                    <a:pt x="2115" y="10106"/>
                  </a:cubicBezTo>
                  <a:cubicBezTo>
                    <a:pt x="2440" y="10233"/>
                    <a:pt x="2797" y="10282"/>
                    <a:pt x="3154" y="10282"/>
                  </a:cubicBezTo>
                  <a:cubicBezTo>
                    <a:pt x="3301" y="10282"/>
                    <a:pt x="3447" y="10274"/>
                    <a:pt x="3592" y="10259"/>
                  </a:cubicBezTo>
                  <a:cubicBezTo>
                    <a:pt x="4152" y="10195"/>
                    <a:pt x="4687" y="10042"/>
                    <a:pt x="5234" y="9902"/>
                  </a:cubicBezTo>
                  <a:cubicBezTo>
                    <a:pt x="5451" y="9839"/>
                    <a:pt x="5693" y="9788"/>
                    <a:pt x="5896" y="9660"/>
                  </a:cubicBezTo>
                  <a:cubicBezTo>
                    <a:pt x="6138" y="9495"/>
                    <a:pt x="6368" y="9342"/>
                    <a:pt x="6597" y="9164"/>
                  </a:cubicBezTo>
                  <a:cubicBezTo>
                    <a:pt x="7004" y="8884"/>
                    <a:pt x="7386" y="8565"/>
                    <a:pt x="7705" y="8183"/>
                  </a:cubicBezTo>
                  <a:cubicBezTo>
                    <a:pt x="7870" y="7967"/>
                    <a:pt x="8048" y="7814"/>
                    <a:pt x="8278" y="7636"/>
                  </a:cubicBezTo>
                  <a:cubicBezTo>
                    <a:pt x="8443" y="7509"/>
                    <a:pt x="8609" y="7368"/>
                    <a:pt x="8736" y="7177"/>
                  </a:cubicBezTo>
                  <a:cubicBezTo>
                    <a:pt x="9194" y="6464"/>
                    <a:pt x="9118" y="5484"/>
                    <a:pt x="8736" y="4707"/>
                  </a:cubicBezTo>
                  <a:cubicBezTo>
                    <a:pt x="8507" y="4274"/>
                    <a:pt x="8188" y="3880"/>
                    <a:pt x="7857" y="3536"/>
                  </a:cubicBezTo>
                  <a:cubicBezTo>
                    <a:pt x="7526" y="3179"/>
                    <a:pt x="7144" y="2861"/>
                    <a:pt x="6699" y="2670"/>
                  </a:cubicBezTo>
                  <a:cubicBezTo>
                    <a:pt x="6126" y="2428"/>
                    <a:pt x="5489" y="2352"/>
                    <a:pt x="4878" y="2339"/>
                  </a:cubicBezTo>
                  <a:cubicBezTo>
                    <a:pt x="4793" y="2335"/>
                    <a:pt x="4707" y="2334"/>
                    <a:pt x="4622" y="2334"/>
                  </a:cubicBezTo>
                  <a:cubicBezTo>
                    <a:pt x="4389" y="2334"/>
                    <a:pt x="4156" y="2346"/>
                    <a:pt x="3923" y="2364"/>
                  </a:cubicBezTo>
                  <a:cubicBezTo>
                    <a:pt x="3781" y="2383"/>
                    <a:pt x="3634" y="2404"/>
                    <a:pt x="3486" y="2404"/>
                  </a:cubicBezTo>
                  <a:cubicBezTo>
                    <a:pt x="3328" y="2404"/>
                    <a:pt x="3170" y="2380"/>
                    <a:pt x="3019" y="2301"/>
                  </a:cubicBezTo>
                  <a:cubicBezTo>
                    <a:pt x="2764" y="2173"/>
                    <a:pt x="2624" y="1944"/>
                    <a:pt x="2484" y="1702"/>
                  </a:cubicBezTo>
                  <a:cubicBezTo>
                    <a:pt x="2331" y="1473"/>
                    <a:pt x="2191" y="1269"/>
                    <a:pt x="2013" y="1065"/>
                  </a:cubicBezTo>
                  <a:cubicBezTo>
                    <a:pt x="1796" y="798"/>
                    <a:pt x="1542" y="569"/>
                    <a:pt x="1274" y="352"/>
                  </a:cubicBezTo>
                  <a:cubicBezTo>
                    <a:pt x="1249" y="314"/>
                    <a:pt x="1223" y="301"/>
                    <a:pt x="1185" y="301"/>
                  </a:cubicBezTo>
                  <a:lnTo>
                    <a:pt x="752" y="9"/>
                  </a:lnTo>
                  <a:cubicBezTo>
                    <a:pt x="741" y="3"/>
                    <a:pt x="729" y="0"/>
                    <a:pt x="71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53"/>
            <p:cNvSpPr/>
            <p:nvPr/>
          </p:nvSpPr>
          <p:spPr>
            <a:xfrm>
              <a:off x="6891737" y="2098177"/>
              <a:ext cx="277257" cy="695469"/>
            </a:xfrm>
            <a:custGeom>
              <a:rect b="b" l="l" r="r" t="t"/>
              <a:pathLst>
                <a:path extrusionOk="0" h="6878" w="2742">
                  <a:moveTo>
                    <a:pt x="20" y="0"/>
                  </a:moveTo>
                  <a:cubicBezTo>
                    <a:pt x="10" y="0"/>
                    <a:pt x="0" y="30"/>
                    <a:pt x="0" y="41"/>
                  </a:cubicBezTo>
                  <a:cubicBezTo>
                    <a:pt x="140" y="295"/>
                    <a:pt x="370" y="512"/>
                    <a:pt x="522" y="767"/>
                  </a:cubicBezTo>
                  <a:cubicBezTo>
                    <a:pt x="688" y="1021"/>
                    <a:pt x="841" y="1276"/>
                    <a:pt x="968" y="1556"/>
                  </a:cubicBezTo>
                  <a:cubicBezTo>
                    <a:pt x="1223" y="2091"/>
                    <a:pt x="1414" y="2664"/>
                    <a:pt x="1503" y="3250"/>
                  </a:cubicBezTo>
                  <a:lnTo>
                    <a:pt x="1554" y="3632"/>
                  </a:lnTo>
                  <a:cubicBezTo>
                    <a:pt x="1363" y="3441"/>
                    <a:pt x="1286" y="3224"/>
                    <a:pt x="1248" y="2919"/>
                  </a:cubicBezTo>
                  <a:cubicBezTo>
                    <a:pt x="1248" y="2911"/>
                    <a:pt x="1240" y="2904"/>
                    <a:pt x="1230" y="2904"/>
                  </a:cubicBezTo>
                  <a:cubicBezTo>
                    <a:pt x="1223" y="2904"/>
                    <a:pt x="1215" y="2908"/>
                    <a:pt x="1210" y="2919"/>
                  </a:cubicBezTo>
                  <a:cubicBezTo>
                    <a:pt x="1146" y="3224"/>
                    <a:pt x="1299" y="3593"/>
                    <a:pt x="1567" y="3759"/>
                  </a:cubicBezTo>
                  <a:cubicBezTo>
                    <a:pt x="1617" y="4230"/>
                    <a:pt x="1630" y="4701"/>
                    <a:pt x="1732" y="5160"/>
                  </a:cubicBezTo>
                  <a:cubicBezTo>
                    <a:pt x="1847" y="5784"/>
                    <a:pt x="2127" y="6344"/>
                    <a:pt x="2509" y="6840"/>
                  </a:cubicBezTo>
                  <a:cubicBezTo>
                    <a:pt x="2539" y="6866"/>
                    <a:pt x="2573" y="6877"/>
                    <a:pt x="2604" y="6877"/>
                  </a:cubicBezTo>
                  <a:cubicBezTo>
                    <a:pt x="2681" y="6877"/>
                    <a:pt x="2741" y="6814"/>
                    <a:pt x="2687" y="6751"/>
                  </a:cubicBezTo>
                  <a:cubicBezTo>
                    <a:pt x="2292" y="6216"/>
                    <a:pt x="1999" y="5656"/>
                    <a:pt x="1898" y="4994"/>
                  </a:cubicBezTo>
                  <a:cubicBezTo>
                    <a:pt x="1783" y="4332"/>
                    <a:pt x="1796" y="3670"/>
                    <a:pt x="1656" y="3033"/>
                  </a:cubicBezTo>
                  <a:cubicBezTo>
                    <a:pt x="1528" y="2460"/>
                    <a:pt x="1325" y="1900"/>
                    <a:pt x="1044" y="1378"/>
                  </a:cubicBezTo>
                  <a:cubicBezTo>
                    <a:pt x="904" y="1110"/>
                    <a:pt x="752" y="856"/>
                    <a:pt x="573" y="614"/>
                  </a:cubicBezTo>
                  <a:cubicBezTo>
                    <a:pt x="408" y="410"/>
                    <a:pt x="255" y="155"/>
                    <a:pt x="26" y="3"/>
                  </a:cubicBezTo>
                  <a:cubicBezTo>
                    <a:pt x="24" y="1"/>
                    <a:pt x="22" y="0"/>
                    <a:pt x="20"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53"/>
            <p:cNvSpPr/>
            <p:nvPr/>
          </p:nvSpPr>
          <p:spPr>
            <a:xfrm>
              <a:off x="6856953" y="2327003"/>
              <a:ext cx="155919" cy="389394"/>
            </a:xfrm>
            <a:custGeom>
              <a:rect b="b" l="l" r="r" t="t"/>
              <a:pathLst>
                <a:path extrusionOk="0" h="3851" w="1542">
                  <a:moveTo>
                    <a:pt x="1250" y="1"/>
                  </a:moveTo>
                  <a:cubicBezTo>
                    <a:pt x="1242" y="1"/>
                    <a:pt x="1236" y="10"/>
                    <a:pt x="1236" y="19"/>
                  </a:cubicBezTo>
                  <a:cubicBezTo>
                    <a:pt x="1299" y="414"/>
                    <a:pt x="1236" y="783"/>
                    <a:pt x="1045" y="1152"/>
                  </a:cubicBezTo>
                  <a:cubicBezTo>
                    <a:pt x="892" y="1432"/>
                    <a:pt x="701" y="1712"/>
                    <a:pt x="535" y="1993"/>
                  </a:cubicBezTo>
                  <a:cubicBezTo>
                    <a:pt x="217" y="2515"/>
                    <a:pt x="1" y="3189"/>
                    <a:pt x="153" y="3813"/>
                  </a:cubicBezTo>
                  <a:cubicBezTo>
                    <a:pt x="158" y="3839"/>
                    <a:pt x="180" y="3850"/>
                    <a:pt x="204" y="3850"/>
                  </a:cubicBezTo>
                  <a:cubicBezTo>
                    <a:pt x="240" y="3850"/>
                    <a:pt x="281" y="3826"/>
                    <a:pt x="281" y="3788"/>
                  </a:cubicBezTo>
                  <a:cubicBezTo>
                    <a:pt x="255" y="3431"/>
                    <a:pt x="242" y="3075"/>
                    <a:pt x="357" y="2706"/>
                  </a:cubicBezTo>
                  <a:cubicBezTo>
                    <a:pt x="472" y="2362"/>
                    <a:pt x="663" y="2043"/>
                    <a:pt x="854" y="1738"/>
                  </a:cubicBezTo>
                  <a:cubicBezTo>
                    <a:pt x="1159" y="1241"/>
                    <a:pt x="1541" y="579"/>
                    <a:pt x="1261" y="6"/>
                  </a:cubicBezTo>
                  <a:cubicBezTo>
                    <a:pt x="1257" y="2"/>
                    <a:pt x="1254" y="1"/>
                    <a:pt x="1250"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53"/>
            <p:cNvSpPr/>
            <p:nvPr/>
          </p:nvSpPr>
          <p:spPr>
            <a:xfrm>
              <a:off x="7074554" y="2213753"/>
              <a:ext cx="512552" cy="491823"/>
            </a:xfrm>
            <a:custGeom>
              <a:rect b="b" l="l" r="r" t="t"/>
              <a:pathLst>
                <a:path extrusionOk="0" h="4864" w="5069">
                  <a:moveTo>
                    <a:pt x="21" y="1"/>
                  </a:moveTo>
                  <a:cubicBezTo>
                    <a:pt x="7" y="1"/>
                    <a:pt x="0" y="12"/>
                    <a:pt x="0" y="31"/>
                  </a:cubicBezTo>
                  <a:cubicBezTo>
                    <a:pt x="64" y="439"/>
                    <a:pt x="395" y="795"/>
                    <a:pt x="752" y="999"/>
                  </a:cubicBezTo>
                  <a:cubicBezTo>
                    <a:pt x="1197" y="1266"/>
                    <a:pt x="1719" y="1279"/>
                    <a:pt x="2216" y="1317"/>
                  </a:cubicBezTo>
                  <a:cubicBezTo>
                    <a:pt x="2738" y="1368"/>
                    <a:pt x="3235" y="1495"/>
                    <a:pt x="3680" y="1788"/>
                  </a:cubicBezTo>
                  <a:cubicBezTo>
                    <a:pt x="4113" y="2081"/>
                    <a:pt x="4444" y="2489"/>
                    <a:pt x="4635" y="2972"/>
                  </a:cubicBezTo>
                  <a:cubicBezTo>
                    <a:pt x="4750" y="3253"/>
                    <a:pt x="4814" y="3558"/>
                    <a:pt x="4826" y="3851"/>
                  </a:cubicBezTo>
                  <a:cubicBezTo>
                    <a:pt x="4839" y="4169"/>
                    <a:pt x="4775" y="4462"/>
                    <a:pt x="4712" y="4768"/>
                  </a:cubicBezTo>
                  <a:cubicBezTo>
                    <a:pt x="4704" y="4830"/>
                    <a:pt x="4748" y="4863"/>
                    <a:pt x="4792" y="4863"/>
                  </a:cubicBezTo>
                  <a:cubicBezTo>
                    <a:pt x="4821" y="4863"/>
                    <a:pt x="4850" y="4849"/>
                    <a:pt x="4865" y="4819"/>
                  </a:cubicBezTo>
                  <a:cubicBezTo>
                    <a:pt x="5068" y="4373"/>
                    <a:pt x="5056" y="3813"/>
                    <a:pt x="4941" y="3342"/>
                  </a:cubicBezTo>
                  <a:cubicBezTo>
                    <a:pt x="4826" y="2845"/>
                    <a:pt x="4572" y="2399"/>
                    <a:pt x="4228" y="2043"/>
                  </a:cubicBezTo>
                  <a:cubicBezTo>
                    <a:pt x="3910" y="1712"/>
                    <a:pt x="3489" y="1457"/>
                    <a:pt x="3044" y="1317"/>
                  </a:cubicBezTo>
                  <a:cubicBezTo>
                    <a:pt x="2522" y="1139"/>
                    <a:pt x="1961" y="1203"/>
                    <a:pt x="1414" y="1088"/>
                  </a:cubicBezTo>
                  <a:cubicBezTo>
                    <a:pt x="1096" y="1024"/>
                    <a:pt x="803" y="910"/>
                    <a:pt x="561" y="706"/>
                  </a:cubicBezTo>
                  <a:cubicBezTo>
                    <a:pt x="332" y="515"/>
                    <a:pt x="179" y="260"/>
                    <a:pt x="39" y="6"/>
                  </a:cubicBezTo>
                  <a:cubicBezTo>
                    <a:pt x="32" y="2"/>
                    <a:pt x="26" y="1"/>
                    <a:pt x="21"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53"/>
            <p:cNvSpPr/>
            <p:nvPr/>
          </p:nvSpPr>
          <p:spPr>
            <a:xfrm>
              <a:off x="7217430" y="2263199"/>
              <a:ext cx="355318" cy="101317"/>
            </a:xfrm>
            <a:custGeom>
              <a:rect b="b" l="l" r="r" t="t"/>
              <a:pathLst>
                <a:path extrusionOk="0" h="1002" w="3514">
                  <a:moveTo>
                    <a:pt x="39" y="0"/>
                  </a:moveTo>
                  <a:cubicBezTo>
                    <a:pt x="1" y="0"/>
                    <a:pt x="1" y="26"/>
                    <a:pt x="26" y="51"/>
                  </a:cubicBezTo>
                  <a:cubicBezTo>
                    <a:pt x="536" y="332"/>
                    <a:pt x="1185" y="395"/>
                    <a:pt x="1758" y="446"/>
                  </a:cubicBezTo>
                  <a:cubicBezTo>
                    <a:pt x="2331" y="472"/>
                    <a:pt x="2955" y="523"/>
                    <a:pt x="3362" y="981"/>
                  </a:cubicBezTo>
                  <a:cubicBezTo>
                    <a:pt x="3377" y="995"/>
                    <a:pt x="3393" y="1001"/>
                    <a:pt x="3408" y="1001"/>
                  </a:cubicBezTo>
                  <a:cubicBezTo>
                    <a:pt x="3463" y="1001"/>
                    <a:pt x="3514" y="929"/>
                    <a:pt x="3464" y="879"/>
                  </a:cubicBezTo>
                  <a:cubicBezTo>
                    <a:pt x="3095" y="459"/>
                    <a:pt x="2548" y="344"/>
                    <a:pt x="2025" y="319"/>
                  </a:cubicBezTo>
                  <a:cubicBezTo>
                    <a:pt x="1682" y="306"/>
                    <a:pt x="1325" y="306"/>
                    <a:pt x="994" y="242"/>
                  </a:cubicBezTo>
                  <a:cubicBezTo>
                    <a:pt x="676" y="179"/>
                    <a:pt x="357" y="51"/>
                    <a:pt x="3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53"/>
            <p:cNvSpPr/>
            <p:nvPr/>
          </p:nvSpPr>
          <p:spPr>
            <a:xfrm>
              <a:off x="7396404" y="2865953"/>
              <a:ext cx="54198" cy="52378"/>
            </a:xfrm>
            <a:custGeom>
              <a:rect b="b" l="l" r="r" t="t"/>
              <a:pathLst>
                <a:path extrusionOk="0" h="518" w="536">
                  <a:moveTo>
                    <a:pt x="471" y="1"/>
                  </a:moveTo>
                  <a:cubicBezTo>
                    <a:pt x="462" y="1"/>
                    <a:pt x="454" y="4"/>
                    <a:pt x="446" y="11"/>
                  </a:cubicBezTo>
                  <a:cubicBezTo>
                    <a:pt x="408" y="37"/>
                    <a:pt x="357" y="88"/>
                    <a:pt x="306" y="113"/>
                  </a:cubicBezTo>
                  <a:cubicBezTo>
                    <a:pt x="255" y="151"/>
                    <a:pt x="192" y="164"/>
                    <a:pt x="141" y="215"/>
                  </a:cubicBezTo>
                  <a:cubicBezTo>
                    <a:pt x="64" y="279"/>
                    <a:pt x="1" y="393"/>
                    <a:pt x="52" y="495"/>
                  </a:cubicBezTo>
                  <a:cubicBezTo>
                    <a:pt x="57" y="510"/>
                    <a:pt x="68" y="517"/>
                    <a:pt x="79" y="517"/>
                  </a:cubicBezTo>
                  <a:cubicBezTo>
                    <a:pt x="97" y="517"/>
                    <a:pt x="115" y="501"/>
                    <a:pt x="115" y="470"/>
                  </a:cubicBezTo>
                  <a:cubicBezTo>
                    <a:pt x="64" y="228"/>
                    <a:pt x="497" y="266"/>
                    <a:pt x="536" y="37"/>
                  </a:cubicBezTo>
                  <a:cubicBezTo>
                    <a:pt x="518" y="19"/>
                    <a:pt x="493" y="1"/>
                    <a:pt x="471"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53"/>
            <p:cNvSpPr/>
            <p:nvPr/>
          </p:nvSpPr>
          <p:spPr>
            <a:xfrm>
              <a:off x="7483970" y="2795172"/>
              <a:ext cx="46513" cy="38525"/>
            </a:xfrm>
            <a:custGeom>
              <a:rect b="b" l="l" r="r" t="t"/>
              <a:pathLst>
                <a:path extrusionOk="0" h="381" w="460">
                  <a:moveTo>
                    <a:pt x="337" y="0"/>
                  </a:moveTo>
                  <a:cubicBezTo>
                    <a:pt x="329" y="0"/>
                    <a:pt x="323" y="3"/>
                    <a:pt x="319" y="11"/>
                  </a:cubicBezTo>
                  <a:cubicBezTo>
                    <a:pt x="281" y="37"/>
                    <a:pt x="281" y="75"/>
                    <a:pt x="255" y="100"/>
                  </a:cubicBezTo>
                  <a:cubicBezTo>
                    <a:pt x="217" y="138"/>
                    <a:pt x="166" y="151"/>
                    <a:pt x="141" y="164"/>
                  </a:cubicBezTo>
                  <a:cubicBezTo>
                    <a:pt x="77" y="215"/>
                    <a:pt x="1" y="240"/>
                    <a:pt x="1" y="342"/>
                  </a:cubicBezTo>
                  <a:cubicBezTo>
                    <a:pt x="1" y="368"/>
                    <a:pt x="17" y="380"/>
                    <a:pt x="34" y="380"/>
                  </a:cubicBezTo>
                  <a:cubicBezTo>
                    <a:pt x="52" y="380"/>
                    <a:pt x="71" y="368"/>
                    <a:pt x="77" y="342"/>
                  </a:cubicBezTo>
                  <a:cubicBezTo>
                    <a:pt x="77" y="266"/>
                    <a:pt x="217" y="240"/>
                    <a:pt x="281" y="228"/>
                  </a:cubicBezTo>
                  <a:cubicBezTo>
                    <a:pt x="344" y="202"/>
                    <a:pt x="459" y="87"/>
                    <a:pt x="383" y="24"/>
                  </a:cubicBezTo>
                  <a:cubicBezTo>
                    <a:pt x="374" y="15"/>
                    <a:pt x="353" y="0"/>
                    <a:pt x="337"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53"/>
            <p:cNvSpPr/>
            <p:nvPr/>
          </p:nvSpPr>
          <p:spPr>
            <a:xfrm>
              <a:off x="7161210" y="2582120"/>
              <a:ext cx="155110" cy="188681"/>
            </a:xfrm>
            <a:custGeom>
              <a:rect b="b" l="l" r="r" t="t"/>
              <a:pathLst>
                <a:path extrusionOk="0" h="1866" w="1534">
                  <a:moveTo>
                    <a:pt x="35" y="1"/>
                  </a:moveTo>
                  <a:cubicBezTo>
                    <a:pt x="16" y="1"/>
                    <a:pt x="0" y="25"/>
                    <a:pt x="9" y="43"/>
                  </a:cubicBezTo>
                  <a:cubicBezTo>
                    <a:pt x="188" y="374"/>
                    <a:pt x="417" y="628"/>
                    <a:pt x="671" y="921"/>
                  </a:cubicBezTo>
                  <a:cubicBezTo>
                    <a:pt x="799" y="1061"/>
                    <a:pt x="926" y="1201"/>
                    <a:pt x="1053" y="1367"/>
                  </a:cubicBezTo>
                  <a:cubicBezTo>
                    <a:pt x="1181" y="1520"/>
                    <a:pt x="1295" y="1711"/>
                    <a:pt x="1423" y="1863"/>
                  </a:cubicBezTo>
                  <a:cubicBezTo>
                    <a:pt x="1428" y="1865"/>
                    <a:pt x="1434" y="1865"/>
                    <a:pt x="1440" y="1865"/>
                  </a:cubicBezTo>
                  <a:cubicBezTo>
                    <a:pt x="1486" y="1865"/>
                    <a:pt x="1533" y="1822"/>
                    <a:pt x="1499" y="1800"/>
                  </a:cubicBezTo>
                  <a:cubicBezTo>
                    <a:pt x="1359" y="1481"/>
                    <a:pt x="1053" y="1176"/>
                    <a:pt x="824" y="908"/>
                  </a:cubicBezTo>
                  <a:cubicBezTo>
                    <a:pt x="544" y="616"/>
                    <a:pt x="251" y="348"/>
                    <a:pt x="60" y="17"/>
                  </a:cubicBezTo>
                  <a:cubicBezTo>
                    <a:pt x="53" y="5"/>
                    <a:pt x="44" y="1"/>
                    <a:pt x="35"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53"/>
            <p:cNvSpPr/>
            <p:nvPr/>
          </p:nvSpPr>
          <p:spPr>
            <a:xfrm>
              <a:off x="7221474" y="2600321"/>
              <a:ext cx="57433" cy="63702"/>
            </a:xfrm>
            <a:custGeom>
              <a:rect b="b" l="l" r="r" t="t"/>
              <a:pathLst>
                <a:path extrusionOk="0" h="630" w="568">
                  <a:moveTo>
                    <a:pt x="43" y="0"/>
                  </a:moveTo>
                  <a:cubicBezTo>
                    <a:pt x="28" y="0"/>
                    <a:pt x="1" y="30"/>
                    <a:pt x="12" y="41"/>
                  </a:cubicBezTo>
                  <a:cubicBezTo>
                    <a:pt x="177" y="232"/>
                    <a:pt x="330" y="436"/>
                    <a:pt x="496" y="627"/>
                  </a:cubicBezTo>
                  <a:cubicBezTo>
                    <a:pt x="501" y="629"/>
                    <a:pt x="506" y="630"/>
                    <a:pt x="512" y="630"/>
                  </a:cubicBezTo>
                  <a:cubicBezTo>
                    <a:pt x="538" y="630"/>
                    <a:pt x="567" y="611"/>
                    <a:pt x="547" y="601"/>
                  </a:cubicBezTo>
                  <a:cubicBezTo>
                    <a:pt x="381" y="385"/>
                    <a:pt x="203" y="194"/>
                    <a:pt x="50" y="3"/>
                  </a:cubicBezTo>
                  <a:cubicBezTo>
                    <a:pt x="48" y="1"/>
                    <a:pt x="46" y="0"/>
                    <a:pt x="4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53"/>
            <p:cNvSpPr/>
            <p:nvPr/>
          </p:nvSpPr>
          <p:spPr>
            <a:xfrm>
              <a:off x="7329061" y="2440961"/>
              <a:ext cx="173008" cy="217498"/>
            </a:xfrm>
            <a:custGeom>
              <a:rect b="b" l="l" r="r" t="t"/>
              <a:pathLst>
                <a:path extrusionOk="0" h="2151" w="1711">
                  <a:moveTo>
                    <a:pt x="39" y="1"/>
                  </a:moveTo>
                  <a:cubicBezTo>
                    <a:pt x="9" y="1"/>
                    <a:pt x="0" y="46"/>
                    <a:pt x="30" y="76"/>
                  </a:cubicBezTo>
                  <a:cubicBezTo>
                    <a:pt x="399" y="331"/>
                    <a:pt x="769" y="585"/>
                    <a:pt x="1049" y="929"/>
                  </a:cubicBezTo>
                  <a:cubicBezTo>
                    <a:pt x="1202" y="1107"/>
                    <a:pt x="1329" y="1298"/>
                    <a:pt x="1393" y="1502"/>
                  </a:cubicBezTo>
                  <a:cubicBezTo>
                    <a:pt x="1456" y="1706"/>
                    <a:pt x="1456" y="1922"/>
                    <a:pt x="1482" y="2126"/>
                  </a:cubicBezTo>
                  <a:cubicBezTo>
                    <a:pt x="1482" y="2143"/>
                    <a:pt x="1495" y="2150"/>
                    <a:pt x="1510" y="2150"/>
                  </a:cubicBezTo>
                  <a:cubicBezTo>
                    <a:pt x="1529" y="2150"/>
                    <a:pt x="1551" y="2140"/>
                    <a:pt x="1558" y="2126"/>
                  </a:cubicBezTo>
                  <a:cubicBezTo>
                    <a:pt x="1711" y="1744"/>
                    <a:pt x="1456" y="1235"/>
                    <a:pt x="1214" y="929"/>
                  </a:cubicBezTo>
                  <a:cubicBezTo>
                    <a:pt x="909" y="534"/>
                    <a:pt x="476" y="280"/>
                    <a:pt x="68" y="12"/>
                  </a:cubicBezTo>
                  <a:cubicBezTo>
                    <a:pt x="57" y="4"/>
                    <a:pt x="47" y="1"/>
                    <a:pt x="39"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53"/>
            <p:cNvSpPr/>
            <p:nvPr/>
          </p:nvSpPr>
          <p:spPr>
            <a:xfrm>
              <a:off x="7502374" y="2530652"/>
              <a:ext cx="25481" cy="77859"/>
            </a:xfrm>
            <a:custGeom>
              <a:rect b="b" l="l" r="r" t="t"/>
              <a:pathLst>
                <a:path extrusionOk="0" h="770" w="252">
                  <a:moveTo>
                    <a:pt x="36" y="1"/>
                  </a:moveTo>
                  <a:cubicBezTo>
                    <a:pt x="17" y="1"/>
                    <a:pt x="1" y="24"/>
                    <a:pt x="10" y="42"/>
                  </a:cubicBezTo>
                  <a:cubicBezTo>
                    <a:pt x="99" y="271"/>
                    <a:pt x="137" y="501"/>
                    <a:pt x="188" y="743"/>
                  </a:cubicBezTo>
                  <a:cubicBezTo>
                    <a:pt x="188" y="760"/>
                    <a:pt x="202" y="770"/>
                    <a:pt x="216" y="770"/>
                  </a:cubicBezTo>
                  <a:cubicBezTo>
                    <a:pt x="233" y="770"/>
                    <a:pt x="252" y="757"/>
                    <a:pt x="252" y="730"/>
                  </a:cubicBezTo>
                  <a:cubicBezTo>
                    <a:pt x="239" y="475"/>
                    <a:pt x="150" y="246"/>
                    <a:pt x="61" y="17"/>
                  </a:cubicBezTo>
                  <a:cubicBezTo>
                    <a:pt x="53" y="5"/>
                    <a:pt x="44" y="1"/>
                    <a:pt x="36"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53"/>
            <p:cNvSpPr/>
            <p:nvPr/>
          </p:nvSpPr>
          <p:spPr>
            <a:xfrm>
              <a:off x="6871109" y="2443085"/>
              <a:ext cx="66837" cy="112844"/>
            </a:xfrm>
            <a:custGeom>
              <a:rect b="b" l="l" r="r" t="t"/>
              <a:pathLst>
                <a:path extrusionOk="0" h="1116" w="661">
                  <a:moveTo>
                    <a:pt x="626" y="1"/>
                  </a:moveTo>
                  <a:cubicBezTo>
                    <a:pt x="622" y="1"/>
                    <a:pt x="617" y="2"/>
                    <a:pt x="612" y="4"/>
                  </a:cubicBezTo>
                  <a:cubicBezTo>
                    <a:pt x="332" y="310"/>
                    <a:pt x="1" y="641"/>
                    <a:pt x="13" y="1086"/>
                  </a:cubicBezTo>
                  <a:cubicBezTo>
                    <a:pt x="13" y="1108"/>
                    <a:pt x="25" y="1116"/>
                    <a:pt x="38" y="1116"/>
                  </a:cubicBezTo>
                  <a:cubicBezTo>
                    <a:pt x="56" y="1116"/>
                    <a:pt x="77" y="1101"/>
                    <a:pt x="77" y="1086"/>
                  </a:cubicBezTo>
                  <a:cubicBezTo>
                    <a:pt x="102" y="666"/>
                    <a:pt x="383" y="335"/>
                    <a:pt x="650" y="30"/>
                  </a:cubicBezTo>
                  <a:cubicBezTo>
                    <a:pt x="660" y="19"/>
                    <a:pt x="646" y="1"/>
                    <a:pt x="626"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53"/>
            <p:cNvSpPr/>
            <p:nvPr/>
          </p:nvSpPr>
          <p:spPr>
            <a:xfrm>
              <a:off x="6923891" y="2648452"/>
              <a:ext cx="81600" cy="191208"/>
            </a:xfrm>
            <a:custGeom>
              <a:rect b="b" l="l" r="r" t="t"/>
              <a:pathLst>
                <a:path extrusionOk="0" h="1891" w="807">
                  <a:moveTo>
                    <a:pt x="182" y="1"/>
                  </a:moveTo>
                  <a:cubicBezTo>
                    <a:pt x="176" y="1"/>
                    <a:pt x="166" y="4"/>
                    <a:pt x="153" y="10"/>
                  </a:cubicBezTo>
                  <a:cubicBezTo>
                    <a:pt x="1" y="673"/>
                    <a:pt x="204" y="1424"/>
                    <a:pt x="726" y="1882"/>
                  </a:cubicBezTo>
                  <a:cubicBezTo>
                    <a:pt x="738" y="1888"/>
                    <a:pt x="749" y="1891"/>
                    <a:pt x="759" y="1891"/>
                  </a:cubicBezTo>
                  <a:cubicBezTo>
                    <a:pt x="791" y="1891"/>
                    <a:pt x="807" y="1864"/>
                    <a:pt x="777" y="1844"/>
                  </a:cubicBezTo>
                  <a:cubicBezTo>
                    <a:pt x="306" y="1360"/>
                    <a:pt x="64" y="673"/>
                    <a:pt x="192" y="10"/>
                  </a:cubicBezTo>
                  <a:cubicBezTo>
                    <a:pt x="192" y="4"/>
                    <a:pt x="188" y="1"/>
                    <a:pt x="182"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53"/>
            <p:cNvSpPr/>
            <p:nvPr/>
          </p:nvSpPr>
          <p:spPr>
            <a:xfrm>
              <a:off x="7021974" y="2922174"/>
              <a:ext cx="146212" cy="29930"/>
            </a:xfrm>
            <a:custGeom>
              <a:rect b="b" l="l" r="r" t="t"/>
              <a:pathLst>
                <a:path extrusionOk="0" h="296" w="1446">
                  <a:moveTo>
                    <a:pt x="1395" y="1"/>
                  </a:moveTo>
                  <a:cubicBezTo>
                    <a:pt x="1392" y="1"/>
                    <a:pt x="1389" y="2"/>
                    <a:pt x="1386" y="3"/>
                  </a:cubicBezTo>
                  <a:cubicBezTo>
                    <a:pt x="1161" y="135"/>
                    <a:pt x="925" y="199"/>
                    <a:pt x="690" y="199"/>
                  </a:cubicBezTo>
                  <a:cubicBezTo>
                    <a:pt x="473" y="199"/>
                    <a:pt x="257" y="145"/>
                    <a:pt x="49" y="41"/>
                  </a:cubicBezTo>
                  <a:cubicBezTo>
                    <a:pt x="47" y="39"/>
                    <a:pt x="44" y="38"/>
                    <a:pt x="40" y="38"/>
                  </a:cubicBezTo>
                  <a:cubicBezTo>
                    <a:pt x="24" y="38"/>
                    <a:pt x="1" y="56"/>
                    <a:pt x="11" y="67"/>
                  </a:cubicBezTo>
                  <a:cubicBezTo>
                    <a:pt x="215" y="219"/>
                    <a:pt x="466" y="296"/>
                    <a:pt x="716" y="296"/>
                  </a:cubicBezTo>
                  <a:cubicBezTo>
                    <a:pt x="966" y="296"/>
                    <a:pt x="1214" y="219"/>
                    <a:pt x="1412" y="67"/>
                  </a:cubicBezTo>
                  <a:cubicBezTo>
                    <a:pt x="1446" y="44"/>
                    <a:pt x="1419" y="1"/>
                    <a:pt x="1395"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53"/>
            <p:cNvSpPr/>
            <p:nvPr/>
          </p:nvSpPr>
          <p:spPr>
            <a:xfrm>
              <a:off x="7568099" y="2417401"/>
              <a:ext cx="76949" cy="193736"/>
            </a:xfrm>
            <a:custGeom>
              <a:rect b="b" l="l" r="r" t="t"/>
              <a:pathLst>
                <a:path extrusionOk="0" h="1916" w="761">
                  <a:moveTo>
                    <a:pt x="42" y="0"/>
                  </a:moveTo>
                  <a:cubicBezTo>
                    <a:pt x="23" y="0"/>
                    <a:pt x="0" y="27"/>
                    <a:pt x="9" y="54"/>
                  </a:cubicBezTo>
                  <a:cubicBezTo>
                    <a:pt x="149" y="347"/>
                    <a:pt x="315" y="653"/>
                    <a:pt x="429" y="971"/>
                  </a:cubicBezTo>
                  <a:cubicBezTo>
                    <a:pt x="531" y="1277"/>
                    <a:pt x="582" y="1595"/>
                    <a:pt x="697" y="1888"/>
                  </a:cubicBezTo>
                  <a:cubicBezTo>
                    <a:pt x="703" y="1906"/>
                    <a:pt x="717" y="1915"/>
                    <a:pt x="730" y="1915"/>
                  </a:cubicBezTo>
                  <a:cubicBezTo>
                    <a:pt x="746" y="1915"/>
                    <a:pt x="760" y="1903"/>
                    <a:pt x="760" y="1875"/>
                  </a:cubicBezTo>
                  <a:cubicBezTo>
                    <a:pt x="748" y="1582"/>
                    <a:pt x="620" y="1226"/>
                    <a:pt x="506" y="920"/>
                  </a:cubicBezTo>
                  <a:cubicBezTo>
                    <a:pt x="391" y="602"/>
                    <a:pt x="251" y="309"/>
                    <a:pt x="60" y="16"/>
                  </a:cubicBezTo>
                  <a:cubicBezTo>
                    <a:pt x="56" y="5"/>
                    <a:pt x="49" y="0"/>
                    <a:pt x="42"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53"/>
            <p:cNvSpPr/>
            <p:nvPr/>
          </p:nvSpPr>
          <p:spPr>
            <a:xfrm>
              <a:off x="7622094" y="2410728"/>
              <a:ext cx="47625" cy="108496"/>
            </a:xfrm>
            <a:custGeom>
              <a:rect b="b" l="l" r="r" t="t"/>
              <a:pathLst>
                <a:path extrusionOk="0" h="1073" w="471">
                  <a:moveTo>
                    <a:pt x="32" y="1"/>
                  </a:moveTo>
                  <a:cubicBezTo>
                    <a:pt x="17" y="1"/>
                    <a:pt x="1" y="10"/>
                    <a:pt x="10" y="19"/>
                  </a:cubicBezTo>
                  <a:cubicBezTo>
                    <a:pt x="188" y="337"/>
                    <a:pt x="328" y="693"/>
                    <a:pt x="417" y="1050"/>
                  </a:cubicBezTo>
                  <a:cubicBezTo>
                    <a:pt x="423" y="1066"/>
                    <a:pt x="435" y="1073"/>
                    <a:pt x="445" y="1073"/>
                  </a:cubicBezTo>
                  <a:cubicBezTo>
                    <a:pt x="459" y="1073"/>
                    <a:pt x="470" y="1059"/>
                    <a:pt x="456" y="1037"/>
                  </a:cubicBezTo>
                  <a:cubicBezTo>
                    <a:pt x="405" y="655"/>
                    <a:pt x="252" y="311"/>
                    <a:pt x="48" y="6"/>
                  </a:cubicBezTo>
                  <a:cubicBezTo>
                    <a:pt x="44" y="2"/>
                    <a:pt x="38" y="1"/>
                    <a:pt x="32"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0" name="Shape 1320"/>
        <p:cNvGrpSpPr/>
        <p:nvPr/>
      </p:nvGrpSpPr>
      <p:grpSpPr>
        <a:xfrm>
          <a:off x="0" y="0"/>
          <a:ext cx="0" cy="0"/>
          <a:chOff x="0" y="0"/>
          <a:chExt cx="0" cy="0"/>
        </a:xfrm>
      </p:grpSpPr>
      <p:sp>
        <p:nvSpPr>
          <p:cNvPr id="1321" name="Google Shape;1321;p54"/>
          <p:cNvSpPr/>
          <p:nvPr/>
        </p:nvSpPr>
        <p:spPr>
          <a:xfrm flipH="1">
            <a:off x="448571" y="168891"/>
            <a:ext cx="8668114" cy="4773606"/>
          </a:xfrm>
          <a:custGeom>
            <a:rect b="b" l="l" r="r" t="t"/>
            <a:pathLst>
              <a:path extrusionOk="0" h="12757" w="18719">
                <a:moveTo>
                  <a:pt x="27" y="0"/>
                </a:moveTo>
                <a:cubicBezTo>
                  <a:pt x="82" y="3861"/>
                  <a:pt x="132" y="7717"/>
                  <a:pt x="182" y="11578"/>
                </a:cubicBezTo>
                <a:cubicBezTo>
                  <a:pt x="118" y="11969"/>
                  <a:pt x="59" y="12365"/>
                  <a:pt x="0" y="12756"/>
                </a:cubicBezTo>
                <a:cubicBezTo>
                  <a:pt x="6162" y="12611"/>
                  <a:pt x="12429" y="12756"/>
                  <a:pt x="18586" y="12506"/>
                </a:cubicBezTo>
                <a:cubicBezTo>
                  <a:pt x="18718" y="8563"/>
                  <a:pt x="18623" y="4275"/>
                  <a:pt x="18527" y="332"/>
                </a:cubicBezTo>
                <a:cubicBezTo>
                  <a:pt x="17295" y="430"/>
                  <a:pt x="16059" y="479"/>
                  <a:pt x="14823" y="479"/>
                </a:cubicBezTo>
                <a:cubicBezTo>
                  <a:pt x="13587" y="479"/>
                  <a:pt x="12351" y="430"/>
                  <a:pt x="11119" y="332"/>
                </a:cubicBezTo>
                <a:cubicBezTo>
                  <a:pt x="10305" y="268"/>
                  <a:pt x="9486" y="182"/>
                  <a:pt x="8672" y="146"/>
                </a:cubicBezTo>
                <a:cubicBezTo>
                  <a:pt x="8297" y="129"/>
                  <a:pt x="7921" y="122"/>
                  <a:pt x="7545" y="122"/>
                </a:cubicBezTo>
                <a:cubicBezTo>
                  <a:pt x="6065" y="122"/>
                  <a:pt x="4579" y="228"/>
                  <a:pt x="3103" y="228"/>
                </a:cubicBezTo>
                <a:cubicBezTo>
                  <a:pt x="2071" y="228"/>
                  <a:pt x="1044" y="176"/>
                  <a:pt x="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2" name="Google Shape;1322;p54"/>
          <p:cNvGrpSpPr/>
          <p:nvPr/>
        </p:nvGrpSpPr>
        <p:grpSpPr>
          <a:xfrm flipH="1">
            <a:off x="329788" y="143986"/>
            <a:ext cx="8854457" cy="4907035"/>
            <a:chOff x="457199" y="420842"/>
            <a:chExt cx="8320294" cy="4384805"/>
          </a:xfrm>
        </p:grpSpPr>
        <p:sp>
          <p:nvSpPr>
            <p:cNvPr id="1323" name="Google Shape;1323;p54"/>
            <p:cNvSpPr/>
            <p:nvPr/>
          </p:nvSpPr>
          <p:spPr>
            <a:xfrm>
              <a:off x="457199" y="420842"/>
              <a:ext cx="8320294" cy="4384805"/>
            </a:xfrm>
            <a:custGeom>
              <a:rect b="b" l="l" r="r" t="t"/>
              <a:pathLst>
                <a:path extrusionOk="0" h="12931" w="18906">
                  <a:moveTo>
                    <a:pt x="216" y="193"/>
                  </a:moveTo>
                  <a:lnTo>
                    <a:pt x="216" y="193"/>
                  </a:lnTo>
                  <a:cubicBezTo>
                    <a:pt x="1220" y="353"/>
                    <a:pt x="2229" y="401"/>
                    <a:pt x="3240" y="401"/>
                  </a:cubicBezTo>
                  <a:cubicBezTo>
                    <a:pt x="4561" y="401"/>
                    <a:pt x="5885" y="320"/>
                    <a:pt x="7209" y="302"/>
                  </a:cubicBezTo>
                  <a:cubicBezTo>
                    <a:pt x="7310" y="301"/>
                    <a:pt x="7411" y="300"/>
                    <a:pt x="7512" y="300"/>
                  </a:cubicBezTo>
                  <a:cubicBezTo>
                    <a:pt x="9829" y="300"/>
                    <a:pt x="12130" y="635"/>
                    <a:pt x="14448" y="657"/>
                  </a:cubicBezTo>
                  <a:cubicBezTo>
                    <a:pt x="14598" y="658"/>
                    <a:pt x="14748" y="659"/>
                    <a:pt x="14897" y="659"/>
                  </a:cubicBezTo>
                  <a:cubicBezTo>
                    <a:pt x="16113" y="659"/>
                    <a:pt x="17325" y="610"/>
                    <a:pt x="18534" y="514"/>
                  </a:cubicBezTo>
                  <a:lnTo>
                    <a:pt x="18534" y="514"/>
                  </a:lnTo>
                  <a:cubicBezTo>
                    <a:pt x="18633" y="4510"/>
                    <a:pt x="18721" y="8510"/>
                    <a:pt x="18599" y="12506"/>
                  </a:cubicBezTo>
                  <a:lnTo>
                    <a:pt x="18599" y="12506"/>
                  </a:lnTo>
                  <a:cubicBezTo>
                    <a:pt x="13806" y="12698"/>
                    <a:pt x="9004" y="12653"/>
                    <a:pt x="4203" y="12690"/>
                  </a:cubicBezTo>
                  <a:cubicBezTo>
                    <a:pt x="2868" y="12703"/>
                    <a:pt x="1534" y="12720"/>
                    <a:pt x="200" y="12751"/>
                  </a:cubicBezTo>
                  <a:lnTo>
                    <a:pt x="200" y="12751"/>
                  </a:lnTo>
                  <a:cubicBezTo>
                    <a:pt x="244" y="12456"/>
                    <a:pt x="290" y="12158"/>
                    <a:pt x="334" y="11863"/>
                  </a:cubicBezTo>
                  <a:lnTo>
                    <a:pt x="334" y="11863"/>
                  </a:lnTo>
                  <a:cubicBezTo>
                    <a:pt x="355" y="11849"/>
                    <a:pt x="369" y="11826"/>
                    <a:pt x="369" y="11794"/>
                  </a:cubicBezTo>
                  <a:cubicBezTo>
                    <a:pt x="315" y="7927"/>
                    <a:pt x="265" y="4060"/>
                    <a:pt x="216" y="193"/>
                  </a:cubicBezTo>
                  <a:close/>
                  <a:moveTo>
                    <a:pt x="131" y="0"/>
                  </a:moveTo>
                  <a:cubicBezTo>
                    <a:pt x="79" y="0"/>
                    <a:pt x="33" y="32"/>
                    <a:pt x="37" y="88"/>
                  </a:cubicBezTo>
                  <a:cubicBezTo>
                    <a:pt x="86" y="3945"/>
                    <a:pt x="136" y="7802"/>
                    <a:pt x="185" y="11659"/>
                  </a:cubicBezTo>
                  <a:lnTo>
                    <a:pt x="185" y="11659"/>
                  </a:lnTo>
                  <a:cubicBezTo>
                    <a:pt x="128" y="12045"/>
                    <a:pt x="67" y="12431"/>
                    <a:pt x="10" y="12817"/>
                  </a:cubicBezTo>
                  <a:cubicBezTo>
                    <a:pt x="1" y="12870"/>
                    <a:pt x="30" y="12931"/>
                    <a:pt x="90" y="12931"/>
                  </a:cubicBezTo>
                  <a:cubicBezTo>
                    <a:pt x="92" y="12931"/>
                    <a:pt x="94" y="12931"/>
                    <a:pt x="96" y="12931"/>
                  </a:cubicBezTo>
                  <a:cubicBezTo>
                    <a:pt x="4921" y="12817"/>
                    <a:pt x="9751" y="12881"/>
                    <a:pt x="14576" y="12799"/>
                  </a:cubicBezTo>
                  <a:cubicBezTo>
                    <a:pt x="15945" y="12771"/>
                    <a:pt x="17313" y="12735"/>
                    <a:pt x="18682" y="12680"/>
                  </a:cubicBezTo>
                  <a:cubicBezTo>
                    <a:pt x="18732" y="12680"/>
                    <a:pt x="18773" y="12644"/>
                    <a:pt x="18773" y="12594"/>
                  </a:cubicBezTo>
                  <a:cubicBezTo>
                    <a:pt x="18905" y="8538"/>
                    <a:pt x="18810" y="4477"/>
                    <a:pt x="18714" y="420"/>
                  </a:cubicBezTo>
                  <a:cubicBezTo>
                    <a:pt x="18714" y="377"/>
                    <a:pt x="18677" y="329"/>
                    <a:pt x="18629" y="329"/>
                  </a:cubicBezTo>
                  <a:cubicBezTo>
                    <a:pt x="18627" y="329"/>
                    <a:pt x="18625" y="329"/>
                    <a:pt x="18623" y="329"/>
                  </a:cubicBezTo>
                  <a:cubicBezTo>
                    <a:pt x="17376" y="428"/>
                    <a:pt x="16126" y="478"/>
                    <a:pt x="14875" y="478"/>
                  </a:cubicBezTo>
                  <a:cubicBezTo>
                    <a:pt x="13713" y="478"/>
                    <a:pt x="12551" y="435"/>
                    <a:pt x="11392" y="347"/>
                  </a:cubicBezTo>
                  <a:cubicBezTo>
                    <a:pt x="10192" y="256"/>
                    <a:pt x="8991" y="125"/>
                    <a:pt x="7786" y="120"/>
                  </a:cubicBezTo>
                  <a:cubicBezTo>
                    <a:pt x="7746" y="120"/>
                    <a:pt x="7706" y="120"/>
                    <a:pt x="7665" y="120"/>
                  </a:cubicBezTo>
                  <a:cubicBezTo>
                    <a:pt x="6528" y="120"/>
                    <a:pt x="5395" y="180"/>
                    <a:pt x="4257" y="211"/>
                  </a:cubicBezTo>
                  <a:cubicBezTo>
                    <a:pt x="3918" y="220"/>
                    <a:pt x="3579" y="226"/>
                    <a:pt x="3239" y="226"/>
                  </a:cubicBezTo>
                  <a:cubicBezTo>
                    <a:pt x="2205" y="226"/>
                    <a:pt x="1171" y="173"/>
                    <a:pt x="151" y="2"/>
                  </a:cubicBezTo>
                  <a:cubicBezTo>
                    <a:pt x="144" y="1"/>
                    <a:pt x="137" y="0"/>
                    <a:pt x="131" y="0"/>
                  </a:cubicBezTo>
                  <a:close/>
                </a:path>
              </a:pathLst>
            </a:custGeom>
            <a:solidFill>
              <a:schemeClr val="dk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4" name="Google Shape;1324;p54"/>
            <p:cNvGrpSpPr/>
            <p:nvPr/>
          </p:nvGrpSpPr>
          <p:grpSpPr>
            <a:xfrm rot="-393">
              <a:off x="8451781" y="1455324"/>
              <a:ext cx="91501" cy="2296748"/>
              <a:chOff x="3382729" y="936491"/>
              <a:chExt cx="26147" cy="611944"/>
            </a:xfrm>
          </p:grpSpPr>
          <p:sp>
            <p:nvSpPr>
              <p:cNvPr id="1325" name="Google Shape;1325;p54"/>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54"/>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54"/>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54"/>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54"/>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 name="Google Shape;1330;p54"/>
            <p:cNvGrpSpPr/>
            <p:nvPr/>
          </p:nvGrpSpPr>
          <p:grpSpPr>
            <a:xfrm rot="5399656">
              <a:off x="3238709" y="2471928"/>
              <a:ext cx="78276" cy="4207236"/>
              <a:chOff x="3382729" y="936491"/>
              <a:chExt cx="26147" cy="611944"/>
            </a:xfrm>
          </p:grpSpPr>
          <p:sp>
            <p:nvSpPr>
              <p:cNvPr id="1331" name="Google Shape;1331;p54"/>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54"/>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54"/>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4"/>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54"/>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6" name="Google Shape;1336;p54"/>
          <p:cNvGrpSpPr/>
          <p:nvPr/>
        </p:nvGrpSpPr>
        <p:grpSpPr>
          <a:xfrm flipH="1" rot="1266688">
            <a:off x="6571199" y="383237"/>
            <a:ext cx="2943357" cy="825064"/>
            <a:chOff x="2803476" y="74617"/>
            <a:chExt cx="3649392" cy="984386"/>
          </a:xfrm>
        </p:grpSpPr>
        <p:sp>
          <p:nvSpPr>
            <p:cNvPr id="1337" name="Google Shape;1337;p54"/>
            <p:cNvSpPr/>
            <p:nvPr/>
          </p:nvSpPr>
          <p:spPr>
            <a:xfrm>
              <a:off x="2835857" y="91232"/>
              <a:ext cx="3594239" cy="930809"/>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54"/>
            <p:cNvSpPr/>
            <p:nvPr/>
          </p:nvSpPr>
          <p:spPr>
            <a:xfrm>
              <a:off x="2803476" y="74617"/>
              <a:ext cx="3649392" cy="984386"/>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9" name="Google Shape;1339;p54"/>
          <p:cNvSpPr txBox="1"/>
          <p:nvPr>
            <p:ph type="title"/>
          </p:nvPr>
        </p:nvSpPr>
        <p:spPr>
          <a:xfrm>
            <a:off x="930200" y="627400"/>
            <a:ext cx="64728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Maybe you need a table</a:t>
            </a:r>
            <a:endParaRPr b="1"/>
          </a:p>
        </p:txBody>
      </p:sp>
      <p:graphicFrame>
        <p:nvGraphicFramePr>
          <p:cNvPr id="1340" name="Google Shape;1340;p54"/>
          <p:cNvGraphicFramePr/>
          <p:nvPr/>
        </p:nvGraphicFramePr>
        <p:xfrm>
          <a:off x="1475950" y="1616175"/>
          <a:ext cx="3000000" cy="3000000"/>
        </p:xfrm>
        <a:graphic>
          <a:graphicData uri="http://schemas.openxmlformats.org/drawingml/2006/table">
            <a:tbl>
              <a:tblPr>
                <a:noFill/>
                <a:tableStyleId>{F7EE7A10-4FFD-4868-BC86-DC19D09851B7}</a:tableStyleId>
              </a:tblPr>
              <a:tblGrid>
                <a:gridCol w="1586125"/>
                <a:gridCol w="1586125"/>
                <a:gridCol w="1586125"/>
                <a:gridCol w="1586125"/>
              </a:tblGrid>
              <a:tr h="644675">
                <a:tc>
                  <a:txBody>
                    <a:bodyPr/>
                    <a:lstStyle/>
                    <a:p>
                      <a:pPr indent="0" lvl="0" marL="0" rtl="0" algn="l">
                        <a:spcBef>
                          <a:spcPts val="0"/>
                        </a:spcBef>
                        <a:spcAft>
                          <a:spcPts val="0"/>
                        </a:spcAft>
                        <a:buNone/>
                      </a:pPr>
                      <a:r>
                        <a:t/>
                      </a:r>
                      <a:endParaRPr>
                        <a:solidFill>
                          <a:schemeClr val="dk1"/>
                        </a:solidFill>
                        <a:latin typeface="Coming Soon"/>
                        <a:ea typeface="Coming Soon"/>
                        <a:cs typeface="Coming Soon"/>
                        <a:sym typeface="Coming Soon"/>
                      </a:endParaRPr>
                    </a:p>
                  </a:txBody>
                  <a:tcPr marT="91425" marB="91425" marR="91425" marL="91425">
                    <a:lnL cap="flat" cmpd="sng" w="28575">
                      <a:solidFill>
                        <a:schemeClr val="dk1">
                          <a:alpha val="0"/>
                        </a:schemeClr>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alpha val="0"/>
                        </a:schemeClr>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b="1" lang="en" sz="1800">
                          <a:solidFill>
                            <a:schemeClr val="dk1"/>
                          </a:solidFill>
                          <a:latin typeface="Calligraffitti"/>
                          <a:ea typeface="Calligraffitti"/>
                          <a:cs typeface="Calligraffitti"/>
                          <a:sym typeface="Calligraffitti"/>
                        </a:rPr>
                        <a:t>Mass</a:t>
                      </a:r>
                      <a:endParaRPr b="1" sz="1800">
                        <a:solidFill>
                          <a:schemeClr val="dk1"/>
                        </a:solidFill>
                        <a:latin typeface="Calligraffitti"/>
                        <a:ea typeface="Calligraffitti"/>
                        <a:cs typeface="Calligraffitti"/>
                        <a:sym typeface="Calligraffitti"/>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b="1" lang="en" sz="1800">
                          <a:solidFill>
                            <a:schemeClr val="dk1"/>
                          </a:solidFill>
                          <a:latin typeface="Calligraffitti"/>
                          <a:ea typeface="Calligraffitti"/>
                          <a:cs typeface="Calligraffitti"/>
                          <a:sym typeface="Calligraffitti"/>
                        </a:rPr>
                        <a:t>Diameter</a:t>
                      </a:r>
                      <a:endParaRPr b="1" sz="1800">
                        <a:solidFill>
                          <a:schemeClr val="dk1"/>
                        </a:solidFill>
                        <a:latin typeface="Calligraffitti"/>
                        <a:ea typeface="Calligraffitti"/>
                        <a:cs typeface="Calligraffitti"/>
                        <a:sym typeface="Calligraffitti"/>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b="1" lang="en" sz="1800">
                          <a:solidFill>
                            <a:schemeClr val="dk1"/>
                          </a:solidFill>
                          <a:latin typeface="Calligraffitti"/>
                          <a:ea typeface="Calligraffitti"/>
                          <a:cs typeface="Calligraffitti"/>
                          <a:sym typeface="Calligraffitti"/>
                        </a:rPr>
                        <a:t>Gravity</a:t>
                      </a:r>
                      <a:endParaRPr b="1" sz="1800">
                        <a:solidFill>
                          <a:schemeClr val="dk1"/>
                        </a:solidFill>
                        <a:latin typeface="Calligraffitti"/>
                        <a:ea typeface="Calligraffitti"/>
                        <a:cs typeface="Calligraffitti"/>
                        <a:sym typeface="Calligraffitti"/>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r>
              <a:tr h="649450">
                <a:tc>
                  <a:txBody>
                    <a:bodyPr/>
                    <a:lstStyle/>
                    <a:p>
                      <a:pPr indent="0" lvl="0" marL="0" rtl="0" algn="ctr">
                        <a:spcBef>
                          <a:spcPts val="0"/>
                        </a:spcBef>
                        <a:spcAft>
                          <a:spcPts val="0"/>
                        </a:spcAft>
                        <a:buNone/>
                      </a:pPr>
                      <a:r>
                        <a:rPr b="1" lang="en" sz="1800">
                          <a:solidFill>
                            <a:schemeClr val="dk1"/>
                          </a:solidFill>
                          <a:latin typeface="Calligraffitti"/>
                          <a:ea typeface="Calligraffitti"/>
                          <a:cs typeface="Calligraffitti"/>
                          <a:sym typeface="Calligraffitti"/>
                        </a:rPr>
                        <a:t>Mercury</a:t>
                      </a:r>
                      <a:endParaRPr b="1" sz="1800">
                        <a:solidFill>
                          <a:schemeClr val="dk1"/>
                        </a:solidFill>
                        <a:latin typeface="Calligraffitti"/>
                        <a:ea typeface="Calligraffitti"/>
                        <a:cs typeface="Calligraffitti"/>
                        <a:sym typeface="Calligraffitti"/>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Nunito"/>
                          <a:ea typeface="Nunito"/>
                          <a:cs typeface="Nunito"/>
                          <a:sym typeface="Nunito"/>
                        </a:rPr>
                        <a:t>0.06</a:t>
                      </a:r>
                      <a:endParaRPr>
                        <a:solidFill>
                          <a:schemeClr val="dk1"/>
                        </a:solidFill>
                        <a:latin typeface="Nunito"/>
                        <a:ea typeface="Nunito"/>
                        <a:cs typeface="Nunito"/>
                        <a:sym typeface="Nunito"/>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Nunito"/>
                          <a:ea typeface="Nunito"/>
                          <a:cs typeface="Nunito"/>
                          <a:sym typeface="Nunito"/>
                        </a:rPr>
                        <a:t>0.38 </a:t>
                      </a:r>
                      <a:endParaRPr>
                        <a:solidFill>
                          <a:schemeClr val="dk1"/>
                        </a:solidFill>
                        <a:latin typeface="Nunito"/>
                        <a:ea typeface="Nunito"/>
                        <a:cs typeface="Nunito"/>
                        <a:sym typeface="Nunito"/>
                      </a:endParaRPr>
                    </a:p>
                  </a:txBody>
                  <a:tcPr marT="91425" marB="9142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Nunito"/>
                          <a:ea typeface="Nunito"/>
                          <a:cs typeface="Nunito"/>
                          <a:sym typeface="Nunito"/>
                        </a:rPr>
                        <a:t>0.38 </a:t>
                      </a:r>
                      <a:endParaRPr>
                        <a:solidFill>
                          <a:schemeClr val="dk1"/>
                        </a:solidFill>
                        <a:latin typeface="Nunito"/>
                        <a:ea typeface="Nunito"/>
                        <a:cs typeface="Nunito"/>
                        <a:sym typeface="Nunito"/>
                      </a:endParaRPr>
                    </a:p>
                  </a:txBody>
                  <a:tcPr marT="91425" marB="91425" marR="91425" marL="91425" anchor="ctr">
                    <a:lnL cap="flat" cmpd="sng" w="28575">
                      <a:solidFill>
                        <a:schemeClr val="dk1">
                          <a:alpha val="0"/>
                        </a:schemeClr>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alpha val="0"/>
                        </a:schemeClr>
                      </a:solidFill>
                      <a:prstDash val="solid"/>
                      <a:round/>
                      <a:headEnd len="sm" w="sm" type="none"/>
                      <a:tailEnd len="sm" w="sm" type="none"/>
                    </a:lnB>
                    <a:solidFill>
                      <a:schemeClr val="lt1"/>
                    </a:solidFill>
                  </a:tcPr>
                </a:tc>
              </a:tr>
              <a:tr h="649450">
                <a:tc>
                  <a:txBody>
                    <a:bodyPr/>
                    <a:lstStyle/>
                    <a:p>
                      <a:pPr indent="0" lvl="0" marL="0" rtl="0" algn="ctr">
                        <a:spcBef>
                          <a:spcPts val="0"/>
                        </a:spcBef>
                        <a:spcAft>
                          <a:spcPts val="0"/>
                        </a:spcAft>
                        <a:buNone/>
                      </a:pPr>
                      <a:r>
                        <a:rPr b="1" lang="en" sz="1800">
                          <a:solidFill>
                            <a:schemeClr val="dk1"/>
                          </a:solidFill>
                          <a:latin typeface="Calligraffitti"/>
                          <a:ea typeface="Calligraffitti"/>
                          <a:cs typeface="Calligraffitti"/>
                          <a:sym typeface="Calligraffitti"/>
                        </a:rPr>
                        <a:t>Mars</a:t>
                      </a:r>
                      <a:endParaRPr b="1" sz="1800">
                        <a:solidFill>
                          <a:schemeClr val="dk1"/>
                        </a:solidFill>
                        <a:latin typeface="Calligraffitti"/>
                        <a:ea typeface="Calligraffitti"/>
                        <a:cs typeface="Calligraffitti"/>
                        <a:sym typeface="Calligraffitti"/>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Nunito"/>
                          <a:ea typeface="Nunito"/>
                          <a:cs typeface="Nunito"/>
                          <a:sym typeface="Nunito"/>
                        </a:rPr>
                        <a:t>0.11</a:t>
                      </a:r>
                      <a:endParaRPr>
                        <a:solidFill>
                          <a:schemeClr val="dk1"/>
                        </a:solidFill>
                        <a:latin typeface="Nunito"/>
                        <a:ea typeface="Nunito"/>
                        <a:cs typeface="Nunito"/>
                        <a:sym typeface="Nunito"/>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alpha val="0"/>
                        </a:schemeClr>
                      </a:solidFill>
                      <a:prstDash val="solid"/>
                      <a:round/>
                      <a:headEnd len="sm" w="sm" type="none"/>
                      <a:tailEnd len="sm" w="sm" type="none"/>
                    </a:lnT>
                    <a:lnB cap="flat" cmpd="sng" w="28575">
                      <a:solidFill>
                        <a:schemeClr val="dk1">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Nunito"/>
                          <a:ea typeface="Nunito"/>
                          <a:cs typeface="Nunito"/>
                          <a:sym typeface="Nunito"/>
                        </a:rPr>
                        <a:t>0.53 </a:t>
                      </a:r>
                      <a:endParaRPr>
                        <a:solidFill>
                          <a:schemeClr val="dk1"/>
                        </a:solidFill>
                        <a:latin typeface="Nunito"/>
                        <a:ea typeface="Nunito"/>
                        <a:cs typeface="Nunito"/>
                        <a:sym typeface="Nunito"/>
                      </a:endParaRPr>
                    </a:p>
                  </a:txBody>
                  <a:tcPr marT="91425" marB="9142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alpha val="0"/>
                        </a:schemeClr>
                      </a:solidFill>
                      <a:prstDash val="solid"/>
                      <a:round/>
                      <a:headEnd len="sm" w="sm" type="none"/>
                      <a:tailEnd len="sm" w="sm" type="none"/>
                    </a:lnT>
                    <a:lnB cap="flat" cmpd="sng" w="28575">
                      <a:solidFill>
                        <a:schemeClr val="dk1">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Nunito"/>
                          <a:ea typeface="Nunito"/>
                          <a:cs typeface="Nunito"/>
                          <a:sym typeface="Nunito"/>
                        </a:rPr>
                        <a:t>0.38</a:t>
                      </a:r>
                      <a:endParaRPr>
                        <a:solidFill>
                          <a:schemeClr val="dk1"/>
                        </a:solidFill>
                        <a:latin typeface="Nunito"/>
                        <a:ea typeface="Nunito"/>
                        <a:cs typeface="Nunito"/>
                        <a:sym typeface="Nunito"/>
                      </a:endParaRPr>
                    </a:p>
                  </a:txBody>
                  <a:tcPr marT="91425" marB="91425" marR="91425" marL="91425" anchor="ctr">
                    <a:lnL cap="flat" cmpd="sng" w="28575">
                      <a:solidFill>
                        <a:schemeClr val="dk1">
                          <a:alpha val="0"/>
                        </a:schemeClr>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alpha val="0"/>
                        </a:schemeClr>
                      </a:solidFill>
                      <a:prstDash val="solid"/>
                      <a:round/>
                      <a:headEnd len="sm" w="sm" type="none"/>
                      <a:tailEnd len="sm" w="sm" type="none"/>
                    </a:lnT>
                    <a:lnB cap="flat" cmpd="sng" w="28575">
                      <a:solidFill>
                        <a:schemeClr val="dk1">
                          <a:alpha val="0"/>
                        </a:schemeClr>
                      </a:solidFill>
                      <a:prstDash val="solid"/>
                      <a:round/>
                      <a:headEnd len="sm" w="sm" type="none"/>
                      <a:tailEnd len="sm" w="sm" type="none"/>
                    </a:lnB>
                    <a:solidFill>
                      <a:schemeClr val="lt1"/>
                    </a:solidFill>
                  </a:tcPr>
                </a:tc>
              </a:tr>
              <a:tr h="649450">
                <a:tc>
                  <a:txBody>
                    <a:bodyPr/>
                    <a:lstStyle/>
                    <a:p>
                      <a:pPr indent="0" lvl="0" marL="0" rtl="0" algn="ctr">
                        <a:spcBef>
                          <a:spcPts val="0"/>
                        </a:spcBef>
                        <a:spcAft>
                          <a:spcPts val="0"/>
                        </a:spcAft>
                        <a:buNone/>
                      </a:pPr>
                      <a:r>
                        <a:rPr b="1" lang="en" sz="1800">
                          <a:solidFill>
                            <a:schemeClr val="dk1"/>
                          </a:solidFill>
                          <a:latin typeface="Calligraffitti"/>
                          <a:ea typeface="Calligraffitti"/>
                          <a:cs typeface="Calligraffitti"/>
                          <a:sym typeface="Calligraffitti"/>
                        </a:rPr>
                        <a:t>Saturn</a:t>
                      </a:r>
                      <a:endParaRPr b="1" sz="1800">
                        <a:solidFill>
                          <a:schemeClr val="dk1"/>
                        </a:solidFill>
                        <a:latin typeface="Calligraffitti"/>
                        <a:ea typeface="Calligraffitti"/>
                        <a:cs typeface="Calligraffitti"/>
                        <a:sym typeface="Calligraffitti"/>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Nunito"/>
                          <a:ea typeface="Nunito"/>
                          <a:cs typeface="Nunito"/>
                          <a:sym typeface="Nunito"/>
                        </a:rPr>
                        <a:t>95.2</a:t>
                      </a:r>
                      <a:endParaRPr>
                        <a:solidFill>
                          <a:schemeClr val="dk1"/>
                        </a:solidFill>
                        <a:latin typeface="Nunito"/>
                        <a:ea typeface="Nunito"/>
                        <a:cs typeface="Nunito"/>
                        <a:sym typeface="Nunito"/>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alpha val="0"/>
                        </a:schemeClr>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Nunito"/>
                          <a:ea typeface="Nunito"/>
                          <a:cs typeface="Nunito"/>
                          <a:sym typeface="Nunito"/>
                        </a:rPr>
                        <a:t>9.4 </a:t>
                      </a:r>
                      <a:endParaRPr>
                        <a:solidFill>
                          <a:schemeClr val="dk1"/>
                        </a:solidFill>
                        <a:latin typeface="Nunito"/>
                        <a:ea typeface="Nunito"/>
                        <a:cs typeface="Nunito"/>
                        <a:sym typeface="Nunito"/>
                      </a:endParaRPr>
                    </a:p>
                  </a:txBody>
                  <a:tcPr marT="91425" marB="9142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alpha val="0"/>
                        </a:schemeClr>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Nunito"/>
                          <a:ea typeface="Nunito"/>
                          <a:cs typeface="Nunito"/>
                          <a:sym typeface="Nunito"/>
                        </a:rPr>
                        <a:t>1.16</a:t>
                      </a:r>
                      <a:endParaRPr>
                        <a:solidFill>
                          <a:schemeClr val="dk1"/>
                        </a:solidFill>
                        <a:latin typeface="Nunito"/>
                        <a:ea typeface="Nunito"/>
                        <a:cs typeface="Nunito"/>
                        <a:sym typeface="Nunito"/>
                      </a:endParaRPr>
                    </a:p>
                  </a:txBody>
                  <a:tcPr marT="91425" marB="91425" marR="91425" marL="91425" anchor="ctr">
                    <a:lnL cap="flat" cmpd="sng" w="28575">
                      <a:solidFill>
                        <a:schemeClr val="dk1">
                          <a:alpha val="0"/>
                        </a:schemeClr>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alpha val="0"/>
                        </a:schemeClr>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r>
            </a:tbl>
          </a:graphicData>
        </a:graphic>
      </p:graphicFrame>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4" name="Shape 1344"/>
        <p:cNvGrpSpPr/>
        <p:nvPr/>
      </p:nvGrpSpPr>
      <p:grpSpPr>
        <a:xfrm>
          <a:off x="0" y="0"/>
          <a:ext cx="0" cy="0"/>
          <a:chOff x="0" y="0"/>
          <a:chExt cx="0" cy="0"/>
        </a:xfrm>
      </p:grpSpPr>
      <p:grpSp>
        <p:nvGrpSpPr>
          <p:cNvPr id="1345" name="Google Shape;1345;p55"/>
          <p:cNvGrpSpPr/>
          <p:nvPr/>
        </p:nvGrpSpPr>
        <p:grpSpPr>
          <a:xfrm flipH="1" rot="5400397">
            <a:off x="-427150" y="-4186167"/>
            <a:ext cx="10052173" cy="8796012"/>
            <a:chOff x="577150" y="371675"/>
            <a:chExt cx="2899721" cy="1958151"/>
          </a:xfrm>
        </p:grpSpPr>
        <p:sp>
          <p:nvSpPr>
            <p:cNvPr id="1346" name="Google Shape;1346;p55"/>
            <p:cNvSpPr/>
            <p:nvPr/>
          </p:nvSpPr>
          <p:spPr>
            <a:xfrm>
              <a:off x="702678" y="411388"/>
              <a:ext cx="1319736" cy="66413"/>
            </a:xfrm>
            <a:custGeom>
              <a:rect b="b" l="l" r="r" t="t"/>
              <a:pathLst>
                <a:path extrusionOk="0" h="1684" w="33464">
                  <a:moveTo>
                    <a:pt x="22724" y="1"/>
                  </a:moveTo>
                  <a:cubicBezTo>
                    <a:pt x="22094" y="1"/>
                    <a:pt x="21465" y="8"/>
                    <a:pt x="20832" y="25"/>
                  </a:cubicBezTo>
                  <a:cubicBezTo>
                    <a:pt x="20488" y="38"/>
                    <a:pt x="20132" y="38"/>
                    <a:pt x="19788" y="50"/>
                  </a:cubicBezTo>
                  <a:cubicBezTo>
                    <a:pt x="19432" y="63"/>
                    <a:pt x="19088" y="127"/>
                    <a:pt x="18731" y="127"/>
                  </a:cubicBezTo>
                  <a:cubicBezTo>
                    <a:pt x="18625" y="135"/>
                    <a:pt x="18517" y="138"/>
                    <a:pt x="18408" y="138"/>
                  </a:cubicBezTo>
                  <a:cubicBezTo>
                    <a:pt x="18168" y="138"/>
                    <a:pt x="17924" y="123"/>
                    <a:pt x="17687" y="114"/>
                  </a:cubicBezTo>
                  <a:cubicBezTo>
                    <a:pt x="17616" y="111"/>
                    <a:pt x="17545" y="110"/>
                    <a:pt x="17474" y="110"/>
                  </a:cubicBezTo>
                  <a:cubicBezTo>
                    <a:pt x="17193" y="110"/>
                    <a:pt x="16915" y="127"/>
                    <a:pt x="16630" y="127"/>
                  </a:cubicBezTo>
                  <a:cubicBezTo>
                    <a:pt x="13854" y="190"/>
                    <a:pt x="11066" y="305"/>
                    <a:pt x="8277" y="471"/>
                  </a:cubicBezTo>
                  <a:cubicBezTo>
                    <a:pt x="6889" y="534"/>
                    <a:pt x="5488" y="623"/>
                    <a:pt x="4113" y="725"/>
                  </a:cubicBezTo>
                  <a:lnTo>
                    <a:pt x="2025" y="878"/>
                  </a:lnTo>
                  <a:cubicBezTo>
                    <a:pt x="1668" y="891"/>
                    <a:pt x="1325" y="929"/>
                    <a:pt x="968" y="1018"/>
                  </a:cubicBezTo>
                  <a:cubicBezTo>
                    <a:pt x="624" y="1120"/>
                    <a:pt x="293" y="1298"/>
                    <a:pt x="39" y="1553"/>
                  </a:cubicBezTo>
                  <a:cubicBezTo>
                    <a:pt x="0" y="1578"/>
                    <a:pt x="0" y="1629"/>
                    <a:pt x="39" y="1655"/>
                  </a:cubicBezTo>
                  <a:cubicBezTo>
                    <a:pt x="51" y="1674"/>
                    <a:pt x="70" y="1683"/>
                    <a:pt x="90" y="1683"/>
                  </a:cubicBezTo>
                  <a:cubicBezTo>
                    <a:pt x="109" y="1683"/>
                    <a:pt x="128" y="1674"/>
                    <a:pt x="140" y="1655"/>
                  </a:cubicBezTo>
                  <a:cubicBezTo>
                    <a:pt x="382" y="1426"/>
                    <a:pt x="701" y="1260"/>
                    <a:pt x="1019" y="1184"/>
                  </a:cubicBezTo>
                  <a:cubicBezTo>
                    <a:pt x="1350" y="1082"/>
                    <a:pt x="1694" y="1069"/>
                    <a:pt x="2038" y="1056"/>
                  </a:cubicBezTo>
                  <a:lnTo>
                    <a:pt x="4126" y="916"/>
                  </a:lnTo>
                  <a:cubicBezTo>
                    <a:pt x="5514" y="814"/>
                    <a:pt x="6915" y="738"/>
                    <a:pt x="8290" y="662"/>
                  </a:cubicBezTo>
                  <a:cubicBezTo>
                    <a:pt x="11066" y="509"/>
                    <a:pt x="13854" y="407"/>
                    <a:pt x="16630" y="343"/>
                  </a:cubicBezTo>
                  <a:cubicBezTo>
                    <a:pt x="16987" y="343"/>
                    <a:pt x="17331" y="343"/>
                    <a:pt x="17687" y="305"/>
                  </a:cubicBezTo>
                  <a:cubicBezTo>
                    <a:pt x="18031" y="280"/>
                    <a:pt x="18387" y="241"/>
                    <a:pt x="18731" y="241"/>
                  </a:cubicBezTo>
                  <a:cubicBezTo>
                    <a:pt x="19088" y="241"/>
                    <a:pt x="19432" y="280"/>
                    <a:pt x="19788" y="292"/>
                  </a:cubicBezTo>
                  <a:lnTo>
                    <a:pt x="20832" y="292"/>
                  </a:lnTo>
                  <a:lnTo>
                    <a:pt x="25009" y="280"/>
                  </a:lnTo>
                  <a:cubicBezTo>
                    <a:pt x="25511" y="275"/>
                    <a:pt x="26013" y="273"/>
                    <a:pt x="26515" y="273"/>
                  </a:cubicBezTo>
                  <a:cubicBezTo>
                    <a:pt x="28798" y="273"/>
                    <a:pt x="31076" y="316"/>
                    <a:pt x="33362" y="369"/>
                  </a:cubicBezTo>
                  <a:cubicBezTo>
                    <a:pt x="33413" y="369"/>
                    <a:pt x="33438" y="343"/>
                    <a:pt x="33464" y="305"/>
                  </a:cubicBezTo>
                  <a:cubicBezTo>
                    <a:pt x="33464" y="254"/>
                    <a:pt x="33426" y="229"/>
                    <a:pt x="33375" y="229"/>
                  </a:cubicBezTo>
                  <a:cubicBezTo>
                    <a:pt x="30599" y="101"/>
                    <a:pt x="27810" y="50"/>
                    <a:pt x="25022" y="25"/>
                  </a:cubicBezTo>
                  <a:cubicBezTo>
                    <a:pt x="24253" y="11"/>
                    <a:pt x="23489" y="1"/>
                    <a:pt x="22724"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5"/>
            <p:cNvSpPr/>
            <p:nvPr/>
          </p:nvSpPr>
          <p:spPr>
            <a:xfrm>
              <a:off x="584682" y="394272"/>
              <a:ext cx="2892189" cy="1929835"/>
            </a:xfrm>
            <a:custGeom>
              <a:rect b="b" l="l" r="r" t="t"/>
              <a:pathLst>
                <a:path extrusionOk="0" h="48934" w="73336">
                  <a:moveTo>
                    <a:pt x="1990" y="48070"/>
                  </a:moveTo>
                  <a:cubicBezTo>
                    <a:pt x="2241" y="48320"/>
                    <a:pt x="2617" y="48440"/>
                    <a:pt x="3124" y="48440"/>
                  </a:cubicBezTo>
                  <a:cubicBezTo>
                    <a:pt x="3228" y="48440"/>
                    <a:pt x="3337" y="48435"/>
                    <a:pt x="3451" y="48425"/>
                  </a:cubicBezTo>
                  <a:lnTo>
                    <a:pt x="3451" y="48425"/>
                  </a:lnTo>
                  <a:cubicBezTo>
                    <a:pt x="3329" y="48438"/>
                    <a:pt x="3213" y="48444"/>
                    <a:pt x="3103" y="48444"/>
                  </a:cubicBezTo>
                  <a:cubicBezTo>
                    <a:pt x="2613" y="48444"/>
                    <a:pt x="2238" y="48318"/>
                    <a:pt x="1990" y="48070"/>
                  </a:cubicBezTo>
                  <a:close/>
                  <a:moveTo>
                    <a:pt x="63375" y="1"/>
                  </a:moveTo>
                  <a:cubicBezTo>
                    <a:pt x="61914" y="1"/>
                    <a:pt x="60437" y="14"/>
                    <a:pt x="58943" y="39"/>
                  </a:cubicBezTo>
                  <a:cubicBezTo>
                    <a:pt x="52054" y="128"/>
                    <a:pt x="44809" y="472"/>
                    <a:pt x="37220" y="1070"/>
                  </a:cubicBezTo>
                  <a:cubicBezTo>
                    <a:pt x="35104" y="1004"/>
                    <a:pt x="32626" y="966"/>
                    <a:pt x="29798" y="966"/>
                  </a:cubicBezTo>
                  <a:cubicBezTo>
                    <a:pt x="28797" y="966"/>
                    <a:pt x="27752" y="971"/>
                    <a:pt x="26664" y="981"/>
                  </a:cubicBezTo>
                  <a:cubicBezTo>
                    <a:pt x="23111" y="994"/>
                    <a:pt x="19559" y="1070"/>
                    <a:pt x="16031" y="1185"/>
                  </a:cubicBezTo>
                  <a:cubicBezTo>
                    <a:pt x="11256" y="1350"/>
                    <a:pt x="6660" y="1579"/>
                    <a:pt x="2267" y="1910"/>
                  </a:cubicBezTo>
                  <a:cubicBezTo>
                    <a:pt x="1566" y="1987"/>
                    <a:pt x="1019" y="2191"/>
                    <a:pt x="649" y="2560"/>
                  </a:cubicBezTo>
                  <a:cubicBezTo>
                    <a:pt x="242" y="2942"/>
                    <a:pt x="13" y="3515"/>
                    <a:pt x="0" y="4292"/>
                  </a:cubicBezTo>
                  <a:cubicBezTo>
                    <a:pt x="0" y="4508"/>
                    <a:pt x="0" y="4737"/>
                    <a:pt x="38" y="4979"/>
                  </a:cubicBezTo>
                  <a:lnTo>
                    <a:pt x="1121" y="46808"/>
                  </a:lnTo>
                  <a:cubicBezTo>
                    <a:pt x="1061" y="48229"/>
                    <a:pt x="1674" y="48934"/>
                    <a:pt x="2988" y="48934"/>
                  </a:cubicBezTo>
                  <a:cubicBezTo>
                    <a:pt x="3087" y="48934"/>
                    <a:pt x="3191" y="48930"/>
                    <a:pt x="3298" y="48922"/>
                  </a:cubicBezTo>
                  <a:cubicBezTo>
                    <a:pt x="7067" y="48629"/>
                    <a:pt x="10811" y="48425"/>
                    <a:pt x="14529" y="48298"/>
                  </a:cubicBezTo>
                  <a:lnTo>
                    <a:pt x="16031" y="48247"/>
                  </a:lnTo>
                  <a:cubicBezTo>
                    <a:pt x="18782" y="48158"/>
                    <a:pt x="25963" y="47967"/>
                    <a:pt x="37564" y="47699"/>
                  </a:cubicBezTo>
                  <a:cubicBezTo>
                    <a:pt x="46146" y="47483"/>
                    <a:pt x="53277" y="47317"/>
                    <a:pt x="58943" y="47190"/>
                  </a:cubicBezTo>
                  <a:cubicBezTo>
                    <a:pt x="62538" y="47104"/>
                    <a:pt x="65933" y="47073"/>
                    <a:pt x="69166" y="47073"/>
                  </a:cubicBezTo>
                  <a:cubicBezTo>
                    <a:pt x="69758" y="47073"/>
                    <a:pt x="70344" y="47074"/>
                    <a:pt x="70925" y="47076"/>
                  </a:cubicBezTo>
                  <a:cubicBezTo>
                    <a:pt x="71006" y="47080"/>
                    <a:pt x="71085" y="47082"/>
                    <a:pt x="71162" y="47082"/>
                  </a:cubicBezTo>
                  <a:cubicBezTo>
                    <a:pt x="72664" y="47082"/>
                    <a:pt x="73336" y="46252"/>
                    <a:pt x="73166" y="44593"/>
                  </a:cubicBezTo>
                  <a:lnTo>
                    <a:pt x="72071" y="2063"/>
                  </a:lnTo>
                  <a:cubicBezTo>
                    <a:pt x="72058" y="1694"/>
                    <a:pt x="72007" y="1363"/>
                    <a:pt x="71918" y="1096"/>
                  </a:cubicBezTo>
                  <a:cubicBezTo>
                    <a:pt x="71765" y="739"/>
                    <a:pt x="71536" y="472"/>
                    <a:pt x="71180" y="306"/>
                  </a:cubicBezTo>
                  <a:cubicBezTo>
                    <a:pt x="70874" y="179"/>
                    <a:pt x="70518" y="102"/>
                    <a:pt x="70085" y="102"/>
                  </a:cubicBezTo>
                  <a:cubicBezTo>
                    <a:pt x="67883" y="33"/>
                    <a:pt x="65648" y="1"/>
                    <a:pt x="63375"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5"/>
            <p:cNvSpPr/>
            <p:nvPr/>
          </p:nvSpPr>
          <p:spPr>
            <a:xfrm>
              <a:off x="577150" y="389224"/>
              <a:ext cx="2899051" cy="1940601"/>
            </a:xfrm>
            <a:custGeom>
              <a:rect b="b" l="l" r="r" t="t"/>
              <a:pathLst>
                <a:path extrusionOk="0" h="49207" w="73510">
                  <a:moveTo>
                    <a:pt x="62794" y="263"/>
                  </a:moveTo>
                  <a:cubicBezTo>
                    <a:pt x="64161" y="263"/>
                    <a:pt x="65530" y="273"/>
                    <a:pt x="66901" y="294"/>
                  </a:cubicBezTo>
                  <a:cubicBezTo>
                    <a:pt x="67716" y="307"/>
                    <a:pt x="68531" y="319"/>
                    <a:pt x="69346" y="345"/>
                  </a:cubicBezTo>
                  <a:cubicBezTo>
                    <a:pt x="69766" y="345"/>
                    <a:pt x="70174" y="358"/>
                    <a:pt x="70581" y="370"/>
                  </a:cubicBezTo>
                  <a:cubicBezTo>
                    <a:pt x="70976" y="409"/>
                    <a:pt x="71358" y="485"/>
                    <a:pt x="71638" y="740"/>
                  </a:cubicBezTo>
                  <a:cubicBezTo>
                    <a:pt x="71791" y="867"/>
                    <a:pt x="71893" y="1007"/>
                    <a:pt x="71982" y="1185"/>
                  </a:cubicBezTo>
                  <a:cubicBezTo>
                    <a:pt x="72058" y="1364"/>
                    <a:pt x="72084" y="1555"/>
                    <a:pt x="72122" y="1746"/>
                  </a:cubicBezTo>
                  <a:cubicBezTo>
                    <a:pt x="72147" y="1949"/>
                    <a:pt x="72147" y="2140"/>
                    <a:pt x="72147" y="2344"/>
                  </a:cubicBezTo>
                  <a:lnTo>
                    <a:pt x="72173" y="2968"/>
                  </a:lnTo>
                  <a:lnTo>
                    <a:pt x="72237" y="5413"/>
                  </a:lnTo>
                  <a:lnTo>
                    <a:pt x="72491" y="15256"/>
                  </a:lnTo>
                  <a:cubicBezTo>
                    <a:pt x="72568" y="18541"/>
                    <a:pt x="72657" y="21813"/>
                    <a:pt x="72771" y="25098"/>
                  </a:cubicBezTo>
                  <a:lnTo>
                    <a:pt x="72911" y="30014"/>
                  </a:lnTo>
                  <a:lnTo>
                    <a:pt x="73039" y="34929"/>
                  </a:lnTo>
                  <a:lnTo>
                    <a:pt x="73281" y="44771"/>
                  </a:lnTo>
                  <a:cubicBezTo>
                    <a:pt x="73319" y="45153"/>
                    <a:pt x="73332" y="45535"/>
                    <a:pt x="73230" y="45892"/>
                  </a:cubicBezTo>
                  <a:cubicBezTo>
                    <a:pt x="73153" y="46261"/>
                    <a:pt x="72962" y="46592"/>
                    <a:pt x="72657" y="46809"/>
                  </a:cubicBezTo>
                  <a:cubicBezTo>
                    <a:pt x="72377" y="47013"/>
                    <a:pt x="71995" y="47102"/>
                    <a:pt x="71613" y="47127"/>
                  </a:cubicBezTo>
                  <a:cubicBezTo>
                    <a:pt x="71549" y="47131"/>
                    <a:pt x="71485" y="47133"/>
                    <a:pt x="71422" y="47133"/>
                  </a:cubicBezTo>
                  <a:cubicBezTo>
                    <a:pt x="71294" y="47133"/>
                    <a:pt x="71167" y="47127"/>
                    <a:pt x="71040" y="47127"/>
                  </a:cubicBezTo>
                  <a:lnTo>
                    <a:pt x="70441" y="47127"/>
                  </a:lnTo>
                  <a:cubicBezTo>
                    <a:pt x="69658" y="47114"/>
                    <a:pt x="68875" y="47108"/>
                    <a:pt x="68092" y="47108"/>
                  </a:cubicBezTo>
                  <a:cubicBezTo>
                    <a:pt x="67309" y="47108"/>
                    <a:pt x="66526" y="47114"/>
                    <a:pt x="65743" y="47127"/>
                  </a:cubicBezTo>
                  <a:cubicBezTo>
                    <a:pt x="62597" y="47140"/>
                    <a:pt x="59465" y="47204"/>
                    <a:pt x="56333" y="47280"/>
                  </a:cubicBezTo>
                  <a:lnTo>
                    <a:pt x="37513" y="47726"/>
                  </a:lnTo>
                  <a:lnTo>
                    <a:pt x="18705" y="48209"/>
                  </a:lnTo>
                  <a:lnTo>
                    <a:pt x="16350" y="48273"/>
                  </a:lnTo>
                  <a:lnTo>
                    <a:pt x="13994" y="48350"/>
                  </a:lnTo>
                  <a:cubicBezTo>
                    <a:pt x="12428" y="48400"/>
                    <a:pt x="10849" y="48477"/>
                    <a:pt x="9295" y="48553"/>
                  </a:cubicBezTo>
                  <a:cubicBezTo>
                    <a:pt x="7729" y="48655"/>
                    <a:pt x="6163" y="48744"/>
                    <a:pt x="4597" y="48859"/>
                  </a:cubicBezTo>
                  <a:lnTo>
                    <a:pt x="3425" y="48935"/>
                  </a:lnTo>
                  <a:cubicBezTo>
                    <a:pt x="3355" y="48938"/>
                    <a:pt x="3286" y="48939"/>
                    <a:pt x="3216" y="48939"/>
                  </a:cubicBezTo>
                  <a:cubicBezTo>
                    <a:pt x="2905" y="48939"/>
                    <a:pt x="2598" y="48910"/>
                    <a:pt x="2318" y="48795"/>
                  </a:cubicBezTo>
                  <a:cubicBezTo>
                    <a:pt x="2165" y="48732"/>
                    <a:pt x="2025" y="48630"/>
                    <a:pt x="1897" y="48502"/>
                  </a:cubicBezTo>
                  <a:cubicBezTo>
                    <a:pt x="1770" y="48375"/>
                    <a:pt x="1668" y="48222"/>
                    <a:pt x="1604" y="48057"/>
                  </a:cubicBezTo>
                  <a:cubicBezTo>
                    <a:pt x="1477" y="47726"/>
                    <a:pt x="1452" y="47344"/>
                    <a:pt x="1464" y="46962"/>
                  </a:cubicBezTo>
                  <a:lnTo>
                    <a:pt x="1464" y="46949"/>
                  </a:lnTo>
                  <a:lnTo>
                    <a:pt x="408" y="6355"/>
                  </a:lnTo>
                  <a:lnTo>
                    <a:pt x="382" y="5082"/>
                  </a:lnTo>
                  <a:cubicBezTo>
                    <a:pt x="344" y="4674"/>
                    <a:pt x="331" y="4254"/>
                    <a:pt x="408" y="3859"/>
                  </a:cubicBezTo>
                  <a:cubicBezTo>
                    <a:pt x="471" y="3465"/>
                    <a:pt x="637" y="3095"/>
                    <a:pt x="917" y="2828"/>
                  </a:cubicBezTo>
                  <a:cubicBezTo>
                    <a:pt x="1197" y="2535"/>
                    <a:pt x="1554" y="2382"/>
                    <a:pt x="1961" y="2280"/>
                  </a:cubicBezTo>
                  <a:cubicBezTo>
                    <a:pt x="2152" y="2229"/>
                    <a:pt x="2356" y="2204"/>
                    <a:pt x="2559" y="2191"/>
                  </a:cubicBezTo>
                  <a:lnTo>
                    <a:pt x="3196" y="2140"/>
                  </a:lnTo>
                  <a:lnTo>
                    <a:pt x="4457" y="2051"/>
                  </a:lnTo>
                  <a:lnTo>
                    <a:pt x="6991" y="1886"/>
                  </a:lnTo>
                  <a:cubicBezTo>
                    <a:pt x="8671" y="1771"/>
                    <a:pt x="10365" y="1695"/>
                    <a:pt x="12046" y="1618"/>
                  </a:cubicBezTo>
                  <a:lnTo>
                    <a:pt x="14580" y="1504"/>
                  </a:lnTo>
                  <a:cubicBezTo>
                    <a:pt x="15420" y="1478"/>
                    <a:pt x="16261" y="1440"/>
                    <a:pt x="17114" y="1427"/>
                  </a:cubicBezTo>
                  <a:lnTo>
                    <a:pt x="27250" y="1236"/>
                  </a:lnTo>
                  <a:cubicBezTo>
                    <a:pt x="28489" y="1222"/>
                    <a:pt x="29727" y="1213"/>
                    <a:pt x="30966" y="1213"/>
                  </a:cubicBezTo>
                  <a:cubicBezTo>
                    <a:pt x="33110" y="1213"/>
                    <a:pt x="35255" y="1240"/>
                    <a:pt x="37411" y="1313"/>
                  </a:cubicBezTo>
                  <a:cubicBezTo>
                    <a:pt x="43943" y="803"/>
                    <a:pt x="50488" y="460"/>
                    <a:pt x="57084" y="319"/>
                  </a:cubicBezTo>
                  <a:cubicBezTo>
                    <a:pt x="58983" y="282"/>
                    <a:pt x="60886" y="263"/>
                    <a:pt x="62794" y="263"/>
                  </a:cubicBezTo>
                  <a:close/>
                  <a:moveTo>
                    <a:pt x="63401" y="0"/>
                  </a:moveTo>
                  <a:cubicBezTo>
                    <a:pt x="61283" y="0"/>
                    <a:pt x="59167" y="28"/>
                    <a:pt x="57046" y="78"/>
                  </a:cubicBezTo>
                  <a:cubicBezTo>
                    <a:pt x="50488" y="205"/>
                    <a:pt x="43930" y="549"/>
                    <a:pt x="37411" y="1071"/>
                  </a:cubicBezTo>
                  <a:cubicBezTo>
                    <a:pt x="35117" y="993"/>
                    <a:pt x="32812" y="968"/>
                    <a:pt x="30508" y="968"/>
                  </a:cubicBezTo>
                  <a:cubicBezTo>
                    <a:pt x="29421" y="968"/>
                    <a:pt x="28335" y="973"/>
                    <a:pt x="27250" y="982"/>
                  </a:cubicBezTo>
                  <a:lnTo>
                    <a:pt x="17088" y="1147"/>
                  </a:lnTo>
                  <a:cubicBezTo>
                    <a:pt x="16248" y="1173"/>
                    <a:pt x="15407" y="1198"/>
                    <a:pt x="14567" y="1236"/>
                  </a:cubicBezTo>
                  <a:lnTo>
                    <a:pt x="12033" y="1325"/>
                  </a:lnTo>
                  <a:cubicBezTo>
                    <a:pt x="10327" y="1402"/>
                    <a:pt x="8646" y="1504"/>
                    <a:pt x="6952" y="1593"/>
                  </a:cubicBezTo>
                  <a:lnTo>
                    <a:pt x="4419" y="1758"/>
                  </a:lnTo>
                  <a:lnTo>
                    <a:pt x="3145" y="1847"/>
                  </a:lnTo>
                  <a:lnTo>
                    <a:pt x="2509" y="1898"/>
                  </a:lnTo>
                  <a:cubicBezTo>
                    <a:pt x="2292" y="1911"/>
                    <a:pt x="2063" y="1949"/>
                    <a:pt x="1859" y="2000"/>
                  </a:cubicBezTo>
                  <a:cubicBezTo>
                    <a:pt x="1426" y="2089"/>
                    <a:pt x="1006" y="2293"/>
                    <a:pt x="688" y="2611"/>
                  </a:cubicBezTo>
                  <a:cubicBezTo>
                    <a:pt x="344" y="2930"/>
                    <a:pt x="153" y="3375"/>
                    <a:pt x="76" y="3808"/>
                  </a:cubicBezTo>
                  <a:cubicBezTo>
                    <a:pt x="0" y="4254"/>
                    <a:pt x="13" y="4687"/>
                    <a:pt x="51" y="5120"/>
                  </a:cubicBezTo>
                  <a:lnTo>
                    <a:pt x="76" y="6393"/>
                  </a:lnTo>
                  <a:lnTo>
                    <a:pt x="1133" y="46953"/>
                  </a:lnTo>
                  <a:lnTo>
                    <a:pt x="1133" y="46953"/>
                  </a:lnTo>
                  <a:cubicBezTo>
                    <a:pt x="1108" y="47346"/>
                    <a:pt x="1134" y="47765"/>
                    <a:pt x="1286" y="48159"/>
                  </a:cubicBezTo>
                  <a:cubicBezTo>
                    <a:pt x="1388" y="48350"/>
                    <a:pt x="1477" y="48541"/>
                    <a:pt x="1643" y="48693"/>
                  </a:cubicBezTo>
                  <a:cubicBezTo>
                    <a:pt x="1795" y="48833"/>
                    <a:pt x="1986" y="48961"/>
                    <a:pt x="2177" y="49050"/>
                  </a:cubicBezTo>
                  <a:cubicBezTo>
                    <a:pt x="2502" y="49175"/>
                    <a:pt x="2852" y="49206"/>
                    <a:pt x="3185" y="49206"/>
                  </a:cubicBezTo>
                  <a:cubicBezTo>
                    <a:pt x="3258" y="49206"/>
                    <a:pt x="3329" y="49205"/>
                    <a:pt x="3400" y="49203"/>
                  </a:cubicBezTo>
                  <a:lnTo>
                    <a:pt x="4584" y="49126"/>
                  </a:lnTo>
                  <a:cubicBezTo>
                    <a:pt x="6138" y="49012"/>
                    <a:pt x="7716" y="48897"/>
                    <a:pt x="9283" y="48821"/>
                  </a:cubicBezTo>
                  <a:cubicBezTo>
                    <a:pt x="10836" y="48732"/>
                    <a:pt x="12415" y="48668"/>
                    <a:pt x="13969" y="48604"/>
                  </a:cubicBezTo>
                  <a:lnTo>
                    <a:pt x="16337" y="48528"/>
                  </a:lnTo>
                  <a:lnTo>
                    <a:pt x="18693" y="48464"/>
                  </a:lnTo>
                  <a:lnTo>
                    <a:pt x="37513" y="47993"/>
                  </a:lnTo>
                  <a:lnTo>
                    <a:pt x="56320" y="47535"/>
                  </a:lnTo>
                  <a:cubicBezTo>
                    <a:pt x="59452" y="47458"/>
                    <a:pt x="62585" y="47382"/>
                    <a:pt x="65717" y="47344"/>
                  </a:cubicBezTo>
                  <a:cubicBezTo>
                    <a:pt x="67283" y="47331"/>
                    <a:pt x="68862" y="47331"/>
                    <a:pt x="70416" y="47331"/>
                  </a:cubicBezTo>
                  <a:lnTo>
                    <a:pt x="71001" y="47331"/>
                  </a:lnTo>
                  <a:cubicBezTo>
                    <a:pt x="71129" y="47331"/>
                    <a:pt x="71256" y="47337"/>
                    <a:pt x="71391" y="47337"/>
                  </a:cubicBezTo>
                  <a:cubicBezTo>
                    <a:pt x="71458" y="47337"/>
                    <a:pt x="71528" y="47335"/>
                    <a:pt x="71600" y="47331"/>
                  </a:cubicBezTo>
                  <a:cubicBezTo>
                    <a:pt x="71995" y="47293"/>
                    <a:pt x="72402" y="47216"/>
                    <a:pt x="72759" y="46962"/>
                  </a:cubicBezTo>
                  <a:cubicBezTo>
                    <a:pt x="73102" y="46745"/>
                    <a:pt x="73319" y="46338"/>
                    <a:pt x="73408" y="45943"/>
                  </a:cubicBezTo>
                  <a:cubicBezTo>
                    <a:pt x="73510" y="45535"/>
                    <a:pt x="73484" y="45128"/>
                    <a:pt x="73459" y="44733"/>
                  </a:cubicBezTo>
                  <a:lnTo>
                    <a:pt x="73192" y="34916"/>
                  </a:lnTo>
                  <a:lnTo>
                    <a:pt x="73064" y="30001"/>
                  </a:lnTo>
                  <a:lnTo>
                    <a:pt x="72950" y="25073"/>
                  </a:lnTo>
                  <a:cubicBezTo>
                    <a:pt x="72899" y="21801"/>
                    <a:pt x="72810" y="18515"/>
                    <a:pt x="72720" y="15243"/>
                  </a:cubicBezTo>
                  <a:lnTo>
                    <a:pt x="72466" y="5400"/>
                  </a:lnTo>
                  <a:lnTo>
                    <a:pt x="72402" y="2955"/>
                  </a:lnTo>
                  <a:lnTo>
                    <a:pt x="72389" y="2331"/>
                  </a:lnTo>
                  <a:cubicBezTo>
                    <a:pt x="72377" y="2128"/>
                    <a:pt x="72389" y="1898"/>
                    <a:pt x="72364" y="1695"/>
                  </a:cubicBezTo>
                  <a:cubicBezTo>
                    <a:pt x="72326" y="1478"/>
                    <a:pt x="72275" y="1262"/>
                    <a:pt x="72186" y="1058"/>
                  </a:cubicBezTo>
                  <a:cubicBezTo>
                    <a:pt x="72084" y="867"/>
                    <a:pt x="71956" y="676"/>
                    <a:pt x="71791" y="536"/>
                  </a:cubicBezTo>
                  <a:cubicBezTo>
                    <a:pt x="71702" y="460"/>
                    <a:pt x="71613" y="396"/>
                    <a:pt x="71511" y="345"/>
                  </a:cubicBezTo>
                  <a:cubicBezTo>
                    <a:pt x="71422" y="294"/>
                    <a:pt x="71307" y="243"/>
                    <a:pt x="71218" y="218"/>
                  </a:cubicBezTo>
                  <a:cubicBezTo>
                    <a:pt x="71001" y="154"/>
                    <a:pt x="70785" y="116"/>
                    <a:pt x="70581" y="103"/>
                  </a:cubicBezTo>
                  <a:cubicBezTo>
                    <a:pt x="70148" y="90"/>
                    <a:pt x="69754" y="90"/>
                    <a:pt x="69333" y="78"/>
                  </a:cubicBezTo>
                  <a:cubicBezTo>
                    <a:pt x="68518" y="52"/>
                    <a:pt x="67716" y="39"/>
                    <a:pt x="66889" y="27"/>
                  </a:cubicBezTo>
                  <a:cubicBezTo>
                    <a:pt x="65725" y="9"/>
                    <a:pt x="64563" y="0"/>
                    <a:pt x="634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55"/>
            <p:cNvSpPr/>
            <p:nvPr/>
          </p:nvSpPr>
          <p:spPr>
            <a:xfrm>
              <a:off x="642931" y="2252188"/>
              <a:ext cx="83371" cy="58525"/>
            </a:xfrm>
            <a:custGeom>
              <a:rect b="b" l="l" r="r" t="t"/>
              <a:pathLst>
                <a:path extrusionOk="0" h="1484" w="2114">
                  <a:moveTo>
                    <a:pt x="131" y="1"/>
                  </a:moveTo>
                  <a:cubicBezTo>
                    <a:pt x="125" y="1"/>
                    <a:pt x="120" y="1"/>
                    <a:pt x="115" y="3"/>
                  </a:cubicBezTo>
                  <a:cubicBezTo>
                    <a:pt x="51" y="3"/>
                    <a:pt x="0" y="66"/>
                    <a:pt x="0" y="130"/>
                  </a:cubicBezTo>
                  <a:cubicBezTo>
                    <a:pt x="0" y="245"/>
                    <a:pt x="38" y="359"/>
                    <a:pt x="64" y="474"/>
                  </a:cubicBezTo>
                  <a:cubicBezTo>
                    <a:pt x="77" y="538"/>
                    <a:pt x="102" y="576"/>
                    <a:pt x="127" y="627"/>
                  </a:cubicBezTo>
                  <a:cubicBezTo>
                    <a:pt x="166" y="678"/>
                    <a:pt x="178" y="729"/>
                    <a:pt x="242" y="754"/>
                  </a:cubicBezTo>
                  <a:cubicBezTo>
                    <a:pt x="268" y="767"/>
                    <a:pt x="293" y="792"/>
                    <a:pt x="306" y="818"/>
                  </a:cubicBezTo>
                  <a:cubicBezTo>
                    <a:pt x="318" y="856"/>
                    <a:pt x="331" y="869"/>
                    <a:pt x="357" y="894"/>
                  </a:cubicBezTo>
                  <a:cubicBezTo>
                    <a:pt x="369" y="945"/>
                    <a:pt x="395" y="996"/>
                    <a:pt x="433" y="1047"/>
                  </a:cubicBezTo>
                  <a:cubicBezTo>
                    <a:pt x="509" y="1136"/>
                    <a:pt x="611" y="1200"/>
                    <a:pt x="700" y="1263"/>
                  </a:cubicBezTo>
                  <a:cubicBezTo>
                    <a:pt x="904" y="1378"/>
                    <a:pt x="1133" y="1442"/>
                    <a:pt x="1350" y="1467"/>
                  </a:cubicBezTo>
                  <a:cubicBezTo>
                    <a:pt x="1420" y="1479"/>
                    <a:pt x="1488" y="1483"/>
                    <a:pt x="1556" y="1483"/>
                  </a:cubicBezTo>
                  <a:cubicBezTo>
                    <a:pt x="1711" y="1483"/>
                    <a:pt x="1861" y="1459"/>
                    <a:pt x="2012" y="1442"/>
                  </a:cubicBezTo>
                  <a:cubicBezTo>
                    <a:pt x="2076" y="1429"/>
                    <a:pt x="2114" y="1378"/>
                    <a:pt x="2114" y="1314"/>
                  </a:cubicBezTo>
                  <a:cubicBezTo>
                    <a:pt x="2114" y="1251"/>
                    <a:pt x="2050" y="1200"/>
                    <a:pt x="1987" y="1200"/>
                  </a:cubicBezTo>
                  <a:cubicBezTo>
                    <a:pt x="1948" y="1202"/>
                    <a:pt x="1909" y="1203"/>
                    <a:pt x="1870" y="1203"/>
                  </a:cubicBezTo>
                  <a:cubicBezTo>
                    <a:pt x="1705" y="1203"/>
                    <a:pt x="1543" y="1184"/>
                    <a:pt x="1388" y="1174"/>
                  </a:cubicBezTo>
                  <a:cubicBezTo>
                    <a:pt x="1184" y="1161"/>
                    <a:pt x="993" y="1111"/>
                    <a:pt x="828" y="1021"/>
                  </a:cubicBezTo>
                  <a:cubicBezTo>
                    <a:pt x="739" y="983"/>
                    <a:pt x="675" y="932"/>
                    <a:pt x="586" y="869"/>
                  </a:cubicBezTo>
                  <a:cubicBezTo>
                    <a:pt x="560" y="830"/>
                    <a:pt x="509" y="805"/>
                    <a:pt x="484" y="767"/>
                  </a:cubicBezTo>
                  <a:cubicBezTo>
                    <a:pt x="459" y="754"/>
                    <a:pt x="446" y="729"/>
                    <a:pt x="433" y="703"/>
                  </a:cubicBezTo>
                  <a:cubicBezTo>
                    <a:pt x="420" y="690"/>
                    <a:pt x="420" y="665"/>
                    <a:pt x="420" y="627"/>
                  </a:cubicBezTo>
                  <a:cubicBezTo>
                    <a:pt x="420" y="563"/>
                    <a:pt x="382" y="538"/>
                    <a:pt x="369" y="487"/>
                  </a:cubicBezTo>
                  <a:cubicBezTo>
                    <a:pt x="357" y="461"/>
                    <a:pt x="331" y="410"/>
                    <a:pt x="318" y="359"/>
                  </a:cubicBezTo>
                  <a:cubicBezTo>
                    <a:pt x="280" y="283"/>
                    <a:pt x="255" y="181"/>
                    <a:pt x="229" y="92"/>
                  </a:cubicBezTo>
                  <a:cubicBezTo>
                    <a:pt x="218" y="46"/>
                    <a:pt x="176" y="1"/>
                    <a:pt x="1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55"/>
            <p:cNvSpPr/>
            <p:nvPr/>
          </p:nvSpPr>
          <p:spPr>
            <a:xfrm>
              <a:off x="616784" y="393247"/>
              <a:ext cx="2823962" cy="1891225"/>
            </a:xfrm>
            <a:custGeom>
              <a:rect b="b" l="l" r="r" t="t"/>
              <a:pathLst>
                <a:path extrusionOk="0" h="47955" w="71606">
                  <a:moveTo>
                    <a:pt x="68698" y="1"/>
                  </a:moveTo>
                  <a:cubicBezTo>
                    <a:pt x="69029" y="167"/>
                    <a:pt x="69271" y="421"/>
                    <a:pt x="69411" y="765"/>
                  </a:cubicBezTo>
                  <a:cubicBezTo>
                    <a:pt x="69525" y="1032"/>
                    <a:pt x="69576" y="1351"/>
                    <a:pt x="69551" y="1733"/>
                  </a:cubicBezTo>
                  <a:lnTo>
                    <a:pt x="70633" y="43269"/>
                  </a:lnTo>
                  <a:cubicBezTo>
                    <a:pt x="70803" y="44879"/>
                    <a:pt x="70143" y="45695"/>
                    <a:pt x="68678" y="45695"/>
                  </a:cubicBezTo>
                  <a:cubicBezTo>
                    <a:pt x="68602" y="45695"/>
                    <a:pt x="68523" y="45693"/>
                    <a:pt x="68443" y="45688"/>
                  </a:cubicBezTo>
                  <a:cubicBezTo>
                    <a:pt x="67506" y="45678"/>
                    <a:pt x="66555" y="45674"/>
                    <a:pt x="65590" y="45674"/>
                  </a:cubicBezTo>
                  <a:cubicBezTo>
                    <a:pt x="62775" y="45674"/>
                    <a:pt x="59835" y="45714"/>
                    <a:pt x="56754" y="45790"/>
                  </a:cubicBezTo>
                  <a:cubicBezTo>
                    <a:pt x="50616" y="45930"/>
                    <a:pt x="43944" y="46210"/>
                    <a:pt x="36737" y="46618"/>
                  </a:cubicBezTo>
                  <a:lnTo>
                    <a:pt x="36724" y="46618"/>
                  </a:lnTo>
                  <a:lnTo>
                    <a:pt x="36737" y="47038"/>
                  </a:lnTo>
                  <a:cubicBezTo>
                    <a:pt x="49500" y="46495"/>
                    <a:pt x="58828" y="46218"/>
                    <a:pt x="64727" y="46218"/>
                  </a:cubicBezTo>
                  <a:cubicBezTo>
                    <a:pt x="66573" y="46218"/>
                    <a:pt x="68083" y="46245"/>
                    <a:pt x="69258" y="46299"/>
                  </a:cubicBezTo>
                  <a:cubicBezTo>
                    <a:pt x="69336" y="46304"/>
                    <a:pt x="69412" y="46307"/>
                    <a:pt x="69486" y="46307"/>
                  </a:cubicBezTo>
                  <a:cubicBezTo>
                    <a:pt x="70944" y="46307"/>
                    <a:pt x="71606" y="45351"/>
                    <a:pt x="71448" y="43473"/>
                  </a:cubicBezTo>
                  <a:lnTo>
                    <a:pt x="70366" y="1936"/>
                  </a:lnTo>
                  <a:cubicBezTo>
                    <a:pt x="70378" y="1020"/>
                    <a:pt x="70060" y="434"/>
                    <a:pt x="69411" y="179"/>
                  </a:cubicBezTo>
                  <a:cubicBezTo>
                    <a:pt x="69207" y="65"/>
                    <a:pt x="68965" y="14"/>
                    <a:pt x="68698" y="1"/>
                  </a:cubicBezTo>
                  <a:close/>
                  <a:moveTo>
                    <a:pt x="2280" y="2077"/>
                  </a:moveTo>
                  <a:lnTo>
                    <a:pt x="2280" y="2077"/>
                  </a:lnTo>
                  <a:cubicBezTo>
                    <a:pt x="701" y="2229"/>
                    <a:pt x="1" y="3223"/>
                    <a:pt x="179" y="5031"/>
                  </a:cubicBezTo>
                  <a:lnTo>
                    <a:pt x="1236" y="45879"/>
                  </a:lnTo>
                  <a:cubicBezTo>
                    <a:pt x="1177" y="47263"/>
                    <a:pt x="1799" y="47954"/>
                    <a:pt x="3070" y="47954"/>
                  </a:cubicBezTo>
                  <a:cubicBezTo>
                    <a:pt x="3168" y="47954"/>
                    <a:pt x="3270" y="47950"/>
                    <a:pt x="3375" y="47942"/>
                  </a:cubicBezTo>
                  <a:cubicBezTo>
                    <a:pt x="7450" y="47636"/>
                    <a:pt x="11588" y="47420"/>
                    <a:pt x="15803" y="47293"/>
                  </a:cubicBezTo>
                  <a:cubicBezTo>
                    <a:pt x="16287" y="47280"/>
                    <a:pt x="16771" y="47242"/>
                    <a:pt x="17255" y="47242"/>
                  </a:cubicBezTo>
                  <a:cubicBezTo>
                    <a:pt x="22071" y="47085"/>
                    <a:pt x="27031" y="47003"/>
                    <a:pt x="32128" y="47003"/>
                  </a:cubicBezTo>
                  <a:cubicBezTo>
                    <a:pt x="33648" y="47003"/>
                    <a:pt x="35180" y="47011"/>
                    <a:pt x="36724" y="47025"/>
                  </a:cubicBezTo>
                  <a:lnTo>
                    <a:pt x="36699" y="46605"/>
                  </a:lnTo>
                  <a:lnTo>
                    <a:pt x="36546" y="46605"/>
                  </a:lnTo>
                  <a:cubicBezTo>
                    <a:pt x="33801" y="46541"/>
                    <a:pt x="31084" y="46509"/>
                    <a:pt x="28397" y="46509"/>
                  </a:cubicBezTo>
                  <a:cubicBezTo>
                    <a:pt x="24628" y="46509"/>
                    <a:pt x="20917" y="46573"/>
                    <a:pt x="17267" y="46707"/>
                  </a:cubicBezTo>
                  <a:cubicBezTo>
                    <a:pt x="16784" y="46720"/>
                    <a:pt x="16300" y="46732"/>
                    <a:pt x="15816" y="46745"/>
                  </a:cubicBezTo>
                  <a:cubicBezTo>
                    <a:pt x="12098" y="46872"/>
                    <a:pt x="8431" y="47089"/>
                    <a:pt x="4840" y="47356"/>
                  </a:cubicBezTo>
                  <a:cubicBezTo>
                    <a:pt x="4733" y="47364"/>
                    <a:pt x="4631" y="47368"/>
                    <a:pt x="4532" y="47368"/>
                  </a:cubicBezTo>
                  <a:cubicBezTo>
                    <a:pt x="3252" y="47368"/>
                    <a:pt x="2641" y="46676"/>
                    <a:pt x="2700" y="45281"/>
                  </a:cubicBezTo>
                  <a:lnTo>
                    <a:pt x="1669" y="4432"/>
                  </a:lnTo>
                  <a:cubicBezTo>
                    <a:pt x="1656" y="4190"/>
                    <a:pt x="1644" y="3961"/>
                    <a:pt x="1644" y="3757"/>
                  </a:cubicBezTo>
                  <a:cubicBezTo>
                    <a:pt x="1656" y="3006"/>
                    <a:pt x="1873" y="2459"/>
                    <a:pt x="2280" y="2077"/>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55"/>
            <p:cNvSpPr/>
            <p:nvPr/>
          </p:nvSpPr>
          <p:spPr>
            <a:xfrm>
              <a:off x="682092" y="381337"/>
              <a:ext cx="2726472" cy="1879434"/>
            </a:xfrm>
            <a:custGeom>
              <a:rect b="b" l="l" r="r" t="t"/>
              <a:pathLst>
                <a:path extrusionOk="0" h="47656" w="69134">
                  <a:moveTo>
                    <a:pt x="59161" y="1"/>
                  </a:moveTo>
                  <a:cubicBezTo>
                    <a:pt x="57821" y="1"/>
                    <a:pt x="56466" y="12"/>
                    <a:pt x="55098" y="36"/>
                  </a:cubicBezTo>
                  <a:cubicBezTo>
                    <a:pt x="48365" y="125"/>
                    <a:pt x="41314" y="468"/>
                    <a:pt x="33895" y="1053"/>
                  </a:cubicBezTo>
                  <a:lnTo>
                    <a:pt x="33895" y="1053"/>
                  </a:lnTo>
                  <a:cubicBezTo>
                    <a:pt x="30679" y="952"/>
                    <a:pt x="27452" y="898"/>
                    <a:pt x="24217" y="898"/>
                  </a:cubicBezTo>
                  <a:cubicBezTo>
                    <a:pt x="21376" y="898"/>
                    <a:pt x="18528" y="940"/>
                    <a:pt x="15675" y="1029"/>
                  </a:cubicBezTo>
                  <a:cubicBezTo>
                    <a:pt x="11168" y="1156"/>
                    <a:pt x="6698" y="1398"/>
                    <a:pt x="2190" y="1755"/>
                  </a:cubicBezTo>
                  <a:cubicBezTo>
                    <a:pt x="1516" y="1793"/>
                    <a:pt x="981" y="2009"/>
                    <a:pt x="637" y="2379"/>
                  </a:cubicBezTo>
                  <a:cubicBezTo>
                    <a:pt x="242" y="2761"/>
                    <a:pt x="13" y="3334"/>
                    <a:pt x="0" y="4059"/>
                  </a:cubicBezTo>
                  <a:cubicBezTo>
                    <a:pt x="0" y="4263"/>
                    <a:pt x="0" y="4492"/>
                    <a:pt x="26" y="4734"/>
                  </a:cubicBezTo>
                  <a:lnTo>
                    <a:pt x="1095" y="45570"/>
                  </a:lnTo>
                  <a:cubicBezTo>
                    <a:pt x="1036" y="46974"/>
                    <a:pt x="1655" y="47655"/>
                    <a:pt x="2952" y="47655"/>
                  </a:cubicBezTo>
                  <a:cubicBezTo>
                    <a:pt x="3043" y="47655"/>
                    <a:pt x="3137" y="47652"/>
                    <a:pt x="3235" y="47645"/>
                  </a:cubicBezTo>
                  <a:cubicBezTo>
                    <a:pt x="6825" y="47365"/>
                    <a:pt x="10493" y="47162"/>
                    <a:pt x="14211" y="47034"/>
                  </a:cubicBezTo>
                  <a:cubicBezTo>
                    <a:pt x="14695" y="47022"/>
                    <a:pt x="15179" y="46983"/>
                    <a:pt x="15662" y="46983"/>
                  </a:cubicBezTo>
                  <a:cubicBezTo>
                    <a:pt x="19311" y="46864"/>
                    <a:pt x="23020" y="46806"/>
                    <a:pt x="26786" y="46806"/>
                  </a:cubicBezTo>
                  <a:cubicBezTo>
                    <a:pt x="29472" y="46806"/>
                    <a:pt x="32187" y="46836"/>
                    <a:pt x="34928" y="46894"/>
                  </a:cubicBezTo>
                  <a:lnTo>
                    <a:pt x="35094" y="46894"/>
                  </a:lnTo>
                  <a:lnTo>
                    <a:pt x="35094" y="46893"/>
                  </a:lnTo>
                  <a:lnTo>
                    <a:pt x="35094" y="46893"/>
                  </a:lnTo>
                  <a:cubicBezTo>
                    <a:pt x="42296" y="46474"/>
                    <a:pt x="48964" y="46207"/>
                    <a:pt x="55098" y="46067"/>
                  </a:cubicBezTo>
                  <a:cubicBezTo>
                    <a:pt x="58596" y="45980"/>
                    <a:pt x="61930" y="45949"/>
                    <a:pt x="65078" y="45949"/>
                  </a:cubicBezTo>
                  <a:cubicBezTo>
                    <a:pt x="65654" y="45949"/>
                    <a:pt x="66224" y="45950"/>
                    <a:pt x="66787" y="45952"/>
                  </a:cubicBezTo>
                  <a:cubicBezTo>
                    <a:pt x="66877" y="45958"/>
                    <a:pt x="66964" y="45960"/>
                    <a:pt x="67049" y="45960"/>
                  </a:cubicBezTo>
                  <a:cubicBezTo>
                    <a:pt x="68483" y="45960"/>
                    <a:pt x="69133" y="45144"/>
                    <a:pt x="68977" y="43533"/>
                  </a:cubicBezTo>
                  <a:lnTo>
                    <a:pt x="67895" y="2022"/>
                  </a:lnTo>
                  <a:cubicBezTo>
                    <a:pt x="67920" y="1653"/>
                    <a:pt x="67857" y="1334"/>
                    <a:pt x="67755" y="1067"/>
                  </a:cubicBezTo>
                  <a:cubicBezTo>
                    <a:pt x="67615" y="723"/>
                    <a:pt x="67373" y="469"/>
                    <a:pt x="67042" y="303"/>
                  </a:cubicBezTo>
                  <a:cubicBezTo>
                    <a:pt x="66749" y="176"/>
                    <a:pt x="66405" y="99"/>
                    <a:pt x="65972" y="99"/>
                  </a:cubicBezTo>
                  <a:cubicBezTo>
                    <a:pt x="63747" y="35"/>
                    <a:pt x="61475" y="1"/>
                    <a:pt x="59161"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55"/>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55"/>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55"/>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55"/>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55"/>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55"/>
            <p:cNvSpPr/>
            <p:nvPr/>
          </p:nvSpPr>
          <p:spPr>
            <a:xfrm>
              <a:off x="663004" y="764704"/>
              <a:ext cx="11595" cy="15460"/>
            </a:xfrm>
            <a:custGeom>
              <a:rect b="b" l="l" r="r" t="t"/>
              <a:pathLst>
                <a:path extrusionOk="0" h="392" w="294">
                  <a:moveTo>
                    <a:pt x="135" y="1"/>
                  </a:moveTo>
                  <a:cubicBezTo>
                    <a:pt x="105" y="1"/>
                    <a:pt x="74" y="13"/>
                    <a:pt x="51" y="43"/>
                  </a:cubicBezTo>
                  <a:cubicBezTo>
                    <a:pt x="26" y="107"/>
                    <a:pt x="26" y="145"/>
                    <a:pt x="26" y="196"/>
                  </a:cubicBezTo>
                  <a:cubicBezTo>
                    <a:pt x="26" y="208"/>
                    <a:pt x="26" y="208"/>
                    <a:pt x="39" y="208"/>
                  </a:cubicBezTo>
                  <a:cubicBezTo>
                    <a:pt x="51" y="234"/>
                    <a:pt x="90" y="234"/>
                    <a:pt x="90" y="234"/>
                  </a:cubicBezTo>
                  <a:cubicBezTo>
                    <a:pt x="90" y="234"/>
                    <a:pt x="39" y="247"/>
                    <a:pt x="26" y="247"/>
                  </a:cubicBezTo>
                  <a:lnTo>
                    <a:pt x="0" y="259"/>
                  </a:lnTo>
                  <a:cubicBezTo>
                    <a:pt x="0" y="259"/>
                    <a:pt x="26" y="272"/>
                    <a:pt x="26" y="285"/>
                  </a:cubicBezTo>
                  <a:cubicBezTo>
                    <a:pt x="26" y="323"/>
                    <a:pt x="39" y="336"/>
                    <a:pt x="64" y="374"/>
                  </a:cubicBezTo>
                  <a:cubicBezTo>
                    <a:pt x="87" y="385"/>
                    <a:pt x="115" y="392"/>
                    <a:pt x="142" y="392"/>
                  </a:cubicBezTo>
                  <a:cubicBezTo>
                    <a:pt x="176" y="392"/>
                    <a:pt x="209" y="382"/>
                    <a:pt x="230" y="361"/>
                  </a:cubicBezTo>
                  <a:cubicBezTo>
                    <a:pt x="242" y="323"/>
                    <a:pt x="255" y="310"/>
                    <a:pt x="281" y="272"/>
                  </a:cubicBezTo>
                  <a:cubicBezTo>
                    <a:pt x="281" y="272"/>
                    <a:pt x="293" y="259"/>
                    <a:pt x="281" y="247"/>
                  </a:cubicBezTo>
                  <a:cubicBezTo>
                    <a:pt x="281" y="234"/>
                    <a:pt x="281" y="234"/>
                    <a:pt x="255" y="234"/>
                  </a:cubicBezTo>
                  <a:lnTo>
                    <a:pt x="191" y="234"/>
                  </a:lnTo>
                  <a:cubicBezTo>
                    <a:pt x="191" y="208"/>
                    <a:pt x="230" y="208"/>
                    <a:pt x="242" y="208"/>
                  </a:cubicBezTo>
                  <a:lnTo>
                    <a:pt x="255" y="196"/>
                  </a:lnTo>
                  <a:cubicBezTo>
                    <a:pt x="255" y="132"/>
                    <a:pt x="255" y="81"/>
                    <a:pt x="217" y="43"/>
                  </a:cubicBezTo>
                  <a:lnTo>
                    <a:pt x="191" y="17"/>
                  </a:lnTo>
                  <a:cubicBezTo>
                    <a:pt x="176" y="7"/>
                    <a:pt x="155" y="1"/>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55"/>
            <p:cNvSpPr/>
            <p:nvPr/>
          </p:nvSpPr>
          <p:spPr>
            <a:xfrm>
              <a:off x="683077" y="1543663"/>
              <a:ext cx="11595" cy="15617"/>
            </a:xfrm>
            <a:custGeom>
              <a:rect b="b" l="l" r="r" t="t"/>
              <a:pathLst>
                <a:path extrusionOk="0" h="396" w="294">
                  <a:moveTo>
                    <a:pt x="127" y="0"/>
                  </a:moveTo>
                  <a:cubicBezTo>
                    <a:pt x="100" y="0"/>
                    <a:pt x="72" y="13"/>
                    <a:pt x="52" y="40"/>
                  </a:cubicBezTo>
                  <a:cubicBezTo>
                    <a:pt x="26" y="91"/>
                    <a:pt x="26" y="129"/>
                    <a:pt x="26" y="180"/>
                  </a:cubicBezTo>
                  <a:cubicBezTo>
                    <a:pt x="26" y="193"/>
                    <a:pt x="26" y="193"/>
                    <a:pt x="39" y="193"/>
                  </a:cubicBezTo>
                  <a:cubicBezTo>
                    <a:pt x="52" y="218"/>
                    <a:pt x="90" y="218"/>
                    <a:pt x="90" y="218"/>
                  </a:cubicBezTo>
                  <a:cubicBezTo>
                    <a:pt x="90" y="218"/>
                    <a:pt x="39" y="231"/>
                    <a:pt x="26" y="231"/>
                  </a:cubicBezTo>
                  <a:lnTo>
                    <a:pt x="1" y="244"/>
                  </a:lnTo>
                  <a:cubicBezTo>
                    <a:pt x="1" y="244"/>
                    <a:pt x="26" y="257"/>
                    <a:pt x="26" y="282"/>
                  </a:cubicBezTo>
                  <a:cubicBezTo>
                    <a:pt x="26" y="308"/>
                    <a:pt x="39" y="320"/>
                    <a:pt x="64" y="359"/>
                  </a:cubicBezTo>
                  <a:cubicBezTo>
                    <a:pt x="89" y="383"/>
                    <a:pt x="115" y="395"/>
                    <a:pt x="142" y="395"/>
                  </a:cubicBezTo>
                  <a:cubicBezTo>
                    <a:pt x="173" y="395"/>
                    <a:pt x="203" y="379"/>
                    <a:pt x="230" y="346"/>
                  </a:cubicBezTo>
                  <a:cubicBezTo>
                    <a:pt x="243" y="308"/>
                    <a:pt x="255" y="295"/>
                    <a:pt x="281" y="257"/>
                  </a:cubicBezTo>
                  <a:cubicBezTo>
                    <a:pt x="281" y="257"/>
                    <a:pt x="294" y="244"/>
                    <a:pt x="281" y="231"/>
                  </a:cubicBezTo>
                  <a:cubicBezTo>
                    <a:pt x="281" y="218"/>
                    <a:pt x="281" y="218"/>
                    <a:pt x="255" y="218"/>
                  </a:cubicBezTo>
                  <a:lnTo>
                    <a:pt x="192" y="218"/>
                  </a:lnTo>
                  <a:cubicBezTo>
                    <a:pt x="192" y="193"/>
                    <a:pt x="230" y="193"/>
                    <a:pt x="243" y="193"/>
                  </a:cubicBezTo>
                  <a:lnTo>
                    <a:pt x="255" y="180"/>
                  </a:lnTo>
                  <a:cubicBezTo>
                    <a:pt x="255" y="129"/>
                    <a:pt x="255" y="91"/>
                    <a:pt x="217" y="40"/>
                  </a:cubicBezTo>
                  <a:lnTo>
                    <a:pt x="192" y="27"/>
                  </a:lnTo>
                  <a:cubicBezTo>
                    <a:pt x="174" y="10"/>
                    <a:pt x="151" y="0"/>
                    <a:pt x="1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55"/>
            <p:cNvSpPr/>
            <p:nvPr/>
          </p:nvSpPr>
          <p:spPr>
            <a:xfrm>
              <a:off x="678069" y="1236883"/>
              <a:ext cx="13606" cy="293809"/>
            </a:xfrm>
            <a:custGeom>
              <a:rect b="b" l="l" r="r" t="t"/>
              <a:pathLst>
                <a:path extrusionOk="0" h="7450" w="345">
                  <a:moveTo>
                    <a:pt x="90" y="1"/>
                  </a:moveTo>
                  <a:cubicBezTo>
                    <a:pt x="39" y="1"/>
                    <a:pt x="0" y="39"/>
                    <a:pt x="0" y="77"/>
                  </a:cubicBezTo>
                  <a:cubicBezTo>
                    <a:pt x="0" y="689"/>
                    <a:pt x="0" y="1312"/>
                    <a:pt x="26" y="1911"/>
                  </a:cubicBezTo>
                  <a:cubicBezTo>
                    <a:pt x="39" y="2522"/>
                    <a:pt x="51" y="3133"/>
                    <a:pt x="64" y="3745"/>
                  </a:cubicBezTo>
                  <a:cubicBezTo>
                    <a:pt x="64" y="3808"/>
                    <a:pt x="64" y="3885"/>
                    <a:pt x="90" y="3961"/>
                  </a:cubicBezTo>
                  <a:cubicBezTo>
                    <a:pt x="102" y="4025"/>
                    <a:pt x="128" y="4114"/>
                    <a:pt x="128" y="4190"/>
                  </a:cubicBezTo>
                  <a:cubicBezTo>
                    <a:pt x="128" y="4254"/>
                    <a:pt x="90" y="4330"/>
                    <a:pt x="64" y="4407"/>
                  </a:cubicBezTo>
                  <a:cubicBezTo>
                    <a:pt x="51" y="4470"/>
                    <a:pt x="51" y="4559"/>
                    <a:pt x="51" y="4636"/>
                  </a:cubicBezTo>
                  <a:cubicBezTo>
                    <a:pt x="51" y="4941"/>
                    <a:pt x="64" y="5234"/>
                    <a:pt x="90" y="5540"/>
                  </a:cubicBezTo>
                  <a:cubicBezTo>
                    <a:pt x="115" y="6164"/>
                    <a:pt x="128" y="6762"/>
                    <a:pt x="179" y="7374"/>
                  </a:cubicBezTo>
                  <a:cubicBezTo>
                    <a:pt x="179" y="7424"/>
                    <a:pt x="217" y="7450"/>
                    <a:pt x="255" y="7450"/>
                  </a:cubicBezTo>
                  <a:cubicBezTo>
                    <a:pt x="306" y="7450"/>
                    <a:pt x="344" y="7424"/>
                    <a:pt x="344" y="7374"/>
                  </a:cubicBezTo>
                  <a:lnTo>
                    <a:pt x="344" y="5540"/>
                  </a:lnTo>
                  <a:cubicBezTo>
                    <a:pt x="344" y="5234"/>
                    <a:pt x="344" y="4941"/>
                    <a:pt x="319" y="4636"/>
                  </a:cubicBezTo>
                  <a:cubicBezTo>
                    <a:pt x="319" y="4572"/>
                    <a:pt x="319" y="4496"/>
                    <a:pt x="306" y="4407"/>
                  </a:cubicBezTo>
                  <a:cubicBezTo>
                    <a:pt x="293" y="4330"/>
                    <a:pt x="242" y="4267"/>
                    <a:pt x="242" y="4190"/>
                  </a:cubicBezTo>
                  <a:cubicBezTo>
                    <a:pt x="230" y="4127"/>
                    <a:pt x="255" y="4050"/>
                    <a:pt x="281" y="3961"/>
                  </a:cubicBezTo>
                  <a:cubicBezTo>
                    <a:pt x="306" y="3897"/>
                    <a:pt x="293" y="3821"/>
                    <a:pt x="293" y="3745"/>
                  </a:cubicBezTo>
                  <a:cubicBezTo>
                    <a:pt x="281" y="3133"/>
                    <a:pt x="281" y="2522"/>
                    <a:pt x="242" y="1911"/>
                  </a:cubicBezTo>
                  <a:cubicBezTo>
                    <a:pt x="230" y="1312"/>
                    <a:pt x="191" y="689"/>
                    <a:pt x="166" y="77"/>
                  </a:cubicBezTo>
                  <a:cubicBezTo>
                    <a:pt x="166" y="39"/>
                    <a:pt x="128"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55"/>
            <p:cNvSpPr/>
            <p:nvPr/>
          </p:nvSpPr>
          <p:spPr>
            <a:xfrm>
              <a:off x="656970" y="1177649"/>
              <a:ext cx="13606" cy="294795"/>
            </a:xfrm>
            <a:custGeom>
              <a:rect b="b" l="l" r="r" t="t"/>
              <a:pathLst>
                <a:path extrusionOk="0" h="7475" w="345">
                  <a:moveTo>
                    <a:pt x="77" y="0"/>
                  </a:moveTo>
                  <a:cubicBezTo>
                    <a:pt x="26" y="0"/>
                    <a:pt x="1" y="39"/>
                    <a:pt x="1" y="90"/>
                  </a:cubicBezTo>
                  <a:cubicBezTo>
                    <a:pt x="1" y="688"/>
                    <a:pt x="1" y="1312"/>
                    <a:pt x="13" y="1910"/>
                  </a:cubicBezTo>
                  <a:cubicBezTo>
                    <a:pt x="26" y="2522"/>
                    <a:pt x="52" y="3146"/>
                    <a:pt x="64" y="3744"/>
                  </a:cubicBezTo>
                  <a:cubicBezTo>
                    <a:pt x="64" y="3808"/>
                    <a:pt x="64" y="3884"/>
                    <a:pt x="77" y="3973"/>
                  </a:cubicBezTo>
                  <a:cubicBezTo>
                    <a:pt x="90" y="4037"/>
                    <a:pt x="128" y="4113"/>
                    <a:pt x="128" y="4190"/>
                  </a:cubicBezTo>
                  <a:cubicBezTo>
                    <a:pt x="128" y="4253"/>
                    <a:pt x="77" y="4330"/>
                    <a:pt x="64" y="4419"/>
                  </a:cubicBezTo>
                  <a:cubicBezTo>
                    <a:pt x="52" y="4483"/>
                    <a:pt x="52" y="4559"/>
                    <a:pt x="52" y="4635"/>
                  </a:cubicBezTo>
                  <a:cubicBezTo>
                    <a:pt x="52" y="4954"/>
                    <a:pt x="64" y="5259"/>
                    <a:pt x="77" y="5565"/>
                  </a:cubicBezTo>
                  <a:cubicBezTo>
                    <a:pt x="115" y="6163"/>
                    <a:pt x="128" y="6787"/>
                    <a:pt x="179" y="7398"/>
                  </a:cubicBezTo>
                  <a:cubicBezTo>
                    <a:pt x="192" y="7437"/>
                    <a:pt x="217" y="7475"/>
                    <a:pt x="255" y="7475"/>
                  </a:cubicBezTo>
                  <a:cubicBezTo>
                    <a:pt x="306" y="7475"/>
                    <a:pt x="332" y="7437"/>
                    <a:pt x="332" y="7398"/>
                  </a:cubicBezTo>
                  <a:cubicBezTo>
                    <a:pt x="344" y="6787"/>
                    <a:pt x="332" y="6163"/>
                    <a:pt x="332" y="5565"/>
                  </a:cubicBezTo>
                  <a:cubicBezTo>
                    <a:pt x="332" y="5247"/>
                    <a:pt x="332" y="4941"/>
                    <a:pt x="319" y="4635"/>
                  </a:cubicBezTo>
                  <a:cubicBezTo>
                    <a:pt x="319" y="4572"/>
                    <a:pt x="319" y="4495"/>
                    <a:pt x="306" y="4419"/>
                  </a:cubicBezTo>
                  <a:cubicBezTo>
                    <a:pt x="281" y="4355"/>
                    <a:pt x="243" y="4266"/>
                    <a:pt x="243" y="4190"/>
                  </a:cubicBezTo>
                  <a:cubicBezTo>
                    <a:pt x="217" y="4126"/>
                    <a:pt x="255" y="4050"/>
                    <a:pt x="268" y="3973"/>
                  </a:cubicBezTo>
                  <a:cubicBezTo>
                    <a:pt x="306" y="3910"/>
                    <a:pt x="281" y="3820"/>
                    <a:pt x="281" y="3744"/>
                  </a:cubicBezTo>
                  <a:cubicBezTo>
                    <a:pt x="268" y="3146"/>
                    <a:pt x="268" y="2522"/>
                    <a:pt x="243" y="1910"/>
                  </a:cubicBezTo>
                  <a:cubicBezTo>
                    <a:pt x="217" y="1312"/>
                    <a:pt x="192" y="688"/>
                    <a:pt x="153" y="90"/>
                  </a:cubicBezTo>
                  <a:cubicBezTo>
                    <a:pt x="153" y="39"/>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55"/>
            <p:cNvSpPr/>
            <p:nvPr/>
          </p:nvSpPr>
          <p:spPr>
            <a:xfrm>
              <a:off x="692621" y="1903092"/>
              <a:ext cx="10609" cy="21809"/>
            </a:xfrm>
            <a:custGeom>
              <a:rect b="b" l="l" r="r" t="t"/>
              <a:pathLst>
                <a:path extrusionOk="0" h="553" w="269">
                  <a:moveTo>
                    <a:pt x="136" y="0"/>
                  </a:moveTo>
                  <a:cubicBezTo>
                    <a:pt x="101" y="0"/>
                    <a:pt x="61" y="17"/>
                    <a:pt x="52" y="56"/>
                  </a:cubicBezTo>
                  <a:cubicBezTo>
                    <a:pt x="13" y="120"/>
                    <a:pt x="13" y="196"/>
                    <a:pt x="13" y="285"/>
                  </a:cubicBezTo>
                  <a:cubicBezTo>
                    <a:pt x="13" y="285"/>
                    <a:pt x="13" y="298"/>
                    <a:pt x="39" y="298"/>
                  </a:cubicBezTo>
                  <a:cubicBezTo>
                    <a:pt x="52" y="298"/>
                    <a:pt x="77" y="311"/>
                    <a:pt x="77" y="311"/>
                  </a:cubicBezTo>
                  <a:cubicBezTo>
                    <a:pt x="77" y="311"/>
                    <a:pt x="26" y="336"/>
                    <a:pt x="13" y="336"/>
                  </a:cubicBezTo>
                  <a:cubicBezTo>
                    <a:pt x="1" y="336"/>
                    <a:pt x="1" y="349"/>
                    <a:pt x="1" y="349"/>
                  </a:cubicBezTo>
                  <a:cubicBezTo>
                    <a:pt x="1" y="374"/>
                    <a:pt x="13" y="400"/>
                    <a:pt x="13" y="413"/>
                  </a:cubicBezTo>
                  <a:cubicBezTo>
                    <a:pt x="39" y="438"/>
                    <a:pt x="52" y="489"/>
                    <a:pt x="77" y="527"/>
                  </a:cubicBezTo>
                  <a:cubicBezTo>
                    <a:pt x="77" y="540"/>
                    <a:pt x="103" y="540"/>
                    <a:pt x="77" y="540"/>
                  </a:cubicBezTo>
                  <a:cubicBezTo>
                    <a:pt x="94" y="548"/>
                    <a:pt x="111" y="553"/>
                    <a:pt x="127" y="553"/>
                  </a:cubicBezTo>
                  <a:cubicBezTo>
                    <a:pt x="159" y="553"/>
                    <a:pt x="187" y="536"/>
                    <a:pt x="204" y="502"/>
                  </a:cubicBezTo>
                  <a:cubicBezTo>
                    <a:pt x="243" y="476"/>
                    <a:pt x="243" y="425"/>
                    <a:pt x="255" y="400"/>
                  </a:cubicBezTo>
                  <a:cubicBezTo>
                    <a:pt x="255" y="362"/>
                    <a:pt x="268" y="349"/>
                    <a:pt x="255" y="336"/>
                  </a:cubicBezTo>
                  <a:cubicBezTo>
                    <a:pt x="255" y="336"/>
                    <a:pt x="255" y="311"/>
                    <a:pt x="243" y="311"/>
                  </a:cubicBezTo>
                  <a:cubicBezTo>
                    <a:pt x="230" y="298"/>
                    <a:pt x="179" y="298"/>
                    <a:pt x="179" y="298"/>
                  </a:cubicBezTo>
                  <a:cubicBezTo>
                    <a:pt x="179" y="298"/>
                    <a:pt x="204" y="285"/>
                    <a:pt x="230" y="285"/>
                  </a:cubicBezTo>
                  <a:cubicBezTo>
                    <a:pt x="243" y="285"/>
                    <a:pt x="243" y="260"/>
                    <a:pt x="243" y="260"/>
                  </a:cubicBezTo>
                  <a:cubicBezTo>
                    <a:pt x="243" y="183"/>
                    <a:pt x="243" y="120"/>
                    <a:pt x="192" y="43"/>
                  </a:cubicBezTo>
                  <a:cubicBezTo>
                    <a:pt x="192" y="31"/>
                    <a:pt x="179" y="31"/>
                    <a:pt x="166" y="5"/>
                  </a:cubicBezTo>
                  <a:cubicBezTo>
                    <a:pt x="157" y="2"/>
                    <a:pt x="147"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55"/>
            <p:cNvSpPr/>
            <p:nvPr/>
          </p:nvSpPr>
          <p:spPr>
            <a:xfrm>
              <a:off x="675545" y="2010242"/>
              <a:ext cx="11595" cy="39871"/>
            </a:xfrm>
            <a:custGeom>
              <a:rect b="b" l="l" r="r" t="t"/>
              <a:pathLst>
                <a:path extrusionOk="0" h="1011" w="294">
                  <a:moveTo>
                    <a:pt x="154" y="0"/>
                  </a:moveTo>
                  <a:cubicBezTo>
                    <a:pt x="103" y="0"/>
                    <a:pt x="64" y="13"/>
                    <a:pt x="52" y="64"/>
                  </a:cubicBezTo>
                  <a:cubicBezTo>
                    <a:pt x="26" y="229"/>
                    <a:pt x="26" y="370"/>
                    <a:pt x="26" y="510"/>
                  </a:cubicBezTo>
                  <a:cubicBezTo>
                    <a:pt x="26" y="522"/>
                    <a:pt x="26" y="522"/>
                    <a:pt x="39" y="548"/>
                  </a:cubicBezTo>
                  <a:cubicBezTo>
                    <a:pt x="52" y="561"/>
                    <a:pt x="90" y="561"/>
                    <a:pt x="90" y="573"/>
                  </a:cubicBezTo>
                  <a:cubicBezTo>
                    <a:pt x="90" y="586"/>
                    <a:pt x="39" y="586"/>
                    <a:pt x="26" y="611"/>
                  </a:cubicBezTo>
                  <a:cubicBezTo>
                    <a:pt x="1" y="624"/>
                    <a:pt x="1" y="624"/>
                    <a:pt x="1" y="637"/>
                  </a:cubicBezTo>
                  <a:cubicBezTo>
                    <a:pt x="1" y="675"/>
                    <a:pt x="26" y="713"/>
                    <a:pt x="26" y="752"/>
                  </a:cubicBezTo>
                  <a:cubicBezTo>
                    <a:pt x="39" y="828"/>
                    <a:pt x="52" y="892"/>
                    <a:pt x="90" y="968"/>
                  </a:cubicBezTo>
                  <a:cubicBezTo>
                    <a:pt x="99" y="997"/>
                    <a:pt x="109" y="1011"/>
                    <a:pt x="113" y="1011"/>
                  </a:cubicBezTo>
                  <a:cubicBezTo>
                    <a:pt x="115" y="1011"/>
                    <a:pt x="115" y="1009"/>
                    <a:pt x="115" y="1006"/>
                  </a:cubicBezTo>
                  <a:cubicBezTo>
                    <a:pt x="127" y="1009"/>
                    <a:pt x="139" y="1011"/>
                    <a:pt x="151" y="1011"/>
                  </a:cubicBezTo>
                  <a:cubicBezTo>
                    <a:pt x="188" y="1011"/>
                    <a:pt x="220" y="994"/>
                    <a:pt x="230" y="955"/>
                  </a:cubicBezTo>
                  <a:cubicBezTo>
                    <a:pt x="255" y="879"/>
                    <a:pt x="255" y="815"/>
                    <a:pt x="281" y="739"/>
                  </a:cubicBezTo>
                  <a:cubicBezTo>
                    <a:pt x="281" y="701"/>
                    <a:pt x="294" y="650"/>
                    <a:pt x="281" y="624"/>
                  </a:cubicBezTo>
                  <a:cubicBezTo>
                    <a:pt x="281" y="611"/>
                    <a:pt x="281" y="611"/>
                    <a:pt x="255" y="586"/>
                  </a:cubicBezTo>
                  <a:cubicBezTo>
                    <a:pt x="243" y="573"/>
                    <a:pt x="192" y="573"/>
                    <a:pt x="192" y="561"/>
                  </a:cubicBezTo>
                  <a:cubicBezTo>
                    <a:pt x="192" y="548"/>
                    <a:pt x="230" y="548"/>
                    <a:pt x="243" y="522"/>
                  </a:cubicBezTo>
                  <a:cubicBezTo>
                    <a:pt x="255" y="510"/>
                    <a:pt x="255" y="510"/>
                    <a:pt x="255" y="497"/>
                  </a:cubicBezTo>
                  <a:cubicBezTo>
                    <a:pt x="255" y="357"/>
                    <a:pt x="255" y="204"/>
                    <a:pt x="217" y="64"/>
                  </a:cubicBezTo>
                  <a:cubicBezTo>
                    <a:pt x="192" y="38"/>
                    <a:pt x="179" y="0"/>
                    <a:pt x="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55"/>
            <p:cNvSpPr/>
            <p:nvPr/>
          </p:nvSpPr>
          <p:spPr>
            <a:xfrm>
              <a:off x="695145" y="1942963"/>
              <a:ext cx="12581" cy="149153"/>
            </a:xfrm>
            <a:custGeom>
              <a:rect b="b" l="l" r="r" t="t"/>
              <a:pathLst>
                <a:path extrusionOk="0" h="3782" w="319">
                  <a:moveTo>
                    <a:pt x="115" y="0"/>
                  </a:moveTo>
                  <a:cubicBezTo>
                    <a:pt x="64" y="0"/>
                    <a:pt x="39" y="38"/>
                    <a:pt x="39" y="89"/>
                  </a:cubicBezTo>
                  <a:cubicBezTo>
                    <a:pt x="13" y="382"/>
                    <a:pt x="13" y="688"/>
                    <a:pt x="13" y="993"/>
                  </a:cubicBezTo>
                  <a:cubicBezTo>
                    <a:pt x="13" y="1299"/>
                    <a:pt x="13" y="1592"/>
                    <a:pt x="39" y="1897"/>
                  </a:cubicBezTo>
                  <a:cubicBezTo>
                    <a:pt x="39" y="1935"/>
                    <a:pt x="39" y="1974"/>
                    <a:pt x="51" y="2012"/>
                  </a:cubicBezTo>
                  <a:cubicBezTo>
                    <a:pt x="64" y="2037"/>
                    <a:pt x="102" y="2088"/>
                    <a:pt x="102" y="2126"/>
                  </a:cubicBezTo>
                  <a:cubicBezTo>
                    <a:pt x="102" y="2152"/>
                    <a:pt x="51" y="2203"/>
                    <a:pt x="39" y="2228"/>
                  </a:cubicBezTo>
                  <a:cubicBezTo>
                    <a:pt x="13" y="2267"/>
                    <a:pt x="13" y="2317"/>
                    <a:pt x="13" y="2343"/>
                  </a:cubicBezTo>
                  <a:cubicBezTo>
                    <a:pt x="0" y="2483"/>
                    <a:pt x="39" y="2649"/>
                    <a:pt x="39" y="2789"/>
                  </a:cubicBezTo>
                  <a:cubicBezTo>
                    <a:pt x="51" y="3094"/>
                    <a:pt x="77" y="3400"/>
                    <a:pt x="115" y="3693"/>
                  </a:cubicBezTo>
                  <a:cubicBezTo>
                    <a:pt x="115" y="3744"/>
                    <a:pt x="140" y="3756"/>
                    <a:pt x="191" y="3782"/>
                  </a:cubicBezTo>
                  <a:cubicBezTo>
                    <a:pt x="230" y="3782"/>
                    <a:pt x="268" y="3744"/>
                    <a:pt x="268" y="3693"/>
                  </a:cubicBezTo>
                  <a:cubicBezTo>
                    <a:pt x="293" y="3400"/>
                    <a:pt x="306" y="3094"/>
                    <a:pt x="306" y="2789"/>
                  </a:cubicBezTo>
                  <a:cubicBezTo>
                    <a:pt x="306" y="2649"/>
                    <a:pt x="319" y="2483"/>
                    <a:pt x="306" y="2343"/>
                  </a:cubicBezTo>
                  <a:cubicBezTo>
                    <a:pt x="306" y="2317"/>
                    <a:pt x="306" y="2267"/>
                    <a:pt x="293" y="2228"/>
                  </a:cubicBezTo>
                  <a:cubicBezTo>
                    <a:pt x="268" y="2203"/>
                    <a:pt x="230" y="2152"/>
                    <a:pt x="230" y="2126"/>
                  </a:cubicBezTo>
                  <a:cubicBezTo>
                    <a:pt x="230" y="2088"/>
                    <a:pt x="255" y="2037"/>
                    <a:pt x="268" y="2012"/>
                  </a:cubicBezTo>
                  <a:cubicBezTo>
                    <a:pt x="306" y="1974"/>
                    <a:pt x="293" y="1935"/>
                    <a:pt x="293" y="1897"/>
                  </a:cubicBezTo>
                  <a:cubicBezTo>
                    <a:pt x="268" y="1592"/>
                    <a:pt x="268" y="1299"/>
                    <a:pt x="255" y="993"/>
                  </a:cubicBezTo>
                  <a:cubicBezTo>
                    <a:pt x="242" y="688"/>
                    <a:pt x="230" y="382"/>
                    <a:pt x="191" y="89"/>
                  </a:cubicBezTo>
                  <a:cubicBezTo>
                    <a:pt x="191" y="38"/>
                    <a:pt x="166"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55"/>
            <p:cNvSpPr/>
            <p:nvPr/>
          </p:nvSpPr>
          <p:spPr>
            <a:xfrm>
              <a:off x="687613" y="1576356"/>
              <a:ext cx="14592" cy="310373"/>
            </a:xfrm>
            <a:custGeom>
              <a:rect b="b" l="l" r="r" t="t"/>
              <a:pathLst>
                <a:path extrusionOk="0" h="7870" w="370">
                  <a:moveTo>
                    <a:pt x="77" y="1"/>
                  </a:moveTo>
                  <a:cubicBezTo>
                    <a:pt x="39" y="1"/>
                    <a:pt x="0" y="39"/>
                    <a:pt x="0" y="77"/>
                  </a:cubicBezTo>
                  <a:cubicBezTo>
                    <a:pt x="0" y="714"/>
                    <a:pt x="0" y="1376"/>
                    <a:pt x="13" y="2013"/>
                  </a:cubicBezTo>
                  <a:cubicBezTo>
                    <a:pt x="39" y="2649"/>
                    <a:pt x="51" y="3299"/>
                    <a:pt x="64" y="3935"/>
                  </a:cubicBezTo>
                  <a:cubicBezTo>
                    <a:pt x="64" y="4012"/>
                    <a:pt x="64" y="4088"/>
                    <a:pt x="77" y="4177"/>
                  </a:cubicBezTo>
                  <a:cubicBezTo>
                    <a:pt x="102" y="4254"/>
                    <a:pt x="128" y="4330"/>
                    <a:pt x="128" y="4406"/>
                  </a:cubicBezTo>
                  <a:cubicBezTo>
                    <a:pt x="128" y="4496"/>
                    <a:pt x="77" y="4572"/>
                    <a:pt x="64" y="4648"/>
                  </a:cubicBezTo>
                  <a:cubicBezTo>
                    <a:pt x="51" y="4725"/>
                    <a:pt x="51" y="4814"/>
                    <a:pt x="51" y="4890"/>
                  </a:cubicBezTo>
                  <a:cubicBezTo>
                    <a:pt x="51" y="5221"/>
                    <a:pt x="64" y="5540"/>
                    <a:pt x="77" y="5858"/>
                  </a:cubicBezTo>
                  <a:cubicBezTo>
                    <a:pt x="115" y="6495"/>
                    <a:pt x="128" y="7157"/>
                    <a:pt x="179" y="7793"/>
                  </a:cubicBezTo>
                  <a:cubicBezTo>
                    <a:pt x="179" y="7819"/>
                    <a:pt x="204" y="7857"/>
                    <a:pt x="268" y="7870"/>
                  </a:cubicBezTo>
                  <a:cubicBezTo>
                    <a:pt x="319" y="7870"/>
                    <a:pt x="357" y="7832"/>
                    <a:pt x="357" y="7793"/>
                  </a:cubicBezTo>
                  <a:cubicBezTo>
                    <a:pt x="370" y="7157"/>
                    <a:pt x="357" y="6495"/>
                    <a:pt x="357" y="5858"/>
                  </a:cubicBezTo>
                  <a:cubicBezTo>
                    <a:pt x="357" y="5527"/>
                    <a:pt x="357" y="5209"/>
                    <a:pt x="331" y="4890"/>
                  </a:cubicBezTo>
                  <a:cubicBezTo>
                    <a:pt x="331" y="4814"/>
                    <a:pt x="331" y="4725"/>
                    <a:pt x="319" y="4648"/>
                  </a:cubicBezTo>
                  <a:cubicBezTo>
                    <a:pt x="306" y="4572"/>
                    <a:pt x="255" y="4496"/>
                    <a:pt x="255" y="4406"/>
                  </a:cubicBezTo>
                  <a:cubicBezTo>
                    <a:pt x="242" y="4330"/>
                    <a:pt x="268" y="4254"/>
                    <a:pt x="293" y="4177"/>
                  </a:cubicBezTo>
                  <a:cubicBezTo>
                    <a:pt x="319" y="4088"/>
                    <a:pt x="306" y="4012"/>
                    <a:pt x="306" y="3935"/>
                  </a:cubicBezTo>
                  <a:cubicBezTo>
                    <a:pt x="268" y="3299"/>
                    <a:pt x="268" y="2649"/>
                    <a:pt x="242" y="2013"/>
                  </a:cubicBezTo>
                  <a:cubicBezTo>
                    <a:pt x="230" y="1376"/>
                    <a:pt x="191" y="714"/>
                    <a:pt x="166" y="77"/>
                  </a:cubicBezTo>
                  <a:cubicBezTo>
                    <a:pt x="166"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55"/>
            <p:cNvSpPr/>
            <p:nvPr/>
          </p:nvSpPr>
          <p:spPr>
            <a:xfrm>
              <a:off x="664503" y="1501032"/>
              <a:ext cx="19640" cy="493166"/>
            </a:xfrm>
            <a:custGeom>
              <a:rect b="b" l="l" r="r" t="t"/>
              <a:pathLst>
                <a:path extrusionOk="0" h="12505" w="498">
                  <a:moveTo>
                    <a:pt x="77" y="1"/>
                  </a:moveTo>
                  <a:cubicBezTo>
                    <a:pt x="26" y="1"/>
                    <a:pt x="1" y="39"/>
                    <a:pt x="1" y="90"/>
                  </a:cubicBezTo>
                  <a:lnTo>
                    <a:pt x="13" y="1631"/>
                  </a:lnTo>
                  <a:lnTo>
                    <a:pt x="52" y="3171"/>
                  </a:lnTo>
                  <a:lnTo>
                    <a:pt x="128" y="6265"/>
                  </a:lnTo>
                  <a:cubicBezTo>
                    <a:pt x="141" y="6393"/>
                    <a:pt x="128" y="6520"/>
                    <a:pt x="153" y="6647"/>
                  </a:cubicBezTo>
                  <a:cubicBezTo>
                    <a:pt x="179" y="6775"/>
                    <a:pt x="204" y="6902"/>
                    <a:pt x="204" y="7029"/>
                  </a:cubicBezTo>
                  <a:cubicBezTo>
                    <a:pt x="217" y="7157"/>
                    <a:pt x="179" y="7284"/>
                    <a:pt x="153" y="7411"/>
                  </a:cubicBezTo>
                  <a:lnTo>
                    <a:pt x="153" y="7793"/>
                  </a:lnTo>
                  <a:cubicBezTo>
                    <a:pt x="153" y="8303"/>
                    <a:pt x="192" y="8825"/>
                    <a:pt x="204" y="9334"/>
                  </a:cubicBezTo>
                  <a:cubicBezTo>
                    <a:pt x="243" y="10366"/>
                    <a:pt x="281" y="11384"/>
                    <a:pt x="332" y="12416"/>
                  </a:cubicBezTo>
                  <a:cubicBezTo>
                    <a:pt x="332" y="12467"/>
                    <a:pt x="370" y="12505"/>
                    <a:pt x="408" y="12505"/>
                  </a:cubicBezTo>
                  <a:cubicBezTo>
                    <a:pt x="459" y="12505"/>
                    <a:pt x="497" y="12467"/>
                    <a:pt x="497" y="12416"/>
                  </a:cubicBezTo>
                  <a:cubicBezTo>
                    <a:pt x="497" y="11384"/>
                    <a:pt x="472" y="10366"/>
                    <a:pt x="459" y="9334"/>
                  </a:cubicBezTo>
                  <a:cubicBezTo>
                    <a:pt x="446" y="8825"/>
                    <a:pt x="459" y="8303"/>
                    <a:pt x="434" y="7793"/>
                  </a:cubicBezTo>
                  <a:cubicBezTo>
                    <a:pt x="408" y="7666"/>
                    <a:pt x="408" y="7539"/>
                    <a:pt x="395" y="7411"/>
                  </a:cubicBezTo>
                  <a:cubicBezTo>
                    <a:pt x="370" y="7284"/>
                    <a:pt x="319" y="7157"/>
                    <a:pt x="319" y="7029"/>
                  </a:cubicBezTo>
                  <a:cubicBezTo>
                    <a:pt x="306" y="6902"/>
                    <a:pt x="332" y="6775"/>
                    <a:pt x="344" y="6647"/>
                  </a:cubicBezTo>
                  <a:cubicBezTo>
                    <a:pt x="370" y="6520"/>
                    <a:pt x="344" y="6393"/>
                    <a:pt x="344" y="6265"/>
                  </a:cubicBezTo>
                  <a:lnTo>
                    <a:pt x="268" y="3171"/>
                  </a:lnTo>
                  <a:lnTo>
                    <a:pt x="217" y="1631"/>
                  </a:lnTo>
                  <a:lnTo>
                    <a:pt x="153" y="90"/>
                  </a:lnTo>
                  <a:cubicBezTo>
                    <a:pt x="153"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55"/>
            <p:cNvSpPr/>
            <p:nvPr/>
          </p:nvSpPr>
          <p:spPr>
            <a:xfrm>
              <a:off x="666514" y="799527"/>
              <a:ext cx="17629" cy="412319"/>
            </a:xfrm>
            <a:custGeom>
              <a:rect b="b" l="l" r="r" t="t"/>
              <a:pathLst>
                <a:path extrusionOk="0" h="10455" w="447">
                  <a:moveTo>
                    <a:pt x="77" y="0"/>
                  </a:moveTo>
                  <a:cubicBezTo>
                    <a:pt x="26" y="0"/>
                    <a:pt x="1" y="26"/>
                    <a:pt x="1" y="77"/>
                  </a:cubicBezTo>
                  <a:lnTo>
                    <a:pt x="13" y="1363"/>
                  </a:lnTo>
                  <a:lnTo>
                    <a:pt x="26" y="2662"/>
                  </a:lnTo>
                  <a:lnTo>
                    <a:pt x="90" y="5234"/>
                  </a:lnTo>
                  <a:cubicBezTo>
                    <a:pt x="90" y="5348"/>
                    <a:pt x="77" y="5437"/>
                    <a:pt x="102" y="5552"/>
                  </a:cubicBezTo>
                  <a:cubicBezTo>
                    <a:pt x="115" y="5667"/>
                    <a:pt x="153" y="5756"/>
                    <a:pt x="153" y="5870"/>
                  </a:cubicBezTo>
                  <a:cubicBezTo>
                    <a:pt x="166" y="5972"/>
                    <a:pt x="115" y="6074"/>
                    <a:pt x="102" y="6189"/>
                  </a:cubicBezTo>
                  <a:lnTo>
                    <a:pt x="102" y="6507"/>
                  </a:lnTo>
                  <a:cubicBezTo>
                    <a:pt x="102" y="6940"/>
                    <a:pt x="141" y="7373"/>
                    <a:pt x="153" y="7793"/>
                  </a:cubicBezTo>
                  <a:cubicBezTo>
                    <a:pt x="192" y="8659"/>
                    <a:pt x="217" y="9512"/>
                    <a:pt x="268" y="10378"/>
                  </a:cubicBezTo>
                  <a:cubicBezTo>
                    <a:pt x="268" y="10429"/>
                    <a:pt x="293" y="10454"/>
                    <a:pt x="357" y="10454"/>
                  </a:cubicBezTo>
                  <a:cubicBezTo>
                    <a:pt x="408" y="10454"/>
                    <a:pt x="446" y="10429"/>
                    <a:pt x="446" y="10378"/>
                  </a:cubicBezTo>
                  <a:cubicBezTo>
                    <a:pt x="446" y="9512"/>
                    <a:pt x="421" y="8659"/>
                    <a:pt x="421" y="7793"/>
                  </a:cubicBezTo>
                  <a:cubicBezTo>
                    <a:pt x="408" y="7373"/>
                    <a:pt x="408" y="6940"/>
                    <a:pt x="395" y="6507"/>
                  </a:cubicBezTo>
                  <a:cubicBezTo>
                    <a:pt x="395" y="6392"/>
                    <a:pt x="395" y="6303"/>
                    <a:pt x="383" y="6189"/>
                  </a:cubicBezTo>
                  <a:cubicBezTo>
                    <a:pt x="357" y="6074"/>
                    <a:pt x="319" y="5985"/>
                    <a:pt x="319" y="5870"/>
                  </a:cubicBezTo>
                  <a:cubicBezTo>
                    <a:pt x="293" y="5781"/>
                    <a:pt x="332" y="5667"/>
                    <a:pt x="344" y="5552"/>
                  </a:cubicBezTo>
                  <a:cubicBezTo>
                    <a:pt x="357" y="5437"/>
                    <a:pt x="344" y="5348"/>
                    <a:pt x="344" y="5234"/>
                  </a:cubicBezTo>
                  <a:lnTo>
                    <a:pt x="268" y="2662"/>
                  </a:lnTo>
                  <a:lnTo>
                    <a:pt x="217" y="1363"/>
                  </a:lnTo>
                  <a:lnTo>
                    <a:pt x="153" y="77"/>
                  </a:lnTo>
                  <a:cubicBezTo>
                    <a:pt x="153" y="26"/>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55"/>
            <p:cNvSpPr/>
            <p:nvPr/>
          </p:nvSpPr>
          <p:spPr>
            <a:xfrm>
              <a:off x="644429" y="722704"/>
              <a:ext cx="17116" cy="408296"/>
            </a:xfrm>
            <a:custGeom>
              <a:rect b="b" l="l" r="r" t="t"/>
              <a:pathLst>
                <a:path extrusionOk="0" h="10353" w="434">
                  <a:moveTo>
                    <a:pt x="77" y="0"/>
                  </a:moveTo>
                  <a:cubicBezTo>
                    <a:pt x="26" y="0"/>
                    <a:pt x="0" y="38"/>
                    <a:pt x="0" y="76"/>
                  </a:cubicBezTo>
                  <a:lnTo>
                    <a:pt x="13" y="1350"/>
                  </a:lnTo>
                  <a:lnTo>
                    <a:pt x="26" y="2623"/>
                  </a:lnTo>
                  <a:lnTo>
                    <a:pt x="89" y="5170"/>
                  </a:lnTo>
                  <a:cubicBezTo>
                    <a:pt x="89" y="5284"/>
                    <a:pt x="89" y="5386"/>
                    <a:pt x="115" y="5488"/>
                  </a:cubicBezTo>
                  <a:cubicBezTo>
                    <a:pt x="128" y="5603"/>
                    <a:pt x="153" y="5705"/>
                    <a:pt x="153" y="5806"/>
                  </a:cubicBezTo>
                  <a:cubicBezTo>
                    <a:pt x="179" y="5921"/>
                    <a:pt x="128" y="6023"/>
                    <a:pt x="115" y="6125"/>
                  </a:cubicBezTo>
                  <a:lnTo>
                    <a:pt x="115" y="6443"/>
                  </a:lnTo>
                  <a:cubicBezTo>
                    <a:pt x="115" y="6876"/>
                    <a:pt x="140" y="7296"/>
                    <a:pt x="153" y="7729"/>
                  </a:cubicBezTo>
                  <a:cubicBezTo>
                    <a:pt x="191" y="8570"/>
                    <a:pt x="217" y="9423"/>
                    <a:pt x="268" y="10276"/>
                  </a:cubicBezTo>
                  <a:cubicBezTo>
                    <a:pt x="268" y="10314"/>
                    <a:pt x="306" y="10352"/>
                    <a:pt x="344" y="10352"/>
                  </a:cubicBezTo>
                  <a:cubicBezTo>
                    <a:pt x="395" y="10352"/>
                    <a:pt x="433" y="10314"/>
                    <a:pt x="433" y="10276"/>
                  </a:cubicBezTo>
                  <a:cubicBezTo>
                    <a:pt x="433" y="9423"/>
                    <a:pt x="408" y="8570"/>
                    <a:pt x="408" y="7729"/>
                  </a:cubicBezTo>
                  <a:cubicBezTo>
                    <a:pt x="395" y="7296"/>
                    <a:pt x="395" y="6876"/>
                    <a:pt x="382" y="6443"/>
                  </a:cubicBezTo>
                  <a:cubicBezTo>
                    <a:pt x="382" y="6341"/>
                    <a:pt x="382" y="6239"/>
                    <a:pt x="370" y="6125"/>
                  </a:cubicBezTo>
                  <a:cubicBezTo>
                    <a:pt x="344" y="6023"/>
                    <a:pt x="306" y="5921"/>
                    <a:pt x="306" y="5806"/>
                  </a:cubicBezTo>
                  <a:cubicBezTo>
                    <a:pt x="280" y="5705"/>
                    <a:pt x="319" y="5603"/>
                    <a:pt x="331" y="5488"/>
                  </a:cubicBezTo>
                  <a:cubicBezTo>
                    <a:pt x="344" y="5386"/>
                    <a:pt x="331" y="5284"/>
                    <a:pt x="331" y="5170"/>
                  </a:cubicBezTo>
                  <a:lnTo>
                    <a:pt x="268" y="2623"/>
                  </a:lnTo>
                  <a:lnTo>
                    <a:pt x="217" y="1350"/>
                  </a:lnTo>
                  <a:lnTo>
                    <a:pt x="153" y="76"/>
                  </a:lnTo>
                  <a:cubicBezTo>
                    <a:pt x="153" y="38"/>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55"/>
            <p:cNvSpPr/>
            <p:nvPr/>
          </p:nvSpPr>
          <p:spPr>
            <a:xfrm>
              <a:off x="618795" y="371675"/>
              <a:ext cx="2822779" cy="1916150"/>
            </a:xfrm>
            <a:custGeom>
              <a:rect b="b" l="l" r="r" t="t"/>
              <a:pathLst>
                <a:path extrusionOk="0" h="48587" w="71576">
                  <a:moveTo>
                    <a:pt x="62463" y="440"/>
                  </a:moveTo>
                  <a:cubicBezTo>
                    <a:pt x="63155" y="440"/>
                    <a:pt x="63846" y="446"/>
                    <a:pt x="64534" y="459"/>
                  </a:cubicBezTo>
                  <a:lnTo>
                    <a:pt x="66609" y="472"/>
                  </a:lnTo>
                  <a:lnTo>
                    <a:pt x="67641" y="484"/>
                  </a:lnTo>
                  <a:cubicBezTo>
                    <a:pt x="67972" y="484"/>
                    <a:pt x="68316" y="535"/>
                    <a:pt x="68596" y="663"/>
                  </a:cubicBezTo>
                  <a:cubicBezTo>
                    <a:pt x="68608" y="675"/>
                    <a:pt x="68634" y="675"/>
                    <a:pt x="68647" y="675"/>
                  </a:cubicBezTo>
                  <a:cubicBezTo>
                    <a:pt x="68665" y="676"/>
                    <a:pt x="68684" y="677"/>
                    <a:pt x="68703" y="678"/>
                  </a:cubicBezTo>
                  <a:lnTo>
                    <a:pt x="68703" y="678"/>
                  </a:lnTo>
                  <a:cubicBezTo>
                    <a:pt x="68858" y="770"/>
                    <a:pt x="68999" y="883"/>
                    <a:pt x="69105" y="1032"/>
                  </a:cubicBezTo>
                  <a:cubicBezTo>
                    <a:pt x="69232" y="1197"/>
                    <a:pt x="69309" y="1414"/>
                    <a:pt x="69360" y="1618"/>
                  </a:cubicBezTo>
                  <a:cubicBezTo>
                    <a:pt x="69411" y="1821"/>
                    <a:pt x="69423" y="2038"/>
                    <a:pt x="69423" y="2267"/>
                  </a:cubicBezTo>
                  <a:lnTo>
                    <a:pt x="69462" y="2955"/>
                  </a:lnTo>
                  <a:lnTo>
                    <a:pt x="69538" y="5680"/>
                  </a:lnTo>
                  <a:lnTo>
                    <a:pt x="69678" y="11117"/>
                  </a:lnTo>
                  <a:lnTo>
                    <a:pt x="69971" y="22004"/>
                  </a:lnTo>
                  <a:lnTo>
                    <a:pt x="70518" y="43790"/>
                  </a:lnTo>
                  <a:cubicBezTo>
                    <a:pt x="70557" y="44147"/>
                    <a:pt x="70557" y="44529"/>
                    <a:pt x="70468" y="44873"/>
                  </a:cubicBezTo>
                  <a:cubicBezTo>
                    <a:pt x="70391" y="45229"/>
                    <a:pt x="70213" y="45560"/>
                    <a:pt x="69933" y="45789"/>
                  </a:cubicBezTo>
                  <a:cubicBezTo>
                    <a:pt x="69640" y="46006"/>
                    <a:pt x="69296" y="46108"/>
                    <a:pt x="68927" y="46133"/>
                  </a:cubicBezTo>
                  <a:cubicBezTo>
                    <a:pt x="68838" y="46140"/>
                    <a:pt x="68752" y="46143"/>
                    <a:pt x="68664" y="46143"/>
                  </a:cubicBezTo>
                  <a:cubicBezTo>
                    <a:pt x="68577" y="46143"/>
                    <a:pt x="68487" y="46140"/>
                    <a:pt x="68392" y="46133"/>
                  </a:cubicBezTo>
                  <a:lnTo>
                    <a:pt x="67832" y="46133"/>
                  </a:lnTo>
                  <a:cubicBezTo>
                    <a:pt x="67093" y="46127"/>
                    <a:pt x="66348" y="46124"/>
                    <a:pt x="65603" y="46124"/>
                  </a:cubicBezTo>
                  <a:cubicBezTo>
                    <a:pt x="64858" y="46124"/>
                    <a:pt x="64114" y="46127"/>
                    <a:pt x="63375" y="46133"/>
                  </a:cubicBezTo>
                  <a:cubicBezTo>
                    <a:pt x="60395" y="46146"/>
                    <a:pt x="57441" y="46210"/>
                    <a:pt x="54462" y="46299"/>
                  </a:cubicBezTo>
                  <a:cubicBezTo>
                    <a:pt x="51482" y="46375"/>
                    <a:pt x="48502" y="46464"/>
                    <a:pt x="45548" y="46592"/>
                  </a:cubicBezTo>
                  <a:cubicBezTo>
                    <a:pt x="42632" y="46717"/>
                    <a:pt x="39715" y="46842"/>
                    <a:pt x="36799" y="47003"/>
                  </a:cubicBezTo>
                  <a:lnTo>
                    <a:pt x="36799" y="47003"/>
                  </a:lnTo>
                  <a:cubicBezTo>
                    <a:pt x="36748" y="43229"/>
                    <a:pt x="36672" y="39454"/>
                    <a:pt x="36584" y="35679"/>
                  </a:cubicBezTo>
                  <a:lnTo>
                    <a:pt x="36304" y="24219"/>
                  </a:lnTo>
                  <a:lnTo>
                    <a:pt x="35985" y="12759"/>
                  </a:lnTo>
                  <a:cubicBezTo>
                    <a:pt x="35872" y="8979"/>
                    <a:pt x="35746" y="5199"/>
                    <a:pt x="35620" y="1418"/>
                  </a:cubicBezTo>
                  <a:lnTo>
                    <a:pt x="35620" y="1418"/>
                  </a:lnTo>
                  <a:cubicBezTo>
                    <a:pt x="38356" y="1231"/>
                    <a:pt x="41067" y="1055"/>
                    <a:pt x="43804" y="917"/>
                  </a:cubicBezTo>
                  <a:cubicBezTo>
                    <a:pt x="46567" y="777"/>
                    <a:pt x="49317" y="663"/>
                    <a:pt x="52093" y="586"/>
                  </a:cubicBezTo>
                  <a:cubicBezTo>
                    <a:pt x="54844" y="523"/>
                    <a:pt x="57620" y="459"/>
                    <a:pt x="60383" y="459"/>
                  </a:cubicBezTo>
                  <a:cubicBezTo>
                    <a:pt x="61077" y="446"/>
                    <a:pt x="61771" y="440"/>
                    <a:pt x="62463" y="440"/>
                  </a:cubicBezTo>
                  <a:close/>
                  <a:moveTo>
                    <a:pt x="69071" y="732"/>
                  </a:moveTo>
                  <a:lnTo>
                    <a:pt x="69071" y="732"/>
                  </a:lnTo>
                  <a:cubicBezTo>
                    <a:pt x="69314" y="791"/>
                    <a:pt x="69542" y="899"/>
                    <a:pt x="69729" y="1070"/>
                  </a:cubicBezTo>
                  <a:cubicBezTo>
                    <a:pt x="70009" y="1325"/>
                    <a:pt x="70136" y="1719"/>
                    <a:pt x="70175" y="2127"/>
                  </a:cubicBezTo>
                  <a:lnTo>
                    <a:pt x="70238" y="4661"/>
                  </a:lnTo>
                  <a:lnTo>
                    <a:pt x="70353" y="9716"/>
                  </a:lnTo>
                  <a:lnTo>
                    <a:pt x="70608" y="19864"/>
                  </a:lnTo>
                  <a:lnTo>
                    <a:pt x="71130" y="40161"/>
                  </a:lnTo>
                  <a:lnTo>
                    <a:pt x="71193" y="42695"/>
                  </a:lnTo>
                  <a:lnTo>
                    <a:pt x="71219" y="43969"/>
                  </a:lnTo>
                  <a:cubicBezTo>
                    <a:pt x="71257" y="44376"/>
                    <a:pt x="71257" y="44796"/>
                    <a:pt x="71193" y="45191"/>
                  </a:cubicBezTo>
                  <a:cubicBezTo>
                    <a:pt x="71117" y="45586"/>
                    <a:pt x="70964" y="45980"/>
                    <a:pt x="70684" y="46248"/>
                  </a:cubicBezTo>
                  <a:cubicBezTo>
                    <a:pt x="70404" y="46503"/>
                    <a:pt x="70009" y="46630"/>
                    <a:pt x="69614" y="46655"/>
                  </a:cubicBezTo>
                  <a:cubicBezTo>
                    <a:pt x="69546" y="46664"/>
                    <a:pt x="69480" y="46667"/>
                    <a:pt x="69413" y="46667"/>
                  </a:cubicBezTo>
                  <a:cubicBezTo>
                    <a:pt x="69279" y="46667"/>
                    <a:pt x="69143" y="46655"/>
                    <a:pt x="68990" y="46655"/>
                  </a:cubicBezTo>
                  <a:lnTo>
                    <a:pt x="68354" y="46630"/>
                  </a:lnTo>
                  <a:lnTo>
                    <a:pt x="67080" y="46592"/>
                  </a:lnTo>
                  <a:cubicBezTo>
                    <a:pt x="66370" y="46581"/>
                    <a:pt x="65655" y="46577"/>
                    <a:pt x="64939" y="46577"/>
                  </a:cubicBezTo>
                  <a:cubicBezTo>
                    <a:pt x="63962" y="46577"/>
                    <a:pt x="62983" y="46584"/>
                    <a:pt x="62013" y="46592"/>
                  </a:cubicBezTo>
                  <a:cubicBezTo>
                    <a:pt x="60319" y="46617"/>
                    <a:pt x="58613" y="46643"/>
                    <a:pt x="56932" y="46694"/>
                  </a:cubicBezTo>
                  <a:cubicBezTo>
                    <a:pt x="50212" y="46871"/>
                    <a:pt x="43479" y="47136"/>
                    <a:pt x="36758" y="47414"/>
                  </a:cubicBezTo>
                  <a:lnTo>
                    <a:pt x="36758" y="47414"/>
                  </a:lnTo>
                  <a:lnTo>
                    <a:pt x="36753" y="47247"/>
                  </a:lnTo>
                  <a:lnTo>
                    <a:pt x="36753" y="47247"/>
                  </a:lnTo>
                  <a:cubicBezTo>
                    <a:pt x="39692" y="47071"/>
                    <a:pt x="42595" y="46908"/>
                    <a:pt x="45536" y="46770"/>
                  </a:cubicBezTo>
                  <a:cubicBezTo>
                    <a:pt x="48490" y="46643"/>
                    <a:pt x="51469" y="46528"/>
                    <a:pt x="54423" y="46439"/>
                  </a:cubicBezTo>
                  <a:cubicBezTo>
                    <a:pt x="57403" y="46362"/>
                    <a:pt x="60370" y="46299"/>
                    <a:pt x="63337" y="46273"/>
                  </a:cubicBezTo>
                  <a:cubicBezTo>
                    <a:pt x="64330" y="46273"/>
                    <a:pt x="65323" y="46268"/>
                    <a:pt x="66313" y="46268"/>
                  </a:cubicBezTo>
                  <a:cubicBezTo>
                    <a:pt x="66807" y="46268"/>
                    <a:pt x="67301" y="46269"/>
                    <a:pt x="67794" y="46273"/>
                  </a:cubicBezTo>
                  <a:lnTo>
                    <a:pt x="68354" y="46273"/>
                  </a:lnTo>
                  <a:cubicBezTo>
                    <a:pt x="68443" y="46286"/>
                    <a:pt x="68535" y="46292"/>
                    <a:pt x="68629" y="46292"/>
                  </a:cubicBezTo>
                  <a:cubicBezTo>
                    <a:pt x="68723" y="46292"/>
                    <a:pt x="68819" y="46286"/>
                    <a:pt x="68914" y="46273"/>
                  </a:cubicBezTo>
                  <a:cubicBezTo>
                    <a:pt x="69283" y="46248"/>
                    <a:pt x="69678" y="46133"/>
                    <a:pt x="69984" y="45891"/>
                  </a:cubicBezTo>
                  <a:cubicBezTo>
                    <a:pt x="70136" y="45789"/>
                    <a:pt x="70264" y="45624"/>
                    <a:pt x="70366" y="45471"/>
                  </a:cubicBezTo>
                  <a:cubicBezTo>
                    <a:pt x="70455" y="45293"/>
                    <a:pt x="70518" y="45115"/>
                    <a:pt x="70569" y="44924"/>
                  </a:cubicBezTo>
                  <a:cubicBezTo>
                    <a:pt x="70646" y="44542"/>
                    <a:pt x="70646" y="44160"/>
                    <a:pt x="70620" y="43790"/>
                  </a:cubicBezTo>
                  <a:lnTo>
                    <a:pt x="70060" y="22004"/>
                  </a:lnTo>
                  <a:lnTo>
                    <a:pt x="69793" y="11117"/>
                  </a:lnTo>
                  <a:lnTo>
                    <a:pt x="69665" y="5680"/>
                  </a:lnTo>
                  <a:lnTo>
                    <a:pt x="69602" y="2955"/>
                  </a:lnTo>
                  <a:lnTo>
                    <a:pt x="69576" y="2267"/>
                  </a:lnTo>
                  <a:cubicBezTo>
                    <a:pt x="69576" y="2025"/>
                    <a:pt x="69563" y="1796"/>
                    <a:pt x="69513" y="1567"/>
                  </a:cubicBezTo>
                  <a:cubicBezTo>
                    <a:pt x="69474" y="1325"/>
                    <a:pt x="69372" y="1108"/>
                    <a:pt x="69232" y="917"/>
                  </a:cubicBezTo>
                  <a:cubicBezTo>
                    <a:pt x="69184" y="852"/>
                    <a:pt x="69130" y="789"/>
                    <a:pt x="69071" y="732"/>
                  </a:cubicBezTo>
                  <a:close/>
                  <a:moveTo>
                    <a:pt x="1984" y="2713"/>
                  </a:moveTo>
                  <a:cubicBezTo>
                    <a:pt x="1895" y="2826"/>
                    <a:pt x="1822" y="2950"/>
                    <a:pt x="1758" y="3069"/>
                  </a:cubicBezTo>
                  <a:cubicBezTo>
                    <a:pt x="1669" y="3260"/>
                    <a:pt x="1605" y="3477"/>
                    <a:pt x="1554" y="3680"/>
                  </a:cubicBezTo>
                  <a:cubicBezTo>
                    <a:pt x="1478" y="4113"/>
                    <a:pt x="1478" y="4546"/>
                    <a:pt x="1529" y="4979"/>
                  </a:cubicBezTo>
                  <a:lnTo>
                    <a:pt x="2586" y="43052"/>
                  </a:lnTo>
                  <a:lnTo>
                    <a:pt x="2649" y="45433"/>
                  </a:lnTo>
                  <a:lnTo>
                    <a:pt x="2649" y="45739"/>
                  </a:lnTo>
                  <a:lnTo>
                    <a:pt x="2649" y="46044"/>
                  </a:lnTo>
                  <a:cubicBezTo>
                    <a:pt x="2649" y="46248"/>
                    <a:pt x="2675" y="46439"/>
                    <a:pt x="2713" y="46643"/>
                  </a:cubicBezTo>
                  <a:cubicBezTo>
                    <a:pt x="2751" y="46846"/>
                    <a:pt x="2828" y="47037"/>
                    <a:pt x="2942" y="47216"/>
                  </a:cubicBezTo>
                  <a:cubicBezTo>
                    <a:pt x="3031" y="47407"/>
                    <a:pt x="3197" y="47547"/>
                    <a:pt x="3375" y="47661"/>
                  </a:cubicBezTo>
                  <a:cubicBezTo>
                    <a:pt x="3719" y="47890"/>
                    <a:pt x="4152" y="47954"/>
                    <a:pt x="4547" y="47954"/>
                  </a:cubicBezTo>
                  <a:cubicBezTo>
                    <a:pt x="4750" y="47954"/>
                    <a:pt x="4967" y="47929"/>
                    <a:pt x="5158" y="47916"/>
                  </a:cubicBezTo>
                  <a:lnTo>
                    <a:pt x="5744" y="47865"/>
                  </a:lnTo>
                  <a:lnTo>
                    <a:pt x="8112" y="47712"/>
                  </a:lnTo>
                  <a:cubicBezTo>
                    <a:pt x="11283" y="47508"/>
                    <a:pt x="14466" y="47381"/>
                    <a:pt x="17637" y="47267"/>
                  </a:cubicBezTo>
                  <a:cubicBezTo>
                    <a:pt x="20913" y="47168"/>
                    <a:pt x="24192" y="47117"/>
                    <a:pt x="27474" y="47117"/>
                  </a:cubicBezTo>
                  <a:cubicBezTo>
                    <a:pt x="30495" y="47117"/>
                    <a:pt x="33517" y="47160"/>
                    <a:pt x="36540" y="47249"/>
                  </a:cubicBezTo>
                  <a:lnTo>
                    <a:pt x="36540" y="47249"/>
                  </a:lnTo>
                  <a:lnTo>
                    <a:pt x="36553" y="47455"/>
                  </a:lnTo>
                  <a:lnTo>
                    <a:pt x="36553" y="47455"/>
                  </a:lnTo>
                  <a:cubicBezTo>
                    <a:pt x="34783" y="47430"/>
                    <a:pt x="33007" y="47418"/>
                    <a:pt x="31231" y="47418"/>
                  </a:cubicBezTo>
                  <a:cubicBezTo>
                    <a:pt x="29648" y="47418"/>
                    <a:pt x="28064" y="47427"/>
                    <a:pt x="26486" y="47445"/>
                  </a:cubicBezTo>
                  <a:cubicBezTo>
                    <a:pt x="23074" y="47483"/>
                    <a:pt x="19649" y="47547"/>
                    <a:pt x="16249" y="47674"/>
                  </a:cubicBezTo>
                  <a:cubicBezTo>
                    <a:pt x="12823" y="47789"/>
                    <a:pt x="9424" y="47954"/>
                    <a:pt x="6011" y="48171"/>
                  </a:cubicBezTo>
                  <a:lnTo>
                    <a:pt x="3452" y="48349"/>
                  </a:lnTo>
                  <a:cubicBezTo>
                    <a:pt x="3322" y="48356"/>
                    <a:pt x="3195" y="48362"/>
                    <a:pt x="3070" y="48362"/>
                  </a:cubicBezTo>
                  <a:cubicBezTo>
                    <a:pt x="2777" y="48362"/>
                    <a:pt x="2497" y="48332"/>
                    <a:pt x="2229" y="48234"/>
                  </a:cubicBezTo>
                  <a:cubicBezTo>
                    <a:pt x="2038" y="48171"/>
                    <a:pt x="1860" y="48056"/>
                    <a:pt x="1733" y="47916"/>
                  </a:cubicBezTo>
                  <a:cubicBezTo>
                    <a:pt x="1593" y="47776"/>
                    <a:pt x="1491" y="47598"/>
                    <a:pt x="1427" y="47407"/>
                  </a:cubicBezTo>
                  <a:cubicBezTo>
                    <a:pt x="1363" y="47216"/>
                    <a:pt x="1338" y="47012"/>
                    <a:pt x="1312" y="46808"/>
                  </a:cubicBezTo>
                  <a:cubicBezTo>
                    <a:pt x="1300" y="46592"/>
                    <a:pt x="1312" y="46375"/>
                    <a:pt x="1300" y="46171"/>
                  </a:cubicBezTo>
                  <a:lnTo>
                    <a:pt x="1274" y="44898"/>
                  </a:lnTo>
                  <a:lnTo>
                    <a:pt x="1211" y="42326"/>
                  </a:lnTo>
                  <a:lnTo>
                    <a:pt x="663" y="21864"/>
                  </a:lnTo>
                  <a:lnTo>
                    <a:pt x="396" y="11626"/>
                  </a:lnTo>
                  <a:lnTo>
                    <a:pt x="268" y="6507"/>
                  </a:lnTo>
                  <a:cubicBezTo>
                    <a:pt x="281" y="5654"/>
                    <a:pt x="90" y="4788"/>
                    <a:pt x="357" y="3999"/>
                  </a:cubicBezTo>
                  <a:cubicBezTo>
                    <a:pt x="485" y="3604"/>
                    <a:pt x="727" y="3273"/>
                    <a:pt x="1083" y="3044"/>
                  </a:cubicBezTo>
                  <a:cubicBezTo>
                    <a:pt x="1346" y="2872"/>
                    <a:pt x="1657" y="2772"/>
                    <a:pt x="1984" y="2713"/>
                  </a:cubicBezTo>
                  <a:close/>
                  <a:moveTo>
                    <a:pt x="60332" y="0"/>
                  </a:moveTo>
                  <a:cubicBezTo>
                    <a:pt x="58957" y="0"/>
                    <a:pt x="57569" y="26"/>
                    <a:pt x="56181" y="39"/>
                  </a:cubicBezTo>
                  <a:cubicBezTo>
                    <a:pt x="54793" y="51"/>
                    <a:pt x="53418" y="90"/>
                    <a:pt x="52030" y="128"/>
                  </a:cubicBezTo>
                  <a:cubicBezTo>
                    <a:pt x="49279" y="230"/>
                    <a:pt x="46503" y="344"/>
                    <a:pt x="43740" y="510"/>
                  </a:cubicBezTo>
                  <a:cubicBezTo>
                    <a:pt x="40977" y="675"/>
                    <a:pt x="38214" y="879"/>
                    <a:pt x="35463" y="1134"/>
                  </a:cubicBezTo>
                  <a:cubicBezTo>
                    <a:pt x="35400" y="1146"/>
                    <a:pt x="35349" y="1197"/>
                    <a:pt x="35349" y="1261"/>
                  </a:cubicBezTo>
                  <a:lnTo>
                    <a:pt x="35591" y="12721"/>
                  </a:lnTo>
                  <a:lnTo>
                    <a:pt x="35858" y="24181"/>
                  </a:lnTo>
                  <a:lnTo>
                    <a:pt x="36164" y="35641"/>
                  </a:lnTo>
                  <a:cubicBezTo>
                    <a:pt x="36265" y="39422"/>
                    <a:pt x="36390" y="43204"/>
                    <a:pt x="36541" y="46985"/>
                  </a:cubicBezTo>
                  <a:lnTo>
                    <a:pt x="36541" y="46985"/>
                  </a:lnTo>
                  <a:cubicBezTo>
                    <a:pt x="34194" y="46952"/>
                    <a:pt x="31843" y="46934"/>
                    <a:pt x="29491" y="46934"/>
                  </a:cubicBezTo>
                  <a:cubicBezTo>
                    <a:pt x="25524" y="46934"/>
                    <a:pt x="21552" y="46987"/>
                    <a:pt x="17586" y="47114"/>
                  </a:cubicBezTo>
                  <a:cubicBezTo>
                    <a:pt x="14415" y="47228"/>
                    <a:pt x="11232" y="47356"/>
                    <a:pt x="8061" y="47572"/>
                  </a:cubicBezTo>
                  <a:lnTo>
                    <a:pt x="5693" y="47725"/>
                  </a:lnTo>
                  <a:lnTo>
                    <a:pt x="5107" y="47776"/>
                  </a:lnTo>
                  <a:cubicBezTo>
                    <a:pt x="4916" y="47789"/>
                    <a:pt x="4712" y="47801"/>
                    <a:pt x="4521" y="47801"/>
                  </a:cubicBezTo>
                  <a:cubicBezTo>
                    <a:pt x="4114" y="47801"/>
                    <a:pt x="3719" y="47738"/>
                    <a:pt x="3401" y="47534"/>
                  </a:cubicBezTo>
                  <a:cubicBezTo>
                    <a:pt x="3082" y="47343"/>
                    <a:pt x="2879" y="46986"/>
                    <a:pt x="2802" y="46617"/>
                  </a:cubicBezTo>
                  <a:cubicBezTo>
                    <a:pt x="2751" y="46413"/>
                    <a:pt x="2739" y="46222"/>
                    <a:pt x="2739" y="46031"/>
                  </a:cubicBezTo>
                  <a:lnTo>
                    <a:pt x="2739" y="45739"/>
                  </a:lnTo>
                  <a:lnTo>
                    <a:pt x="2739" y="45433"/>
                  </a:lnTo>
                  <a:lnTo>
                    <a:pt x="2675" y="43052"/>
                  </a:lnTo>
                  <a:lnTo>
                    <a:pt x="1720" y="4928"/>
                  </a:lnTo>
                  <a:cubicBezTo>
                    <a:pt x="1682" y="4508"/>
                    <a:pt x="1682" y="4101"/>
                    <a:pt x="1758" y="3706"/>
                  </a:cubicBezTo>
                  <a:cubicBezTo>
                    <a:pt x="1796" y="3489"/>
                    <a:pt x="1860" y="3298"/>
                    <a:pt x="1949" y="3133"/>
                  </a:cubicBezTo>
                  <a:cubicBezTo>
                    <a:pt x="2051" y="2955"/>
                    <a:pt x="2166" y="2789"/>
                    <a:pt x="2306" y="2649"/>
                  </a:cubicBezTo>
                  <a:cubicBezTo>
                    <a:pt x="2331" y="2636"/>
                    <a:pt x="2331" y="2598"/>
                    <a:pt x="2331" y="2573"/>
                  </a:cubicBezTo>
                  <a:cubicBezTo>
                    <a:pt x="2318" y="2522"/>
                    <a:pt x="2267" y="2496"/>
                    <a:pt x="2229" y="2496"/>
                  </a:cubicBezTo>
                  <a:cubicBezTo>
                    <a:pt x="1796" y="2534"/>
                    <a:pt x="1351" y="2649"/>
                    <a:pt x="969" y="2891"/>
                  </a:cubicBezTo>
                  <a:cubicBezTo>
                    <a:pt x="587" y="3133"/>
                    <a:pt x="319" y="3528"/>
                    <a:pt x="166" y="3935"/>
                  </a:cubicBezTo>
                  <a:cubicBezTo>
                    <a:pt x="26" y="4368"/>
                    <a:pt x="1" y="4814"/>
                    <a:pt x="14" y="5247"/>
                  </a:cubicBezTo>
                  <a:cubicBezTo>
                    <a:pt x="14" y="5361"/>
                    <a:pt x="14" y="5450"/>
                    <a:pt x="26" y="5565"/>
                  </a:cubicBezTo>
                  <a:lnTo>
                    <a:pt x="39" y="5883"/>
                  </a:lnTo>
                  <a:lnTo>
                    <a:pt x="65" y="6520"/>
                  </a:lnTo>
                  <a:lnTo>
                    <a:pt x="192" y="11639"/>
                  </a:lnTo>
                  <a:lnTo>
                    <a:pt x="459" y="21876"/>
                  </a:lnTo>
                  <a:lnTo>
                    <a:pt x="981" y="42351"/>
                  </a:lnTo>
                  <a:lnTo>
                    <a:pt x="1096" y="44898"/>
                  </a:lnTo>
                  <a:lnTo>
                    <a:pt x="1121" y="46171"/>
                  </a:lnTo>
                  <a:cubicBezTo>
                    <a:pt x="1147" y="46388"/>
                    <a:pt x="1121" y="46592"/>
                    <a:pt x="1147" y="46821"/>
                  </a:cubicBezTo>
                  <a:cubicBezTo>
                    <a:pt x="1160" y="47037"/>
                    <a:pt x="1185" y="47267"/>
                    <a:pt x="1274" y="47470"/>
                  </a:cubicBezTo>
                  <a:cubicBezTo>
                    <a:pt x="1338" y="47699"/>
                    <a:pt x="1440" y="47890"/>
                    <a:pt x="1605" y="48056"/>
                  </a:cubicBezTo>
                  <a:cubicBezTo>
                    <a:pt x="1758" y="48234"/>
                    <a:pt x="1975" y="48362"/>
                    <a:pt x="2178" y="48438"/>
                  </a:cubicBezTo>
                  <a:cubicBezTo>
                    <a:pt x="2471" y="48550"/>
                    <a:pt x="2769" y="48586"/>
                    <a:pt x="3061" y="48586"/>
                  </a:cubicBezTo>
                  <a:cubicBezTo>
                    <a:pt x="3202" y="48586"/>
                    <a:pt x="3341" y="48578"/>
                    <a:pt x="3477" y="48565"/>
                  </a:cubicBezTo>
                  <a:lnTo>
                    <a:pt x="6024" y="48400"/>
                  </a:lnTo>
                  <a:cubicBezTo>
                    <a:pt x="9436" y="48171"/>
                    <a:pt x="12836" y="48018"/>
                    <a:pt x="16249" y="47903"/>
                  </a:cubicBezTo>
                  <a:cubicBezTo>
                    <a:pt x="21974" y="47689"/>
                    <a:pt x="27708" y="47601"/>
                    <a:pt x="33444" y="47601"/>
                  </a:cubicBezTo>
                  <a:cubicBezTo>
                    <a:pt x="34489" y="47601"/>
                    <a:pt x="35535" y="47604"/>
                    <a:pt x="36581" y="47610"/>
                  </a:cubicBezTo>
                  <a:lnTo>
                    <a:pt x="36581" y="47610"/>
                  </a:lnTo>
                  <a:cubicBezTo>
                    <a:pt x="36605" y="47641"/>
                    <a:pt x="36645" y="47661"/>
                    <a:pt x="36686" y="47661"/>
                  </a:cubicBezTo>
                  <a:cubicBezTo>
                    <a:pt x="43435" y="47394"/>
                    <a:pt x="50196" y="47139"/>
                    <a:pt x="56957" y="46974"/>
                  </a:cubicBezTo>
                  <a:cubicBezTo>
                    <a:pt x="59472" y="46926"/>
                    <a:pt x="62002" y="46879"/>
                    <a:pt x="64524" y="46879"/>
                  </a:cubicBezTo>
                  <a:cubicBezTo>
                    <a:pt x="65386" y="46879"/>
                    <a:pt x="66247" y="46884"/>
                    <a:pt x="67106" y="46897"/>
                  </a:cubicBezTo>
                  <a:lnTo>
                    <a:pt x="68379" y="46935"/>
                  </a:lnTo>
                  <a:lnTo>
                    <a:pt x="69016" y="46948"/>
                  </a:lnTo>
                  <a:cubicBezTo>
                    <a:pt x="69152" y="46948"/>
                    <a:pt x="69293" y="46954"/>
                    <a:pt x="69440" y="46954"/>
                  </a:cubicBezTo>
                  <a:cubicBezTo>
                    <a:pt x="69514" y="46954"/>
                    <a:pt x="69589" y="46952"/>
                    <a:pt x="69665" y="46948"/>
                  </a:cubicBezTo>
                  <a:cubicBezTo>
                    <a:pt x="70111" y="46910"/>
                    <a:pt x="70569" y="46770"/>
                    <a:pt x="70900" y="46452"/>
                  </a:cubicBezTo>
                  <a:cubicBezTo>
                    <a:pt x="71244" y="46133"/>
                    <a:pt x="71410" y="45688"/>
                    <a:pt x="71499" y="45255"/>
                  </a:cubicBezTo>
                  <a:cubicBezTo>
                    <a:pt x="71575" y="44834"/>
                    <a:pt x="71563" y="44389"/>
                    <a:pt x="71524" y="43969"/>
                  </a:cubicBezTo>
                  <a:lnTo>
                    <a:pt x="71499" y="42695"/>
                  </a:lnTo>
                  <a:lnTo>
                    <a:pt x="71372" y="40136"/>
                  </a:lnTo>
                  <a:lnTo>
                    <a:pt x="70837" y="19839"/>
                  </a:lnTo>
                  <a:lnTo>
                    <a:pt x="70569" y="9703"/>
                  </a:lnTo>
                  <a:lnTo>
                    <a:pt x="70442" y="4623"/>
                  </a:lnTo>
                  <a:lnTo>
                    <a:pt x="70417" y="3349"/>
                  </a:lnTo>
                  <a:lnTo>
                    <a:pt x="70391" y="2713"/>
                  </a:lnTo>
                  <a:lnTo>
                    <a:pt x="70391" y="2394"/>
                  </a:lnTo>
                  <a:cubicBezTo>
                    <a:pt x="70391" y="2280"/>
                    <a:pt x="70391" y="2165"/>
                    <a:pt x="70378" y="2063"/>
                  </a:cubicBezTo>
                  <a:cubicBezTo>
                    <a:pt x="70366" y="1834"/>
                    <a:pt x="70315" y="1618"/>
                    <a:pt x="70238" y="1401"/>
                  </a:cubicBezTo>
                  <a:cubicBezTo>
                    <a:pt x="70162" y="1185"/>
                    <a:pt x="70035" y="994"/>
                    <a:pt x="69856" y="828"/>
                  </a:cubicBezTo>
                  <a:cubicBezTo>
                    <a:pt x="69678" y="675"/>
                    <a:pt x="69474" y="561"/>
                    <a:pt x="69271" y="484"/>
                  </a:cubicBezTo>
                  <a:cubicBezTo>
                    <a:pt x="69062" y="411"/>
                    <a:pt x="68854" y="373"/>
                    <a:pt x="68635" y="359"/>
                  </a:cubicBezTo>
                  <a:lnTo>
                    <a:pt x="68635" y="359"/>
                  </a:lnTo>
                  <a:cubicBezTo>
                    <a:pt x="68309" y="214"/>
                    <a:pt x="67937" y="166"/>
                    <a:pt x="67590" y="153"/>
                  </a:cubicBezTo>
                  <a:lnTo>
                    <a:pt x="66558" y="115"/>
                  </a:lnTo>
                  <a:cubicBezTo>
                    <a:pt x="65871" y="90"/>
                    <a:pt x="65170" y="64"/>
                    <a:pt x="64496" y="51"/>
                  </a:cubicBezTo>
                  <a:cubicBezTo>
                    <a:pt x="63108" y="39"/>
                    <a:pt x="61720" y="0"/>
                    <a:pt x="603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9" name="Google Shape;1369;p55"/>
          <p:cNvSpPr txBox="1"/>
          <p:nvPr>
            <p:ph type="title"/>
          </p:nvPr>
        </p:nvSpPr>
        <p:spPr>
          <a:xfrm>
            <a:off x="930200" y="627400"/>
            <a:ext cx="64728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chemeClr val="dk1"/>
                </a:solidFill>
              </a:rPr>
              <a:t>This is a map</a:t>
            </a:r>
            <a:endParaRPr b="1">
              <a:solidFill>
                <a:schemeClr val="dk1"/>
              </a:solidFill>
            </a:endParaRPr>
          </a:p>
        </p:txBody>
      </p:sp>
      <p:grpSp>
        <p:nvGrpSpPr>
          <p:cNvPr id="1370" name="Google Shape;1370;p55"/>
          <p:cNvGrpSpPr/>
          <p:nvPr/>
        </p:nvGrpSpPr>
        <p:grpSpPr>
          <a:xfrm>
            <a:off x="1082590" y="1512527"/>
            <a:ext cx="4439690" cy="2919422"/>
            <a:chOff x="235800" y="830650"/>
            <a:chExt cx="6978450" cy="4588844"/>
          </a:xfrm>
        </p:grpSpPr>
        <p:sp>
          <p:nvSpPr>
            <p:cNvPr id="1371" name="Google Shape;1371;p5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372" name="Google Shape;1372;p5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373" name="Google Shape;1373;p5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374" name="Google Shape;1374;p5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375" name="Google Shape;1375;p5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376" name="Google Shape;1376;p5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sp>
        <p:nvSpPr>
          <p:cNvPr id="1377" name="Google Shape;1377;p55"/>
          <p:cNvSpPr txBox="1"/>
          <p:nvPr>
            <p:ph idx="4294967295" type="title"/>
          </p:nvPr>
        </p:nvSpPr>
        <p:spPr>
          <a:xfrm>
            <a:off x="5704802" y="1666200"/>
            <a:ext cx="2396100" cy="691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b="1" lang="en" sz="1800"/>
              <a:t>Venus</a:t>
            </a:r>
            <a:endParaRPr b="1" sz="1800"/>
          </a:p>
        </p:txBody>
      </p:sp>
      <p:sp>
        <p:nvSpPr>
          <p:cNvPr id="1378" name="Google Shape;1378;p55"/>
          <p:cNvSpPr txBox="1"/>
          <p:nvPr>
            <p:ph idx="4294967295" type="subTitle"/>
          </p:nvPr>
        </p:nvSpPr>
        <p:spPr>
          <a:xfrm>
            <a:off x="6020975" y="2048225"/>
            <a:ext cx="2079900" cy="978300"/>
          </a:xfrm>
          <a:prstGeom prst="rect">
            <a:avLst/>
          </a:prstGeom>
        </p:spPr>
        <p:txBody>
          <a:bodyPr anchorCtr="0" anchor="t" bIns="91425" lIns="91425" spcFirstLastPara="1" rIns="91425" wrap="square" tIns="91425">
            <a:noAutofit/>
          </a:bodyPr>
          <a:lstStyle/>
          <a:p>
            <a:pPr indent="0" lvl="0" marL="0" rtl="0" algn="r">
              <a:lnSpc>
                <a:spcPct val="100000"/>
              </a:lnSpc>
              <a:spcBef>
                <a:spcPts val="0"/>
              </a:spcBef>
              <a:spcAft>
                <a:spcPts val="0"/>
              </a:spcAft>
              <a:buNone/>
            </a:pPr>
            <a:r>
              <a:rPr lang="en">
                <a:solidFill>
                  <a:schemeClr val="dk1"/>
                </a:solidFill>
              </a:rPr>
              <a:t>Venus has a beautiful name and is very hot </a:t>
            </a:r>
            <a:endParaRPr>
              <a:solidFill>
                <a:schemeClr val="dk1"/>
              </a:solidFill>
            </a:endParaRPr>
          </a:p>
        </p:txBody>
      </p:sp>
      <p:sp>
        <p:nvSpPr>
          <p:cNvPr id="1379" name="Google Shape;1379;p55"/>
          <p:cNvSpPr txBox="1"/>
          <p:nvPr>
            <p:ph idx="4294967295" type="title"/>
          </p:nvPr>
        </p:nvSpPr>
        <p:spPr>
          <a:xfrm>
            <a:off x="5704802" y="3399025"/>
            <a:ext cx="2396100" cy="691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b="1" lang="en" sz="1800"/>
              <a:t>Mars</a:t>
            </a:r>
            <a:endParaRPr b="1" sz="1800"/>
          </a:p>
        </p:txBody>
      </p:sp>
      <p:sp>
        <p:nvSpPr>
          <p:cNvPr id="1380" name="Google Shape;1380;p55"/>
          <p:cNvSpPr txBox="1"/>
          <p:nvPr>
            <p:ph idx="4294967295" type="subTitle"/>
          </p:nvPr>
        </p:nvSpPr>
        <p:spPr>
          <a:xfrm>
            <a:off x="6020975" y="3781050"/>
            <a:ext cx="2079900" cy="978300"/>
          </a:xfrm>
          <a:prstGeom prst="rect">
            <a:avLst/>
          </a:prstGeom>
        </p:spPr>
        <p:txBody>
          <a:bodyPr anchorCtr="0" anchor="t" bIns="91425" lIns="91425" spcFirstLastPara="1" rIns="91425" wrap="square" tIns="91425">
            <a:noAutofit/>
          </a:bodyPr>
          <a:lstStyle/>
          <a:p>
            <a:pPr indent="0" lvl="0" marL="0" rtl="0" algn="r">
              <a:lnSpc>
                <a:spcPct val="100000"/>
              </a:lnSpc>
              <a:spcBef>
                <a:spcPts val="0"/>
              </a:spcBef>
              <a:spcAft>
                <a:spcPts val="0"/>
              </a:spcAft>
              <a:buNone/>
            </a:pPr>
            <a:r>
              <a:rPr lang="en"/>
              <a:t>Despite being red, Mars is a cold place</a:t>
            </a:r>
            <a:endParaRPr>
              <a:solidFill>
                <a:schemeClr val="dk1"/>
              </a:solidFill>
            </a:endParaRPr>
          </a:p>
        </p:txBody>
      </p:sp>
      <p:grpSp>
        <p:nvGrpSpPr>
          <p:cNvPr id="1381" name="Google Shape;1381;p55"/>
          <p:cNvGrpSpPr/>
          <p:nvPr/>
        </p:nvGrpSpPr>
        <p:grpSpPr>
          <a:xfrm>
            <a:off x="7018114" y="3434809"/>
            <a:ext cx="193543" cy="275990"/>
            <a:chOff x="8304647" y="3738687"/>
            <a:chExt cx="225076" cy="320956"/>
          </a:xfrm>
        </p:grpSpPr>
        <p:sp>
          <p:nvSpPr>
            <p:cNvPr id="1382" name="Google Shape;1382;p55"/>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383" name="Google Shape;1383;p5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384" name="Google Shape;1384;p5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1385" name="Google Shape;1385;p55"/>
          <p:cNvGrpSpPr/>
          <p:nvPr/>
        </p:nvGrpSpPr>
        <p:grpSpPr>
          <a:xfrm>
            <a:off x="7018114" y="1800596"/>
            <a:ext cx="178492" cy="275990"/>
            <a:chOff x="8615101" y="3738687"/>
            <a:chExt cx="207573" cy="320956"/>
          </a:xfrm>
        </p:grpSpPr>
        <p:sp>
          <p:nvSpPr>
            <p:cNvPr id="1386" name="Google Shape;1386;p55"/>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387" name="Google Shape;1387;p5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388" name="Google Shape;1388;p5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1389" name="Google Shape;1389;p55"/>
          <p:cNvGrpSpPr/>
          <p:nvPr/>
        </p:nvGrpSpPr>
        <p:grpSpPr>
          <a:xfrm>
            <a:off x="1592808" y="2325988"/>
            <a:ext cx="172638" cy="266939"/>
            <a:chOff x="8615101" y="3738687"/>
            <a:chExt cx="207573" cy="320956"/>
          </a:xfrm>
        </p:grpSpPr>
        <p:sp>
          <p:nvSpPr>
            <p:cNvPr id="1390" name="Google Shape;1390;p55"/>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391" name="Google Shape;1391;p5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392" name="Google Shape;1392;p5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1393" name="Google Shape;1393;p55"/>
          <p:cNvGrpSpPr/>
          <p:nvPr/>
        </p:nvGrpSpPr>
        <p:grpSpPr>
          <a:xfrm>
            <a:off x="3311614" y="2967121"/>
            <a:ext cx="178492" cy="275990"/>
            <a:chOff x="8615101" y="3738687"/>
            <a:chExt cx="207573" cy="320956"/>
          </a:xfrm>
        </p:grpSpPr>
        <p:sp>
          <p:nvSpPr>
            <p:cNvPr id="1394" name="Google Shape;1394;p55"/>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395" name="Google Shape;1395;p5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396" name="Google Shape;1396;p5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1397" name="Google Shape;1397;p55"/>
          <p:cNvGrpSpPr/>
          <p:nvPr/>
        </p:nvGrpSpPr>
        <p:grpSpPr>
          <a:xfrm>
            <a:off x="4713064" y="2371784"/>
            <a:ext cx="193543" cy="275990"/>
            <a:chOff x="8304647" y="3738687"/>
            <a:chExt cx="225076" cy="320956"/>
          </a:xfrm>
        </p:grpSpPr>
        <p:sp>
          <p:nvSpPr>
            <p:cNvPr id="1398" name="Google Shape;1398;p55"/>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399" name="Google Shape;1399;p5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400" name="Google Shape;1400;p5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4" name="Shape 1404"/>
        <p:cNvGrpSpPr/>
        <p:nvPr/>
      </p:nvGrpSpPr>
      <p:grpSpPr>
        <a:xfrm>
          <a:off x="0" y="0"/>
          <a:ext cx="0" cy="0"/>
          <a:chOff x="0" y="0"/>
          <a:chExt cx="0" cy="0"/>
        </a:xfrm>
      </p:grpSpPr>
      <p:grpSp>
        <p:nvGrpSpPr>
          <p:cNvPr id="1405" name="Google Shape;1405;p56"/>
          <p:cNvGrpSpPr/>
          <p:nvPr/>
        </p:nvGrpSpPr>
        <p:grpSpPr>
          <a:xfrm rot="-5400397">
            <a:off x="-503350" y="-4428992"/>
            <a:ext cx="10052173" cy="8796012"/>
            <a:chOff x="577150" y="371675"/>
            <a:chExt cx="2899721" cy="1958151"/>
          </a:xfrm>
        </p:grpSpPr>
        <p:sp>
          <p:nvSpPr>
            <p:cNvPr id="1406" name="Google Shape;1406;p56"/>
            <p:cNvSpPr/>
            <p:nvPr/>
          </p:nvSpPr>
          <p:spPr>
            <a:xfrm>
              <a:off x="702678" y="411388"/>
              <a:ext cx="1319736" cy="66413"/>
            </a:xfrm>
            <a:custGeom>
              <a:rect b="b" l="l" r="r" t="t"/>
              <a:pathLst>
                <a:path extrusionOk="0" h="1684" w="33464">
                  <a:moveTo>
                    <a:pt x="22724" y="1"/>
                  </a:moveTo>
                  <a:cubicBezTo>
                    <a:pt x="22094" y="1"/>
                    <a:pt x="21465" y="8"/>
                    <a:pt x="20832" y="25"/>
                  </a:cubicBezTo>
                  <a:cubicBezTo>
                    <a:pt x="20488" y="38"/>
                    <a:pt x="20132" y="38"/>
                    <a:pt x="19788" y="50"/>
                  </a:cubicBezTo>
                  <a:cubicBezTo>
                    <a:pt x="19432" y="63"/>
                    <a:pt x="19088" y="127"/>
                    <a:pt x="18731" y="127"/>
                  </a:cubicBezTo>
                  <a:cubicBezTo>
                    <a:pt x="18625" y="135"/>
                    <a:pt x="18517" y="138"/>
                    <a:pt x="18408" y="138"/>
                  </a:cubicBezTo>
                  <a:cubicBezTo>
                    <a:pt x="18168" y="138"/>
                    <a:pt x="17924" y="123"/>
                    <a:pt x="17687" y="114"/>
                  </a:cubicBezTo>
                  <a:cubicBezTo>
                    <a:pt x="17616" y="111"/>
                    <a:pt x="17545" y="110"/>
                    <a:pt x="17474" y="110"/>
                  </a:cubicBezTo>
                  <a:cubicBezTo>
                    <a:pt x="17193" y="110"/>
                    <a:pt x="16915" y="127"/>
                    <a:pt x="16630" y="127"/>
                  </a:cubicBezTo>
                  <a:cubicBezTo>
                    <a:pt x="13854" y="190"/>
                    <a:pt x="11066" y="305"/>
                    <a:pt x="8277" y="471"/>
                  </a:cubicBezTo>
                  <a:cubicBezTo>
                    <a:pt x="6889" y="534"/>
                    <a:pt x="5488" y="623"/>
                    <a:pt x="4113" y="725"/>
                  </a:cubicBezTo>
                  <a:lnTo>
                    <a:pt x="2025" y="878"/>
                  </a:lnTo>
                  <a:cubicBezTo>
                    <a:pt x="1668" y="891"/>
                    <a:pt x="1325" y="929"/>
                    <a:pt x="968" y="1018"/>
                  </a:cubicBezTo>
                  <a:cubicBezTo>
                    <a:pt x="624" y="1120"/>
                    <a:pt x="293" y="1298"/>
                    <a:pt x="39" y="1553"/>
                  </a:cubicBezTo>
                  <a:cubicBezTo>
                    <a:pt x="0" y="1578"/>
                    <a:pt x="0" y="1629"/>
                    <a:pt x="39" y="1655"/>
                  </a:cubicBezTo>
                  <a:cubicBezTo>
                    <a:pt x="51" y="1674"/>
                    <a:pt x="70" y="1683"/>
                    <a:pt x="90" y="1683"/>
                  </a:cubicBezTo>
                  <a:cubicBezTo>
                    <a:pt x="109" y="1683"/>
                    <a:pt x="128" y="1674"/>
                    <a:pt x="140" y="1655"/>
                  </a:cubicBezTo>
                  <a:cubicBezTo>
                    <a:pt x="382" y="1426"/>
                    <a:pt x="701" y="1260"/>
                    <a:pt x="1019" y="1184"/>
                  </a:cubicBezTo>
                  <a:cubicBezTo>
                    <a:pt x="1350" y="1082"/>
                    <a:pt x="1694" y="1069"/>
                    <a:pt x="2038" y="1056"/>
                  </a:cubicBezTo>
                  <a:lnTo>
                    <a:pt x="4126" y="916"/>
                  </a:lnTo>
                  <a:cubicBezTo>
                    <a:pt x="5514" y="814"/>
                    <a:pt x="6915" y="738"/>
                    <a:pt x="8290" y="662"/>
                  </a:cubicBezTo>
                  <a:cubicBezTo>
                    <a:pt x="11066" y="509"/>
                    <a:pt x="13854" y="407"/>
                    <a:pt x="16630" y="343"/>
                  </a:cubicBezTo>
                  <a:cubicBezTo>
                    <a:pt x="16987" y="343"/>
                    <a:pt x="17331" y="343"/>
                    <a:pt x="17687" y="305"/>
                  </a:cubicBezTo>
                  <a:cubicBezTo>
                    <a:pt x="18031" y="280"/>
                    <a:pt x="18387" y="241"/>
                    <a:pt x="18731" y="241"/>
                  </a:cubicBezTo>
                  <a:cubicBezTo>
                    <a:pt x="19088" y="241"/>
                    <a:pt x="19432" y="280"/>
                    <a:pt x="19788" y="292"/>
                  </a:cubicBezTo>
                  <a:lnTo>
                    <a:pt x="20832" y="292"/>
                  </a:lnTo>
                  <a:lnTo>
                    <a:pt x="25009" y="280"/>
                  </a:lnTo>
                  <a:cubicBezTo>
                    <a:pt x="25511" y="275"/>
                    <a:pt x="26013" y="273"/>
                    <a:pt x="26515" y="273"/>
                  </a:cubicBezTo>
                  <a:cubicBezTo>
                    <a:pt x="28798" y="273"/>
                    <a:pt x="31076" y="316"/>
                    <a:pt x="33362" y="369"/>
                  </a:cubicBezTo>
                  <a:cubicBezTo>
                    <a:pt x="33413" y="369"/>
                    <a:pt x="33438" y="343"/>
                    <a:pt x="33464" y="305"/>
                  </a:cubicBezTo>
                  <a:cubicBezTo>
                    <a:pt x="33464" y="254"/>
                    <a:pt x="33426" y="229"/>
                    <a:pt x="33375" y="229"/>
                  </a:cubicBezTo>
                  <a:cubicBezTo>
                    <a:pt x="30599" y="101"/>
                    <a:pt x="27810" y="50"/>
                    <a:pt x="25022" y="25"/>
                  </a:cubicBezTo>
                  <a:cubicBezTo>
                    <a:pt x="24253" y="11"/>
                    <a:pt x="23489" y="1"/>
                    <a:pt x="22724"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56"/>
            <p:cNvSpPr/>
            <p:nvPr/>
          </p:nvSpPr>
          <p:spPr>
            <a:xfrm>
              <a:off x="584682" y="394272"/>
              <a:ext cx="2892189" cy="1929835"/>
            </a:xfrm>
            <a:custGeom>
              <a:rect b="b" l="l" r="r" t="t"/>
              <a:pathLst>
                <a:path extrusionOk="0" h="48934" w="73336">
                  <a:moveTo>
                    <a:pt x="1990" y="48070"/>
                  </a:moveTo>
                  <a:cubicBezTo>
                    <a:pt x="2241" y="48320"/>
                    <a:pt x="2617" y="48440"/>
                    <a:pt x="3124" y="48440"/>
                  </a:cubicBezTo>
                  <a:cubicBezTo>
                    <a:pt x="3228" y="48440"/>
                    <a:pt x="3337" y="48435"/>
                    <a:pt x="3451" y="48425"/>
                  </a:cubicBezTo>
                  <a:lnTo>
                    <a:pt x="3451" y="48425"/>
                  </a:lnTo>
                  <a:cubicBezTo>
                    <a:pt x="3329" y="48438"/>
                    <a:pt x="3213" y="48444"/>
                    <a:pt x="3103" y="48444"/>
                  </a:cubicBezTo>
                  <a:cubicBezTo>
                    <a:pt x="2613" y="48444"/>
                    <a:pt x="2238" y="48318"/>
                    <a:pt x="1990" y="48070"/>
                  </a:cubicBezTo>
                  <a:close/>
                  <a:moveTo>
                    <a:pt x="63375" y="1"/>
                  </a:moveTo>
                  <a:cubicBezTo>
                    <a:pt x="61914" y="1"/>
                    <a:pt x="60437" y="14"/>
                    <a:pt x="58943" y="39"/>
                  </a:cubicBezTo>
                  <a:cubicBezTo>
                    <a:pt x="52054" y="128"/>
                    <a:pt x="44809" y="472"/>
                    <a:pt x="37220" y="1070"/>
                  </a:cubicBezTo>
                  <a:cubicBezTo>
                    <a:pt x="35104" y="1004"/>
                    <a:pt x="32626" y="966"/>
                    <a:pt x="29798" y="966"/>
                  </a:cubicBezTo>
                  <a:cubicBezTo>
                    <a:pt x="28797" y="966"/>
                    <a:pt x="27752" y="971"/>
                    <a:pt x="26664" y="981"/>
                  </a:cubicBezTo>
                  <a:cubicBezTo>
                    <a:pt x="23111" y="994"/>
                    <a:pt x="19559" y="1070"/>
                    <a:pt x="16031" y="1185"/>
                  </a:cubicBezTo>
                  <a:cubicBezTo>
                    <a:pt x="11256" y="1350"/>
                    <a:pt x="6660" y="1579"/>
                    <a:pt x="2267" y="1910"/>
                  </a:cubicBezTo>
                  <a:cubicBezTo>
                    <a:pt x="1566" y="1987"/>
                    <a:pt x="1019" y="2191"/>
                    <a:pt x="649" y="2560"/>
                  </a:cubicBezTo>
                  <a:cubicBezTo>
                    <a:pt x="242" y="2942"/>
                    <a:pt x="13" y="3515"/>
                    <a:pt x="0" y="4292"/>
                  </a:cubicBezTo>
                  <a:cubicBezTo>
                    <a:pt x="0" y="4508"/>
                    <a:pt x="0" y="4737"/>
                    <a:pt x="38" y="4979"/>
                  </a:cubicBezTo>
                  <a:lnTo>
                    <a:pt x="1121" y="46808"/>
                  </a:lnTo>
                  <a:cubicBezTo>
                    <a:pt x="1061" y="48229"/>
                    <a:pt x="1674" y="48934"/>
                    <a:pt x="2988" y="48934"/>
                  </a:cubicBezTo>
                  <a:cubicBezTo>
                    <a:pt x="3087" y="48934"/>
                    <a:pt x="3191" y="48930"/>
                    <a:pt x="3298" y="48922"/>
                  </a:cubicBezTo>
                  <a:cubicBezTo>
                    <a:pt x="7067" y="48629"/>
                    <a:pt x="10811" y="48425"/>
                    <a:pt x="14529" y="48298"/>
                  </a:cubicBezTo>
                  <a:lnTo>
                    <a:pt x="16031" y="48247"/>
                  </a:lnTo>
                  <a:cubicBezTo>
                    <a:pt x="18782" y="48158"/>
                    <a:pt x="25963" y="47967"/>
                    <a:pt x="37564" y="47699"/>
                  </a:cubicBezTo>
                  <a:cubicBezTo>
                    <a:pt x="46146" y="47483"/>
                    <a:pt x="53277" y="47317"/>
                    <a:pt x="58943" y="47190"/>
                  </a:cubicBezTo>
                  <a:cubicBezTo>
                    <a:pt x="62538" y="47104"/>
                    <a:pt x="65933" y="47073"/>
                    <a:pt x="69166" y="47073"/>
                  </a:cubicBezTo>
                  <a:cubicBezTo>
                    <a:pt x="69758" y="47073"/>
                    <a:pt x="70344" y="47074"/>
                    <a:pt x="70925" y="47076"/>
                  </a:cubicBezTo>
                  <a:cubicBezTo>
                    <a:pt x="71006" y="47080"/>
                    <a:pt x="71085" y="47082"/>
                    <a:pt x="71162" y="47082"/>
                  </a:cubicBezTo>
                  <a:cubicBezTo>
                    <a:pt x="72664" y="47082"/>
                    <a:pt x="73336" y="46252"/>
                    <a:pt x="73166" y="44593"/>
                  </a:cubicBezTo>
                  <a:lnTo>
                    <a:pt x="72071" y="2063"/>
                  </a:lnTo>
                  <a:cubicBezTo>
                    <a:pt x="72058" y="1694"/>
                    <a:pt x="72007" y="1363"/>
                    <a:pt x="71918" y="1096"/>
                  </a:cubicBezTo>
                  <a:cubicBezTo>
                    <a:pt x="71765" y="739"/>
                    <a:pt x="71536" y="472"/>
                    <a:pt x="71180" y="306"/>
                  </a:cubicBezTo>
                  <a:cubicBezTo>
                    <a:pt x="70874" y="179"/>
                    <a:pt x="70518" y="102"/>
                    <a:pt x="70085" y="102"/>
                  </a:cubicBezTo>
                  <a:cubicBezTo>
                    <a:pt x="67883" y="33"/>
                    <a:pt x="65648" y="1"/>
                    <a:pt x="63375"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56"/>
            <p:cNvSpPr/>
            <p:nvPr/>
          </p:nvSpPr>
          <p:spPr>
            <a:xfrm>
              <a:off x="577150" y="389224"/>
              <a:ext cx="2899051" cy="1940601"/>
            </a:xfrm>
            <a:custGeom>
              <a:rect b="b" l="l" r="r" t="t"/>
              <a:pathLst>
                <a:path extrusionOk="0" h="49207" w="73510">
                  <a:moveTo>
                    <a:pt x="62794" y="263"/>
                  </a:moveTo>
                  <a:cubicBezTo>
                    <a:pt x="64161" y="263"/>
                    <a:pt x="65530" y="273"/>
                    <a:pt x="66901" y="294"/>
                  </a:cubicBezTo>
                  <a:cubicBezTo>
                    <a:pt x="67716" y="307"/>
                    <a:pt x="68531" y="319"/>
                    <a:pt x="69346" y="345"/>
                  </a:cubicBezTo>
                  <a:cubicBezTo>
                    <a:pt x="69766" y="345"/>
                    <a:pt x="70174" y="358"/>
                    <a:pt x="70581" y="370"/>
                  </a:cubicBezTo>
                  <a:cubicBezTo>
                    <a:pt x="70976" y="409"/>
                    <a:pt x="71358" y="485"/>
                    <a:pt x="71638" y="740"/>
                  </a:cubicBezTo>
                  <a:cubicBezTo>
                    <a:pt x="71791" y="867"/>
                    <a:pt x="71893" y="1007"/>
                    <a:pt x="71982" y="1185"/>
                  </a:cubicBezTo>
                  <a:cubicBezTo>
                    <a:pt x="72058" y="1364"/>
                    <a:pt x="72084" y="1555"/>
                    <a:pt x="72122" y="1746"/>
                  </a:cubicBezTo>
                  <a:cubicBezTo>
                    <a:pt x="72147" y="1949"/>
                    <a:pt x="72147" y="2140"/>
                    <a:pt x="72147" y="2344"/>
                  </a:cubicBezTo>
                  <a:lnTo>
                    <a:pt x="72173" y="2968"/>
                  </a:lnTo>
                  <a:lnTo>
                    <a:pt x="72237" y="5413"/>
                  </a:lnTo>
                  <a:lnTo>
                    <a:pt x="72491" y="15256"/>
                  </a:lnTo>
                  <a:cubicBezTo>
                    <a:pt x="72568" y="18541"/>
                    <a:pt x="72657" y="21813"/>
                    <a:pt x="72771" y="25098"/>
                  </a:cubicBezTo>
                  <a:lnTo>
                    <a:pt x="72911" y="30014"/>
                  </a:lnTo>
                  <a:lnTo>
                    <a:pt x="73039" y="34929"/>
                  </a:lnTo>
                  <a:lnTo>
                    <a:pt x="73281" y="44771"/>
                  </a:lnTo>
                  <a:cubicBezTo>
                    <a:pt x="73319" y="45153"/>
                    <a:pt x="73332" y="45535"/>
                    <a:pt x="73230" y="45892"/>
                  </a:cubicBezTo>
                  <a:cubicBezTo>
                    <a:pt x="73153" y="46261"/>
                    <a:pt x="72962" y="46592"/>
                    <a:pt x="72657" y="46809"/>
                  </a:cubicBezTo>
                  <a:cubicBezTo>
                    <a:pt x="72377" y="47013"/>
                    <a:pt x="71995" y="47102"/>
                    <a:pt x="71613" y="47127"/>
                  </a:cubicBezTo>
                  <a:cubicBezTo>
                    <a:pt x="71549" y="47131"/>
                    <a:pt x="71485" y="47133"/>
                    <a:pt x="71422" y="47133"/>
                  </a:cubicBezTo>
                  <a:cubicBezTo>
                    <a:pt x="71294" y="47133"/>
                    <a:pt x="71167" y="47127"/>
                    <a:pt x="71040" y="47127"/>
                  </a:cubicBezTo>
                  <a:lnTo>
                    <a:pt x="70441" y="47127"/>
                  </a:lnTo>
                  <a:cubicBezTo>
                    <a:pt x="69658" y="47114"/>
                    <a:pt x="68875" y="47108"/>
                    <a:pt x="68092" y="47108"/>
                  </a:cubicBezTo>
                  <a:cubicBezTo>
                    <a:pt x="67309" y="47108"/>
                    <a:pt x="66526" y="47114"/>
                    <a:pt x="65743" y="47127"/>
                  </a:cubicBezTo>
                  <a:cubicBezTo>
                    <a:pt x="62597" y="47140"/>
                    <a:pt x="59465" y="47204"/>
                    <a:pt x="56333" y="47280"/>
                  </a:cubicBezTo>
                  <a:lnTo>
                    <a:pt x="37513" y="47726"/>
                  </a:lnTo>
                  <a:lnTo>
                    <a:pt x="18705" y="48209"/>
                  </a:lnTo>
                  <a:lnTo>
                    <a:pt x="16350" y="48273"/>
                  </a:lnTo>
                  <a:lnTo>
                    <a:pt x="13994" y="48350"/>
                  </a:lnTo>
                  <a:cubicBezTo>
                    <a:pt x="12428" y="48400"/>
                    <a:pt x="10849" y="48477"/>
                    <a:pt x="9295" y="48553"/>
                  </a:cubicBezTo>
                  <a:cubicBezTo>
                    <a:pt x="7729" y="48655"/>
                    <a:pt x="6163" y="48744"/>
                    <a:pt x="4597" y="48859"/>
                  </a:cubicBezTo>
                  <a:lnTo>
                    <a:pt x="3425" y="48935"/>
                  </a:lnTo>
                  <a:cubicBezTo>
                    <a:pt x="3355" y="48938"/>
                    <a:pt x="3286" y="48939"/>
                    <a:pt x="3216" y="48939"/>
                  </a:cubicBezTo>
                  <a:cubicBezTo>
                    <a:pt x="2905" y="48939"/>
                    <a:pt x="2598" y="48910"/>
                    <a:pt x="2318" y="48795"/>
                  </a:cubicBezTo>
                  <a:cubicBezTo>
                    <a:pt x="2165" y="48732"/>
                    <a:pt x="2025" y="48630"/>
                    <a:pt x="1897" y="48502"/>
                  </a:cubicBezTo>
                  <a:cubicBezTo>
                    <a:pt x="1770" y="48375"/>
                    <a:pt x="1668" y="48222"/>
                    <a:pt x="1604" y="48057"/>
                  </a:cubicBezTo>
                  <a:cubicBezTo>
                    <a:pt x="1477" y="47726"/>
                    <a:pt x="1452" y="47344"/>
                    <a:pt x="1464" y="46962"/>
                  </a:cubicBezTo>
                  <a:lnTo>
                    <a:pt x="1464" y="46949"/>
                  </a:lnTo>
                  <a:lnTo>
                    <a:pt x="408" y="6355"/>
                  </a:lnTo>
                  <a:lnTo>
                    <a:pt x="382" y="5082"/>
                  </a:lnTo>
                  <a:cubicBezTo>
                    <a:pt x="344" y="4674"/>
                    <a:pt x="331" y="4254"/>
                    <a:pt x="408" y="3859"/>
                  </a:cubicBezTo>
                  <a:cubicBezTo>
                    <a:pt x="471" y="3465"/>
                    <a:pt x="637" y="3095"/>
                    <a:pt x="917" y="2828"/>
                  </a:cubicBezTo>
                  <a:cubicBezTo>
                    <a:pt x="1197" y="2535"/>
                    <a:pt x="1554" y="2382"/>
                    <a:pt x="1961" y="2280"/>
                  </a:cubicBezTo>
                  <a:cubicBezTo>
                    <a:pt x="2152" y="2229"/>
                    <a:pt x="2356" y="2204"/>
                    <a:pt x="2559" y="2191"/>
                  </a:cubicBezTo>
                  <a:lnTo>
                    <a:pt x="3196" y="2140"/>
                  </a:lnTo>
                  <a:lnTo>
                    <a:pt x="4457" y="2051"/>
                  </a:lnTo>
                  <a:lnTo>
                    <a:pt x="6991" y="1886"/>
                  </a:lnTo>
                  <a:cubicBezTo>
                    <a:pt x="8671" y="1771"/>
                    <a:pt x="10365" y="1695"/>
                    <a:pt x="12046" y="1618"/>
                  </a:cubicBezTo>
                  <a:lnTo>
                    <a:pt x="14580" y="1504"/>
                  </a:lnTo>
                  <a:cubicBezTo>
                    <a:pt x="15420" y="1478"/>
                    <a:pt x="16261" y="1440"/>
                    <a:pt x="17114" y="1427"/>
                  </a:cubicBezTo>
                  <a:lnTo>
                    <a:pt x="27250" y="1236"/>
                  </a:lnTo>
                  <a:cubicBezTo>
                    <a:pt x="28489" y="1222"/>
                    <a:pt x="29727" y="1213"/>
                    <a:pt x="30966" y="1213"/>
                  </a:cubicBezTo>
                  <a:cubicBezTo>
                    <a:pt x="33110" y="1213"/>
                    <a:pt x="35255" y="1240"/>
                    <a:pt x="37411" y="1313"/>
                  </a:cubicBezTo>
                  <a:cubicBezTo>
                    <a:pt x="43943" y="803"/>
                    <a:pt x="50488" y="460"/>
                    <a:pt x="57084" y="319"/>
                  </a:cubicBezTo>
                  <a:cubicBezTo>
                    <a:pt x="58983" y="282"/>
                    <a:pt x="60886" y="263"/>
                    <a:pt x="62794" y="263"/>
                  </a:cubicBezTo>
                  <a:close/>
                  <a:moveTo>
                    <a:pt x="63401" y="0"/>
                  </a:moveTo>
                  <a:cubicBezTo>
                    <a:pt x="61283" y="0"/>
                    <a:pt x="59167" y="28"/>
                    <a:pt x="57046" y="78"/>
                  </a:cubicBezTo>
                  <a:cubicBezTo>
                    <a:pt x="50488" y="205"/>
                    <a:pt x="43930" y="549"/>
                    <a:pt x="37411" y="1071"/>
                  </a:cubicBezTo>
                  <a:cubicBezTo>
                    <a:pt x="35117" y="993"/>
                    <a:pt x="32812" y="968"/>
                    <a:pt x="30508" y="968"/>
                  </a:cubicBezTo>
                  <a:cubicBezTo>
                    <a:pt x="29421" y="968"/>
                    <a:pt x="28335" y="973"/>
                    <a:pt x="27250" y="982"/>
                  </a:cubicBezTo>
                  <a:lnTo>
                    <a:pt x="17088" y="1147"/>
                  </a:lnTo>
                  <a:cubicBezTo>
                    <a:pt x="16248" y="1173"/>
                    <a:pt x="15407" y="1198"/>
                    <a:pt x="14567" y="1236"/>
                  </a:cubicBezTo>
                  <a:lnTo>
                    <a:pt x="12033" y="1325"/>
                  </a:lnTo>
                  <a:cubicBezTo>
                    <a:pt x="10327" y="1402"/>
                    <a:pt x="8646" y="1504"/>
                    <a:pt x="6952" y="1593"/>
                  </a:cubicBezTo>
                  <a:lnTo>
                    <a:pt x="4419" y="1758"/>
                  </a:lnTo>
                  <a:lnTo>
                    <a:pt x="3145" y="1847"/>
                  </a:lnTo>
                  <a:lnTo>
                    <a:pt x="2509" y="1898"/>
                  </a:lnTo>
                  <a:cubicBezTo>
                    <a:pt x="2292" y="1911"/>
                    <a:pt x="2063" y="1949"/>
                    <a:pt x="1859" y="2000"/>
                  </a:cubicBezTo>
                  <a:cubicBezTo>
                    <a:pt x="1426" y="2089"/>
                    <a:pt x="1006" y="2293"/>
                    <a:pt x="688" y="2611"/>
                  </a:cubicBezTo>
                  <a:cubicBezTo>
                    <a:pt x="344" y="2930"/>
                    <a:pt x="153" y="3375"/>
                    <a:pt x="76" y="3808"/>
                  </a:cubicBezTo>
                  <a:cubicBezTo>
                    <a:pt x="0" y="4254"/>
                    <a:pt x="13" y="4687"/>
                    <a:pt x="51" y="5120"/>
                  </a:cubicBezTo>
                  <a:lnTo>
                    <a:pt x="76" y="6393"/>
                  </a:lnTo>
                  <a:lnTo>
                    <a:pt x="1133" y="46953"/>
                  </a:lnTo>
                  <a:lnTo>
                    <a:pt x="1133" y="46953"/>
                  </a:lnTo>
                  <a:cubicBezTo>
                    <a:pt x="1108" y="47346"/>
                    <a:pt x="1134" y="47765"/>
                    <a:pt x="1286" y="48159"/>
                  </a:cubicBezTo>
                  <a:cubicBezTo>
                    <a:pt x="1388" y="48350"/>
                    <a:pt x="1477" y="48541"/>
                    <a:pt x="1643" y="48693"/>
                  </a:cubicBezTo>
                  <a:cubicBezTo>
                    <a:pt x="1795" y="48833"/>
                    <a:pt x="1986" y="48961"/>
                    <a:pt x="2177" y="49050"/>
                  </a:cubicBezTo>
                  <a:cubicBezTo>
                    <a:pt x="2502" y="49175"/>
                    <a:pt x="2852" y="49206"/>
                    <a:pt x="3185" y="49206"/>
                  </a:cubicBezTo>
                  <a:cubicBezTo>
                    <a:pt x="3258" y="49206"/>
                    <a:pt x="3329" y="49205"/>
                    <a:pt x="3400" y="49203"/>
                  </a:cubicBezTo>
                  <a:lnTo>
                    <a:pt x="4584" y="49126"/>
                  </a:lnTo>
                  <a:cubicBezTo>
                    <a:pt x="6138" y="49012"/>
                    <a:pt x="7716" y="48897"/>
                    <a:pt x="9283" y="48821"/>
                  </a:cubicBezTo>
                  <a:cubicBezTo>
                    <a:pt x="10836" y="48732"/>
                    <a:pt x="12415" y="48668"/>
                    <a:pt x="13969" y="48604"/>
                  </a:cubicBezTo>
                  <a:lnTo>
                    <a:pt x="16337" y="48528"/>
                  </a:lnTo>
                  <a:lnTo>
                    <a:pt x="18693" y="48464"/>
                  </a:lnTo>
                  <a:lnTo>
                    <a:pt x="37513" y="47993"/>
                  </a:lnTo>
                  <a:lnTo>
                    <a:pt x="56320" y="47535"/>
                  </a:lnTo>
                  <a:cubicBezTo>
                    <a:pt x="59452" y="47458"/>
                    <a:pt x="62585" y="47382"/>
                    <a:pt x="65717" y="47344"/>
                  </a:cubicBezTo>
                  <a:cubicBezTo>
                    <a:pt x="67283" y="47331"/>
                    <a:pt x="68862" y="47331"/>
                    <a:pt x="70416" y="47331"/>
                  </a:cubicBezTo>
                  <a:lnTo>
                    <a:pt x="71001" y="47331"/>
                  </a:lnTo>
                  <a:cubicBezTo>
                    <a:pt x="71129" y="47331"/>
                    <a:pt x="71256" y="47337"/>
                    <a:pt x="71391" y="47337"/>
                  </a:cubicBezTo>
                  <a:cubicBezTo>
                    <a:pt x="71458" y="47337"/>
                    <a:pt x="71528" y="47335"/>
                    <a:pt x="71600" y="47331"/>
                  </a:cubicBezTo>
                  <a:cubicBezTo>
                    <a:pt x="71995" y="47293"/>
                    <a:pt x="72402" y="47216"/>
                    <a:pt x="72759" y="46962"/>
                  </a:cubicBezTo>
                  <a:cubicBezTo>
                    <a:pt x="73102" y="46745"/>
                    <a:pt x="73319" y="46338"/>
                    <a:pt x="73408" y="45943"/>
                  </a:cubicBezTo>
                  <a:cubicBezTo>
                    <a:pt x="73510" y="45535"/>
                    <a:pt x="73484" y="45128"/>
                    <a:pt x="73459" y="44733"/>
                  </a:cubicBezTo>
                  <a:lnTo>
                    <a:pt x="73192" y="34916"/>
                  </a:lnTo>
                  <a:lnTo>
                    <a:pt x="73064" y="30001"/>
                  </a:lnTo>
                  <a:lnTo>
                    <a:pt x="72950" y="25073"/>
                  </a:lnTo>
                  <a:cubicBezTo>
                    <a:pt x="72899" y="21801"/>
                    <a:pt x="72810" y="18515"/>
                    <a:pt x="72720" y="15243"/>
                  </a:cubicBezTo>
                  <a:lnTo>
                    <a:pt x="72466" y="5400"/>
                  </a:lnTo>
                  <a:lnTo>
                    <a:pt x="72402" y="2955"/>
                  </a:lnTo>
                  <a:lnTo>
                    <a:pt x="72389" y="2331"/>
                  </a:lnTo>
                  <a:cubicBezTo>
                    <a:pt x="72377" y="2128"/>
                    <a:pt x="72389" y="1898"/>
                    <a:pt x="72364" y="1695"/>
                  </a:cubicBezTo>
                  <a:cubicBezTo>
                    <a:pt x="72326" y="1478"/>
                    <a:pt x="72275" y="1262"/>
                    <a:pt x="72186" y="1058"/>
                  </a:cubicBezTo>
                  <a:cubicBezTo>
                    <a:pt x="72084" y="867"/>
                    <a:pt x="71956" y="676"/>
                    <a:pt x="71791" y="536"/>
                  </a:cubicBezTo>
                  <a:cubicBezTo>
                    <a:pt x="71702" y="460"/>
                    <a:pt x="71613" y="396"/>
                    <a:pt x="71511" y="345"/>
                  </a:cubicBezTo>
                  <a:cubicBezTo>
                    <a:pt x="71422" y="294"/>
                    <a:pt x="71307" y="243"/>
                    <a:pt x="71218" y="218"/>
                  </a:cubicBezTo>
                  <a:cubicBezTo>
                    <a:pt x="71001" y="154"/>
                    <a:pt x="70785" y="116"/>
                    <a:pt x="70581" y="103"/>
                  </a:cubicBezTo>
                  <a:cubicBezTo>
                    <a:pt x="70148" y="90"/>
                    <a:pt x="69754" y="90"/>
                    <a:pt x="69333" y="78"/>
                  </a:cubicBezTo>
                  <a:cubicBezTo>
                    <a:pt x="68518" y="52"/>
                    <a:pt x="67716" y="39"/>
                    <a:pt x="66889" y="27"/>
                  </a:cubicBezTo>
                  <a:cubicBezTo>
                    <a:pt x="65725" y="9"/>
                    <a:pt x="64563" y="0"/>
                    <a:pt x="63401"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56"/>
            <p:cNvSpPr/>
            <p:nvPr/>
          </p:nvSpPr>
          <p:spPr>
            <a:xfrm>
              <a:off x="642931" y="2252188"/>
              <a:ext cx="83371" cy="58525"/>
            </a:xfrm>
            <a:custGeom>
              <a:rect b="b" l="l" r="r" t="t"/>
              <a:pathLst>
                <a:path extrusionOk="0" h="1484" w="2114">
                  <a:moveTo>
                    <a:pt x="131" y="1"/>
                  </a:moveTo>
                  <a:cubicBezTo>
                    <a:pt x="125" y="1"/>
                    <a:pt x="120" y="1"/>
                    <a:pt x="115" y="3"/>
                  </a:cubicBezTo>
                  <a:cubicBezTo>
                    <a:pt x="51" y="3"/>
                    <a:pt x="0" y="66"/>
                    <a:pt x="0" y="130"/>
                  </a:cubicBezTo>
                  <a:cubicBezTo>
                    <a:pt x="0" y="245"/>
                    <a:pt x="38" y="359"/>
                    <a:pt x="64" y="474"/>
                  </a:cubicBezTo>
                  <a:cubicBezTo>
                    <a:pt x="77" y="538"/>
                    <a:pt x="102" y="576"/>
                    <a:pt x="127" y="627"/>
                  </a:cubicBezTo>
                  <a:cubicBezTo>
                    <a:pt x="166" y="678"/>
                    <a:pt x="178" y="729"/>
                    <a:pt x="242" y="754"/>
                  </a:cubicBezTo>
                  <a:cubicBezTo>
                    <a:pt x="268" y="767"/>
                    <a:pt x="293" y="792"/>
                    <a:pt x="306" y="818"/>
                  </a:cubicBezTo>
                  <a:cubicBezTo>
                    <a:pt x="318" y="856"/>
                    <a:pt x="331" y="869"/>
                    <a:pt x="357" y="894"/>
                  </a:cubicBezTo>
                  <a:cubicBezTo>
                    <a:pt x="369" y="945"/>
                    <a:pt x="395" y="996"/>
                    <a:pt x="433" y="1047"/>
                  </a:cubicBezTo>
                  <a:cubicBezTo>
                    <a:pt x="509" y="1136"/>
                    <a:pt x="611" y="1200"/>
                    <a:pt x="700" y="1263"/>
                  </a:cubicBezTo>
                  <a:cubicBezTo>
                    <a:pt x="904" y="1378"/>
                    <a:pt x="1133" y="1442"/>
                    <a:pt x="1350" y="1467"/>
                  </a:cubicBezTo>
                  <a:cubicBezTo>
                    <a:pt x="1420" y="1479"/>
                    <a:pt x="1488" y="1483"/>
                    <a:pt x="1556" y="1483"/>
                  </a:cubicBezTo>
                  <a:cubicBezTo>
                    <a:pt x="1711" y="1483"/>
                    <a:pt x="1861" y="1459"/>
                    <a:pt x="2012" y="1442"/>
                  </a:cubicBezTo>
                  <a:cubicBezTo>
                    <a:pt x="2076" y="1429"/>
                    <a:pt x="2114" y="1378"/>
                    <a:pt x="2114" y="1314"/>
                  </a:cubicBezTo>
                  <a:cubicBezTo>
                    <a:pt x="2114" y="1251"/>
                    <a:pt x="2050" y="1200"/>
                    <a:pt x="1987" y="1200"/>
                  </a:cubicBezTo>
                  <a:cubicBezTo>
                    <a:pt x="1948" y="1202"/>
                    <a:pt x="1909" y="1203"/>
                    <a:pt x="1870" y="1203"/>
                  </a:cubicBezTo>
                  <a:cubicBezTo>
                    <a:pt x="1705" y="1203"/>
                    <a:pt x="1543" y="1184"/>
                    <a:pt x="1388" y="1174"/>
                  </a:cubicBezTo>
                  <a:cubicBezTo>
                    <a:pt x="1184" y="1161"/>
                    <a:pt x="993" y="1111"/>
                    <a:pt x="828" y="1021"/>
                  </a:cubicBezTo>
                  <a:cubicBezTo>
                    <a:pt x="739" y="983"/>
                    <a:pt x="675" y="932"/>
                    <a:pt x="586" y="869"/>
                  </a:cubicBezTo>
                  <a:cubicBezTo>
                    <a:pt x="560" y="830"/>
                    <a:pt x="509" y="805"/>
                    <a:pt x="484" y="767"/>
                  </a:cubicBezTo>
                  <a:cubicBezTo>
                    <a:pt x="459" y="754"/>
                    <a:pt x="446" y="729"/>
                    <a:pt x="433" y="703"/>
                  </a:cubicBezTo>
                  <a:cubicBezTo>
                    <a:pt x="420" y="690"/>
                    <a:pt x="420" y="665"/>
                    <a:pt x="420" y="627"/>
                  </a:cubicBezTo>
                  <a:cubicBezTo>
                    <a:pt x="420" y="563"/>
                    <a:pt x="382" y="538"/>
                    <a:pt x="369" y="487"/>
                  </a:cubicBezTo>
                  <a:cubicBezTo>
                    <a:pt x="357" y="461"/>
                    <a:pt x="331" y="410"/>
                    <a:pt x="318" y="359"/>
                  </a:cubicBezTo>
                  <a:cubicBezTo>
                    <a:pt x="280" y="283"/>
                    <a:pt x="255" y="181"/>
                    <a:pt x="229" y="92"/>
                  </a:cubicBezTo>
                  <a:cubicBezTo>
                    <a:pt x="218" y="46"/>
                    <a:pt x="176" y="1"/>
                    <a:pt x="131"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56"/>
            <p:cNvSpPr/>
            <p:nvPr/>
          </p:nvSpPr>
          <p:spPr>
            <a:xfrm>
              <a:off x="616784" y="393247"/>
              <a:ext cx="2823962" cy="1891225"/>
            </a:xfrm>
            <a:custGeom>
              <a:rect b="b" l="l" r="r" t="t"/>
              <a:pathLst>
                <a:path extrusionOk="0" h="47955" w="71606">
                  <a:moveTo>
                    <a:pt x="68698" y="1"/>
                  </a:moveTo>
                  <a:cubicBezTo>
                    <a:pt x="69029" y="167"/>
                    <a:pt x="69271" y="421"/>
                    <a:pt x="69411" y="765"/>
                  </a:cubicBezTo>
                  <a:cubicBezTo>
                    <a:pt x="69525" y="1032"/>
                    <a:pt x="69576" y="1351"/>
                    <a:pt x="69551" y="1733"/>
                  </a:cubicBezTo>
                  <a:lnTo>
                    <a:pt x="70633" y="43269"/>
                  </a:lnTo>
                  <a:cubicBezTo>
                    <a:pt x="70803" y="44879"/>
                    <a:pt x="70143" y="45695"/>
                    <a:pt x="68678" y="45695"/>
                  </a:cubicBezTo>
                  <a:cubicBezTo>
                    <a:pt x="68602" y="45695"/>
                    <a:pt x="68523" y="45693"/>
                    <a:pt x="68443" y="45688"/>
                  </a:cubicBezTo>
                  <a:cubicBezTo>
                    <a:pt x="67506" y="45678"/>
                    <a:pt x="66555" y="45674"/>
                    <a:pt x="65590" y="45674"/>
                  </a:cubicBezTo>
                  <a:cubicBezTo>
                    <a:pt x="62775" y="45674"/>
                    <a:pt x="59835" y="45714"/>
                    <a:pt x="56754" y="45790"/>
                  </a:cubicBezTo>
                  <a:cubicBezTo>
                    <a:pt x="50616" y="45930"/>
                    <a:pt x="43944" y="46210"/>
                    <a:pt x="36737" y="46618"/>
                  </a:cubicBezTo>
                  <a:lnTo>
                    <a:pt x="36724" y="46618"/>
                  </a:lnTo>
                  <a:lnTo>
                    <a:pt x="36737" y="47038"/>
                  </a:lnTo>
                  <a:cubicBezTo>
                    <a:pt x="49500" y="46495"/>
                    <a:pt x="58828" y="46218"/>
                    <a:pt x="64727" y="46218"/>
                  </a:cubicBezTo>
                  <a:cubicBezTo>
                    <a:pt x="66573" y="46218"/>
                    <a:pt x="68083" y="46245"/>
                    <a:pt x="69258" y="46299"/>
                  </a:cubicBezTo>
                  <a:cubicBezTo>
                    <a:pt x="69336" y="46304"/>
                    <a:pt x="69412" y="46307"/>
                    <a:pt x="69486" y="46307"/>
                  </a:cubicBezTo>
                  <a:cubicBezTo>
                    <a:pt x="70944" y="46307"/>
                    <a:pt x="71606" y="45351"/>
                    <a:pt x="71448" y="43473"/>
                  </a:cubicBezTo>
                  <a:lnTo>
                    <a:pt x="70366" y="1936"/>
                  </a:lnTo>
                  <a:cubicBezTo>
                    <a:pt x="70378" y="1020"/>
                    <a:pt x="70060" y="434"/>
                    <a:pt x="69411" y="179"/>
                  </a:cubicBezTo>
                  <a:cubicBezTo>
                    <a:pt x="69207" y="65"/>
                    <a:pt x="68965" y="14"/>
                    <a:pt x="68698" y="1"/>
                  </a:cubicBezTo>
                  <a:close/>
                  <a:moveTo>
                    <a:pt x="2280" y="2077"/>
                  </a:moveTo>
                  <a:lnTo>
                    <a:pt x="2280" y="2077"/>
                  </a:lnTo>
                  <a:cubicBezTo>
                    <a:pt x="701" y="2229"/>
                    <a:pt x="1" y="3223"/>
                    <a:pt x="179" y="5031"/>
                  </a:cubicBezTo>
                  <a:lnTo>
                    <a:pt x="1236" y="45879"/>
                  </a:lnTo>
                  <a:cubicBezTo>
                    <a:pt x="1177" y="47263"/>
                    <a:pt x="1799" y="47954"/>
                    <a:pt x="3070" y="47954"/>
                  </a:cubicBezTo>
                  <a:cubicBezTo>
                    <a:pt x="3168" y="47954"/>
                    <a:pt x="3270" y="47950"/>
                    <a:pt x="3375" y="47942"/>
                  </a:cubicBezTo>
                  <a:cubicBezTo>
                    <a:pt x="7450" y="47636"/>
                    <a:pt x="11588" y="47420"/>
                    <a:pt x="15803" y="47293"/>
                  </a:cubicBezTo>
                  <a:cubicBezTo>
                    <a:pt x="16287" y="47280"/>
                    <a:pt x="16771" y="47242"/>
                    <a:pt x="17255" y="47242"/>
                  </a:cubicBezTo>
                  <a:cubicBezTo>
                    <a:pt x="22071" y="47085"/>
                    <a:pt x="27031" y="47003"/>
                    <a:pt x="32128" y="47003"/>
                  </a:cubicBezTo>
                  <a:cubicBezTo>
                    <a:pt x="33648" y="47003"/>
                    <a:pt x="35180" y="47011"/>
                    <a:pt x="36724" y="47025"/>
                  </a:cubicBezTo>
                  <a:lnTo>
                    <a:pt x="36699" y="46605"/>
                  </a:lnTo>
                  <a:lnTo>
                    <a:pt x="36546" y="46605"/>
                  </a:lnTo>
                  <a:cubicBezTo>
                    <a:pt x="33801" y="46541"/>
                    <a:pt x="31084" y="46509"/>
                    <a:pt x="28397" y="46509"/>
                  </a:cubicBezTo>
                  <a:cubicBezTo>
                    <a:pt x="24628" y="46509"/>
                    <a:pt x="20917" y="46573"/>
                    <a:pt x="17267" y="46707"/>
                  </a:cubicBezTo>
                  <a:cubicBezTo>
                    <a:pt x="16784" y="46720"/>
                    <a:pt x="16300" y="46732"/>
                    <a:pt x="15816" y="46745"/>
                  </a:cubicBezTo>
                  <a:cubicBezTo>
                    <a:pt x="12098" y="46872"/>
                    <a:pt x="8431" y="47089"/>
                    <a:pt x="4840" y="47356"/>
                  </a:cubicBezTo>
                  <a:cubicBezTo>
                    <a:pt x="4733" y="47364"/>
                    <a:pt x="4631" y="47368"/>
                    <a:pt x="4532" y="47368"/>
                  </a:cubicBezTo>
                  <a:cubicBezTo>
                    <a:pt x="3252" y="47368"/>
                    <a:pt x="2641" y="46676"/>
                    <a:pt x="2700" y="45281"/>
                  </a:cubicBezTo>
                  <a:lnTo>
                    <a:pt x="1669" y="4432"/>
                  </a:lnTo>
                  <a:cubicBezTo>
                    <a:pt x="1656" y="4190"/>
                    <a:pt x="1644" y="3961"/>
                    <a:pt x="1644" y="3757"/>
                  </a:cubicBezTo>
                  <a:cubicBezTo>
                    <a:pt x="1656" y="3006"/>
                    <a:pt x="1873" y="2459"/>
                    <a:pt x="2280" y="2077"/>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56"/>
            <p:cNvSpPr/>
            <p:nvPr/>
          </p:nvSpPr>
          <p:spPr>
            <a:xfrm>
              <a:off x="682092" y="381337"/>
              <a:ext cx="2726472" cy="1879434"/>
            </a:xfrm>
            <a:custGeom>
              <a:rect b="b" l="l" r="r" t="t"/>
              <a:pathLst>
                <a:path extrusionOk="0" h="47656" w="69134">
                  <a:moveTo>
                    <a:pt x="59161" y="1"/>
                  </a:moveTo>
                  <a:cubicBezTo>
                    <a:pt x="57821" y="1"/>
                    <a:pt x="56466" y="12"/>
                    <a:pt x="55098" y="36"/>
                  </a:cubicBezTo>
                  <a:cubicBezTo>
                    <a:pt x="48365" y="125"/>
                    <a:pt x="41314" y="468"/>
                    <a:pt x="33895" y="1053"/>
                  </a:cubicBezTo>
                  <a:lnTo>
                    <a:pt x="33895" y="1053"/>
                  </a:lnTo>
                  <a:cubicBezTo>
                    <a:pt x="30679" y="952"/>
                    <a:pt x="27452" y="898"/>
                    <a:pt x="24217" y="898"/>
                  </a:cubicBezTo>
                  <a:cubicBezTo>
                    <a:pt x="21376" y="898"/>
                    <a:pt x="18528" y="940"/>
                    <a:pt x="15675" y="1029"/>
                  </a:cubicBezTo>
                  <a:cubicBezTo>
                    <a:pt x="11168" y="1156"/>
                    <a:pt x="6698" y="1398"/>
                    <a:pt x="2190" y="1755"/>
                  </a:cubicBezTo>
                  <a:cubicBezTo>
                    <a:pt x="1516" y="1793"/>
                    <a:pt x="981" y="2009"/>
                    <a:pt x="637" y="2379"/>
                  </a:cubicBezTo>
                  <a:cubicBezTo>
                    <a:pt x="242" y="2761"/>
                    <a:pt x="13" y="3334"/>
                    <a:pt x="0" y="4059"/>
                  </a:cubicBezTo>
                  <a:cubicBezTo>
                    <a:pt x="0" y="4263"/>
                    <a:pt x="0" y="4492"/>
                    <a:pt x="26" y="4734"/>
                  </a:cubicBezTo>
                  <a:lnTo>
                    <a:pt x="1095" y="45570"/>
                  </a:lnTo>
                  <a:cubicBezTo>
                    <a:pt x="1036" y="46974"/>
                    <a:pt x="1655" y="47655"/>
                    <a:pt x="2952" y="47655"/>
                  </a:cubicBezTo>
                  <a:cubicBezTo>
                    <a:pt x="3043" y="47655"/>
                    <a:pt x="3137" y="47652"/>
                    <a:pt x="3235" y="47645"/>
                  </a:cubicBezTo>
                  <a:cubicBezTo>
                    <a:pt x="6825" y="47365"/>
                    <a:pt x="10493" y="47162"/>
                    <a:pt x="14211" y="47034"/>
                  </a:cubicBezTo>
                  <a:cubicBezTo>
                    <a:pt x="14695" y="47022"/>
                    <a:pt x="15179" y="46983"/>
                    <a:pt x="15662" y="46983"/>
                  </a:cubicBezTo>
                  <a:cubicBezTo>
                    <a:pt x="19311" y="46864"/>
                    <a:pt x="23020" y="46806"/>
                    <a:pt x="26786" y="46806"/>
                  </a:cubicBezTo>
                  <a:cubicBezTo>
                    <a:pt x="29472" y="46806"/>
                    <a:pt x="32187" y="46836"/>
                    <a:pt x="34928" y="46894"/>
                  </a:cubicBezTo>
                  <a:lnTo>
                    <a:pt x="35094" y="46894"/>
                  </a:lnTo>
                  <a:lnTo>
                    <a:pt x="35094" y="46893"/>
                  </a:lnTo>
                  <a:lnTo>
                    <a:pt x="35094" y="46893"/>
                  </a:lnTo>
                  <a:cubicBezTo>
                    <a:pt x="42296" y="46474"/>
                    <a:pt x="48964" y="46207"/>
                    <a:pt x="55098" y="46067"/>
                  </a:cubicBezTo>
                  <a:cubicBezTo>
                    <a:pt x="58596" y="45980"/>
                    <a:pt x="61930" y="45949"/>
                    <a:pt x="65078" y="45949"/>
                  </a:cubicBezTo>
                  <a:cubicBezTo>
                    <a:pt x="65654" y="45949"/>
                    <a:pt x="66224" y="45950"/>
                    <a:pt x="66787" y="45952"/>
                  </a:cubicBezTo>
                  <a:cubicBezTo>
                    <a:pt x="66877" y="45958"/>
                    <a:pt x="66964" y="45960"/>
                    <a:pt x="67049" y="45960"/>
                  </a:cubicBezTo>
                  <a:cubicBezTo>
                    <a:pt x="68483" y="45960"/>
                    <a:pt x="69133" y="45144"/>
                    <a:pt x="68977" y="43533"/>
                  </a:cubicBezTo>
                  <a:lnTo>
                    <a:pt x="67895" y="2022"/>
                  </a:lnTo>
                  <a:cubicBezTo>
                    <a:pt x="67920" y="1653"/>
                    <a:pt x="67857" y="1334"/>
                    <a:pt x="67755" y="1067"/>
                  </a:cubicBezTo>
                  <a:cubicBezTo>
                    <a:pt x="67615" y="723"/>
                    <a:pt x="67373" y="469"/>
                    <a:pt x="67042" y="303"/>
                  </a:cubicBezTo>
                  <a:cubicBezTo>
                    <a:pt x="66749" y="176"/>
                    <a:pt x="66405" y="99"/>
                    <a:pt x="65972" y="99"/>
                  </a:cubicBezTo>
                  <a:cubicBezTo>
                    <a:pt x="63747" y="35"/>
                    <a:pt x="61475" y="1"/>
                    <a:pt x="59161"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56"/>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56"/>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56"/>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56"/>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56"/>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56"/>
            <p:cNvSpPr/>
            <p:nvPr/>
          </p:nvSpPr>
          <p:spPr>
            <a:xfrm>
              <a:off x="663004" y="764704"/>
              <a:ext cx="11595" cy="15460"/>
            </a:xfrm>
            <a:custGeom>
              <a:rect b="b" l="l" r="r" t="t"/>
              <a:pathLst>
                <a:path extrusionOk="0" h="392" w="294">
                  <a:moveTo>
                    <a:pt x="135" y="1"/>
                  </a:moveTo>
                  <a:cubicBezTo>
                    <a:pt x="105" y="1"/>
                    <a:pt x="74" y="13"/>
                    <a:pt x="51" y="43"/>
                  </a:cubicBezTo>
                  <a:cubicBezTo>
                    <a:pt x="26" y="107"/>
                    <a:pt x="26" y="145"/>
                    <a:pt x="26" y="196"/>
                  </a:cubicBezTo>
                  <a:cubicBezTo>
                    <a:pt x="26" y="208"/>
                    <a:pt x="26" y="208"/>
                    <a:pt x="39" y="208"/>
                  </a:cubicBezTo>
                  <a:cubicBezTo>
                    <a:pt x="51" y="234"/>
                    <a:pt x="90" y="234"/>
                    <a:pt x="90" y="234"/>
                  </a:cubicBezTo>
                  <a:cubicBezTo>
                    <a:pt x="90" y="234"/>
                    <a:pt x="39" y="247"/>
                    <a:pt x="26" y="247"/>
                  </a:cubicBezTo>
                  <a:lnTo>
                    <a:pt x="0" y="259"/>
                  </a:lnTo>
                  <a:cubicBezTo>
                    <a:pt x="0" y="259"/>
                    <a:pt x="26" y="272"/>
                    <a:pt x="26" y="285"/>
                  </a:cubicBezTo>
                  <a:cubicBezTo>
                    <a:pt x="26" y="323"/>
                    <a:pt x="39" y="336"/>
                    <a:pt x="64" y="374"/>
                  </a:cubicBezTo>
                  <a:cubicBezTo>
                    <a:pt x="87" y="385"/>
                    <a:pt x="115" y="392"/>
                    <a:pt x="142" y="392"/>
                  </a:cubicBezTo>
                  <a:cubicBezTo>
                    <a:pt x="176" y="392"/>
                    <a:pt x="209" y="382"/>
                    <a:pt x="230" y="361"/>
                  </a:cubicBezTo>
                  <a:cubicBezTo>
                    <a:pt x="242" y="323"/>
                    <a:pt x="255" y="310"/>
                    <a:pt x="281" y="272"/>
                  </a:cubicBezTo>
                  <a:cubicBezTo>
                    <a:pt x="281" y="272"/>
                    <a:pt x="293" y="259"/>
                    <a:pt x="281" y="247"/>
                  </a:cubicBezTo>
                  <a:cubicBezTo>
                    <a:pt x="281" y="234"/>
                    <a:pt x="281" y="234"/>
                    <a:pt x="255" y="234"/>
                  </a:cubicBezTo>
                  <a:lnTo>
                    <a:pt x="191" y="234"/>
                  </a:lnTo>
                  <a:cubicBezTo>
                    <a:pt x="191" y="208"/>
                    <a:pt x="230" y="208"/>
                    <a:pt x="242" y="208"/>
                  </a:cubicBezTo>
                  <a:lnTo>
                    <a:pt x="255" y="196"/>
                  </a:lnTo>
                  <a:cubicBezTo>
                    <a:pt x="255" y="132"/>
                    <a:pt x="255" y="81"/>
                    <a:pt x="217" y="43"/>
                  </a:cubicBezTo>
                  <a:lnTo>
                    <a:pt x="191" y="17"/>
                  </a:lnTo>
                  <a:cubicBezTo>
                    <a:pt x="176" y="7"/>
                    <a:pt x="155" y="1"/>
                    <a:pt x="135"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56"/>
            <p:cNvSpPr/>
            <p:nvPr/>
          </p:nvSpPr>
          <p:spPr>
            <a:xfrm>
              <a:off x="683077" y="1543663"/>
              <a:ext cx="11595" cy="15617"/>
            </a:xfrm>
            <a:custGeom>
              <a:rect b="b" l="l" r="r" t="t"/>
              <a:pathLst>
                <a:path extrusionOk="0" h="396" w="294">
                  <a:moveTo>
                    <a:pt x="127" y="0"/>
                  </a:moveTo>
                  <a:cubicBezTo>
                    <a:pt x="100" y="0"/>
                    <a:pt x="72" y="13"/>
                    <a:pt x="52" y="40"/>
                  </a:cubicBezTo>
                  <a:cubicBezTo>
                    <a:pt x="26" y="91"/>
                    <a:pt x="26" y="129"/>
                    <a:pt x="26" y="180"/>
                  </a:cubicBezTo>
                  <a:cubicBezTo>
                    <a:pt x="26" y="193"/>
                    <a:pt x="26" y="193"/>
                    <a:pt x="39" y="193"/>
                  </a:cubicBezTo>
                  <a:cubicBezTo>
                    <a:pt x="52" y="218"/>
                    <a:pt x="90" y="218"/>
                    <a:pt x="90" y="218"/>
                  </a:cubicBezTo>
                  <a:cubicBezTo>
                    <a:pt x="90" y="218"/>
                    <a:pt x="39" y="231"/>
                    <a:pt x="26" y="231"/>
                  </a:cubicBezTo>
                  <a:lnTo>
                    <a:pt x="1" y="244"/>
                  </a:lnTo>
                  <a:cubicBezTo>
                    <a:pt x="1" y="244"/>
                    <a:pt x="26" y="257"/>
                    <a:pt x="26" y="282"/>
                  </a:cubicBezTo>
                  <a:cubicBezTo>
                    <a:pt x="26" y="308"/>
                    <a:pt x="39" y="320"/>
                    <a:pt x="64" y="359"/>
                  </a:cubicBezTo>
                  <a:cubicBezTo>
                    <a:pt x="89" y="383"/>
                    <a:pt x="115" y="395"/>
                    <a:pt x="142" y="395"/>
                  </a:cubicBezTo>
                  <a:cubicBezTo>
                    <a:pt x="173" y="395"/>
                    <a:pt x="203" y="379"/>
                    <a:pt x="230" y="346"/>
                  </a:cubicBezTo>
                  <a:cubicBezTo>
                    <a:pt x="243" y="308"/>
                    <a:pt x="255" y="295"/>
                    <a:pt x="281" y="257"/>
                  </a:cubicBezTo>
                  <a:cubicBezTo>
                    <a:pt x="281" y="257"/>
                    <a:pt x="294" y="244"/>
                    <a:pt x="281" y="231"/>
                  </a:cubicBezTo>
                  <a:cubicBezTo>
                    <a:pt x="281" y="218"/>
                    <a:pt x="281" y="218"/>
                    <a:pt x="255" y="218"/>
                  </a:cubicBezTo>
                  <a:lnTo>
                    <a:pt x="192" y="218"/>
                  </a:lnTo>
                  <a:cubicBezTo>
                    <a:pt x="192" y="193"/>
                    <a:pt x="230" y="193"/>
                    <a:pt x="243" y="193"/>
                  </a:cubicBezTo>
                  <a:lnTo>
                    <a:pt x="255" y="180"/>
                  </a:lnTo>
                  <a:cubicBezTo>
                    <a:pt x="255" y="129"/>
                    <a:pt x="255" y="91"/>
                    <a:pt x="217" y="40"/>
                  </a:cubicBezTo>
                  <a:lnTo>
                    <a:pt x="192" y="27"/>
                  </a:lnTo>
                  <a:cubicBezTo>
                    <a:pt x="174" y="10"/>
                    <a:pt x="151" y="0"/>
                    <a:pt x="127"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56"/>
            <p:cNvSpPr/>
            <p:nvPr/>
          </p:nvSpPr>
          <p:spPr>
            <a:xfrm>
              <a:off x="678069" y="1236883"/>
              <a:ext cx="13606" cy="293809"/>
            </a:xfrm>
            <a:custGeom>
              <a:rect b="b" l="l" r="r" t="t"/>
              <a:pathLst>
                <a:path extrusionOk="0" h="7450" w="345">
                  <a:moveTo>
                    <a:pt x="90" y="1"/>
                  </a:moveTo>
                  <a:cubicBezTo>
                    <a:pt x="39" y="1"/>
                    <a:pt x="0" y="39"/>
                    <a:pt x="0" y="77"/>
                  </a:cubicBezTo>
                  <a:cubicBezTo>
                    <a:pt x="0" y="689"/>
                    <a:pt x="0" y="1312"/>
                    <a:pt x="26" y="1911"/>
                  </a:cubicBezTo>
                  <a:cubicBezTo>
                    <a:pt x="39" y="2522"/>
                    <a:pt x="51" y="3133"/>
                    <a:pt x="64" y="3745"/>
                  </a:cubicBezTo>
                  <a:cubicBezTo>
                    <a:pt x="64" y="3808"/>
                    <a:pt x="64" y="3885"/>
                    <a:pt x="90" y="3961"/>
                  </a:cubicBezTo>
                  <a:cubicBezTo>
                    <a:pt x="102" y="4025"/>
                    <a:pt x="128" y="4114"/>
                    <a:pt x="128" y="4190"/>
                  </a:cubicBezTo>
                  <a:cubicBezTo>
                    <a:pt x="128" y="4254"/>
                    <a:pt x="90" y="4330"/>
                    <a:pt x="64" y="4407"/>
                  </a:cubicBezTo>
                  <a:cubicBezTo>
                    <a:pt x="51" y="4470"/>
                    <a:pt x="51" y="4559"/>
                    <a:pt x="51" y="4636"/>
                  </a:cubicBezTo>
                  <a:cubicBezTo>
                    <a:pt x="51" y="4941"/>
                    <a:pt x="64" y="5234"/>
                    <a:pt x="90" y="5540"/>
                  </a:cubicBezTo>
                  <a:cubicBezTo>
                    <a:pt x="115" y="6164"/>
                    <a:pt x="128" y="6762"/>
                    <a:pt x="179" y="7374"/>
                  </a:cubicBezTo>
                  <a:cubicBezTo>
                    <a:pt x="179" y="7424"/>
                    <a:pt x="217" y="7450"/>
                    <a:pt x="255" y="7450"/>
                  </a:cubicBezTo>
                  <a:cubicBezTo>
                    <a:pt x="306" y="7450"/>
                    <a:pt x="344" y="7424"/>
                    <a:pt x="344" y="7374"/>
                  </a:cubicBezTo>
                  <a:lnTo>
                    <a:pt x="344" y="5540"/>
                  </a:lnTo>
                  <a:cubicBezTo>
                    <a:pt x="344" y="5234"/>
                    <a:pt x="344" y="4941"/>
                    <a:pt x="319" y="4636"/>
                  </a:cubicBezTo>
                  <a:cubicBezTo>
                    <a:pt x="319" y="4572"/>
                    <a:pt x="319" y="4496"/>
                    <a:pt x="306" y="4407"/>
                  </a:cubicBezTo>
                  <a:cubicBezTo>
                    <a:pt x="293" y="4330"/>
                    <a:pt x="242" y="4267"/>
                    <a:pt x="242" y="4190"/>
                  </a:cubicBezTo>
                  <a:cubicBezTo>
                    <a:pt x="230" y="4127"/>
                    <a:pt x="255" y="4050"/>
                    <a:pt x="281" y="3961"/>
                  </a:cubicBezTo>
                  <a:cubicBezTo>
                    <a:pt x="306" y="3897"/>
                    <a:pt x="293" y="3821"/>
                    <a:pt x="293" y="3745"/>
                  </a:cubicBezTo>
                  <a:cubicBezTo>
                    <a:pt x="281" y="3133"/>
                    <a:pt x="281" y="2522"/>
                    <a:pt x="242" y="1911"/>
                  </a:cubicBezTo>
                  <a:cubicBezTo>
                    <a:pt x="230" y="1312"/>
                    <a:pt x="191" y="689"/>
                    <a:pt x="166" y="77"/>
                  </a:cubicBezTo>
                  <a:cubicBezTo>
                    <a:pt x="166" y="39"/>
                    <a:pt x="128" y="1"/>
                    <a:pt x="90"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56"/>
            <p:cNvSpPr/>
            <p:nvPr/>
          </p:nvSpPr>
          <p:spPr>
            <a:xfrm>
              <a:off x="656970" y="1177649"/>
              <a:ext cx="13606" cy="294795"/>
            </a:xfrm>
            <a:custGeom>
              <a:rect b="b" l="l" r="r" t="t"/>
              <a:pathLst>
                <a:path extrusionOk="0" h="7475" w="345">
                  <a:moveTo>
                    <a:pt x="77" y="0"/>
                  </a:moveTo>
                  <a:cubicBezTo>
                    <a:pt x="26" y="0"/>
                    <a:pt x="1" y="39"/>
                    <a:pt x="1" y="90"/>
                  </a:cubicBezTo>
                  <a:cubicBezTo>
                    <a:pt x="1" y="688"/>
                    <a:pt x="1" y="1312"/>
                    <a:pt x="13" y="1910"/>
                  </a:cubicBezTo>
                  <a:cubicBezTo>
                    <a:pt x="26" y="2522"/>
                    <a:pt x="52" y="3146"/>
                    <a:pt x="64" y="3744"/>
                  </a:cubicBezTo>
                  <a:cubicBezTo>
                    <a:pt x="64" y="3808"/>
                    <a:pt x="64" y="3884"/>
                    <a:pt x="77" y="3973"/>
                  </a:cubicBezTo>
                  <a:cubicBezTo>
                    <a:pt x="90" y="4037"/>
                    <a:pt x="128" y="4113"/>
                    <a:pt x="128" y="4190"/>
                  </a:cubicBezTo>
                  <a:cubicBezTo>
                    <a:pt x="128" y="4253"/>
                    <a:pt x="77" y="4330"/>
                    <a:pt x="64" y="4419"/>
                  </a:cubicBezTo>
                  <a:cubicBezTo>
                    <a:pt x="52" y="4483"/>
                    <a:pt x="52" y="4559"/>
                    <a:pt x="52" y="4635"/>
                  </a:cubicBezTo>
                  <a:cubicBezTo>
                    <a:pt x="52" y="4954"/>
                    <a:pt x="64" y="5259"/>
                    <a:pt x="77" y="5565"/>
                  </a:cubicBezTo>
                  <a:cubicBezTo>
                    <a:pt x="115" y="6163"/>
                    <a:pt x="128" y="6787"/>
                    <a:pt x="179" y="7398"/>
                  </a:cubicBezTo>
                  <a:cubicBezTo>
                    <a:pt x="192" y="7437"/>
                    <a:pt x="217" y="7475"/>
                    <a:pt x="255" y="7475"/>
                  </a:cubicBezTo>
                  <a:cubicBezTo>
                    <a:pt x="306" y="7475"/>
                    <a:pt x="332" y="7437"/>
                    <a:pt x="332" y="7398"/>
                  </a:cubicBezTo>
                  <a:cubicBezTo>
                    <a:pt x="344" y="6787"/>
                    <a:pt x="332" y="6163"/>
                    <a:pt x="332" y="5565"/>
                  </a:cubicBezTo>
                  <a:cubicBezTo>
                    <a:pt x="332" y="5247"/>
                    <a:pt x="332" y="4941"/>
                    <a:pt x="319" y="4635"/>
                  </a:cubicBezTo>
                  <a:cubicBezTo>
                    <a:pt x="319" y="4572"/>
                    <a:pt x="319" y="4495"/>
                    <a:pt x="306" y="4419"/>
                  </a:cubicBezTo>
                  <a:cubicBezTo>
                    <a:pt x="281" y="4355"/>
                    <a:pt x="243" y="4266"/>
                    <a:pt x="243" y="4190"/>
                  </a:cubicBezTo>
                  <a:cubicBezTo>
                    <a:pt x="217" y="4126"/>
                    <a:pt x="255" y="4050"/>
                    <a:pt x="268" y="3973"/>
                  </a:cubicBezTo>
                  <a:cubicBezTo>
                    <a:pt x="306" y="3910"/>
                    <a:pt x="281" y="3820"/>
                    <a:pt x="281" y="3744"/>
                  </a:cubicBezTo>
                  <a:cubicBezTo>
                    <a:pt x="268" y="3146"/>
                    <a:pt x="268" y="2522"/>
                    <a:pt x="243" y="1910"/>
                  </a:cubicBezTo>
                  <a:cubicBezTo>
                    <a:pt x="217" y="1312"/>
                    <a:pt x="192" y="688"/>
                    <a:pt x="153" y="90"/>
                  </a:cubicBezTo>
                  <a:cubicBezTo>
                    <a:pt x="153" y="39"/>
                    <a:pt x="128" y="0"/>
                    <a:pt x="77"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56"/>
            <p:cNvSpPr/>
            <p:nvPr/>
          </p:nvSpPr>
          <p:spPr>
            <a:xfrm>
              <a:off x="692621" y="1903092"/>
              <a:ext cx="10609" cy="21809"/>
            </a:xfrm>
            <a:custGeom>
              <a:rect b="b" l="l" r="r" t="t"/>
              <a:pathLst>
                <a:path extrusionOk="0" h="553" w="269">
                  <a:moveTo>
                    <a:pt x="136" y="0"/>
                  </a:moveTo>
                  <a:cubicBezTo>
                    <a:pt x="101" y="0"/>
                    <a:pt x="61" y="17"/>
                    <a:pt x="52" y="56"/>
                  </a:cubicBezTo>
                  <a:cubicBezTo>
                    <a:pt x="13" y="120"/>
                    <a:pt x="13" y="196"/>
                    <a:pt x="13" y="285"/>
                  </a:cubicBezTo>
                  <a:cubicBezTo>
                    <a:pt x="13" y="285"/>
                    <a:pt x="13" y="298"/>
                    <a:pt x="39" y="298"/>
                  </a:cubicBezTo>
                  <a:cubicBezTo>
                    <a:pt x="52" y="298"/>
                    <a:pt x="77" y="311"/>
                    <a:pt x="77" y="311"/>
                  </a:cubicBezTo>
                  <a:cubicBezTo>
                    <a:pt x="77" y="311"/>
                    <a:pt x="26" y="336"/>
                    <a:pt x="13" y="336"/>
                  </a:cubicBezTo>
                  <a:cubicBezTo>
                    <a:pt x="1" y="336"/>
                    <a:pt x="1" y="349"/>
                    <a:pt x="1" y="349"/>
                  </a:cubicBezTo>
                  <a:cubicBezTo>
                    <a:pt x="1" y="374"/>
                    <a:pt x="13" y="400"/>
                    <a:pt x="13" y="413"/>
                  </a:cubicBezTo>
                  <a:cubicBezTo>
                    <a:pt x="39" y="438"/>
                    <a:pt x="52" y="489"/>
                    <a:pt x="77" y="527"/>
                  </a:cubicBezTo>
                  <a:cubicBezTo>
                    <a:pt x="77" y="540"/>
                    <a:pt x="103" y="540"/>
                    <a:pt x="77" y="540"/>
                  </a:cubicBezTo>
                  <a:cubicBezTo>
                    <a:pt x="94" y="548"/>
                    <a:pt x="111" y="553"/>
                    <a:pt x="127" y="553"/>
                  </a:cubicBezTo>
                  <a:cubicBezTo>
                    <a:pt x="159" y="553"/>
                    <a:pt x="187" y="536"/>
                    <a:pt x="204" y="502"/>
                  </a:cubicBezTo>
                  <a:cubicBezTo>
                    <a:pt x="243" y="476"/>
                    <a:pt x="243" y="425"/>
                    <a:pt x="255" y="400"/>
                  </a:cubicBezTo>
                  <a:cubicBezTo>
                    <a:pt x="255" y="362"/>
                    <a:pt x="268" y="349"/>
                    <a:pt x="255" y="336"/>
                  </a:cubicBezTo>
                  <a:cubicBezTo>
                    <a:pt x="255" y="336"/>
                    <a:pt x="255" y="311"/>
                    <a:pt x="243" y="311"/>
                  </a:cubicBezTo>
                  <a:cubicBezTo>
                    <a:pt x="230" y="298"/>
                    <a:pt x="179" y="298"/>
                    <a:pt x="179" y="298"/>
                  </a:cubicBezTo>
                  <a:cubicBezTo>
                    <a:pt x="179" y="298"/>
                    <a:pt x="204" y="285"/>
                    <a:pt x="230" y="285"/>
                  </a:cubicBezTo>
                  <a:cubicBezTo>
                    <a:pt x="243" y="285"/>
                    <a:pt x="243" y="260"/>
                    <a:pt x="243" y="260"/>
                  </a:cubicBezTo>
                  <a:cubicBezTo>
                    <a:pt x="243" y="183"/>
                    <a:pt x="243" y="120"/>
                    <a:pt x="192" y="43"/>
                  </a:cubicBezTo>
                  <a:cubicBezTo>
                    <a:pt x="192" y="31"/>
                    <a:pt x="179" y="31"/>
                    <a:pt x="166" y="5"/>
                  </a:cubicBezTo>
                  <a:cubicBezTo>
                    <a:pt x="157" y="2"/>
                    <a:pt x="147" y="0"/>
                    <a:pt x="136"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56"/>
            <p:cNvSpPr/>
            <p:nvPr/>
          </p:nvSpPr>
          <p:spPr>
            <a:xfrm>
              <a:off x="675545" y="2010242"/>
              <a:ext cx="11595" cy="39871"/>
            </a:xfrm>
            <a:custGeom>
              <a:rect b="b" l="l" r="r" t="t"/>
              <a:pathLst>
                <a:path extrusionOk="0" h="1011" w="294">
                  <a:moveTo>
                    <a:pt x="154" y="0"/>
                  </a:moveTo>
                  <a:cubicBezTo>
                    <a:pt x="103" y="0"/>
                    <a:pt x="64" y="13"/>
                    <a:pt x="52" y="64"/>
                  </a:cubicBezTo>
                  <a:cubicBezTo>
                    <a:pt x="26" y="229"/>
                    <a:pt x="26" y="370"/>
                    <a:pt x="26" y="510"/>
                  </a:cubicBezTo>
                  <a:cubicBezTo>
                    <a:pt x="26" y="522"/>
                    <a:pt x="26" y="522"/>
                    <a:pt x="39" y="548"/>
                  </a:cubicBezTo>
                  <a:cubicBezTo>
                    <a:pt x="52" y="561"/>
                    <a:pt x="90" y="561"/>
                    <a:pt x="90" y="573"/>
                  </a:cubicBezTo>
                  <a:cubicBezTo>
                    <a:pt x="90" y="586"/>
                    <a:pt x="39" y="586"/>
                    <a:pt x="26" y="611"/>
                  </a:cubicBezTo>
                  <a:cubicBezTo>
                    <a:pt x="1" y="624"/>
                    <a:pt x="1" y="624"/>
                    <a:pt x="1" y="637"/>
                  </a:cubicBezTo>
                  <a:cubicBezTo>
                    <a:pt x="1" y="675"/>
                    <a:pt x="26" y="713"/>
                    <a:pt x="26" y="752"/>
                  </a:cubicBezTo>
                  <a:cubicBezTo>
                    <a:pt x="39" y="828"/>
                    <a:pt x="52" y="892"/>
                    <a:pt x="90" y="968"/>
                  </a:cubicBezTo>
                  <a:cubicBezTo>
                    <a:pt x="99" y="997"/>
                    <a:pt x="109" y="1011"/>
                    <a:pt x="113" y="1011"/>
                  </a:cubicBezTo>
                  <a:cubicBezTo>
                    <a:pt x="115" y="1011"/>
                    <a:pt x="115" y="1009"/>
                    <a:pt x="115" y="1006"/>
                  </a:cubicBezTo>
                  <a:cubicBezTo>
                    <a:pt x="127" y="1009"/>
                    <a:pt x="139" y="1011"/>
                    <a:pt x="151" y="1011"/>
                  </a:cubicBezTo>
                  <a:cubicBezTo>
                    <a:pt x="188" y="1011"/>
                    <a:pt x="220" y="994"/>
                    <a:pt x="230" y="955"/>
                  </a:cubicBezTo>
                  <a:cubicBezTo>
                    <a:pt x="255" y="879"/>
                    <a:pt x="255" y="815"/>
                    <a:pt x="281" y="739"/>
                  </a:cubicBezTo>
                  <a:cubicBezTo>
                    <a:pt x="281" y="701"/>
                    <a:pt x="294" y="650"/>
                    <a:pt x="281" y="624"/>
                  </a:cubicBezTo>
                  <a:cubicBezTo>
                    <a:pt x="281" y="611"/>
                    <a:pt x="281" y="611"/>
                    <a:pt x="255" y="586"/>
                  </a:cubicBezTo>
                  <a:cubicBezTo>
                    <a:pt x="243" y="573"/>
                    <a:pt x="192" y="573"/>
                    <a:pt x="192" y="561"/>
                  </a:cubicBezTo>
                  <a:cubicBezTo>
                    <a:pt x="192" y="548"/>
                    <a:pt x="230" y="548"/>
                    <a:pt x="243" y="522"/>
                  </a:cubicBezTo>
                  <a:cubicBezTo>
                    <a:pt x="255" y="510"/>
                    <a:pt x="255" y="510"/>
                    <a:pt x="255" y="497"/>
                  </a:cubicBezTo>
                  <a:cubicBezTo>
                    <a:pt x="255" y="357"/>
                    <a:pt x="255" y="204"/>
                    <a:pt x="217" y="64"/>
                  </a:cubicBezTo>
                  <a:cubicBezTo>
                    <a:pt x="192" y="38"/>
                    <a:pt x="179" y="0"/>
                    <a:pt x="154"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56"/>
            <p:cNvSpPr/>
            <p:nvPr/>
          </p:nvSpPr>
          <p:spPr>
            <a:xfrm>
              <a:off x="695145" y="1942963"/>
              <a:ext cx="12581" cy="149153"/>
            </a:xfrm>
            <a:custGeom>
              <a:rect b="b" l="l" r="r" t="t"/>
              <a:pathLst>
                <a:path extrusionOk="0" h="3782" w="319">
                  <a:moveTo>
                    <a:pt x="115" y="0"/>
                  </a:moveTo>
                  <a:cubicBezTo>
                    <a:pt x="64" y="0"/>
                    <a:pt x="39" y="38"/>
                    <a:pt x="39" y="89"/>
                  </a:cubicBezTo>
                  <a:cubicBezTo>
                    <a:pt x="13" y="382"/>
                    <a:pt x="13" y="688"/>
                    <a:pt x="13" y="993"/>
                  </a:cubicBezTo>
                  <a:cubicBezTo>
                    <a:pt x="13" y="1299"/>
                    <a:pt x="13" y="1592"/>
                    <a:pt x="39" y="1897"/>
                  </a:cubicBezTo>
                  <a:cubicBezTo>
                    <a:pt x="39" y="1935"/>
                    <a:pt x="39" y="1974"/>
                    <a:pt x="51" y="2012"/>
                  </a:cubicBezTo>
                  <a:cubicBezTo>
                    <a:pt x="64" y="2037"/>
                    <a:pt x="102" y="2088"/>
                    <a:pt x="102" y="2126"/>
                  </a:cubicBezTo>
                  <a:cubicBezTo>
                    <a:pt x="102" y="2152"/>
                    <a:pt x="51" y="2203"/>
                    <a:pt x="39" y="2228"/>
                  </a:cubicBezTo>
                  <a:cubicBezTo>
                    <a:pt x="13" y="2267"/>
                    <a:pt x="13" y="2317"/>
                    <a:pt x="13" y="2343"/>
                  </a:cubicBezTo>
                  <a:cubicBezTo>
                    <a:pt x="0" y="2483"/>
                    <a:pt x="39" y="2649"/>
                    <a:pt x="39" y="2789"/>
                  </a:cubicBezTo>
                  <a:cubicBezTo>
                    <a:pt x="51" y="3094"/>
                    <a:pt x="77" y="3400"/>
                    <a:pt x="115" y="3693"/>
                  </a:cubicBezTo>
                  <a:cubicBezTo>
                    <a:pt x="115" y="3744"/>
                    <a:pt x="140" y="3756"/>
                    <a:pt x="191" y="3782"/>
                  </a:cubicBezTo>
                  <a:cubicBezTo>
                    <a:pt x="230" y="3782"/>
                    <a:pt x="268" y="3744"/>
                    <a:pt x="268" y="3693"/>
                  </a:cubicBezTo>
                  <a:cubicBezTo>
                    <a:pt x="293" y="3400"/>
                    <a:pt x="306" y="3094"/>
                    <a:pt x="306" y="2789"/>
                  </a:cubicBezTo>
                  <a:cubicBezTo>
                    <a:pt x="306" y="2649"/>
                    <a:pt x="319" y="2483"/>
                    <a:pt x="306" y="2343"/>
                  </a:cubicBezTo>
                  <a:cubicBezTo>
                    <a:pt x="306" y="2317"/>
                    <a:pt x="306" y="2267"/>
                    <a:pt x="293" y="2228"/>
                  </a:cubicBezTo>
                  <a:cubicBezTo>
                    <a:pt x="268" y="2203"/>
                    <a:pt x="230" y="2152"/>
                    <a:pt x="230" y="2126"/>
                  </a:cubicBezTo>
                  <a:cubicBezTo>
                    <a:pt x="230" y="2088"/>
                    <a:pt x="255" y="2037"/>
                    <a:pt x="268" y="2012"/>
                  </a:cubicBezTo>
                  <a:cubicBezTo>
                    <a:pt x="306" y="1974"/>
                    <a:pt x="293" y="1935"/>
                    <a:pt x="293" y="1897"/>
                  </a:cubicBezTo>
                  <a:cubicBezTo>
                    <a:pt x="268" y="1592"/>
                    <a:pt x="268" y="1299"/>
                    <a:pt x="255" y="993"/>
                  </a:cubicBezTo>
                  <a:cubicBezTo>
                    <a:pt x="242" y="688"/>
                    <a:pt x="230" y="382"/>
                    <a:pt x="191" y="89"/>
                  </a:cubicBezTo>
                  <a:cubicBezTo>
                    <a:pt x="191" y="38"/>
                    <a:pt x="166" y="0"/>
                    <a:pt x="115"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56"/>
            <p:cNvSpPr/>
            <p:nvPr/>
          </p:nvSpPr>
          <p:spPr>
            <a:xfrm>
              <a:off x="687613" y="1576356"/>
              <a:ext cx="14592" cy="310373"/>
            </a:xfrm>
            <a:custGeom>
              <a:rect b="b" l="l" r="r" t="t"/>
              <a:pathLst>
                <a:path extrusionOk="0" h="7870" w="370">
                  <a:moveTo>
                    <a:pt x="77" y="1"/>
                  </a:moveTo>
                  <a:cubicBezTo>
                    <a:pt x="39" y="1"/>
                    <a:pt x="0" y="39"/>
                    <a:pt x="0" y="77"/>
                  </a:cubicBezTo>
                  <a:cubicBezTo>
                    <a:pt x="0" y="714"/>
                    <a:pt x="0" y="1376"/>
                    <a:pt x="13" y="2013"/>
                  </a:cubicBezTo>
                  <a:cubicBezTo>
                    <a:pt x="39" y="2649"/>
                    <a:pt x="51" y="3299"/>
                    <a:pt x="64" y="3935"/>
                  </a:cubicBezTo>
                  <a:cubicBezTo>
                    <a:pt x="64" y="4012"/>
                    <a:pt x="64" y="4088"/>
                    <a:pt x="77" y="4177"/>
                  </a:cubicBezTo>
                  <a:cubicBezTo>
                    <a:pt x="102" y="4254"/>
                    <a:pt x="128" y="4330"/>
                    <a:pt x="128" y="4406"/>
                  </a:cubicBezTo>
                  <a:cubicBezTo>
                    <a:pt x="128" y="4496"/>
                    <a:pt x="77" y="4572"/>
                    <a:pt x="64" y="4648"/>
                  </a:cubicBezTo>
                  <a:cubicBezTo>
                    <a:pt x="51" y="4725"/>
                    <a:pt x="51" y="4814"/>
                    <a:pt x="51" y="4890"/>
                  </a:cubicBezTo>
                  <a:cubicBezTo>
                    <a:pt x="51" y="5221"/>
                    <a:pt x="64" y="5540"/>
                    <a:pt x="77" y="5858"/>
                  </a:cubicBezTo>
                  <a:cubicBezTo>
                    <a:pt x="115" y="6495"/>
                    <a:pt x="128" y="7157"/>
                    <a:pt x="179" y="7793"/>
                  </a:cubicBezTo>
                  <a:cubicBezTo>
                    <a:pt x="179" y="7819"/>
                    <a:pt x="204" y="7857"/>
                    <a:pt x="268" y="7870"/>
                  </a:cubicBezTo>
                  <a:cubicBezTo>
                    <a:pt x="319" y="7870"/>
                    <a:pt x="357" y="7832"/>
                    <a:pt x="357" y="7793"/>
                  </a:cubicBezTo>
                  <a:cubicBezTo>
                    <a:pt x="370" y="7157"/>
                    <a:pt x="357" y="6495"/>
                    <a:pt x="357" y="5858"/>
                  </a:cubicBezTo>
                  <a:cubicBezTo>
                    <a:pt x="357" y="5527"/>
                    <a:pt x="357" y="5209"/>
                    <a:pt x="331" y="4890"/>
                  </a:cubicBezTo>
                  <a:cubicBezTo>
                    <a:pt x="331" y="4814"/>
                    <a:pt x="331" y="4725"/>
                    <a:pt x="319" y="4648"/>
                  </a:cubicBezTo>
                  <a:cubicBezTo>
                    <a:pt x="306" y="4572"/>
                    <a:pt x="255" y="4496"/>
                    <a:pt x="255" y="4406"/>
                  </a:cubicBezTo>
                  <a:cubicBezTo>
                    <a:pt x="242" y="4330"/>
                    <a:pt x="268" y="4254"/>
                    <a:pt x="293" y="4177"/>
                  </a:cubicBezTo>
                  <a:cubicBezTo>
                    <a:pt x="319" y="4088"/>
                    <a:pt x="306" y="4012"/>
                    <a:pt x="306" y="3935"/>
                  </a:cubicBezTo>
                  <a:cubicBezTo>
                    <a:pt x="268" y="3299"/>
                    <a:pt x="268" y="2649"/>
                    <a:pt x="242" y="2013"/>
                  </a:cubicBezTo>
                  <a:cubicBezTo>
                    <a:pt x="230" y="1376"/>
                    <a:pt x="191" y="714"/>
                    <a:pt x="166" y="77"/>
                  </a:cubicBezTo>
                  <a:cubicBezTo>
                    <a:pt x="166" y="39"/>
                    <a:pt x="128" y="1"/>
                    <a:pt x="77"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56"/>
            <p:cNvSpPr/>
            <p:nvPr/>
          </p:nvSpPr>
          <p:spPr>
            <a:xfrm>
              <a:off x="664503" y="1501032"/>
              <a:ext cx="19640" cy="493166"/>
            </a:xfrm>
            <a:custGeom>
              <a:rect b="b" l="l" r="r" t="t"/>
              <a:pathLst>
                <a:path extrusionOk="0" h="12505" w="498">
                  <a:moveTo>
                    <a:pt x="77" y="1"/>
                  </a:moveTo>
                  <a:cubicBezTo>
                    <a:pt x="26" y="1"/>
                    <a:pt x="1" y="39"/>
                    <a:pt x="1" y="90"/>
                  </a:cubicBezTo>
                  <a:lnTo>
                    <a:pt x="13" y="1631"/>
                  </a:lnTo>
                  <a:lnTo>
                    <a:pt x="52" y="3171"/>
                  </a:lnTo>
                  <a:lnTo>
                    <a:pt x="128" y="6265"/>
                  </a:lnTo>
                  <a:cubicBezTo>
                    <a:pt x="141" y="6393"/>
                    <a:pt x="128" y="6520"/>
                    <a:pt x="153" y="6647"/>
                  </a:cubicBezTo>
                  <a:cubicBezTo>
                    <a:pt x="179" y="6775"/>
                    <a:pt x="204" y="6902"/>
                    <a:pt x="204" y="7029"/>
                  </a:cubicBezTo>
                  <a:cubicBezTo>
                    <a:pt x="217" y="7157"/>
                    <a:pt x="179" y="7284"/>
                    <a:pt x="153" y="7411"/>
                  </a:cubicBezTo>
                  <a:lnTo>
                    <a:pt x="153" y="7793"/>
                  </a:lnTo>
                  <a:cubicBezTo>
                    <a:pt x="153" y="8303"/>
                    <a:pt x="192" y="8825"/>
                    <a:pt x="204" y="9334"/>
                  </a:cubicBezTo>
                  <a:cubicBezTo>
                    <a:pt x="243" y="10366"/>
                    <a:pt x="281" y="11384"/>
                    <a:pt x="332" y="12416"/>
                  </a:cubicBezTo>
                  <a:cubicBezTo>
                    <a:pt x="332" y="12467"/>
                    <a:pt x="370" y="12505"/>
                    <a:pt x="408" y="12505"/>
                  </a:cubicBezTo>
                  <a:cubicBezTo>
                    <a:pt x="459" y="12505"/>
                    <a:pt x="497" y="12467"/>
                    <a:pt x="497" y="12416"/>
                  </a:cubicBezTo>
                  <a:cubicBezTo>
                    <a:pt x="497" y="11384"/>
                    <a:pt x="472" y="10366"/>
                    <a:pt x="459" y="9334"/>
                  </a:cubicBezTo>
                  <a:cubicBezTo>
                    <a:pt x="446" y="8825"/>
                    <a:pt x="459" y="8303"/>
                    <a:pt x="434" y="7793"/>
                  </a:cubicBezTo>
                  <a:cubicBezTo>
                    <a:pt x="408" y="7666"/>
                    <a:pt x="408" y="7539"/>
                    <a:pt x="395" y="7411"/>
                  </a:cubicBezTo>
                  <a:cubicBezTo>
                    <a:pt x="370" y="7284"/>
                    <a:pt x="319" y="7157"/>
                    <a:pt x="319" y="7029"/>
                  </a:cubicBezTo>
                  <a:cubicBezTo>
                    <a:pt x="306" y="6902"/>
                    <a:pt x="332" y="6775"/>
                    <a:pt x="344" y="6647"/>
                  </a:cubicBezTo>
                  <a:cubicBezTo>
                    <a:pt x="370" y="6520"/>
                    <a:pt x="344" y="6393"/>
                    <a:pt x="344" y="6265"/>
                  </a:cubicBezTo>
                  <a:lnTo>
                    <a:pt x="268" y="3171"/>
                  </a:lnTo>
                  <a:lnTo>
                    <a:pt x="217" y="1631"/>
                  </a:lnTo>
                  <a:lnTo>
                    <a:pt x="153" y="90"/>
                  </a:lnTo>
                  <a:cubicBezTo>
                    <a:pt x="153" y="39"/>
                    <a:pt x="128" y="1"/>
                    <a:pt x="77"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56"/>
            <p:cNvSpPr/>
            <p:nvPr/>
          </p:nvSpPr>
          <p:spPr>
            <a:xfrm>
              <a:off x="666514" y="799527"/>
              <a:ext cx="17629" cy="412319"/>
            </a:xfrm>
            <a:custGeom>
              <a:rect b="b" l="l" r="r" t="t"/>
              <a:pathLst>
                <a:path extrusionOk="0" h="10455" w="447">
                  <a:moveTo>
                    <a:pt x="77" y="0"/>
                  </a:moveTo>
                  <a:cubicBezTo>
                    <a:pt x="26" y="0"/>
                    <a:pt x="1" y="26"/>
                    <a:pt x="1" y="77"/>
                  </a:cubicBezTo>
                  <a:lnTo>
                    <a:pt x="13" y="1363"/>
                  </a:lnTo>
                  <a:lnTo>
                    <a:pt x="26" y="2662"/>
                  </a:lnTo>
                  <a:lnTo>
                    <a:pt x="90" y="5234"/>
                  </a:lnTo>
                  <a:cubicBezTo>
                    <a:pt x="90" y="5348"/>
                    <a:pt x="77" y="5437"/>
                    <a:pt x="102" y="5552"/>
                  </a:cubicBezTo>
                  <a:cubicBezTo>
                    <a:pt x="115" y="5667"/>
                    <a:pt x="153" y="5756"/>
                    <a:pt x="153" y="5870"/>
                  </a:cubicBezTo>
                  <a:cubicBezTo>
                    <a:pt x="166" y="5972"/>
                    <a:pt x="115" y="6074"/>
                    <a:pt x="102" y="6189"/>
                  </a:cubicBezTo>
                  <a:lnTo>
                    <a:pt x="102" y="6507"/>
                  </a:lnTo>
                  <a:cubicBezTo>
                    <a:pt x="102" y="6940"/>
                    <a:pt x="141" y="7373"/>
                    <a:pt x="153" y="7793"/>
                  </a:cubicBezTo>
                  <a:cubicBezTo>
                    <a:pt x="192" y="8659"/>
                    <a:pt x="217" y="9512"/>
                    <a:pt x="268" y="10378"/>
                  </a:cubicBezTo>
                  <a:cubicBezTo>
                    <a:pt x="268" y="10429"/>
                    <a:pt x="293" y="10454"/>
                    <a:pt x="357" y="10454"/>
                  </a:cubicBezTo>
                  <a:cubicBezTo>
                    <a:pt x="408" y="10454"/>
                    <a:pt x="446" y="10429"/>
                    <a:pt x="446" y="10378"/>
                  </a:cubicBezTo>
                  <a:cubicBezTo>
                    <a:pt x="446" y="9512"/>
                    <a:pt x="421" y="8659"/>
                    <a:pt x="421" y="7793"/>
                  </a:cubicBezTo>
                  <a:cubicBezTo>
                    <a:pt x="408" y="7373"/>
                    <a:pt x="408" y="6940"/>
                    <a:pt x="395" y="6507"/>
                  </a:cubicBezTo>
                  <a:cubicBezTo>
                    <a:pt x="395" y="6392"/>
                    <a:pt x="395" y="6303"/>
                    <a:pt x="383" y="6189"/>
                  </a:cubicBezTo>
                  <a:cubicBezTo>
                    <a:pt x="357" y="6074"/>
                    <a:pt x="319" y="5985"/>
                    <a:pt x="319" y="5870"/>
                  </a:cubicBezTo>
                  <a:cubicBezTo>
                    <a:pt x="293" y="5781"/>
                    <a:pt x="332" y="5667"/>
                    <a:pt x="344" y="5552"/>
                  </a:cubicBezTo>
                  <a:cubicBezTo>
                    <a:pt x="357" y="5437"/>
                    <a:pt x="344" y="5348"/>
                    <a:pt x="344" y="5234"/>
                  </a:cubicBezTo>
                  <a:lnTo>
                    <a:pt x="268" y="2662"/>
                  </a:lnTo>
                  <a:lnTo>
                    <a:pt x="217" y="1363"/>
                  </a:lnTo>
                  <a:lnTo>
                    <a:pt x="153" y="77"/>
                  </a:lnTo>
                  <a:cubicBezTo>
                    <a:pt x="153" y="26"/>
                    <a:pt x="128" y="0"/>
                    <a:pt x="77"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56"/>
            <p:cNvSpPr/>
            <p:nvPr/>
          </p:nvSpPr>
          <p:spPr>
            <a:xfrm>
              <a:off x="644429" y="722704"/>
              <a:ext cx="17116" cy="408296"/>
            </a:xfrm>
            <a:custGeom>
              <a:rect b="b" l="l" r="r" t="t"/>
              <a:pathLst>
                <a:path extrusionOk="0" h="10353" w="434">
                  <a:moveTo>
                    <a:pt x="77" y="0"/>
                  </a:moveTo>
                  <a:cubicBezTo>
                    <a:pt x="26" y="0"/>
                    <a:pt x="0" y="38"/>
                    <a:pt x="0" y="76"/>
                  </a:cubicBezTo>
                  <a:lnTo>
                    <a:pt x="13" y="1350"/>
                  </a:lnTo>
                  <a:lnTo>
                    <a:pt x="26" y="2623"/>
                  </a:lnTo>
                  <a:lnTo>
                    <a:pt x="89" y="5170"/>
                  </a:lnTo>
                  <a:cubicBezTo>
                    <a:pt x="89" y="5284"/>
                    <a:pt x="89" y="5386"/>
                    <a:pt x="115" y="5488"/>
                  </a:cubicBezTo>
                  <a:cubicBezTo>
                    <a:pt x="128" y="5603"/>
                    <a:pt x="153" y="5705"/>
                    <a:pt x="153" y="5806"/>
                  </a:cubicBezTo>
                  <a:cubicBezTo>
                    <a:pt x="179" y="5921"/>
                    <a:pt x="128" y="6023"/>
                    <a:pt x="115" y="6125"/>
                  </a:cubicBezTo>
                  <a:lnTo>
                    <a:pt x="115" y="6443"/>
                  </a:lnTo>
                  <a:cubicBezTo>
                    <a:pt x="115" y="6876"/>
                    <a:pt x="140" y="7296"/>
                    <a:pt x="153" y="7729"/>
                  </a:cubicBezTo>
                  <a:cubicBezTo>
                    <a:pt x="191" y="8570"/>
                    <a:pt x="217" y="9423"/>
                    <a:pt x="268" y="10276"/>
                  </a:cubicBezTo>
                  <a:cubicBezTo>
                    <a:pt x="268" y="10314"/>
                    <a:pt x="306" y="10352"/>
                    <a:pt x="344" y="10352"/>
                  </a:cubicBezTo>
                  <a:cubicBezTo>
                    <a:pt x="395" y="10352"/>
                    <a:pt x="433" y="10314"/>
                    <a:pt x="433" y="10276"/>
                  </a:cubicBezTo>
                  <a:cubicBezTo>
                    <a:pt x="433" y="9423"/>
                    <a:pt x="408" y="8570"/>
                    <a:pt x="408" y="7729"/>
                  </a:cubicBezTo>
                  <a:cubicBezTo>
                    <a:pt x="395" y="7296"/>
                    <a:pt x="395" y="6876"/>
                    <a:pt x="382" y="6443"/>
                  </a:cubicBezTo>
                  <a:cubicBezTo>
                    <a:pt x="382" y="6341"/>
                    <a:pt x="382" y="6239"/>
                    <a:pt x="370" y="6125"/>
                  </a:cubicBezTo>
                  <a:cubicBezTo>
                    <a:pt x="344" y="6023"/>
                    <a:pt x="306" y="5921"/>
                    <a:pt x="306" y="5806"/>
                  </a:cubicBezTo>
                  <a:cubicBezTo>
                    <a:pt x="280" y="5705"/>
                    <a:pt x="319" y="5603"/>
                    <a:pt x="331" y="5488"/>
                  </a:cubicBezTo>
                  <a:cubicBezTo>
                    <a:pt x="344" y="5386"/>
                    <a:pt x="331" y="5284"/>
                    <a:pt x="331" y="5170"/>
                  </a:cubicBezTo>
                  <a:lnTo>
                    <a:pt x="268" y="2623"/>
                  </a:lnTo>
                  <a:lnTo>
                    <a:pt x="217" y="1350"/>
                  </a:lnTo>
                  <a:lnTo>
                    <a:pt x="153" y="76"/>
                  </a:lnTo>
                  <a:cubicBezTo>
                    <a:pt x="153" y="38"/>
                    <a:pt x="128" y="0"/>
                    <a:pt x="77"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56"/>
            <p:cNvSpPr/>
            <p:nvPr/>
          </p:nvSpPr>
          <p:spPr>
            <a:xfrm>
              <a:off x="618795" y="371675"/>
              <a:ext cx="2822779" cy="1916150"/>
            </a:xfrm>
            <a:custGeom>
              <a:rect b="b" l="l" r="r" t="t"/>
              <a:pathLst>
                <a:path extrusionOk="0" h="48587" w="71576">
                  <a:moveTo>
                    <a:pt x="62463" y="440"/>
                  </a:moveTo>
                  <a:cubicBezTo>
                    <a:pt x="63155" y="440"/>
                    <a:pt x="63846" y="446"/>
                    <a:pt x="64534" y="459"/>
                  </a:cubicBezTo>
                  <a:lnTo>
                    <a:pt x="66609" y="472"/>
                  </a:lnTo>
                  <a:lnTo>
                    <a:pt x="67641" y="484"/>
                  </a:lnTo>
                  <a:cubicBezTo>
                    <a:pt x="67972" y="484"/>
                    <a:pt x="68316" y="535"/>
                    <a:pt x="68596" y="663"/>
                  </a:cubicBezTo>
                  <a:cubicBezTo>
                    <a:pt x="68608" y="675"/>
                    <a:pt x="68634" y="675"/>
                    <a:pt x="68647" y="675"/>
                  </a:cubicBezTo>
                  <a:cubicBezTo>
                    <a:pt x="68665" y="676"/>
                    <a:pt x="68684" y="677"/>
                    <a:pt x="68703" y="678"/>
                  </a:cubicBezTo>
                  <a:lnTo>
                    <a:pt x="68703" y="678"/>
                  </a:lnTo>
                  <a:cubicBezTo>
                    <a:pt x="68858" y="770"/>
                    <a:pt x="68999" y="883"/>
                    <a:pt x="69105" y="1032"/>
                  </a:cubicBezTo>
                  <a:cubicBezTo>
                    <a:pt x="69232" y="1197"/>
                    <a:pt x="69309" y="1414"/>
                    <a:pt x="69360" y="1618"/>
                  </a:cubicBezTo>
                  <a:cubicBezTo>
                    <a:pt x="69411" y="1821"/>
                    <a:pt x="69423" y="2038"/>
                    <a:pt x="69423" y="2267"/>
                  </a:cubicBezTo>
                  <a:lnTo>
                    <a:pt x="69462" y="2955"/>
                  </a:lnTo>
                  <a:lnTo>
                    <a:pt x="69538" y="5680"/>
                  </a:lnTo>
                  <a:lnTo>
                    <a:pt x="69678" y="11117"/>
                  </a:lnTo>
                  <a:lnTo>
                    <a:pt x="69971" y="22004"/>
                  </a:lnTo>
                  <a:lnTo>
                    <a:pt x="70518" y="43790"/>
                  </a:lnTo>
                  <a:cubicBezTo>
                    <a:pt x="70557" y="44147"/>
                    <a:pt x="70557" y="44529"/>
                    <a:pt x="70468" y="44873"/>
                  </a:cubicBezTo>
                  <a:cubicBezTo>
                    <a:pt x="70391" y="45229"/>
                    <a:pt x="70213" y="45560"/>
                    <a:pt x="69933" y="45789"/>
                  </a:cubicBezTo>
                  <a:cubicBezTo>
                    <a:pt x="69640" y="46006"/>
                    <a:pt x="69296" y="46108"/>
                    <a:pt x="68927" y="46133"/>
                  </a:cubicBezTo>
                  <a:cubicBezTo>
                    <a:pt x="68838" y="46140"/>
                    <a:pt x="68752" y="46143"/>
                    <a:pt x="68664" y="46143"/>
                  </a:cubicBezTo>
                  <a:cubicBezTo>
                    <a:pt x="68577" y="46143"/>
                    <a:pt x="68487" y="46140"/>
                    <a:pt x="68392" y="46133"/>
                  </a:cubicBezTo>
                  <a:lnTo>
                    <a:pt x="67832" y="46133"/>
                  </a:lnTo>
                  <a:cubicBezTo>
                    <a:pt x="67093" y="46127"/>
                    <a:pt x="66348" y="46124"/>
                    <a:pt x="65603" y="46124"/>
                  </a:cubicBezTo>
                  <a:cubicBezTo>
                    <a:pt x="64858" y="46124"/>
                    <a:pt x="64114" y="46127"/>
                    <a:pt x="63375" y="46133"/>
                  </a:cubicBezTo>
                  <a:cubicBezTo>
                    <a:pt x="60395" y="46146"/>
                    <a:pt x="57441" y="46210"/>
                    <a:pt x="54462" y="46299"/>
                  </a:cubicBezTo>
                  <a:cubicBezTo>
                    <a:pt x="51482" y="46375"/>
                    <a:pt x="48502" y="46464"/>
                    <a:pt x="45548" y="46592"/>
                  </a:cubicBezTo>
                  <a:cubicBezTo>
                    <a:pt x="42632" y="46717"/>
                    <a:pt x="39715" y="46842"/>
                    <a:pt x="36799" y="47003"/>
                  </a:cubicBezTo>
                  <a:lnTo>
                    <a:pt x="36799" y="47003"/>
                  </a:lnTo>
                  <a:cubicBezTo>
                    <a:pt x="36748" y="43229"/>
                    <a:pt x="36672" y="39454"/>
                    <a:pt x="36584" y="35679"/>
                  </a:cubicBezTo>
                  <a:lnTo>
                    <a:pt x="36304" y="24219"/>
                  </a:lnTo>
                  <a:lnTo>
                    <a:pt x="35985" y="12759"/>
                  </a:lnTo>
                  <a:cubicBezTo>
                    <a:pt x="35872" y="8979"/>
                    <a:pt x="35746" y="5199"/>
                    <a:pt x="35620" y="1418"/>
                  </a:cubicBezTo>
                  <a:lnTo>
                    <a:pt x="35620" y="1418"/>
                  </a:lnTo>
                  <a:cubicBezTo>
                    <a:pt x="38356" y="1231"/>
                    <a:pt x="41067" y="1055"/>
                    <a:pt x="43804" y="917"/>
                  </a:cubicBezTo>
                  <a:cubicBezTo>
                    <a:pt x="46567" y="777"/>
                    <a:pt x="49317" y="663"/>
                    <a:pt x="52093" y="586"/>
                  </a:cubicBezTo>
                  <a:cubicBezTo>
                    <a:pt x="54844" y="523"/>
                    <a:pt x="57620" y="459"/>
                    <a:pt x="60383" y="459"/>
                  </a:cubicBezTo>
                  <a:cubicBezTo>
                    <a:pt x="61077" y="446"/>
                    <a:pt x="61771" y="440"/>
                    <a:pt x="62463" y="440"/>
                  </a:cubicBezTo>
                  <a:close/>
                  <a:moveTo>
                    <a:pt x="69071" y="732"/>
                  </a:moveTo>
                  <a:lnTo>
                    <a:pt x="69071" y="732"/>
                  </a:lnTo>
                  <a:cubicBezTo>
                    <a:pt x="69314" y="791"/>
                    <a:pt x="69542" y="899"/>
                    <a:pt x="69729" y="1070"/>
                  </a:cubicBezTo>
                  <a:cubicBezTo>
                    <a:pt x="70009" y="1325"/>
                    <a:pt x="70136" y="1719"/>
                    <a:pt x="70175" y="2127"/>
                  </a:cubicBezTo>
                  <a:lnTo>
                    <a:pt x="70238" y="4661"/>
                  </a:lnTo>
                  <a:lnTo>
                    <a:pt x="70353" y="9716"/>
                  </a:lnTo>
                  <a:lnTo>
                    <a:pt x="70608" y="19864"/>
                  </a:lnTo>
                  <a:lnTo>
                    <a:pt x="71130" y="40161"/>
                  </a:lnTo>
                  <a:lnTo>
                    <a:pt x="71193" y="42695"/>
                  </a:lnTo>
                  <a:lnTo>
                    <a:pt x="71219" y="43969"/>
                  </a:lnTo>
                  <a:cubicBezTo>
                    <a:pt x="71257" y="44376"/>
                    <a:pt x="71257" y="44796"/>
                    <a:pt x="71193" y="45191"/>
                  </a:cubicBezTo>
                  <a:cubicBezTo>
                    <a:pt x="71117" y="45586"/>
                    <a:pt x="70964" y="45980"/>
                    <a:pt x="70684" y="46248"/>
                  </a:cubicBezTo>
                  <a:cubicBezTo>
                    <a:pt x="70404" y="46503"/>
                    <a:pt x="70009" y="46630"/>
                    <a:pt x="69614" y="46655"/>
                  </a:cubicBezTo>
                  <a:cubicBezTo>
                    <a:pt x="69546" y="46664"/>
                    <a:pt x="69480" y="46667"/>
                    <a:pt x="69413" y="46667"/>
                  </a:cubicBezTo>
                  <a:cubicBezTo>
                    <a:pt x="69279" y="46667"/>
                    <a:pt x="69143" y="46655"/>
                    <a:pt x="68990" y="46655"/>
                  </a:cubicBezTo>
                  <a:lnTo>
                    <a:pt x="68354" y="46630"/>
                  </a:lnTo>
                  <a:lnTo>
                    <a:pt x="67080" y="46592"/>
                  </a:lnTo>
                  <a:cubicBezTo>
                    <a:pt x="66370" y="46581"/>
                    <a:pt x="65655" y="46577"/>
                    <a:pt x="64939" y="46577"/>
                  </a:cubicBezTo>
                  <a:cubicBezTo>
                    <a:pt x="63962" y="46577"/>
                    <a:pt x="62983" y="46584"/>
                    <a:pt x="62013" y="46592"/>
                  </a:cubicBezTo>
                  <a:cubicBezTo>
                    <a:pt x="60319" y="46617"/>
                    <a:pt x="58613" y="46643"/>
                    <a:pt x="56932" y="46694"/>
                  </a:cubicBezTo>
                  <a:cubicBezTo>
                    <a:pt x="50212" y="46871"/>
                    <a:pt x="43479" y="47136"/>
                    <a:pt x="36758" y="47414"/>
                  </a:cubicBezTo>
                  <a:lnTo>
                    <a:pt x="36758" y="47414"/>
                  </a:lnTo>
                  <a:lnTo>
                    <a:pt x="36753" y="47247"/>
                  </a:lnTo>
                  <a:lnTo>
                    <a:pt x="36753" y="47247"/>
                  </a:lnTo>
                  <a:cubicBezTo>
                    <a:pt x="39692" y="47071"/>
                    <a:pt x="42595" y="46908"/>
                    <a:pt x="45536" y="46770"/>
                  </a:cubicBezTo>
                  <a:cubicBezTo>
                    <a:pt x="48490" y="46643"/>
                    <a:pt x="51469" y="46528"/>
                    <a:pt x="54423" y="46439"/>
                  </a:cubicBezTo>
                  <a:cubicBezTo>
                    <a:pt x="57403" y="46362"/>
                    <a:pt x="60370" y="46299"/>
                    <a:pt x="63337" y="46273"/>
                  </a:cubicBezTo>
                  <a:cubicBezTo>
                    <a:pt x="64330" y="46273"/>
                    <a:pt x="65323" y="46268"/>
                    <a:pt x="66313" y="46268"/>
                  </a:cubicBezTo>
                  <a:cubicBezTo>
                    <a:pt x="66807" y="46268"/>
                    <a:pt x="67301" y="46269"/>
                    <a:pt x="67794" y="46273"/>
                  </a:cubicBezTo>
                  <a:lnTo>
                    <a:pt x="68354" y="46273"/>
                  </a:lnTo>
                  <a:cubicBezTo>
                    <a:pt x="68443" y="46286"/>
                    <a:pt x="68535" y="46292"/>
                    <a:pt x="68629" y="46292"/>
                  </a:cubicBezTo>
                  <a:cubicBezTo>
                    <a:pt x="68723" y="46292"/>
                    <a:pt x="68819" y="46286"/>
                    <a:pt x="68914" y="46273"/>
                  </a:cubicBezTo>
                  <a:cubicBezTo>
                    <a:pt x="69283" y="46248"/>
                    <a:pt x="69678" y="46133"/>
                    <a:pt x="69984" y="45891"/>
                  </a:cubicBezTo>
                  <a:cubicBezTo>
                    <a:pt x="70136" y="45789"/>
                    <a:pt x="70264" y="45624"/>
                    <a:pt x="70366" y="45471"/>
                  </a:cubicBezTo>
                  <a:cubicBezTo>
                    <a:pt x="70455" y="45293"/>
                    <a:pt x="70518" y="45115"/>
                    <a:pt x="70569" y="44924"/>
                  </a:cubicBezTo>
                  <a:cubicBezTo>
                    <a:pt x="70646" y="44542"/>
                    <a:pt x="70646" y="44160"/>
                    <a:pt x="70620" y="43790"/>
                  </a:cubicBezTo>
                  <a:lnTo>
                    <a:pt x="70060" y="22004"/>
                  </a:lnTo>
                  <a:lnTo>
                    <a:pt x="69793" y="11117"/>
                  </a:lnTo>
                  <a:lnTo>
                    <a:pt x="69665" y="5680"/>
                  </a:lnTo>
                  <a:lnTo>
                    <a:pt x="69602" y="2955"/>
                  </a:lnTo>
                  <a:lnTo>
                    <a:pt x="69576" y="2267"/>
                  </a:lnTo>
                  <a:cubicBezTo>
                    <a:pt x="69576" y="2025"/>
                    <a:pt x="69563" y="1796"/>
                    <a:pt x="69513" y="1567"/>
                  </a:cubicBezTo>
                  <a:cubicBezTo>
                    <a:pt x="69474" y="1325"/>
                    <a:pt x="69372" y="1108"/>
                    <a:pt x="69232" y="917"/>
                  </a:cubicBezTo>
                  <a:cubicBezTo>
                    <a:pt x="69184" y="852"/>
                    <a:pt x="69130" y="789"/>
                    <a:pt x="69071" y="732"/>
                  </a:cubicBezTo>
                  <a:close/>
                  <a:moveTo>
                    <a:pt x="1984" y="2713"/>
                  </a:moveTo>
                  <a:cubicBezTo>
                    <a:pt x="1895" y="2826"/>
                    <a:pt x="1822" y="2950"/>
                    <a:pt x="1758" y="3069"/>
                  </a:cubicBezTo>
                  <a:cubicBezTo>
                    <a:pt x="1669" y="3260"/>
                    <a:pt x="1605" y="3477"/>
                    <a:pt x="1554" y="3680"/>
                  </a:cubicBezTo>
                  <a:cubicBezTo>
                    <a:pt x="1478" y="4113"/>
                    <a:pt x="1478" y="4546"/>
                    <a:pt x="1529" y="4979"/>
                  </a:cubicBezTo>
                  <a:lnTo>
                    <a:pt x="2586" y="43052"/>
                  </a:lnTo>
                  <a:lnTo>
                    <a:pt x="2649" y="45433"/>
                  </a:lnTo>
                  <a:lnTo>
                    <a:pt x="2649" y="45739"/>
                  </a:lnTo>
                  <a:lnTo>
                    <a:pt x="2649" y="46044"/>
                  </a:lnTo>
                  <a:cubicBezTo>
                    <a:pt x="2649" y="46248"/>
                    <a:pt x="2675" y="46439"/>
                    <a:pt x="2713" y="46643"/>
                  </a:cubicBezTo>
                  <a:cubicBezTo>
                    <a:pt x="2751" y="46846"/>
                    <a:pt x="2828" y="47037"/>
                    <a:pt x="2942" y="47216"/>
                  </a:cubicBezTo>
                  <a:cubicBezTo>
                    <a:pt x="3031" y="47407"/>
                    <a:pt x="3197" y="47547"/>
                    <a:pt x="3375" y="47661"/>
                  </a:cubicBezTo>
                  <a:cubicBezTo>
                    <a:pt x="3719" y="47890"/>
                    <a:pt x="4152" y="47954"/>
                    <a:pt x="4547" y="47954"/>
                  </a:cubicBezTo>
                  <a:cubicBezTo>
                    <a:pt x="4750" y="47954"/>
                    <a:pt x="4967" y="47929"/>
                    <a:pt x="5158" y="47916"/>
                  </a:cubicBezTo>
                  <a:lnTo>
                    <a:pt x="5744" y="47865"/>
                  </a:lnTo>
                  <a:lnTo>
                    <a:pt x="8112" y="47712"/>
                  </a:lnTo>
                  <a:cubicBezTo>
                    <a:pt x="11283" y="47508"/>
                    <a:pt x="14466" y="47381"/>
                    <a:pt x="17637" y="47267"/>
                  </a:cubicBezTo>
                  <a:cubicBezTo>
                    <a:pt x="20913" y="47168"/>
                    <a:pt x="24192" y="47117"/>
                    <a:pt x="27474" y="47117"/>
                  </a:cubicBezTo>
                  <a:cubicBezTo>
                    <a:pt x="30495" y="47117"/>
                    <a:pt x="33517" y="47160"/>
                    <a:pt x="36540" y="47249"/>
                  </a:cubicBezTo>
                  <a:lnTo>
                    <a:pt x="36540" y="47249"/>
                  </a:lnTo>
                  <a:lnTo>
                    <a:pt x="36553" y="47455"/>
                  </a:lnTo>
                  <a:lnTo>
                    <a:pt x="36553" y="47455"/>
                  </a:lnTo>
                  <a:cubicBezTo>
                    <a:pt x="34783" y="47430"/>
                    <a:pt x="33007" y="47418"/>
                    <a:pt x="31231" y="47418"/>
                  </a:cubicBezTo>
                  <a:cubicBezTo>
                    <a:pt x="29648" y="47418"/>
                    <a:pt x="28064" y="47427"/>
                    <a:pt x="26486" y="47445"/>
                  </a:cubicBezTo>
                  <a:cubicBezTo>
                    <a:pt x="23074" y="47483"/>
                    <a:pt x="19649" y="47547"/>
                    <a:pt x="16249" y="47674"/>
                  </a:cubicBezTo>
                  <a:cubicBezTo>
                    <a:pt x="12823" y="47789"/>
                    <a:pt x="9424" y="47954"/>
                    <a:pt x="6011" y="48171"/>
                  </a:cubicBezTo>
                  <a:lnTo>
                    <a:pt x="3452" y="48349"/>
                  </a:lnTo>
                  <a:cubicBezTo>
                    <a:pt x="3322" y="48356"/>
                    <a:pt x="3195" y="48362"/>
                    <a:pt x="3070" y="48362"/>
                  </a:cubicBezTo>
                  <a:cubicBezTo>
                    <a:pt x="2777" y="48362"/>
                    <a:pt x="2497" y="48332"/>
                    <a:pt x="2229" y="48234"/>
                  </a:cubicBezTo>
                  <a:cubicBezTo>
                    <a:pt x="2038" y="48171"/>
                    <a:pt x="1860" y="48056"/>
                    <a:pt x="1733" y="47916"/>
                  </a:cubicBezTo>
                  <a:cubicBezTo>
                    <a:pt x="1593" y="47776"/>
                    <a:pt x="1491" y="47598"/>
                    <a:pt x="1427" y="47407"/>
                  </a:cubicBezTo>
                  <a:cubicBezTo>
                    <a:pt x="1363" y="47216"/>
                    <a:pt x="1338" y="47012"/>
                    <a:pt x="1312" y="46808"/>
                  </a:cubicBezTo>
                  <a:cubicBezTo>
                    <a:pt x="1300" y="46592"/>
                    <a:pt x="1312" y="46375"/>
                    <a:pt x="1300" y="46171"/>
                  </a:cubicBezTo>
                  <a:lnTo>
                    <a:pt x="1274" y="44898"/>
                  </a:lnTo>
                  <a:lnTo>
                    <a:pt x="1211" y="42326"/>
                  </a:lnTo>
                  <a:lnTo>
                    <a:pt x="663" y="21864"/>
                  </a:lnTo>
                  <a:lnTo>
                    <a:pt x="396" y="11626"/>
                  </a:lnTo>
                  <a:lnTo>
                    <a:pt x="268" y="6507"/>
                  </a:lnTo>
                  <a:cubicBezTo>
                    <a:pt x="281" y="5654"/>
                    <a:pt x="90" y="4788"/>
                    <a:pt x="357" y="3999"/>
                  </a:cubicBezTo>
                  <a:cubicBezTo>
                    <a:pt x="485" y="3604"/>
                    <a:pt x="727" y="3273"/>
                    <a:pt x="1083" y="3044"/>
                  </a:cubicBezTo>
                  <a:cubicBezTo>
                    <a:pt x="1346" y="2872"/>
                    <a:pt x="1657" y="2772"/>
                    <a:pt x="1984" y="2713"/>
                  </a:cubicBezTo>
                  <a:close/>
                  <a:moveTo>
                    <a:pt x="60332" y="0"/>
                  </a:moveTo>
                  <a:cubicBezTo>
                    <a:pt x="58957" y="0"/>
                    <a:pt x="57569" y="26"/>
                    <a:pt x="56181" y="39"/>
                  </a:cubicBezTo>
                  <a:cubicBezTo>
                    <a:pt x="54793" y="51"/>
                    <a:pt x="53418" y="90"/>
                    <a:pt x="52030" y="128"/>
                  </a:cubicBezTo>
                  <a:cubicBezTo>
                    <a:pt x="49279" y="230"/>
                    <a:pt x="46503" y="344"/>
                    <a:pt x="43740" y="510"/>
                  </a:cubicBezTo>
                  <a:cubicBezTo>
                    <a:pt x="40977" y="675"/>
                    <a:pt x="38214" y="879"/>
                    <a:pt x="35463" y="1134"/>
                  </a:cubicBezTo>
                  <a:cubicBezTo>
                    <a:pt x="35400" y="1146"/>
                    <a:pt x="35349" y="1197"/>
                    <a:pt x="35349" y="1261"/>
                  </a:cubicBezTo>
                  <a:lnTo>
                    <a:pt x="35591" y="12721"/>
                  </a:lnTo>
                  <a:lnTo>
                    <a:pt x="35858" y="24181"/>
                  </a:lnTo>
                  <a:lnTo>
                    <a:pt x="36164" y="35641"/>
                  </a:lnTo>
                  <a:cubicBezTo>
                    <a:pt x="36265" y="39422"/>
                    <a:pt x="36390" y="43204"/>
                    <a:pt x="36541" y="46985"/>
                  </a:cubicBezTo>
                  <a:lnTo>
                    <a:pt x="36541" y="46985"/>
                  </a:lnTo>
                  <a:cubicBezTo>
                    <a:pt x="34194" y="46952"/>
                    <a:pt x="31843" y="46934"/>
                    <a:pt x="29491" y="46934"/>
                  </a:cubicBezTo>
                  <a:cubicBezTo>
                    <a:pt x="25524" y="46934"/>
                    <a:pt x="21552" y="46987"/>
                    <a:pt x="17586" y="47114"/>
                  </a:cubicBezTo>
                  <a:cubicBezTo>
                    <a:pt x="14415" y="47228"/>
                    <a:pt x="11232" y="47356"/>
                    <a:pt x="8061" y="47572"/>
                  </a:cubicBezTo>
                  <a:lnTo>
                    <a:pt x="5693" y="47725"/>
                  </a:lnTo>
                  <a:lnTo>
                    <a:pt x="5107" y="47776"/>
                  </a:lnTo>
                  <a:cubicBezTo>
                    <a:pt x="4916" y="47789"/>
                    <a:pt x="4712" y="47801"/>
                    <a:pt x="4521" y="47801"/>
                  </a:cubicBezTo>
                  <a:cubicBezTo>
                    <a:pt x="4114" y="47801"/>
                    <a:pt x="3719" y="47738"/>
                    <a:pt x="3401" y="47534"/>
                  </a:cubicBezTo>
                  <a:cubicBezTo>
                    <a:pt x="3082" y="47343"/>
                    <a:pt x="2879" y="46986"/>
                    <a:pt x="2802" y="46617"/>
                  </a:cubicBezTo>
                  <a:cubicBezTo>
                    <a:pt x="2751" y="46413"/>
                    <a:pt x="2739" y="46222"/>
                    <a:pt x="2739" y="46031"/>
                  </a:cubicBezTo>
                  <a:lnTo>
                    <a:pt x="2739" y="45739"/>
                  </a:lnTo>
                  <a:lnTo>
                    <a:pt x="2739" y="45433"/>
                  </a:lnTo>
                  <a:lnTo>
                    <a:pt x="2675" y="43052"/>
                  </a:lnTo>
                  <a:lnTo>
                    <a:pt x="1720" y="4928"/>
                  </a:lnTo>
                  <a:cubicBezTo>
                    <a:pt x="1682" y="4508"/>
                    <a:pt x="1682" y="4101"/>
                    <a:pt x="1758" y="3706"/>
                  </a:cubicBezTo>
                  <a:cubicBezTo>
                    <a:pt x="1796" y="3489"/>
                    <a:pt x="1860" y="3298"/>
                    <a:pt x="1949" y="3133"/>
                  </a:cubicBezTo>
                  <a:cubicBezTo>
                    <a:pt x="2051" y="2955"/>
                    <a:pt x="2166" y="2789"/>
                    <a:pt x="2306" y="2649"/>
                  </a:cubicBezTo>
                  <a:cubicBezTo>
                    <a:pt x="2331" y="2636"/>
                    <a:pt x="2331" y="2598"/>
                    <a:pt x="2331" y="2573"/>
                  </a:cubicBezTo>
                  <a:cubicBezTo>
                    <a:pt x="2318" y="2522"/>
                    <a:pt x="2267" y="2496"/>
                    <a:pt x="2229" y="2496"/>
                  </a:cubicBezTo>
                  <a:cubicBezTo>
                    <a:pt x="1796" y="2534"/>
                    <a:pt x="1351" y="2649"/>
                    <a:pt x="969" y="2891"/>
                  </a:cubicBezTo>
                  <a:cubicBezTo>
                    <a:pt x="587" y="3133"/>
                    <a:pt x="319" y="3528"/>
                    <a:pt x="166" y="3935"/>
                  </a:cubicBezTo>
                  <a:cubicBezTo>
                    <a:pt x="26" y="4368"/>
                    <a:pt x="1" y="4814"/>
                    <a:pt x="14" y="5247"/>
                  </a:cubicBezTo>
                  <a:cubicBezTo>
                    <a:pt x="14" y="5361"/>
                    <a:pt x="14" y="5450"/>
                    <a:pt x="26" y="5565"/>
                  </a:cubicBezTo>
                  <a:lnTo>
                    <a:pt x="39" y="5883"/>
                  </a:lnTo>
                  <a:lnTo>
                    <a:pt x="65" y="6520"/>
                  </a:lnTo>
                  <a:lnTo>
                    <a:pt x="192" y="11639"/>
                  </a:lnTo>
                  <a:lnTo>
                    <a:pt x="459" y="21876"/>
                  </a:lnTo>
                  <a:lnTo>
                    <a:pt x="981" y="42351"/>
                  </a:lnTo>
                  <a:lnTo>
                    <a:pt x="1096" y="44898"/>
                  </a:lnTo>
                  <a:lnTo>
                    <a:pt x="1121" y="46171"/>
                  </a:lnTo>
                  <a:cubicBezTo>
                    <a:pt x="1147" y="46388"/>
                    <a:pt x="1121" y="46592"/>
                    <a:pt x="1147" y="46821"/>
                  </a:cubicBezTo>
                  <a:cubicBezTo>
                    <a:pt x="1160" y="47037"/>
                    <a:pt x="1185" y="47267"/>
                    <a:pt x="1274" y="47470"/>
                  </a:cubicBezTo>
                  <a:cubicBezTo>
                    <a:pt x="1338" y="47699"/>
                    <a:pt x="1440" y="47890"/>
                    <a:pt x="1605" y="48056"/>
                  </a:cubicBezTo>
                  <a:cubicBezTo>
                    <a:pt x="1758" y="48234"/>
                    <a:pt x="1975" y="48362"/>
                    <a:pt x="2178" y="48438"/>
                  </a:cubicBezTo>
                  <a:cubicBezTo>
                    <a:pt x="2471" y="48550"/>
                    <a:pt x="2769" y="48586"/>
                    <a:pt x="3061" y="48586"/>
                  </a:cubicBezTo>
                  <a:cubicBezTo>
                    <a:pt x="3202" y="48586"/>
                    <a:pt x="3341" y="48578"/>
                    <a:pt x="3477" y="48565"/>
                  </a:cubicBezTo>
                  <a:lnTo>
                    <a:pt x="6024" y="48400"/>
                  </a:lnTo>
                  <a:cubicBezTo>
                    <a:pt x="9436" y="48171"/>
                    <a:pt x="12836" y="48018"/>
                    <a:pt x="16249" y="47903"/>
                  </a:cubicBezTo>
                  <a:cubicBezTo>
                    <a:pt x="21974" y="47689"/>
                    <a:pt x="27708" y="47601"/>
                    <a:pt x="33444" y="47601"/>
                  </a:cubicBezTo>
                  <a:cubicBezTo>
                    <a:pt x="34489" y="47601"/>
                    <a:pt x="35535" y="47604"/>
                    <a:pt x="36581" y="47610"/>
                  </a:cubicBezTo>
                  <a:lnTo>
                    <a:pt x="36581" y="47610"/>
                  </a:lnTo>
                  <a:cubicBezTo>
                    <a:pt x="36605" y="47641"/>
                    <a:pt x="36645" y="47661"/>
                    <a:pt x="36686" y="47661"/>
                  </a:cubicBezTo>
                  <a:cubicBezTo>
                    <a:pt x="43435" y="47394"/>
                    <a:pt x="50196" y="47139"/>
                    <a:pt x="56957" y="46974"/>
                  </a:cubicBezTo>
                  <a:cubicBezTo>
                    <a:pt x="59472" y="46926"/>
                    <a:pt x="62002" y="46879"/>
                    <a:pt x="64524" y="46879"/>
                  </a:cubicBezTo>
                  <a:cubicBezTo>
                    <a:pt x="65386" y="46879"/>
                    <a:pt x="66247" y="46884"/>
                    <a:pt x="67106" y="46897"/>
                  </a:cubicBezTo>
                  <a:lnTo>
                    <a:pt x="68379" y="46935"/>
                  </a:lnTo>
                  <a:lnTo>
                    <a:pt x="69016" y="46948"/>
                  </a:lnTo>
                  <a:cubicBezTo>
                    <a:pt x="69152" y="46948"/>
                    <a:pt x="69293" y="46954"/>
                    <a:pt x="69440" y="46954"/>
                  </a:cubicBezTo>
                  <a:cubicBezTo>
                    <a:pt x="69514" y="46954"/>
                    <a:pt x="69589" y="46952"/>
                    <a:pt x="69665" y="46948"/>
                  </a:cubicBezTo>
                  <a:cubicBezTo>
                    <a:pt x="70111" y="46910"/>
                    <a:pt x="70569" y="46770"/>
                    <a:pt x="70900" y="46452"/>
                  </a:cubicBezTo>
                  <a:cubicBezTo>
                    <a:pt x="71244" y="46133"/>
                    <a:pt x="71410" y="45688"/>
                    <a:pt x="71499" y="45255"/>
                  </a:cubicBezTo>
                  <a:cubicBezTo>
                    <a:pt x="71575" y="44834"/>
                    <a:pt x="71563" y="44389"/>
                    <a:pt x="71524" y="43969"/>
                  </a:cubicBezTo>
                  <a:lnTo>
                    <a:pt x="71499" y="42695"/>
                  </a:lnTo>
                  <a:lnTo>
                    <a:pt x="71372" y="40136"/>
                  </a:lnTo>
                  <a:lnTo>
                    <a:pt x="70837" y="19839"/>
                  </a:lnTo>
                  <a:lnTo>
                    <a:pt x="70569" y="9703"/>
                  </a:lnTo>
                  <a:lnTo>
                    <a:pt x="70442" y="4623"/>
                  </a:lnTo>
                  <a:lnTo>
                    <a:pt x="70417" y="3349"/>
                  </a:lnTo>
                  <a:lnTo>
                    <a:pt x="70391" y="2713"/>
                  </a:lnTo>
                  <a:lnTo>
                    <a:pt x="70391" y="2394"/>
                  </a:lnTo>
                  <a:cubicBezTo>
                    <a:pt x="70391" y="2280"/>
                    <a:pt x="70391" y="2165"/>
                    <a:pt x="70378" y="2063"/>
                  </a:cubicBezTo>
                  <a:cubicBezTo>
                    <a:pt x="70366" y="1834"/>
                    <a:pt x="70315" y="1618"/>
                    <a:pt x="70238" y="1401"/>
                  </a:cubicBezTo>
                  <a:cubicBezTo>
                    <a:pt x="70162" y="1185"/>
                    <a:pt x="70035" y="994"/>
                    <a:pt x="69856" y="828"/>
                  </a:cubicBezTo>
                  <a:cubicBezTo>
                    <a:pt x="69678" y="675"/>
                    <a:pt x="69474" y="561"/>
                    <a:pt x="69271" y="484"/>
                  </a:cubicBezTo>
                  <a:cubicBezTo>
                    <a:pt x="69062" y="411"/>
                    <a:pt x="68854" y="373"/>
                    <a:pt x="68635" y="359"/>
                  </a:cubicBezTo>
                  <a:lnTo>
                    <a:pt x="68635" y="359"/>
                  </a:lnTo>
                  <a:cubicBezTo>
                    <a:pt x="68309" y="214"/>
                    <a:pt x="67937" y="166"/>
                    <a:pt x="67590" y="153"/>
                  </a:cubicBezTo>
                  <a:lnTo>
                    <a:pt x="66558" y="115"/>
                  </a:lnTo>
                  <a:cubicBezTo>
                    <a:pt x="65871" y="90"/>
                    <a:pt x="65170" y="64"/>
                    <a:pt x="64496" y="51"/>
                  </a:cubicBezTo>
                  <a:cubicBezTo>
                    <a:pt x="63108" y="39"/>
                    <a:pt x="61720" y="0"/>
                    <a:pt x="60332"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9" name="Google Shape;1429;p56"/>
          <p:cNvSpPr/>
          <p:nvPr/>
        </p:nvSpPr>
        <p:spPr>
          <a:xfrm>
            <a:off x="1965321" y="1642200"/>
            <a:ext cx="740100" cy="769800"/>
          </a:xfrm>
          <a:prstGeom prst="ellipse">
            <a:avLst/>
          </a:prstGeom>
          <a:solidFill>
            <a:schemeClr val="l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56"/>
          <p:cNvSpPr/>
          <p:nvPr/>
        </p:nvSpPr>
        <p:spPr>
          <a:xfrm>
            <a:off x="3480792" y="1642200"/>
            <a:ext cx="740100" cy="769800"/>
          </a:xfrm>
          <a:prstGeom prst="ellipse">
            <a:avLst/>
          </a:prstGeom>
          <a:solidFill>
            <a:schemeClr val="l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56"/>
          <p:cNvSpPr/>
          <p:nvPr/>
        </p:nvSpPr>
        <p:spPr>
          <a:xfrm>
            <a:off x="4996173" y="1642200"/>
            <a:ext cx="740100" cy="769800"/>
          </a:xfrm>
          <a:prstGeom prst="ellipse">
            <a:avLst/>
          </a:prstGeom>
          <a:solidFill>
            <a:schemeClr val="l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56"/>
          <p:cNvSpPr/>
          <p:nvPr/>
        </p:nvSpPr>
        <p:spPr>
          <a:xfrm>
            <a:off x="6511602" y="1642200"/>
            <a:ext cx="740100" cy="769800"/>
          </a:xfrm>
          <a:prstGeom prst="ellipse">
            <a:avLst/>
          </a:prstGeom>
          <a:solidFill>
            <a:schemeClr val="l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56"/>
          <p:cNvSpPr txBox="1"/>
          <p:nvPr>
            <p:ph type="title"/>
          </p:nvPr>
        </p:nvSpPr>
        <p:spPr>
          <a:xfrm>
            <a:off x="930200" y="627400"/>
            <a:ext cx="64728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Timeline</a:t>
            </a:r>
            <a:endParaRPr b="1"/>
          </a:p>
        </p:txBody>
      </p:sp>
      <p:sp>
        <p:nvSpPr>
          <p:cNvPr id="1434" name="Google Shape;1434;p56"/>
          <p:cNvSpPr txBox="1"/>
          <p:nvPr/>
        </p:nvSpPr>
        <p:spPr>
          <a:xfrm>
            <a:off x="1699595" y="2498893"/>
            <a:ext cx="1264500" cy="329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Clr>
                <a:srgbClr val="000000"/>
              </a:buClr>
              <a:buSzPts val="1100"/>
              <a:buFont typeface="Arial"/>
              <a:buNone/>
            </a:pPr>
            <a:r>
              <a:rPr b="1" lang="en" sz="1800">
                <a:solidFill>
                  <a:schemeClr val="dk1"/>
                </a:solidFill>
                <a:latin typeface="Calligraffitti"/>
                <a:ea typeface="Calligraffitti"/>
                <a:cs typeface="Calligraffitti"/>
                <a:sym typeface="Calligraffitti"/>
              </a:rPr>
              <a:t>Neptune</a:t>
            </a:r>
            <a:endParaRPr b="1" sz="1800">
              <a:solidFill>
                <a:schemeClr val="dk1"/>
              </a:solidFill>
              <a:latin typeface="Calligraffitti"/>
              <a:ea typeface="Calligraffitti"/>
              <a:cs typeface="Calligraffitti"/>
              <a:sym typeface="Calligraffitti"/>
            </a:endParaRPr>
          </a:p>
        </p:txBody>
      </p:sp>
      <p:sp>
        <p:nvSpPr>
          <p:cNvPr id="1435" name="Google Shape;1435;p56"/>
          <p:cNvSpPr txBox="1"/>
          <p:nvPr/>
        </p:nvSpPr>
        <p:spPr>
          <a:xfrm>
            <a:off x="1657050" y="2887881"/>
            <a:ext cx="1349700" cy="1080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dk1"/>
                </a:solidFill>
                <a:latin typeface="Nunito"/>
                <a:ea typeface="Nunito"/>
                <a:cs typeface="Nunito"/>
                <a:sym typeface="Nunito"/>
              </a:rPr>
              <a:t>Neptune is the farthest from the Sun</a:t>
            </a:r>
            <a:endParaRPr>
              <a:solidFill>
                <a:schemeClr val="dk1"/>
              </a:solidFill>
              <a:latin typeface="Nunito"/>
              <a:ea typeface="Nunito"/>
              <a:cs typeface="Nunito"/>
              <a:sym typeface="Nunito"/>
            </a:endParaRPr>
          </a:p>
        </p:txBody>
      </p:sp>
      <p:sp>
        <p:nvSpPr>
          <p:cNvPr id="1436" name="Google Shape;1436;p56"/>
          <p:cNvSpPr txBox="1"/>
          <p:nvPr/>
        </p:nvSpPr>
        <p:spPr>
          <a:xfrm>
            <a:off x="3192159" y="2498893"/>
            <a:ext cx="1264500" cy="329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Clr>
                <a:srgbClr val="000000"/>
              </a:buClr>
              <a:buSzPts val="1100"/>
              <a:buFont typeface="Arial"/>
              <a:buNone/>
            </a:pPr>
            <a:r>
              <a:rPr b="1" lang="en" sz="1800">
                <a:solidFill>
                  <a:schemeClr val="dk1"/>
                </a:solidFill>
                <a:latin typeface="Calligraffitti"/>
                <a:ea typeface="Calligraffitti"/>
                <a:cs typeface="Calligraffitti"/>
                <a:sym typeface="Calligraffitti"/>
              </a:rPr>
              <a:t>Mars</a:t>
            </a:r>
            <a:endParaRPr b="1" sz="1800">
              <a:solidFill>
                <a:schemeClr val="dk1"/>
              </a:solidFill>
              <a:latin typeface="Calligraffitti"/>
              <a:ea typeface="Calligraffitti"/>
              <a:cs typeface="Calligraffitti"/>
              <a:sym typeface="Calligraffitti"/>
            </a:endParaRPr>
          </a:p>
        </p:txBody>
      </p:sp>
      <p:sp>
        <p:nvSpPr>
          <p:cNvPr id="1437" name="Google Shape;1437;p56"/>
          <p:cNvSpPr txBox="1"/>
          <p:nvPr/>
        </p:nvSpPr>
        <p:spPr>
          <a:xfrm>
            <a:off x="3174994" y="2887881"/>
            <a:ext cx="1349700" cy="1080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dk1"/>
                </a:solidFill>
                <a:latin typeface="Nunito"/>
                <a:ea typeface="Nunito"/>
                <a:cs typeface="Nunito"/>
                <a:sym typeface="Nunito"/>
              </a:rPr>
              <a:t>Despite being red, it’s a very cold place</a:t>
            </a:r>
            <a:endParaRPr>
              <a:solidFill>
                <a:schemeClr val="dk1"/>
              </a:solidFill>
              <a:latin typeface="Nunito"/>
              <a:ea typeface="Nunito"/>
              <a:cs typeface="Nunito"/>
              <a:sym typeface="Nunito"/>
            </a:endParaRPr>
          </a:p>
        </p:txBody>
      </p:sp>
      <p:sp>
        <p:nvSpPr>
          <p:cNvPr id="1438" name="Google Shape;1438;p56"/>
          <p:cNvSpPr txBox="1"/>
          <p:nvPr/>
        </p:nvSpPr>
        <p:spPr>
          <a:xfrm>
            <a:off x="4722144" y="2498893"/>
            <a:ext cx="1264500" cy="329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Clr>
                <a:srgbClr val="000000"/>
              </a:buClr>
              <a:buSzPts val="1100"/>
              <a:buFont typeface="Arial"/>
              <a:buNone/>
            </a:pPr>
            <a:r>
              <a:rPr b="1" lang="en" sz="1800">
                <a:solidFill>
                  <a:schemeClr val="dk1"/>
                </a:solidFill>
                <a:latin typeface="Calligraffitti"/>
                <a:ea typeface="Calligraffitti"/>
                <a:cs typeface="Calligraffitti"/>
                <a:sym typeface="Calligraffitti"/>
              </a:rPr>
              <a:t>Jupiter</a:t>
            </a:r>
            <a:endParaRPr b="1" sz="1800">
              <a:solidFill>
                <a:schemeClr val="dk1"/>
              </a:solidFill>
              <a:latin typeface="Calligraffitti"/>
              <a:ea typeface="Calligraffitti"/>
              <a:cs typeface="Calligraffitti"/>
              <a:sym typeface="Calligraffitti"/>
            </a:endParaRPr>
          </a:p>
        </p:txBody>
      </p:sp>
      <p:sp>
        <p:nvSpPr>
          <p:cNvPr id="1439" name="Google Shape;1439;p56"/>
          <p:cNvSpPr txBox="1"/>
          <p:nvPr/>
        </p:nvSpPr>
        <p:spPr>
          <a:xfrm>
            <a:off x="4679599" y="2887881"/>
            <a:ext cx="1349700" cy="1080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dk1"/>
                </a:solidFill>
                <a:latin typeface="Nunito"/>
                <a:ea typeface="Nunito"/>
                <a:cs typeface="Nunito"/>
                <a:sym typeface="Nunito"/>
              </a:rPr>
              <a:t> It’s a giant and the biggest planet</a:t>
            </a:r>
            <a:endParaRPr>
              <a:solidFill>
                <a:schemeClr val="dk1"/>
              </a:solidFill>
              <a:latin typeface="Nunito"/>
              <a:ea typeface="Nunito"/>
              <a:cs typeface="Nunito"/>
              <a:sym typeface="Nunito"/>
            </a:endParaRPr>
          </a:p>
        </p:txBody>
      </p:sp>
      <p:sp>
        <p:nvSpPr>
          <p:cNvPr id="1440" name="Google Shape;1440;p56"/>
          <p:cNvSpPr txBox="1"/>
          <p:nvPr/>
        </p:nvSpPr>
        <p:spPr>
          <a:xfrm>
            <a:off x="6245811" y="2498893"/>
            <a:ext cx="1264500" cy="329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Clr>
                <a:srgbClr val="000000"/>
              </a:buClr>
              <a:buSzPts val="1100"/>
              <a:buFont typeface="Arial"/>
              <a:buNone/>
            </a:pPr>
            <a:r>
              <a:rPr b="1" lang="en" sz="1800">
                <a:solidFill>
                  <a:schemeClr val="dk1"/>
                </a:solidFill>
                <a:latin typeface="Calligraffitti"/>
                <a:ea typeface="Calligraffitti"/>
                <a:cs typeface="Calligraffitti"/>
                <a:sym typeface="Calligraffitti"/>
              </a:rPr>
              <a:t>Saturn</a:t>
            </a:r>
            <a:endParaRPr b="1" sz="1800">
              <a:solidFill>
                <a:schemeClr val="dk1"/>
              </a:solidFill>
              <a:latin typeface="Calligraffitti"/>
              <a:ea typeface="Calligraffitti"/>
              <a:cs typeface="Calligraffitti"/>
              <a:sym typeface="Calligraffitti"/>
            </a:endParaRPr>
          </a:p>
        </p:txBody>
      </p:sp>
      <p:sp>
        <p:nvSpPr>
          <p:cNvPr id="1441" name="Google Shape;1441;p56"/>
          <p:cNvSpPr txBox="1"/>
          <p:nvPr/>
        </p:nvSpPr>
        <p:spPr>
          <a:xfrm>
            <a:off x="6205777" y="2887881"/>
            <a:ext cx="1349700" cy="1080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dk1"/>
                </a:solidFill>
                <a:latin typeface="Nunito"/>
                <a:ea typeface="Nunito"/>
                <a:cs typeface="Nunito"/>
                <a:sym typeface="Nunito"/>
              </a:rPr>
              <a:t>Saturn i</a:t>
            </a:r>
            <a:r>
              <a:rPr lang="en">
                <a:solidFill>
                  <a:schemeClr val="dk1"/>
                </a:solidFill>
                <a:latin typeface="Nunito"/>
                <a:ea typeface="Nunito"/>
                <a:cs typeface="Nunito"/>
                <a:sym typeface="Nunito"/>
              </a:rPr>
              <a:t>s the ringed one and a giant</a:t>
            </a:r>
            <a:endParaRPr>
              <a:solidFill>
                <a:schemeClr val="dk1"/>
              </a:solidFill>
              <a:latin typeface="Nunito"/>
              <a:ea typeface="Nunito"/>
              <a:cs typeface="Nunito"/>
              <a:sym typeface="Nunito"/>
            </a:endParaRPr>
          </a:p>
        </p:txBody>
      </p:sp>
      <p:sp>
        <p:nvSpPr>
          <p:cNvPr id="1442" name="Google Shape;1442;p56"/>
          <p:cNvSpPr txBox="1"/>
          <p:nvPr/>
        </p:nvSpPr>
        <p:spPr>
          <a:xfrm>
            <a:off x="1918547" y="1901280"/>
            <a:ext cx="840900" cy="354000"/>
          </a:xfrm>
          <a:prstGeom prst="rect">
            <a:avLst/>
          </a:prstGeom>
          <a:noFill/>
          <a:ln>
            <a:noFill/>
          </a:ln>
        </p:spPr>
        <p:txBody>
          <a:bodyPr anchorCtr="0" anchor="t" bIns="91425" lIns="91425" spcFirstLastPara="1" rIns="91425" wrap="square" tIns="0">
            <a:noAutofit/>
          </a:bodyPr>
          <a:lstStyle/>
          <a:p>
            <a:pPr indent="0" lvl="0" marL="0" rtl="0" algn="ctr">
              <a:spcBef>
                <a:spcPts val="0"/>
              </a:spcBef>
              <a:spcAft>
                <a:spcPts val="0"/>
              </a:spcAft>
              <a:buNone/>
            </a:pPr>
            <a:r>
              <a:rPr b="1" lang="en" sz="2000">
                <a:solidFill>
                  <a:schemeClr val="dk1"/>
                </a:solidFill>
                <a:latin typeface="Calligraffitti"/>
                <a:ea typeface="Calligraffitti"/>
                <a:cs typeface="Calligraffitti"/>
                <a:sym typeface="Calligraffitti"/>
              </a:rPr>
              <a:t>01</a:t>
            </a:r>
            <a:endParaRPr b="1" sz="2000">
              <a:solidFill>
                <a:schemeClr val="dk1"/>
              </a:solidFill>
              <a:latin typeface="Calligraffitti"/>
              <a:ea typeface="Calligraffitti"/>
              <a:cs typeface="Calligraffitti"/>
              <a:sym typeface="Calligraffitti"/>
            </a:endParaRPr>
          </a:p>
        </p:txBody>
      </p:sp>
      <p:sp>
        <p:nvSpPr>
          <p:cNvPr id="1443" name="Google Shape;1443;p56"/>
          <p:cNvSpPr txBox="1"/>
          <p:nvPr/>
        </p:nvSpPr>
        <p:spPr>
          <a:xfrm>
            <a:off x="3433997" y="1901280"/>
            <a:ext cx="840900" cy="354000"/>
          </a:xfrm>
          <a:prstGeom prst="rect">
            <a:avLst/>
          </a:prstGeom>
          <a:noFill/>
          <a:ln>
            <a:noFill/>
          </a:ln>
        </p:spPr>
        <p:txBody>
          <a:bodyPr anchorCtr="0" anchor="t" bIns="91425" lIns="91425" spcFirstLastPara="1" rIns="91425" wrap="square" tIns="0">
            <a:noAutofit/>
          </a:bodyPr>
          <a:lstStyle/>
          <a:p>
            <a:pPr indent="0" lvl="0" marL="0" rtl="0" algn="ctr">
              <a:spcBef>
                <a:spcPts val="0"/>
              </a:spcBef>
              <a:spcAft>
                <a:spcPts val="0"/>
              </a:spcAft>
              <a:buNone/>
            </a:pPr>
            <a:r>
              <a:rPr b="1" lang="en" sz="2000">
                <a:solidFill>
                  <a:schemeClr val="dk1"/>
                </a:solidFill>
                <a:latin typeface="Calligraffitti"/>
                <a:ea typeface="Calligraffitti"/>
                <a:cs typeface="Calligraffitti"/>
                <a:sym typeface="Calligraffitti"/>
              </a:rPr>
              <a:t>02</a:t>
            </a:r>
            <a:endParaRPr b="1" sz="2000">
              <a:solidFill>
                <a:schemeClr val="dk1"/>
              </a:solidFill>
              <a:latin typeface="Calligraffitti"/>
              <a:ea typeface="Calligraffitti"/>
              <a:cs typeface="Calligraffitti"/>
              <a:sym typeface="Calligraffitti"/>
            </a:endParaRPr>
          </a:p>
        </p:txBody>
      </p:sp>
      <p:sp>
        <p:nvSpPr>
          <p:cNvPr id="1444" name="Google Shape;1444;p56"/>
          <p:cNvSpPr txBox="1"/>
          <p:nvPr/>
        </p:nvSpPr>
        <p:spPr>
          <a:xfrm>
            <a:off x="4942295" y="1901280"/>
            <a:ext cx="840900" cy="354000"/>
          </a:xfrm>
          <a:prstGeom prst="rect">
            <a:avLst/>
          </a:prstGeom>
          <a:noFill/>
          <a:ln>
            <a:noFill/>
          </a:ln>
        </p:spPr>
        <p:txBody>
          <a:bodyPr anchorCtr="0" anchor="t" bIns="91425" lIns="91425" spcFirstLastPara="1" rIns="91425" wrap="square" tIns="0">
            <a:noAutofit/>
          </a:bodyPr>
          <a:lstStyle/>
          <a:p>
            <a:pPr indent="0" lvl="0" marL="0" rtl="0" algn="ctr">
              <a:spcBef>
                <a:spcPts val="0"/>
              </a:spcBef>
              <a:spcAft>
                <a:spcPts val="0"/>
              </a:spcAft>
              <a:buNone/>
            </a:pPr>
            <a:r>
              <a:rPr b="1" lang="en" sz="2000">
                <a:solidFill>
                  <a:schemeClr val="dk1"/>
                </a:solidFill>
                <a:latin typeface="Calligraffitti"/>
                <a:ea typeface="Calligraffitti"/>
                <a:cs typeface="Calligraffitti"/>
                <a:sym typeface="Calligraffitti"/>
              </a:rPr>
              <a:t>03</a:t>
            </a:r>
            <a:endParaRPr b="1" sz="2000">
              <a:solidFill>
                <a:schemeClr val="dk1"/>
              </a:solidFill>
              <a:latin typeface="Calligraffitti"/>
              <a:ea typeface="Calligraffitti"/>
              <a:cs typeface="Calligraffitti"/>
              <a:sym typeface="Calligraffitti"/>
            </a:endParaRPr>
          </a:p>
        </p:txBody>
      </p:sp>
      <p:sp>
        <p:nvSpPr>
          <p:cNvPr id="1445" name="Google Shape;1445;p56"/>
          <p:cNvSpPr txBox="1"/>
          <p:nvPr/>
        </p:nvSpPr>
        <p:spPr>
          <a:xfrm>
            <a:off x="6457684" y="1901280"/>
            <a:ext cx="840900" cy="354000"/>
          </a:xfrm>
          <a:prstGeom prst="rect">
            <a:avLst/>
          </a:prstGeom>
          <a:noFill/>
          <a:ln>
            <a:noFill/>
          </a:ln>
        </p:spPr>
        <p:txBody>
          <a:bodyPr anchorCtr="0" anchor="t" bIns="91425" lIns="91425" spcFirstLastPara="1" rIns="91425" wrap="square" tIns="0">
            <a:noAutofit/>
          </a:bodyPr>
          <a:lstStyle/>
          <a:p>
            <a:pPr indent="0" lvl="0" marL="0" rtl="0" algn="ctr">
              <a:spcBef>
                <a:spcPts val="0"/>
              </a:spcBef>
              <a:spcAft>
                <a:spcPts val="0"/>
              </a:spcAft>
              <a:buNone/>
            </a:pPr>
            <a:r>
              <a:rPr b="1" lang="en" sz="2000">
                <a:solidFill>
                  <a:schemeClr val="dk1"/>
                </a:solidFill>
                <a:latin typeface="Calligraffitti"/>
                <a:ea typeface="Calligraffitti"/>
                <a:cs typeface="Calligraffitti"/>
                <a:sym typeface="Calligraffitti"/>
              </a:rPr>
              <a:t>04</a:t>
            </a:r>
            <a:endParaRPr b="1" sz="2000">
              <a:solidFill>
                <a:schemeClr val="dk1"/>
              </a:solidFill>
              <a:latin typeface="Calligraffitti"/>
              <a:ea typeface="Calligraffitti"/>
              <a:cs typeface="Calligraffitti"/>
              <a:sym typeface="Calligraffitti"/>
            </a:endParaRPr>
          </a:p>
        </p:txBody>
      </p:sp>
      <p:cxnSp>
        <p:nvCxnSpPr>
          <p:cNvPr id="1446" name="Google Shape;1446;p56"/>
          <p:cNvCxnSpPr/>
          <p:nvPr/>
        </p:nvCxnSpPr>
        <p:spPr>
          <a:xfrm>
            <a:off x="2705455" y="2044773"/>
            <a:ext cx="771300" cy="0"/>
          </a:xfrm>
          <a:prstGeom prst="straightConnector1">
            <a:avLst/>
          </a:prstGeom>
          <a:noFill/>
          <a:ln cap="flat" cmpd="sng" w="28575">
            <a:solidFill>
              <a:schemeClr val="dk1"/>
            </a:solidFill>
            <a:prstDash val="solid"/>
            <a:round/>
            <a:headEnd len="med" w="med" type="none"/>
            <a:tailEnd len="med" w="med" type="none"/>
          </a:ln>
        </p:spPr>
      </p:cxnSp>
      <p:cxnSp>
        <p:nvCxnSpPr>
          <p:cNvPr id="1447" name="Google Shape;1447;p56"/>
          <p:cNvCxnSpPr/>
          <p:nvPr/>
        </p:nvCxnSpPr>
        <p:spPr>
          <a:xfrm>
            <a:off x="4227140" y="2044775"/>
            <a:ext cx="768300" cy="0"/>
          </a:xfrm>
          <a:prstGeom prst="straightConnector1">
            <a:avLst/>
          </a:prstGeom>
          <a:noFill/>
          <a:ln cap="flat" cmpd="sng" w="28575">
            <a:solidFill>
              <a:schemeClr val="dk1"/>
            </a:solidFill>
            <a:prstDash val="solid"/>
            <a:round/>
            <a:headEnd len="med" w="med" type="none"/>
            <a:tailEnd len="med" w="med" type="none"/>
          </a:ln>
        </p:spPr>
      </p:cxnSp>
      <p:cxnSp>
        <p:nvCxnSpPr>
          <p:cNvPr id="1448" name="Google Shape;1448;p56"/>
          <p:cNvCxnSpPr/>
          <p:nvPr/>
        </p:nvCxnSpPr>
        <p:spPr>
          <a:xfrm>
            <a:off x="5741944" y="2044775"/>
            <a:ext cx="762300" cy="0"/>
          </a:xfrm>
          <a:prstGeom prst="straightConnector1">
            <a:avLst/>
          </a:prstGeom>
          <a:noFill/>
          <a:ln cap="flat" cmpd="sng" w="28575">
            <a:solidFill>
              <a:schemeClr val="dk1"/>
            </a:solidFill>
            <a:prstDash val="solid"/>
            <a:round/>
            <a:headEnd len="med" w="med" type="none"/>
            <a:tailEnd len="med" w="med" type="none"/>
          </a:ln>
        </p:spPr>
      </p:cxnSp>
      <p:grpSp>
        <p:nvGrpSpPr>
          <p:cNvPr id="1449" name="Google Shape;1449;p56"/>
          <p:cNvGrpSpPr/>
          <p:nvPr/>
        </p:nvGrpSpPr>
        <p:grpSpPr>
          <a:xfrm>
            <a:off x="7087310" y="345418"/>
            <a:ext cx="802190" cy="897110"/>
            <a:chOff x="6806698" y="1962378"/>
            <a:chExt cx="929752" cy="1039766"/>
          </a:xfrm>
        </p:grpSpPr>
        <p:sp>
          <p:nvSpPr>
            <p:cNvPr id="1450" name="Google Shape;1450;p56"/>
            <p:cNvSpPr/>
            <p:nvPr/>
          </p:nvSpPr>
          <p:spPr>
            <a:xfrm>
              <a:off x="6806698" y="1962378"/>
              <a:ext cx="929752" cy="1039766"/>
            </a:xfrm>
            <a:custGeom>
              <a:rect b="b" l="l" r="r" t="t"/>
              <a:pathLst>
                <a:path extrusionOk="0" h="10283" w="9195">
                  <a:moveTo>
                    <a:pt x="714" y="187"/>
                  </a:moveTo>
                  <a:lnTo>
                    <a:pt x="714" y="187"/>
                  </a:lnTo>
                  <a:cubicBezTo>
                    <a:pt x="841" y="263"/>
                    <a:pt x="969" y="352"/>
                    <a:pt x="1083" y="442"/>
                  </a:cubicBezTo>
                  <a:cubicBezTo>
                    <a:pt x="1032" y="543"/>
                    <a:pt x="994" y="633"/>
                    <a:pt x="930" y="734"/>
                  </a:cubicBezTo>
                  <a:cubicBezTo>
                    <a:pt x="867" y="836"/>
                    <a:pt x="727" y="1065"/>
                    <a:pt x="599" y="1078"/>
                  </a:cubicBezTo>
                  <a:cubicBezTo>
                    <a:pt x="586" y="1081"/>
                    <a:pt x="574" y="1082"/>
                    <a:pt x="564" y="1082"/>
                  </a:cubicBezTo>
                  <a:cubicBezTo>
                    <a:pt x="373" y="1082"/>
                    <a:pt x="511" y="679"/>
                    <a:pt x="523" y="607"/>
                  </a:cubicBezTo>
                  <a:cubicBezTo>
                    <a:pt x="574" y="454"/>
                    <a:pt x="638" y="352"/>
                    <a:pt x="714" y="225"/>
                  </a:cubicBezTo>
                  <a:cubicBezTo>
                    <a:pt x="714" y="200"/>
                    <a:pt x="727" y="200"/>
                    <a:pt x="714" y="187"/>
                  </a:cubicBezTo>
                  <a:close/>
                  <a:moveTo>
                    <a:pt x="1172" y="543"/>
                  </a:moveTo>
                  <a:cubicBezTo>
                    <a:pt x="1376" y="709"/>
                    <a:pt x="1593" y="900"/>
                    <a:pt x="1758" y="1091"/>
                  </a:cubicBezTo>
                  <a:cubicBezTo>
                    <a:pt x="2064" y="1435"/>
                    <a:pt x="2255" y="1842"/>
                    <a:pt x="2548" y="2173"/>
                  </a:cubicBezTo>
                  <a:cubicBezTo>
                    <a:pt x="2789" y="2467"/>
                    <a:pt x="3108" y="2553"/>
                    <a:pt x="3447" y="2553"/>
                  </a:cubicBezTo>
                  <a:cubicBezTo>
                    <a:pt x="3520" y="2553"/>
                    <a:pt x="3594" y="2549"/>
                    <a:pt x="3668" y="2543"/>
                  </a:cubicBezTo>
                  <a:cubicBezTo>
                    <a:pt x="3986" y="2513"/>
                    <a:pt x="4294" y="2492"/>
                    <a:pt x="4605" y="2492"/>
                  </a:cubicBezTo>
                  <a:cubicBezTo>
                    <a:pt x="4830" y="2492"/>
                    <a:pt x="5055" y="2503"/>
                    <a:pt x="5285" y="2530"/>
                  </a:cubicBezTo>
                  <a:cubicBezTo>
                    <a:pt x="5807" y="2593"/>
                    <a:pt x="6380" y="2683"/>
                    <a:pt x="6851" y="2963"/>
                  </a:cubicBezTo>
                  <a:cubicBezTo>
                    <a:pt x="7284" y="3217"/>
                    <a:pt x="7654" y="3574"/>
                    <a:pt x="7972" y="3943"/>
                  </a:cubicBezTo>
                  <a:cubicBezTo>
                    <a:pt x="8596" y="4656"/>
                    <a:pt x="9016" y="5599"/>
                    <a:pt x="8761" y="6554"/>
                  </a:cubicBezTo>
                  <a:cubicBezTo>
                    <a:pt x="8685" y="7050"/>
                    <a:pt x="8392" y="7356"/>
                    <a:pt x="8023" y="7636"/>
                  </a:cubicBezTo>
                  <a:cubicBezTo>
                    <a:pt x="7615" y="7929"/>
                    <a:pt x="7361" y="8349"/>
                    <a:pt x="7004" y="8667"/>
                  </a:cubicBezTo>
                  <a:cubicBezTo>
                    <a:pt x="6610" y="9011"/>
                    <a:pt x="6202" y="9304"/>
                    <a:pt x="5769" y="9584"/>
                  </a:cubicBezTo>
                  <a:cubicBezTo>
                    <a:pt x="5604" y="9686"/>
                    <a:pt x="5374" y="9737"/>
                    <a:pt x="5145" y="9788"/>
                  </a:cubicBezTo>
                  <a:cubicBezTo>
                    <a:pt x="5209" y="9711"/>
                    <a:pt x="5234" y="9597"/>
                    <a:pt x="5273" y="9495"/>
                  </a:cubicBezTo>
                  <a:cubicBezTo>
                    <a:pt x="5362" y="9368"/>
                    <a:pt x="5451" y="9393"/>
                    <a:pt x="5553" y="9304"/>
                  </a:cubicBezTo>
                  <a:cubicBezTo>
                    <a:pt x="5578" y="9278"/>
                    <a:pt x="5591" y="9240"/>
                    <a:pt x="5616" y="9215"/>
                  </a:cubicBezTo>
                  <a:cubicBezTo>
                    <a:pt x="5655" y="9113"/>
                    <a:pt x="5693" y="9049"/>
                    <a:pt x="5769" y="8986"/>
                  </a:cubicBezTo>
                  <a:cubicBezTo>
                    <a:pt x="5871" y="8896"/>
                    <a:pt x="6024" y="8718"/>
                    <a:pt x="6164" y="8693"/>
                  </a:cubicBezTo>
                  <a:cubicBezTo>
                    <a:pt x="6253" y="8667"/>
                    <a:pt x="6342" y="8705"/>
                    <a:pt x="6406" y="8642"/>
                  </a:cubicBezTo>
                  <a:cubicBezTo>
                    <a:pt x="6508" y="8565"/>
                    <a:pt x="6482" y="8438"/>
                    <a:pt x="6584" y="8374"/>
                  </a:cubicBezTo>
                  <a:cubicBezTo>
                    <a:pt x="6737" y="8260"/>
                    <a:pt x="6953" y="8260"/>
                    <a:pt x="7042" y="8082"/>
                  </a:cubicBezTo>
                  <a:cubicBezTo>
                    <a:pt x="7069" y="8036"/>
                    <a:pt x="7026" y="7991"/>
                    <a:pt x="6990" y="7991"/>
                  </a:cubicBezTo>
                  <a:cubicBezTo>
                    <a:pt x="6975" y="7991"/>
                    <a:pt x="6961" y="7999"/>
                    <a:pt x="6953" y="8018"/>
                  </a:cubicBezTo>
                  <a:cubicBezTo>
                    <a:pt x="6839" y="8209"/>
                    <a:pt x="6559" y="8183"/>
                    <a:pt x="6431" y="8374"/>
                  </a:cubicBezTo>
                  <a:cubicBezTo>
                    <a:pt x="6393" y="8413"/>
                    <a:pt x="6393" y="8464"/>
                    <a:pt x="6368" y="8502"/>
                  </a:cubicBezTo>
                  <a:cubicBezTo>
                    <a:pt x="6308" y="8570"/>
                    <a:pt x="6254" y="8575"/>
                    <a:pt x="6199" y="8575"/>
                  </a:cubicBezTo>
                  <a:cubicBezTo>
                    <a:pt x="6188" y="8575"/>
                    <a:pt x="6176" y="8575"/>
                    <a:pt x="6165" y="8575"/>
                  </a:cubicBezTo>
                  <a:cubicBezTo>
                    <a:pt x="6148" y="8575"/>
                    <a:pt x="6131" y="8576"/>
                    <a:pt x="6113" y="8578"/>
                  </a:cubicBezTo>
                  <a:cubicBezTo>
                    <a:pt x="6011" y="8591"/>
                    <a:pt x="5947" y="8655"/>
                    <a:pt x="5871" y="8718"/>
                  </a:cubicBezTo>
                  <a:cubicBezTo>
                    <a:pt x="5769" y="8795"/>
                    <a:pt x="5667" y="8884"/>
                    <a:pt x="5578" y="8986"/>
                  </a:cubicBezTo>
                  <a:cubicBezTo>
                    <a:pt x="5553" y="9037"/>
                    <a:pt x="5540" y="9100"/>
                    <a:pt x="5489" y="9151"/>
                  </a:cubicBezTo>
                  <a:cubicBezTo>
                    <a:pt x="5413" y="9240"/>
                    <a:pt x="5374" y="9240"/>
                    <a:pt x="5285" y="9291"/>
                  </a:cubicBezTo>
                  <a:cubicBezTo>
                    <a:pt x="5158" y="9393"/>
                    <a:pt x="5031" y="9648"/>
                    <a:pt x="5094" y="9788"/>
                  </a:cubicBezTo>
                  <a:cubicBezTo>
                    <a:pt x="5043" y="9801"/>
                    <a:pt x="4992" y="9801"/>
                    <a:pt x="4941" y="9813"/>
                  </a:cubicBezTo>
                  <a:cubicBezTo>
                    <a:pt x="4674" y="9877"/>
                    <a:pt x="4407" y="9966"/>
                    <a:pt x="4139" y="10004"/>
                  </a:cubicBezTo>
                  <a:cubicBezTo>
                    <a:pt x="3807" y="10076"/>
                    <a:pt x="3463" y="10121"/>
                    <a:pt x="3124" y="10121"/>
                  </a:cubicBezTo>
                  <a:cubicBezTo>
                    <a:pt x="2437" y="10121"/>
                    <a:pt x="1773" y="9935"/>
                    <a:pt x="1287" y="9406"/>
                  </a:cubicBezTo>
                  <a:cubicBezTo>
                    <a:pt x="969" y="9049"/>
                    <a:pt x="727" y="8629"/>
                    <a:pt x="510" y="8196"/>
                  </a:cubicBezTo>
                  <a:cubicBezTo>
                    <a:pt x="268" y="7750"/>
                    <a:pt x="103" y="7292"/>
                    <a:pt x="103" y="6783"/>
                  </a:cubicBezTo>
                  <a:cubicBezTo>
                    <a:pt x="103" y="6273"/>
                    <a:pt x="256" y="5764"/>
                    <a:pt x="510" y="5318"/>
                  </a:cubicBezTo>
                  <a:cubicBezTo>
                    <a:pt x="650" y="5076"/>
                    <a:pt x="829" y="4873"/>
                    <a:pt x="1020" y="4656"/>
                  </a:cubicBezTo>
                  <a:cubicBezTo>
                    <a:pt x="1172" y="4491"/>
                    <a:pt x="1351" y="4325"/>
                    <a:pt x="1465" y="4109"/>
                  </a:cubicBezTo>
                  <a:cubicBezTo>
                    <a:pt x="1694" y="3663"/>
                    <a:pt x="1618" y="3116"/>
                    <a:pt x="1427" y="2670"/>
                  </a:cubicBezTo>
                  <a:cubicBezTo>
                    <a:pt x="1211" y="2161"/>
                    <a:pt x="892" y="1702"/>
                    <a:pt x="587" y="1244"/>
                  </a:cubicBezTo>
                  <a:cubicBezTo>
                    <a:pt x="841" y="1193"/>
                    <a:pt x="1058" y="798"/>
                    <a:pt x="1172" y="543"/>
                  </a:cubicBezTo>
                  <a:close/>
                  <a:moveTo>
                    <a:pt x="719" y="0"/>
                  </a:moveTo>
                  <a:cubicBezTo>
                    <a:pt x="659" y="0"/>
                    <a:pt x="620" y="80"/>
                    <a:pt x="663" y="123"/>
                  </a:cubicBezTo>
                  <a:lnTo>
                    <a:pt x="650" y="123"/>
                  </a:lnTo>
                  <a:cubicBezTo>
                    <a:pt x="459" y="251"/>
                    <a:pt x="370" y="480"/>
                    <a:pt x="345" y="696"/>
                  </a:cubicBezTo>
                  <a:cubicBezTo>
                    <a:pt x="307" y="862"/>
                    <a:pt x="294" y="1065"/>
                    <a:pt x="434" y="1180"/>
                  </a:cubicBezTo>
                  <a:lnTo>
                    <a:pt x="536" y="1218"/>
                  </a:lnTo>
                  <a:cubicBezTo>
                    <a:pt x="803" y="1702"/>
                    <a:pt x="1121" y="2148"/>
                    <a:pt x="1351" y="2657"/>
                  </a:cubicBezTo>
                  <a:cubicBezTo>
                    <a:pt x="1605" y="3217"/>
                    <a:pt x="1618" y="3816"/>
                    <a:pt x="1211" y="4300"/>
                  </a:cubicBezTo>
                  <a:cubicBezTo>
                    <a:pt x="905" y="4656"/>
                    <a:pt x="574" y="4949"/>
                    <a:pt x="345" y="5382"/>
                  </a:cubicBezTo>
                  <a:cubicBezTo>
                    <a:pt x="141" y="5777"/>
                    <a:pt x="26" y="6210"/>
                    <a:pt x="14" y="6655"/>
                  </a:cubicBezTo>
                  <a:cubicBezTo>
                    <a:pt x="1" y="7114"/>
                    <a:pt x="90" y="7559"/>
                    <a:pt x="294" y="7992"/>
                  </a:cubicBezTo>
                  <a:cubicBezTo>
                    <a:pt x="498" y="8438"/>
                    <a:pt x="752" y="8896"/>
                    <a:pt x="1058" y="9291"/>
                  </a:cubicBezTo>
                  <a:cubicBezTo>
                    <a:pt x="1338" y="9660"/>
                    <a:pt x="1682" y="9928"/>
                    <a:pt x="2115" y="10106"/>
                  </a:cubicBezTo>
                  <a:cubicBezTo>
                    <a:pt x="2440" y="10233"/>
                    <a:pt x="2797" y="10282"/>
                    <a:pt x="3154" y="10282"/>
                  </a:cubicBezTo>
                  <a:cubicBezTo>
                    <a:pt x="3301" y="10282"/>
                    <a:pt x="3447" y="10274"/>
                    <a:pt x="3592" y="10259"/>
                  </a:cubicBezTo>
                  <a:cubicBezTo>
                    <a:pt x="4152" y="10195"/>
                    <a:pt x="4687" y="10042"/>
                    <a:pt x="5234" y="9902"/>
                  </a:cubicBezTo>
                  <a:cubicBezTo>
                    <a:pt x="5451" y="9839"/>
                    <a:pt x="5693" y="9788"/>
                    <a:pt x="5896" y="9660"/>
                  </a:cubicBezTo>
                  <a:cubicBezTo>
                    <a:pt x="6138" y="9495"/>
                    <a:pt x="6368" y="9342"/>
                    <a:pt x="6597" y="9164"/>
                  </a:cubicBezTo>
                  <a:cubicBezTo>
                    <a:pt x="7004" y="8884"/>
                    <a:pt x="7386" y="8565"/>
                    <a:pt x="7705" y="8183"/>
                  </a:cubicBezTo>
                  <a:cubicBezTo>
                    <a:pt x="7870" y="7967"/>
                    <a:pt x="8048" y="7814"/>
                    <a:pt x="8278" y="7636"/>
                  </a:cubicBezTo>
                  <a:cubicBezTo>
                    <a:pt x="8443" y="7509"/>
                    <a:pt x="8609" y="7368"/>
                    <a:pt x="8736" y="7177"/>
                  </a:cubicBezTo>
                  <a:cubicBezTo>
                    <a:pt x="9194" y="6464"/>
                    <a:pt x="9118" y="5484"/>
                    <a:pt x="8736" y="4707"/>
                  </a:cubicBezTo>
                  <a:cubicBezTo>
                    <a:pt x="8507" y="4274"/>
                    <a:pt x="8188" y="3880"/>
                    <a:pt x="7857" y="3536"/>
                  </a:cubicBezTo>
                  <a:cubicBezTo>
                    <a:pt x="7526" y="3179"/>
                    <a:pt x="7144" y="2861"/>
                    <a:pt x="6699" y="2670"/>
                  </a:cubicBezTo>
                  <a:cubicBezTo>
                    <a:pt x="6126" y="2428"/>
                    <a:pt x="5489" y="2352"/>
                    <a:pt x="4878" y="2339"/>
                  </a:cubicBezTo>
                  <a:cubicBezTo>
                    <a:pt x="4793" y="2335"/>
                    <a:pt x="4707" y="2334"/>
                    <a:pt x="4622" y="2334"/>
                  </a:cubicBezTo>
                  <a:cubicBezTo>
                    <a:pt x="4389" y="2334"/>
                    <a:pt x="4156" y="2346"/>
                    <a:pt x="3923" y="2364"/>
                  </a:cubicBezTo>
                  <a:cubicBezTo>
                    <a:pt x="3781" y="2383"/>
                    <a:pt x="3634" y="2404"/>
                    <a:pt x="3486" y="2404"/>
                  </a:cubicBezTo>
                  <a:cubicBezTo>
                    <a:pt x="3328" y="2404"/>
                    <a:pt x="3170" y="2380"/>
                    <a:pt x="3019" y="2301"/>
                  </a:cubicBezTo>
                  <a:cubicBezTo>
                    <a:pt x="2764" y="2173"/>
                    <a:pt x="2624" y="1944"/>
                    <a:pt x="2484" y="1702"/>
                  </a:cubicBezTo>
                  <a:cubicBezTo>
                    <a:pt x="2331" y="1473"/>
                    <a:pt x="2191" y="1269"/>
                    <a:pt x="2013" y="1065"/>
                  </a:cubicBezTo>
                  <a:cubicBezTo>
                    <a:pt x="1796" y="798"/>
                    <a:pt x="1542" y="569"/>
                    <a:pt x="1274" y="352"/>
                  </a:cubicBezTo>
                  <a:cubicBezTo>
                    <a:pt x="1249" y="314"/>
                    <a:pt x="1223" y="301"/>
                    <a:pt x="1185" y="301"/>
                  </a:cubicBezTo>
                  <a:lnTo>
                    <a:pt x="752" y="9"/>
                  </a:lnTo>
                  <a:cubicBezTo>
                    <a:pt x="741" y="3"/>
                    <a:pt x="729" y="0"/>
                    <a:pt x="71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56"/>
            <p:cNvSpPr/>
            <p:nvPr/>
          </p:nvSpPr>
          <p:spPr>
            <a:xfrm>
              <a:off x="6891737" y="2098177"/>
              <a:ext cx="277257" cy="695469"/>
            </a:xfrm>
            <a:custGeom>
              <a:rect b="b" l="l" r="r" t="t"/>
              <a:pathLst>
                <a:path extrusionOk="0" h="6878" w="2742">
                  <a:moveTo>
                    <a:pt x="20" y="0"/>
                  </a:moveTo>
                  <a:cubicBezTo>
                    <a:pt x="10" y="0"/>
                    <a:pt x="0" y="30"/>
                    <a:pt x="0" y="41"/>
                  </a:cubicBezTo>
                  <a:cubicBezTo>
                    <a:pt x="140" y="295"/>
                    <a:pt x="370" y="512"/>
                    <a:pt x="522" y="767"/>
                  </a:cubicBezTo>
                  <a:cubicBezTo>
                    <a:pt x="688" y="1021"/>
                    <a:pt x="841" y="1276"/>
                    <a:pt x="968" y="1556"/>
                  </a:cubicBezTo>
                  <a:cubicBezTo>
                    <a:pt x="1223" y="2091"/>
                    <a:pt x="1414" y="2664"/>
                    <a:pt x="1503" y="3250"/>
                  </a:cubicBezTo>
                  <a:lnTo>
                    <a:pt x="1554" y="3632"/>
                  </a:lnTo>
                  <a:cubicBezTo>
                    <a:pt x="1363" y="3441"/>
                    <a:pt x="1286" y="3224"/>
                    <a:pt x="1248" y="2919"/>
                  </a:cubicBezTo>
                  <a:cubicBezTo>
                    <a:pt x="1248" y="2911"/>
                    <a:pt x="1240" y="2904"/>
                    <a:pt x="1230" y="2904"/>
                  </a:cubicBezTo>
                  <a:cubicBezTo>
                    <a:pt x="1223" y="2904"/>
                    <a:pt x="1215" y="2908"/>
                    <a:pt x="1210" y="2919"/>
                  </a:cubicBezTo>
                  <a:cubicBezTo>
                    <a:pt x="1146" y="3224"/>
                    <a:pt x="1299" y="3593"/>
                    <a:pt x="1567" y="3759"/>
                  </a:cubicBezTo>
                  <a:cubicBezTo>
                    <a:pt x="1617" y="4230"/>
                    <a:pt x="1630" y="4701"/>
                    <a:pt x="1732" y="5160"/>
                  </a:cubicBezTo>
                  <a:cubicBezTo>
                    <a:pt x="1847" y="5784"/>
                    <a:pt x="2127" y="6344"/>
                    <a:pt x="2509" y="6840"/>
                  </a:cubicBezTo>
                  <a:cubicBezTo>
                    <a:pt x="2539" y="6866"/>
                    <a:pt x="2573" y="6877"/>
                    <a:pt x="2604" y="6877"/>
                  </a:cubicBezTo>
                  <a:cubicBezTo>
                    <a:pt x="2681" y="6877"/>
                    <a:pt x="2741" y="6814"/>
                    <a:pt x="2687" y="6751"/>
                  </a:cubicBezTo>
                  <a:cubicBezTo>
                    <a:pt x="2292" y="6216"/>
                    <a:pt x="1999" y="5656"/>
                    <a:pt x="1898" y="4994"/>
                  </a:cubicBezTo>
                  <a:cubicBezTo>
                    <a:pt x="1783" y="4332"/>
                    <a:pt x="1796" y="3670"/>
                    <a:pt x="1656" y="3033"/>
                  </a:cubicBezTo>
                  <a:cubicBezTo>
                    <a:pt x="1528" y="2460"/>
                    <a:pt x="1325" y="1900"/>
                    <a:pt x="1044" y="1378"/>
                  </a:cubicBezTo>
                  <a:cubicBezTo>
                    <a:pt x="904" y="1110"/>
                    <a:pt x="752" y="856"/>
                    <a:pt x="573" y="614"/>
                  </a:cubicBezTo>
                  <a:cubicBezTo>
                    <a:pt x="408" y="410"/>
                    <a:pt x="255" y="155"/>
                    <a:pt x="26" y="3"/>
                  </a:cubicBezTo>
                  <a:cubicBezTo>
                    <a:pt x="24" y="1"/>
                    <a:pt x="22" y="0"/>
                    <a:pt x="20"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56"/>
            <p:cNvSpPr/>
            <p:nvPr/>
          </p:nvSpPr>
          <p:spPr>
            <a:xfrm>
              <a:off x="6856953" y="2327003"/>
              <a:ext cx="155919" cy="389394"/>
            </a:xfrm>
            <a:custGeom>
              <a:rect b="b" l="l" r="r" t="t"/>
              <a:pathLst>
                <a:path extrusionOk="0" h="3851" w="1542">
                  <a:moveTo>
                    <a:pt x="1250" y="1"/>
                  </a:moveTo>
                  <a:cubicBezTo>
                    <a:pt x="1242" y="1"/>
                    <a:pt x="1236" y="10"/>
                    <a:pt x="1236" y="19"/>
                  </a:cubicBezTo>
                  <a:cubicBezTo>
                    <a:pt x="1299" y="414"/>
                    <a:pt x="1236" y="783"/>
                    <a:pt x="1045" y="1152"/>
                  </a:cubicBezTo>
                  <a:cubicBezTo>
                    <a:pt x="892" y="1432"/>
                    <a:pt x="701" y="1712"/>
                    <a:pt x="535" y="1993"/>
                  </a:cubicBezTo>
                  <a:cubicBezTo>
                    <a:pt x="217" y="2515"/>
                    <a:pt x="1" y="3189"/>
                    <a:pt x="153" y="3813"/>
                  </a:cubicBezTo>
                  <a:cubicBezTo>
                    <a:pt x="158" y="3839"/>
                    <a:pt x="180" y="3850"/>
                    <a:pt x="204" y="3850"/>
                  </a:cubicBezTo>
                  <a:cubicBezTo>
                    <a:pt x="240" y="3850"/>
                    <a:pt x="281" y="3826"/>
                    <a:pt x="281" y="3788"/>
                  </a:cubicBezTo>
                  <a:cubicBezTo>
                    <a:pt x="255" y="3431"/>
                    <a:pt x="242" y="3075"/>
                    <a:pt x="357" y="2706"/>
                  </a:cubicBezTo>
                  <a:cubicBezTo>
                    <a:pt x="472" y="2362"/>
                    <a:pt x="663" y="2043"/>
                    <a:pt x="854" y="1738"/>
                  </a:cubicBezTo>
                  <a:cubicBezTo>
                    <a:pt x="1159" y="1241"/>
                    <a:pt x="1541" y="579"/>
                    <a:pt x="1261" y="6"/>
                  </a:cubicBezTo>
                  <a:cubicBezTo>
                    <a:pt x="1257" y="2"/>
                    <a:pt x="1254" y="1"/>
                    <a:pt x="1250"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56"/>
            <p:cNvSpPr/>
            <p:nvPr/>
          </p:nvSpPr>
          <p:spPr>
            <a:xfrm>
              <a:off x="7074554" y="2213753"/>
              <a:ext cx="512552" cy="491823"/>
            </a:xfrm>
            <a:custGeom>
              <a:rect b="b" l="l" r="r" t="t"/>
              <a:pathLst>
                <a:path extrusionOk="0" h="4864" w="5069">
                  <a:moveTo>
                    <a:pt x="21" y="1"/>
                  </a:moveTo>
                  <a:cubicBezTo>
                    <a:pt x="7" y="1"/>
                    <a:pt x="0" y="12"/>
                    <a:pt x="0" y="31"/>
                  </a:cubicBezTo>
                  <a:cubicBezTo>
                    <a:pt x="64" y="439"/>
                    <a:pt x="395" y="795"/>
                    <a:pt x="752" y="999"/>
                  </a:cubicBezTo>
                  <a:cubicBezTo>
                    <a:pt x="1197" y="1266"/>
                    <a:pt x="1719" y="1279"/>
                    <a:pt x="2216" y="1317"/>
                  </a:cubicBezTo>
                  <a:cubicBezTo>
                    <a:pt x="2738" y="1368"/>
                    <a:pt x="3235" y="1495"/>
                    <a:pt x="3680" y="1788"/>
                  </a:cubicBezTo>
                  <a:cubicBezTo>
                    <a:pt x="4113" y="2081"/>
                    <a:pt x="4444" y="2489"/>
                    <a:pt x="4635" y="2972"/>
                  </a:cubicBezTo>
                  <a:cubicBezTo>
                    <a:pt x="4750" y="3253"/>
                    <a:pt x="4814" y="3558"/>
                    <a:pt x="4826" y="3851"/>
                  </a:cubicBezTo>
                  <a:cubicBezTo>
                    <a:pt x="4839" y="4169"/>
                    <a:pt x="4775" y="4462"/>
                    <a:pt x="4712" y="4768"/>
                  </a:cubicBezTo>
                  <a:cubicBezTo>
                    <a:pt x="4704" y="4830"/>
                    <a:pt x="4748" y="4863"/>
                    <a:pt x="4792" y="4863"/>
                  </a:cubicBezTo>
                  <a:cubicBezTo>
                    <a:pt x="4821" y="4863"/>
                    <a:pt x="4850" y="4849"/>
                    <a:pt x="4865" y="4819"/>
                  </a:cubicBezTo>
                  <a:cubicBezTo>
                    <a:pt x="5068" y="4373"/>
                    <a:pt x="5056" y="3813"/>
                    <a:pt x="4941" y="3342"/>
                  </a:cubicBezTo>
                  <a:cubicBezTo>
                    <a:pt x="4826" y="2845"/>
                    <a:pt x="4572" y="2399"/>
                    <a:pt x="4228" y="2043"/>
                  </a:cubicBezTo>
                  <a:cubicBezTo>
                    <a:pt x="3910" y="1712"/>
                    <a:pt x="3489" y="1457"/>
                    <a:pt x="3044" y="1317"/>
                  </a:cubicBezTo>
                  <a:cubicBezTo>
                    <a:pt x="2522" y="1139"/>
                    <a:pt x="1961" y="1203"/>
                    <a:pt x="1414" y="1088"/>
                  </a:cubicBezTo>
                  <a:cubicBezTo>
                    <a:pt x="1096" y="1024"/>
                    <a:pt x="803" y="910"/>
                    <a:pt x="561" y="706"/>
                  </a:cubicBezTo>
                  <a:cubicBezTo>
                    <a:pt x="332" y="515"/>
                    <a:pt x="179" y="260"/>
                    <a:pt x="39" y="6"/>
                  </a:cubicBezTo>
                  <a:cubicBezTo>
                    <a:pt x="32" y="2"/>
                    <a:pt x="26" y="1"/>
                    <a:pt x="21"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56"/>
            <p:cNvSpPr/>
            <p:nvPr/>
          </p:nvSpPr>
          <p:spPr>
            <a:xfrm>
              <a:off x="7217430" y="2263199"/>
              <a:ext cx="355318" cy="101317"/>
            </a:xfrm>
            <a:custGeom>
              <a:rect b="b" l="l" r="r" t="t"/>
              <a:pathLst>
                <a:path extrusionOk="0" h="1002" w="3514">
                  <a:moveTo>
                    <a:pt x="39" y="0"/>
                  </a:moveTo>
                  <a:cubicBezTo>
                    <a:pt x="1" y="0"/>
                    <a:pt x="1" y="26"/>
                    <a:pt x="26" y="51"/>
                  </a:cubicBezTo>
                  <a:cubicBezTo>
                    <a:pt x="536" y="332"/>
                    <a:pt x="1185" y="395"/>
                    <a:pt x="1758" y="446"/>
                  </a:cubicBezTo>
                  <a:cubicBezTo>
                    <a:pt x="2331" y="472"/>
                    <a:pt x="2955" y="523"/>
                    <a:pt x="3362" y="981"/>
                  </a:cubicBezTo>
                  <a:cubicBezTo>
                    <a:pt x="3377" y="995"/>
                    <a:pt x="3393" y="1001"/>
                    <a:pt x="3408" y="1001"/>
                  </a:cubicBezTo>
                  <a:cubicBezTo>
                    <a:pt x="3463" y="1001"/>
                    <a:pt x="3514" y="929"/>
                    <a:pt x="3464" y="879"/>
                  </a:cubicBezTo>
                  <a:cubicBezTo>
                    <a:pt x="3095" y="459"/>
                    <a:pt x="2548" y="344"/>
                    <a:pt x="2025" y="319"/>
                  </a:cubicBezTo>
                  <a:cubicBezTo>
                    <a:pt x="1682" y="306"/>
                    <a:pt x="1325" y="306"/>
                    <a:pt x="994" y="242"/>
                  </a:cubicBezTo>
                  <a:cubicBezTo>
                    <a:pt x="676" y="179"/>
                    <a:pt x="357" y="51"/>
                    <a:pt x="3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56"/>
            <p:cNvSpPr/>
            <p:nvPr/>
          </p:nvSpPr>
          <p:spPr>
            <a:xfrm>
              <a:off x="7396404" y="2865953"/>
              <a:ext cx="54198" cy="52378"/>
            </a:xfrm>
            <a:custGeom>
              <a:rect b="b" l="l" r="r" t="t"/>
              <a:pathLst>
                <a:path extrusionOk="0" h="518" w="536">
                  <a:moveTo>
                    <a:pt x="471" y="1"/>
                  </a:moveTo>
                  <a:cubicBezTo>
                    <a:pt x="462" y="1"/>
                    <a:pt x="454" y="4"/>
                    <a:pt x="446" y="11"/>
                  </a:cubicBezTo>
                  <a:cubicBezTo>
                    <a:pt x="408" y="37"/>
                    <a:pt x="357" y="88"/>
                    <a:pt x="306" y="113"/>
                  </a:cubicBezTo>
                  <a:cubicBezTo>
                    <a:pt x="255" y="151"/>
                    <a:pt x="192" y="164"/>
                    <a:pt x="141" y="215"/>
                  </a:cubicBezTo>
                  <a:cubicBezTo>
                    <a:pt x="64" y="279"/>
                    <a:pt x="1" y="393"/>
                    <a:pt x="52" y="495"/>
                  </a:cubicBezTo>
                  <a:cubicBezTo>
                    <a:pt x="57" y="510"/>
                    <a:pt x="68" y="517"/>
                    <a:pt x="79" y="517"/>
                  </a:cubicBezTo>
                  <a:cubicBezTo>
                    <a:pt x="97" y="517"/>
                    <a:pt x="115" y="501"/>
                    <a:pt x="115" y="470"/>
                  </a:cubicBezTo>
                  <a:cubicBezTo>
                    <a:pt x="64" y="228"/>
                    <a:pt x="497" y="266"/>
                    <a:pt x="536" y="37"/>
                  </a:cubicBezTo>
                  <a:cubicBezTo>
                    <a:pt x="518" y="19"/>
                    <a:pt x="493" y="1"/>
                    <a:pt x="471"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56"/>
            <p:cNvSpPr/>
            <p:nvPr/>
          </p:nvSpPr>
          <p:spPr>
            <a:xfrm>
              <a:off x="7483970" y="2795172"/>
              <a:ext cx="46513" cy="38525"/>
            </a:xfrm>
            <a:custGeom>
              <a:rect b="b" l="l" r="r" t="t"/>
              <a:pathLst>
                <a:path extrusionOk="0" h="381" w="460">
                  <a:moveTo>
                    <a:pt x="337" y="0"/>
                  </a:moveTo>
                  <a:cubicBezTo>
                    <a:pt x="329" y="0"/>
                    <a:pt x="323" y="3"/>
                    <a:pt x="319" y="11"/>
                  </a:cubicBezTo>
                  <a:cubicBezTo>
                    <a:pt x="281" y="37"/>
                    <a:pt x="281" y="75"/>
                    <a:pt x="255" y="100"/>
                  </a:cubicBezTo>
                  <a:cubicBezTo>
                    <a:pt x="217" y="138"/>
                    <a:pt x="166" y="151"/>
                    <a:pt x="141" y="164"/>
                  </a:cubicBezTo>
                  <a:cubicBezTo>
                    <a:pt x="77" y="215"/>
                    <a:pt x="1" y="240"/>
                    <a:pt x="1" y="342"/>
                  </a:cubicBezTo>
                  <a:cubicBezTo>
                    <a:pt x="1" y="368"/>
                    <a:pt x="17" y="380"/>
                    <a:pt x="34" y="380"/>
                  </a:cubicBezTo>
                  <a:cubicBezTo>
                    <a:pt x="52" y="380"/>
                    <a:pt x="71" y="368"/>
                    <a:pt x="77" y="342"/>
                  </a:cubicBezTo>
                  <a:cubicBezTo>
                    <a:pt x="77" y="266"/>
                    <a:pt x="217" y="240"/>
                    <a:pt x="281" y="228"/>
                  </a:cubicBezTo>
                  <a:cubicBezTo>
                    <a:pt x="344" y="202"/>
                    <a:pt x="459" y="87"/>
                    <a:pt x="383" y="24"/>
                  </a:cubicBezTo>
                  <a:cubicBezTo>
                    <a:pt x="374" y="15"/>
                    <a:pt x="353" y="0"/>
                    <a:pt x="337"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56"/>
            <p:cNvSpPr/>
            <p:nvPr/>
          </p:nvSpPr>
          <p:spPr>
            <a:xfrm>
              <a:off x="7161210" y="2582120"/>
              <a:ext cx="155110" cy="188681"/>
            </a:xfrm>
            <a:custGeom>
              <a:rect b="b" l="l" r="r" t="t"/>
              <a:pathLst>
                <a:path extrusionOk="0" h="1866" w="1534">
                  <a:moveTo>
                    <a:pt x="35" y="1"/>
                  </a:moveTo>
                  <a:cubicBezTo>
                    <a:pt x="16" y="1"/>
                    <a:pt x="0" y="25"/>
                    <a:pt x="9" y="43"/>
                  </a:cubicBezTo>
                  <a:cubicBezTo>
                    <a:pt x="188" y="374"/>
                    <a:pt x="417" y="628"/>
                    <a:pt x="671" y="921"/>
                  </a:cubicBezTo>
                  <a:cubicBezTo>
                    <a:pt x="799" y="1061"/>
                    <a:pt x="926" y="1201"/>
                    <a:pt x="1053" y="1367"/>
                  </a:cubicBezTo>
                  <a:cubicBezTo>
                    <a:pt x="1181" y="1520"/>
                    <a:pt x="1295" y="1711"/>
                    <a:pt x="1423" y="1863"/>
                  </a:cubicBezTo>
                  <a:cubicBezTo>
                    <a:pt x="1428" y="1865"/>
                    <a:pt x="1434" y="1865"/>
                    <a:pt x="1440" y="1865"/>
                  </a:cubicBezTo>
                  <a:cubicBezTo>
                    <a:pt x="1486" y="1865"/>
                    <a:pt x="1533" y="1822"/>
                    <a:pt x="1499" y="1800"/>
                  </a:cubicBezTo>
                  <a:cubicBezTo>
                    <a:pt x="1359" y="1481"/>
                    <a:pt x="1053" y="1176"/>
                    <a:pt x="824" y="908"/>
                  </a:cubicBezTo>
                  <a:cubicBezTo>
                    <a:pt x="544" y="616"/>
                    <a:pt x="251" y="348"/>
                    <a:pt x="60" y="17"/>
                  </a:cubicBezTo>
                  <a:cubicBezTo>
                    <a:pt x="53" y="5"/>
                    <a:pt x="44" y="1"/>
                    <a:pt x="35"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56"/>
            <p:cNvSpPr/>
            <p:nvPr/>
          </p:nvSpPr>
          <p:spPr>
            <a:xfrm>
              <a:off x="7221474" y="2600321"/>
              <a:ext cx="57433" cy="63702"/>
            </a:xfrm>
            <a:custGeom>
              <a:rect b="b" l="l" r="r" t="t"/>
              <a:pathLst>
                <a:path extrusionOk="0" h="630" w="568">
                  <a:moveTo>
                    <a:pt x="43" y="0"/>
                  </a:moveTo>
                  <a:cubicBezTo>
                    <a:pt x="28" y="0"/>
                    <a:pt x="1" y="30"/>
                    <a:pt x="12" y="41"/>
                  </a:cubicBezTo>
                  <a:cubicBezTo>
                    <a:pt x="177" y="232"/>
                    <a:pt x="330" y="436"/>
                    <a:pt x="496" y="627"/>
                  </a:cubicBezTo>
                  <a:cubicBezTo>
                    <a:pt x="501" y="629"/>
                    <a:pt x="506" y="630"/>
                    <a:pt x="512" y="630"/>
                  </a:cubicBezTo>
                  <a:cubicBezTo>
                    <a:pt x="538" y="630"/>
                    <a:pt x="567" y="611"/>
                    <a:pt x="547" y="601"/>
                  </a:cubicBezTo>
                  <a:cubicBezTo>
                    <a:pt x="381" y="385"/>
                    <a:pt x="203" y="194"/>
                    <a:pt x="50" y="3"/>
                  </a:cubicBezTo>
                  <a:cubicBezTo>
                    <a:pt x="48" y="1"/>
                    <a:pt x="46" y="0"/>
                    <a:pt x="4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56"/>
            <p:cNvSpPr/>
            <p:nvPr/>
          </p:nvSpPr>
          <p:spPr>
            <a:xfrm>
              <a:off x="7329061" y="2440961"/>
              <a:ext cx="173008" cy="217498"/>
            </a:xfrm>
            <a:custGeom>
              <a:rect b="b" l="l" r="r" t="t"/>
              <a:pathLst>
                <a:path extrusionOk="0" h="2151" w="1711">
                  <a:moveTo>
                    <a:pt x="39" y="1"/>
                  </a:moveTo>
                  <a:cubicBezTo>
                    <a:pt x="9" y="1"/>
                    <a:pt x="0" y="46"/>
                    <a:pt x="30" y="76"/>
                  </a:cubicBezTo>
                  <a:cubicBezTo>
                    <a:pt x="399" y="331"/>
                    <a:pt x="769" y="585"/>
                    <a:pt x="1049" y="929"/>
                  </a:cubicBezTo>
                  <a:cubicBezTo>
                    <a:pt x="1202" y="1107"/>
                    <a:pt x="1329" y="1298"/>
                    <a:pt x="1393" y="1502"/>
                  </a:cubicBezTo>
                  <a:cubicBezTo>
                    <a:pt x="1456" y="1706"/>
                    <a:pt x="1456" y="1922"/>
                    <a:pt x="1482" y="2126"/>
                  </a:cubicBezTo>
                  <a:cubicBezTo>
                    <a:pt x="1482" y="2143"/>
                    <a:pt x="1495" y="2150"/>
                    <a:pt x="1510" y="2150"/>
                  </a:cubicBezTo>
                  <a:cubicBezTo>
                    <a:pt x="1529" y="2150"/>
                    <a:pt x="1551" y="2140"/>
                    <a:pt x="1558" y="2126"/>
                  </a:cubicBezTo>
                  <a:cubicBezTo>
                    <a:pt x="1711" y="1744"/>
                    <a:pt x="1456" y="1235"/>
                    <a:pt x="1214" y="929"/>
                  </a:cubicBezTo>
                  <a:cubicBezTo>
                    <a:pt x="909" y="534"/>
                    <a:pt x="476" y="280"/>
                    <a:pt x="68" y="12"/>
                  </a:cubicBezTo>
                  <a:cubicBezTo>
                    <a:pt x="57" y="4"/>
                    <a:pt x="47" y="1"/>
                    <a:pt x="39"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56"/>
            <p:cNvSpPr/>
            <p:nvPr/>
          </p:nvSpPr>
          <p:spPr>
            <a:xfrm>
              <a:off x="7502374" y="2530652"/>
              <a:ext cx="25481" cy="77859"/>
            </a:xfrm>
            <a:custGeom>
              <a:rect b="b" l="l" r="r" t="t"/>
              <a:pathLst>
                <a:path extrusionOk="0" h="770" w="252">
                  <a:moveTo>
                    <a:pt x="36" y="1"/>
                  </a:moveTo>
                  <a:cubicBezTo>
                    <a:pt x="17" y="1"/>
                    <a:pt x="1" y="24"/>
                    <a:pt x="10" y="42"/>
                  </a:cubicBezTo>
                  <a:cubicBezTo>
                    <a:pt x="99" y="271"/>
                    <a:pt x="137" y="501"/>
                    <a:pt x="188" y="743"/>
                  </a:cubicBezTo>
                  <a:cubicBezTo>
                    <a:pt x="188" y="760"/>
                    <a:pt x="202" y="770"/>
                    <a:pt x="216" y="770"/>
                  </a:cubicBezTo>
                  <a:cubicBezTo>
                    <a:pt x="233" y="770"/>
                    <a:pt x="252" y="757"/>
                    <a:pt x="252" y="730"/>
                  </a:cubicBezTo>
                  <a:cubicBezTo>
                    <a:pt x="239" y="475"/>
                    <a:pt x="150" y="246"/>
                    <a:pt x="61" y="17"/>
                  </a:cubicBezTo>
                  <a:cubicBezTo>
                    <a:pt x="53" y="5"/>
                    <a:pt x="44" y="1"/>
                    <a:pt x="36"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56"/>
            <p:cNvSpPr/>
            <p:nvPr/>
          </p:nvSpPr>
          <p:spPr>
            <a:xfrm>
              <a:off x="6871109" y="2443085"/>
              <a:ext cx="66837" cy="112844"/>
            </a:xfrm>
            <a:custGeom>
              <a:rect b="b" l="l" r="r" t="t"/>
              <a:pathLst>
                <a:path extrusionOk="0" h="1116" w="661">
                  <a:moveTo>
                    <a:pt x="626" y="1"/>
                  </a:moveTo>
                  <a:cubicBezTo>
                    <a:pt x="622" y="1"/>
                    <a:pt x="617" y="2"/>
                    <a:pt x="612" y="4"/>
                  </a:cubicBezTo>
                  <a:cubicBezTo>
                    <a:pt x="332" y="310"/>
                    <a:pt x="1" y="641"/>
                    <a:pt x="13" y="1086"/>
                  </a:cubicBezTo>
                  <a:cubicBezTo>
                    <a:pt x="13" y="1108"/>
                    <a:pt x="25" y="1116"/>
                    <a:pt x="38" y="1116"/>
                  </a:cubicBezTo>
                  <a:cubicBezTo>
                    <a:pt x="56" y="1116"/>
                    <a:pt x="77" y="1101"/>
                    <a:pt x="77" y="1086"/>
                  </a:cubicBezTo>
                  <a:cubicBezTo>
                    <a:pt x="102" y="666"/>
                    <a:pt x="383" y="335"/>
                    <a:pt x="650" y="30"/>
                  </a:cubicBezTo>
                  <a:cubicBezTo>
                    <a:pt x="660" y="19"/>
                    <a:pt x="646" y="1"/>
                    <a:pt x="626"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56"/>
            <p:cNvSpPr/>
            <p:nvPr/>
          </p:nvSpPr>
          <p:spPr>
            <a:xfrm>
              <a:off x="6923891" y="2648452"/>
              <a:ext cx="81600" cy="191208"/>
            </a:xfrm>
            <a:custGeom>
              <a:rect b="b" l="l" r="r" t="t"/>
              <a:pathLst>
                <a:path extrusionOk="0" h="1891" w="807">
                  <a:moveTo>
                    <a:pt x="182" y="1"/>
                  </a:moveTo>
                  <a:cubicBezTo>
                    <a:pt x="176" y="1"/>
                    <a:pt x="166" y="4"/>
                    <a:pt x="153" y="10"/>
                  </a:cubicBezTo>
                  <a:cubicBezTo>
                    <a:pt x="1" y="673"/>
                    <a:pt x="204" y="1424"/>
                    <a:pt x="726" y="1882"/>
                  </a:cubicBezTo>
                  <a:cubicBezTo>
                    <a:pt x="738" y="1888"/>
                    <a:pt x="749" y="1891"/>
                    <a:pt x="759" y="1891"/>
                  </a:cubicBezTo>
                  <a:cubicBezTo>
                    <a:pt x="791" y="1891"/>
                    <a:pt x="807" y="1864"/>
                    <a:pt x="777" y="1844"/>
                  </a:cubicBezTo>
                  <a:cubicBezTo>
                    <a:pt x="306" y="1360"/>
                    <a:pt x="64" y="673"/>
                    <a:pt x="192" y="10"/>
                  </a:cubicBezTo>
                  <a:cubicBezTo>
                    <a:pt x="192" y="4"/>
                    <a:pt x="188" y="1"/>
                    <a:pt x="182"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56"/>
            <p:cNvSpPr/>
            <p:nvPr/>
          </p:nvSpPr>
          <p:spPr>
            <a:xfrm>
              <a:off x="7021974" y="2922174"/>
              <a:ext cx="146212" cy="29930"/>
            </a:xfrm>
            <a:custGeom>
              <a:rect b="b" l="l" r="r" t="t"/>
              <a:pathLst>
                <a:path extrusionOk="0" h="296" w="1446">
                  <a:moveTo>
                    <a:pt x="1395" y="1"/>
                  </a:moveTo>
                  <a:cubicBezTo>
                    <a:pt x="1392" y="1"/>
                    <a:pt x="1389" y="2"/>
                    <a:pt x="1386" y="3"/>
                  </a:cubicBezTo>
                  <a:cubicBezTo>
                    <a:pt x="1161" y="135"/>
                    <a:pt x="925" y="199"/>
                    <a:pt x="690" y="199"/>
                  </a:cubicBezTo>
                  <a:cubicBezTo>
                    <a:pt x="473" y="199"/>
                    <a:pt x="257" y="145"/>
                    <a:pt x="49" y="41"/>
                  </a:cubicBezTo>
                  <a:cubicBezTo>
                    <a:pt x="47" y="39"/>
                    <a:pt x="44" y="38"/>
                    <a:pt x="40" y="38"/>
                  </a:cubicBezTo>
                  <a:cubicBezTo>
                    <a:pt x="24" y="38"/>
                    <a:pt x="1" y="56"/>
                    <a:pt x="11" y="67"/>
                  </a:cubicBezTo>
                  <a:cubicBezTo>
                    <a:pt x="215" y="219"/>
                    <a:pt x="466" y="296"/>
                    <a:pt x="716" y="296"/>
                  </a:cubicBezTo>
                  <a:cubicBezTo>
                    <a:pt x="966" y="296"/>
                    <a:pt x="1214" y="219"/>
                    <a:pt x="1412" y="67"/>
                  </a:cubicBezTo>
                  <a:cubicBezTo>
                    <a:pt x="1446" y="44"/>
                    <a:pt x="1419" y="1"/>
                    <a:pt x="1395"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56"/>
            <p:cNvSpPr/>
            <p:nvPr/>
          </p:nvSpPr>
          <p:spPr>
            <a:xfrm>
              <a:off x="7568099" y="2417401"/>
              <a:ext cx="76949" cy="193736"/>
            </a:xfrm>
            <a:custGeom>
              <a:rect b="b" l="l" r="r" t="t"/>
              <a:pathLst>
                <a:path extrusionOk="0" h="1916" w="761">
                  <a:moveTo>
                    <a:pt x="42" y="0"/>
                  </a:moveTo>
                  <a:cubicBezTo>
                    <a:pt x="23" y="0"/>
                    <a:pt x="0" y="27"/>
                    <a:pt x="9" y="54"/>
                  </a:cubicBezTo>
                  <a:cubicBezTo>
                    <a:pt x="149" y="347"/>
                    <a:pt x="315" y="653"/>
                    <a:pt x="429" y="971"/>
                  </a:cubicBezTo>
                  <a:cubicBezTo>
                    <a:pt x="531" y="1277"/>
                    <a:pt x="582" y="1595"/>
                    <a:pt x="697" y="1888"/>
                  </a:cubicBezTo>
                  <a:cubicBezTo>
                    <a:pt x="703" y="1906"/>
                    <a:pt x="717" y="1915"/>
                    <a:pt x="730" y="1915"/>
                  </a:cubicBezTo>
                  <a:cubicBezTo>
                    <a:pt x="746" y="1915"/>
                    <a:pt x="760" y="1903"/>
                    <a:pt x="760" y="1875"/>
                  </a:cubicBezTo>
                  <a:cubicBezTo>
                    <a:pt x="748" y="1582"/>
                    <a:pt x="620" y="1226"/>
                    <a:pt x="506" y="920"/>
                  </a:cubicBezTo>
                  <a:cubicBezTo>
                    <a:pt x="391" y="602"/>
                    <a:pt x="251" y="309"/>
                    <a:pt x="60" y="16"/>
                  </a:cubicBezTo>
                  <a:cubicBezTo>
                    <a:pt x="56" y="5"/>
                    <a:pt x="49" y="0"/>
                    <a:pt x="42"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56"/>
            <p:cNvSpPr/>
            <p:nvPr/>
          </p:nvSpPr>
          <p:spPr>
            <a:xfrm>
              <a:off x="7622094" y="2410728"/>
              <a:ext cx="47625" cy="108496"/>
            </a:xfrm>
            <a:custGeom>
              <a:rect b="b" l="l" r="r" t="t"/>
              <a:pathLst>
                <a:path extrusionOk="0" h="1073" w="471">
                  <a:moveTo>
                    <a:pt x="32" y="1"/>
                  </a:moveTo>
                  <a:cubicBezTo>
                    <a:pt x="17" y="1"/>
                    <a:pt x="1" y="10"/>
                    <a:pt x="10" y="19"/>
                  </a:cubicBezTo>
                  <a:cubicBezTo>
                    <a:pt x="188" y="337"/>
                    <a:pt x="328" y="693"/>
                    <a:pt x="417" y="1050"/>
                  </a:cubicBezTo>
                  <a:cubicBezTo>
                    <a:pt x="423" y="1066"/>
                    <a:pt x="435" y="1073"/>
                    <a:pt x="445" y="1073"/>
                  </a:cubicBezTo>
                  <a:cubicBezTo>
                    <a:pt x="459" y="1073"/>
                    <a:pt x="470" y="1059"/>
                    <a:pt x="456" y="1037"/>
                  </a:cubicBezTo>
                  <a:cubicBezTo>
                    <a:pt x="405" y="655"/>
                    <a:pt x="252" y="311"/>
                    <a:pt x="48" y="6"/>
                  </a:cubicBezTo>
                  <a:cubicBezTo>
                    <a:pt x="44" y="2"/>
                    <a:pt x="38" y="1"/>
                    <a:pt x="32"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 name="Google Shape;1466;p56"/>
          <p:cNvGrpSpPr/>
          <p:nvPr/>
        </p:nvGrpSpPr>
        <p:grpSpPr>
          <a:xfrm rot="1172097">
            <a:off x="721691" y="3468216"/>
            <a:ext cx="862223" cy="840353"/>
            <a:chOff x="7254141" y="2513740"/>
            <a:chExt cx="366296" cy="356991"/>
          </a:xfrm>
        </p:grpSpPr>
        <p:sp>
          <p:nvSpPr>
            <p:cNvPr id="1467" name="Google Shape;1467;p56"/>
            <p:cNvSpPr/>
            <p:nvPr/>
          </p:nvSpPr>
          <p:spPr>
            <a:xfrm>
              <a:off x="7469710" y="2649477"/>
              <a:ext cx="65173" cy="67130"/>
            </a:xfrm>
            <a:custGeom>
              <a:rect b="b" l="l" r="r" t="t"/>
              <a:pathLst>
                <a:path extrusionOk="0" h="1818" w="1765">
                  <a:moveTo>
                    <a:pt x="1535" y="181"/>
                  </a:moveTo>
                  <a:cubicBezTo>
                    <a:pt x="1535" y="537"/>
                    <a:pt x="1599" y="869"/>
                    <a:pt x="1624" y="1212"/>
                  </a:cubicBezTo>
                  <a:cubicBezTo>
                    <a:pt x="1614" y="1344"/>
                    <a:pt x="1564" y="1636"/>
                    <a:pt x="1410" y="1636"/>
                  </a:cubicBezTo>
                  <a:cubicBezTo>
                    <a:pt x="1370" y="1636"/>
                    <a:pt x="1323" y="1616"/>
                    <a:pt x="1268" y="1569"/>
                  </a:cubicBezTo>
                  <a:cubicBezTo>
                    <a:pt x="1153" y="1480"/>
                    <a:pt x="1089" y="1327"/>
                    <a:pt x="1013" y="1212"/>
                  </a:cubicBezTo>
                  <a:cubicBezTo>
                    <a:pt x="1000" y="1200"/>
                    <a:pt x="987" y="1187"/>
                    <a:pt x="962" y="1161"/>
                  </a:cubicBezTo>
                  <a:lnTo>
                    <a:pt x="987" y="1136"/>
                  </a:lnTo>
                  <a:cubicBezTo>
                    <a:pt x="1051" y="945"/>
                    <a:pt x="1153" y="754"/>
                    <a:pt x="1255" y="576"/>
                  </a:cubicBezTo>
                  <a:cubicBezTo>
                    <a:pt x="1331" y="436"/>
                    <a:pt x="1408" y="296"/>
                    <a:pt x="1535" y="181"/>
                  </a:cubicBezTo>
                  <a:close/>
                  <a:moveTo>
                    <a:pt x="1573" y="1"/>
                  </a:moveTo>
                  <a:cubicBezTo>
                    <a:pt x="1569" y="1"/>
                    <a:pt x="1564" y="1"/>
                    <a:pt x="1560" y="3"/>
                  </a:cubicBezTo>
                  <a:cubicBezTo>
                    <a:pt x="1369" y="66"/>
                    <a:pt x="1268" y="257"/>
                    <a:pt x="1178" y="436"/>
                  </a:cubicBezTo>
                  <a:cubicBezTo>
                    <a:pt x="1051" y="665"/>
                    <a:pt x="1000" y="881"/>
                    <a:pt x="936" y="1123"/>
                  </a:cubicBezTo>
                  <a:cubicBezTo>
                    <a:pt x="774" y="918"/>
                    <a:pt x="537" y="655"/>
                    <a:pt x="318" y="655"/>
                  </a:cubicBezTo>
                  <a:cubicBezTo>
                    <a:pt x="210" y="655"/>
                    <a:pt x="107" y="718"/>
                    <a:pt x="20" y="881"/>
                  </a:cubicBezTo>
                  <a:cubicBezTo>
                    <a:pt x="0" y="920"/>
                    <a:pt x="33" y="974"/>
                    <a:pt x="72" y="974"/>
                  </a:cubicBezTo>
                  <a:cubicBezTo>
                    <a:pt x="84" y="974"/>
                    <a:pt x="97" y="970"/>
                    <a:pt x="109" y="958"/>
                  </a:cubicBezTo>
                  <a:cubicBezTo>
                    <a:pt x="147" y="932"/>
                    <a:pt x="223" y="869"/>
                    <a:pt x="274" y="830"/>
                  </a:cubicBezTo>
                  <a:cubicBezTo>
                    <a:pt x="299" y="820"/>
                    <a:pt x="324" y="815"/>
                    <a:pt x="348" y="815"/>
                  </a:cubicBezTo>
                  <a:cubicBezTo>
                    <a:pt x="468" y="815"/>
                    <a:pt x="567" y="934"/>
                    <a:pt x="631" y="1009"/>
                  </a:cubicBezTo>
                  <a:cubicBezTo>
                    <a:pt x="758" y="1136"/>
                    <a:pt x="860" y="1301"/>
                    <a:pt x="949" y="1442"/>
                  </a:cubicBezTo>
                  <a:cubicBezTo>
                    <a:pt x="1053" y="1603"/>
                    <a:pt x="1189" y="1818"/>
                    <a:pt x="1394" y="1818"/>
                  </a:cubicBezTo>
                  <a:cubicBezTo>
                    <a:pt x="1415" y="1818"/>
                    <a:pt x="1436" y="1816"/>
                    <a:pt x="1459" y="1811"/>
                  </a:cubicBezTo>
                  <a:cubicBezTo>
                    <a:pt x="1700" y="1760"/>
                    <a:pt x="1764" y="1492"/>
                    <a:pt x="1764" y="1289"/>
                  </a:cubicBezTo>
                  <a:cubicBezTo>
                    <a:pt x="1764" y="907"/>
                    <a:pt x="1700" y="487"/>
                    <a:pt x="1637" y="130"/>
                  </a:cubicBezTo>
                  <a:cubicBezTo>
                    <a:pt x="1637" y="117"/>
                    <a:pt x="1637" y="117"/>
                    <a:pt x="1624" y="117"/>
                  </a:cubicBezTo>
                  <a:cubicBezTo>
                    <a:pt x="1637" y="117"/>
                    <a:pt x="1637" y="105"/>
                    <a:pt x="1637" y="92"/>
                  </a:cubicBezTo>
                  <a:cubicBezTo>
                    <a:pt x="1648" y="46"/>
                    <a:pt x="1609" y="1"/>
                    <a:pt x="15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56"/>
            <p:cNvSpPr/>
            <p:nvPr/>
          </p:nvSpPr>
          <p:spPr>
            <a:xfrm>
              <a:off x="7465242" y="2721037"/>
              <a:ext cx="57529" cy="57751"/>
            </a:xfrm>
            <a:custGeom>
              <a:rect b="b" l="l" r="r" t="t"/>
              <a:pathLst>
                <a:path extrusionOk="0" h="1564" w="1558">
                  <a:moveTo>
                    <a:pt x="1" y="0"/>
                  </a:moveTo>
                  <a:cubicBezTo>
                    <a:pt x="39" y="293"/>
                    <a:pt x="293" y="650"/>
                    <a:pt x="510" y="853"/>
                  </a:cubicBezTo>
                  <a:cubicBezTo>
                    <a:pt x="663" y="981"/>
                    <a:pt x="816" y="1108"/>
                    <a:pt x="981" y="1223"/>
                  </a:cubicBezTo>
                  <a:cubicBezTo>
                    <a:pt x="1121" y="1337"/>
                    <a:pt x="1261" y="1477"/>
                    <a:pt x="1439" y="1554"/>
                  </a:cubicBezTo>
                  <a:cubicBezTo>
                    <a:pt x="1451" y="1561"/>
                    <a:pt x="1463" y="1564"/>
                    <a:pt x="1475" y="1564"/>
                  </a:cubicBezTo>
                  <a:cubicBezTo>
                    <a:pt x="1523" y="1564"/>
                    <a:pt x="1557" y="1506"/>
                    <a:pt x="1516" y="1464"/>
                  </a:cubicBezTo>
                  <a:cubicBezTo>
                    <a:pt x="1401" y="1324"/>
                    <a:pt x="1248" y="1210"/>
                    <a:pt x="1108" y="1095"/>
                  </a:cubicBezTo>
                  <a:cubicBezTo>
                    <a:pt x="956" y="981"/>
                    <a:pt x="816" y="879"/>
                    <a:pt x="688" y="764"/>
                  </a:cubicBezTo>
                  <a:cubicBezTo>
                    <a:pt x="535" y="637"/>
                    <a:pt x="421" y="497"/>
                    <a:pt x="293" y="331"/>
                  </a:cubicBezTo>
                  <a:cubicBezTo>
                    <a:pt x="217" y="204"/>
                    <a:pt x="128" y="77"/>
                    <a:pt x="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56"/>
            <p:cNvSpPr/>
            <p:nvPr/>
          </p:nvSpPr>
          <p:spPr>
            <a:xfrm>
              <a:off x="7500210" y="2782702"/>
              <a:ext cx="17133" cy="28728"/>
            </a:xfrm>
            <a:custGeom>
              <a:rect b="b" l="l" r="r" t="t"/>
              <a:pathLst>
                <a:path extrusionOk="0" h="778" w="464">
                  <a:moveTo>
                    <a:pt x="421" y="1"/>
                  </a:moveTo>
                  <a:cubicBezTo>
                    <a:pt x="412" y="1"/>
                    <a:pt x="401" y="4"/>
                    <a:pt x="391" y="11"/>
                  </a:cubicBezTo>
                  <a:cubicBezTo>
                    <a:pt x="276" y="75"/>
                    <a:pt x="225" y="227"/>
                    <a:pt x="174" y="329"/>
                  </a:cubicBezTo>
                  <a:cubicBezTo>
                    <a:pt x="110" y="457"/>
                    <a:pt x="60" y="609"/>
                    <a:pt x="9" y="737"/>
                  </a:cubicBezTo>
                  <a:cubicBezTo>
                    <a:pt x="1" y="760"/>
                    <a:pt x="21" y="778"/>
                    <a:pt x="41" y="778"/>
                  </a:cubicBezTo>
                  <a:cubicBezTo>
                    <a:pt x="54" y="778"/>
                    <a:pt x="67" y="770"/>
                    <a:pt x="72" y="749"/>
                  </a:cubicBezTo>
                  <a:cubicBezTo>
                    <a:pt x="123" y="609"/>
                    <a:pt x="187" y="482"/>
                    <a:pt x="263" y="355"/>
                  </a:cubicBezTo>
                  <a:cubicBezTo>
                    <a:pt x="327" y="253"/>
                    <a:pt x="429" y="164"/>
                    <a:pt x="454" y="49"/>
                  </a:cubicBezTo>
                  <a:cubicBezTo>
                    <a:pt x="463" y="22"/>
                    <a:pt x="446" y="1"/>
                    <a:pt x="4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56"/>
            <p:cNvSpPr/>
            <p:nvPr/>
          </p:nvSpPr>
          <p:spPr>
            <a:xfrm>
              <a:off x="7513873" y="2796918"/>
              <a:ext cx="6277" cy="10450"/>
            </a:xfrm>
            <a:custGeom>
              <a:rect b="b" l="l" r="r" t="t"/>
              <a:pathLst>
                <a:path extrusionOk="0" h="283" w="170">
                  <a:moveTo>
                    <a:pt x="138" y="1"/>
                  </a:moveTo>
                  <a:cubicBezTo>
                    <a:pt x="123" y="1"/>
                    <a:pt x="101" y="11"/>
                    <a:pt x="84" y="33"/>
                  </a:cubicBezTo>
                  <a:cubicBezTo>
                    <a:pt x="59" y="97"/>
                    <a:pt x="46" y="161"/>
                    <a:pt x="8" y="237"/>
                  </a:cubicBezTo>
                  <a:cubicBezTo>
                    <a:pt x="1" y="266"/>
                    <a:pt x="18" y="282"/>
                    <a:pt x="36" y="282"/>
                  </a:cubicBezTo>
                  <a:cubicBezTo>
                    <a:pt x="51" y="282"/>
                    <a:pt x="66" y="272"/>
                    <a:pt x="72" y="250"/>
                  </a:cubicBezTo>
                  <a:cubicBezTo>
                    <a:pt x="110" y="186"/>
                    <a:pt x="135" y="123"/>
                    <a:pt x="148" y="46"/>
                  </a:cubicBezTo>
                  <a:cubicBezTo>
                    <a:pt x="169" y="18"/>
                    <a:pt x="159" y="1"/>
                    <a:pt x="1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56"/>
            <p:cNvSpPr/>
            <p:nvPr/>
          </p:nvSpPr>
          <p:spPr>
            <a:xfrm>
              <a:off x="7554564" y="2813645"/>
              <a:ext cx="16505" cy="24223"/>
            </a:xfrm>
            <a:custGeom>
              <a:rect b="b" l="l" r="r" t="t"/>
              <a:pathLst>
                <a:path extrusionOk="0" h="656" w="447">
                  <a:moveTo>
                    <a:pt x="370" y="1"/>
                  </a:moveTo>
                  <a:cubicBezTo>
                    <a:pt x="268" y="1"/>
                    <a:pt x="230" y="115"/>
                    <a:pt x="179" y="192"/>
                  </a:cubicBezTo>
                  <a:lnTo>
                    <a:pt x="77" y="383"/>
                  </a:lnTo>
                  <a:cubicBezTo>
                    <a:pt x="65" y="306"/>
                    <a:pt x="39" y="243"/>
                    <a:pt x="39" y="179"/>
                  </a:cubicBezTo>
                  <a:cubicBezTo>
                    <a:pt x="39" y="173"/>
                    <a:pt x="30" y="169"/>
                    <a:pt x="20" y="169"/>
                  </a:cubicBezTo>
                  <a:cubicBezTo>
                    <a:pt x="10" y="169"/>
                    <a:pt x="1" y="173"/>
                    <a:pt x="1" y="179"/>
                  </a:cubicBezTo>
                  <a:lnTo>
                    <a:pt x="1" y="383"/>
                  </a:lnTo>
                  <a:lnTo>
                    <a:pt x="1" y="599"/>
                  </a:lnTo>
                  <a:cubicBezTo>
                    <a:pt x="1" y="636"/>
                    <a:pt x="27" y="656"/>
                    <a:pt x="56" y="656"/>
                  </a:cubicBezTo>
                  <a:cubicBezTo>
                    <a:pt x="77" y="656"/>
                    <a:pt x="100" y="646"/>
                    <a:pt x="116" y="625"/>
                  </a:cubicBezTo>
                  <a:lnTo>
                    <a:pt x="256" y="383"/>
                  </a:lnTo>
                  <a:cubicBezTo>
                    <a:pt x="294" y="344"/>
                    <a:pt x="307" y="306"/>
                    <a:pt x="345" y="255"/>
                  </a:cubicBezTo>
                  <a:cubicBezTo>
                    <a:pt x="357" y="243"/>
                    <a:pt x="370" y="230"/>
                    <a:pt x="370" y="192"/>
                  </a:cubicBezTo>
                  <a:cubicBezTo>
                    <a:pt x="408" y="179"/>
                    <a:pt x="408" y="166"/>
                    <a:pt x="383" y="166"/>
                  </a:cubicBezTo>
                  <a:cubicBezTo>
                    <a:pt x="434" y="153"/>
                    <a:pt x="447" y="102"/>
                    <a:pt x="434" y="52"/>
                  </a:cubicBezTo>
                  <a:cubicBezTo>
                    <a:pt x="421" y="26"/>
                    <a:pt x="383" y="1"/>
                    <a:pt x="3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56"/>
            <p:cNvSpPr/>
            <p:nvPr/>
          </p:nvSpPr>
          <p:spPr>
            <a:xfrm>
              <a:off x="7574651" y="2801128"/>
              <a:ext cx="12887" cy="16616"/>
            </a:xfrm>
            <a:custGeom>
              <a:rect b="b" l="l" r="r" t="t"/>
              <a:pathLst>
                <a:path extrusionOk="0" h="450" w="349">
                  <a:moveTo>
                    <a:pt x="308" y="0"/>
                  </a:moveTo>
                  <a:cubicBezTo>
                    <a:pt x="299" y="0"/>
                    <a:pt x="288" y="3"/>
                    <a:pt x="272" y="9"/>
                  </a:cubicBezTo>
                  <a:cubicBezTo>
                    <a:pt x="208" y="47"/>
                    <a:pt x="195" y="110"/>
                    <a:pt x="157" y="174"/>
                  </a:cubicBezTo>
                  <a:cubicBezTo>
                    <a:pt x="132" y="238"/>
                    <a:pt x="81" y="289"/>
                    <a:pt x="30" y="340"/>
                  </a:cubicBezTo>
                  <a:cubicBezTo>
                    <a:pt x="0" y="379"/>
                    <a:pt x="40" y="449"/>
                    <a:pt x="82" y="449"/>
                  </a:cubicBezTo>
                  <a:cubicBezTo>
                    <a:pt x="95" y="449"/>
                    <a:pt x="108" y="443"/>
                    <a:pt x="119" y="429"/>
                  </a:cubicBezTo>
                  <a:cubicBezTo>
                    <a:pt x="157" y="365"/>
                    <a:pt x="221" y="314"/>
                    <a:pt x="259" y="238"/>
                  </a:cubicBezTo>
                  <a:cubicBezTo>
                    <a:pt x="310" y="174"/>
                    <a:pt x="348" y="85"/>
                    <a:pt x="336" y="21"/>
                  </a:cubicBezTo>
                  <a:cubicBezTo>
                    <a:pt x="328" y="6"/>
                    <a:pt x="321" y="0"/>
                    <a:pt x="3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56"/>
            <p:cNvSpPr/>
            <p:nvPr/>
          </p:nvSpPr>
          <p:spPr>
            <a:xfrm>
              <a:off x="7566454" y="2768449"/>
              <a:ext cx="21232" cy="10782"/>
            </a:xfrm>
            <a:custGeom>
              <a:rect b="b" l="l" r="r" t="t"/>
              <a:pathLst>
                <a:path extrusionOk="0" h="292" w="575">
                  <a:moveTo>
                    <a:pt x="73" y="1"/>
                  </a:moveTo>
                  <a:cubicBezTo>
                    <a:pt x="29" y="1"/>
                    <a:pt x="1" y="55"/>
                    <a:pt x="35" y="79"/>
                  </a:cubicBezTo>
                  <a:cubicBezTo>
                    <a:pt x="150" y="206"/>
                    <a:pt x="354" y="257"/>
                    <a:pt x="507" y="282"/>
                  </a:cubicBezTo>
                  <a:cubicBezTo>
                    <a:pt x="515" y="289"/>
                    <a:pt x="523" y="292"/>
                    <a:pt x="530" y="292"/>
                  </a:cubicBezTo>
                  <a:cubicBezTo>
                    <a:pt x="564" y="292"/>
                    <a:pt x="574" y="227"/>
                    <a:pt x="532" y="206"/>
                  </a:cubicBezTo>
                  <a:cubicBezTo>
                    <a:pt x="443" y="180"/>
                    <a:pt x="367" y="142"/>
                    <a:pt x="290" y="104"/>
                  </a:cubicBezTo>
                  <a:cubicBezTo>
                    <a:pt x="226" y="66"/>
                    <a:pt x="163" y="15"/>
                    <a:pt x="86" y="2"/>
                  </a:cubicBezTo>
                  <a:cubicBezTo>
                    <a:pt x="82" y="1"/>
                    <a:pt x="77"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56"/>
            <p:cNvSpPr/>
            <p:nvPr/>
          </p:nvSpPr>
          <p:spPr>
            <a:xfrm>
              <a:off x="7514537" y="2735438"/>
              <a:ext cx="14216" cy="23152"/>
            </a:xfrm>
            <a:custGeom>
              <a:rect b="b" l="l" r="r" t="t"/>
              <a:pathLst>
                <a:path extrusionOk="0" h="627" w="385">
                  <a:moveTo>
                    <a:pt x="308" y="1"/>
                  </a:moveTo>
                  <a:cubicBezTo>
                    <a:pt x="291" y="1"/>
                    <a:pt x="273" y="7"/>
                    <a:pt x="257" y="18"/>
                  </a:cubicBezTo>
                  <a:cubicBezTo>
                    <a:pt x="219" y="107"/>
                    <a:pt x="194" y="196"/>
                    <a:pt x="168" y="272"/>
                  </a:cubicBezTo>
                  <a:cubicBezTo>
                    <a:pt x="130" y="387"/>
                    <a:pt x="92" y="476"/>
                    <a:pt x="28" y="578"/>
                  </a:cubicBezTo>
                  <a:cubicBezTo>
                    <a:pt x="1" y="605"/>
                    <a:pt x="26" y="626"/>
                    <a:pt x="57" y="626"/>
                  </a:cubicBezTo>
                  <a:cubicBezTo>
                    <a:pt x="68" y="626"/>
                    <a:pt x="81" y="623"/>
                    <a:pt x="92" y="616"/>
                  </a:cubicBezTo>
                  <a:cubicBezTo>
                    <a:pt x="194" y="451"/>
                    <a:pt x="385" y="234"/>
                    <a:pt x="359" y="43"/>
                  </a:cubicBezTo>
                  <a:cubicBezTo>
                    <a:pt x="352" y="13"/>
                    <a:pt x="331" y="1"/>
                    <a:pt x="3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56"/>
            <p:cNvSpPr/>
            <p:nvPr/>
          </p:nvSpPr>
          <p:spPr>
            <a:xfrm>
              <a:off x="7533591" y="2740349"/>
              <a:ext cx="5613" cy="6905"/>
            </a:xfrm>
            <a:custGeom>
              <a:rect b="b" l="l" r="r" t="t"/>
              <a:pathLst>
                <a:path extrusionOk="0" h="187" w="152">
                  <a:moveTo>
                    <a:pt x="92" y="1"/>
                  </a:moveTo>
                  <a:cubicBezTo>
                    <a:pt x="72" y="1"/>
                    <a:pt x="52" y="12"/>
                    <a:pt x="47" y="37"/>
                  </a:cubicBezTo>
                  <a:lnTo>
                    <a:pt x="9" y="127"/>
                  </a:lnTo>
                  <a:cubicBezTo>
                    <a:pt x="1" y="166"/>
                    <a:pt x="38" y="186"/>
                    <a:pt x="69" y="186"/>
                  </a:cubicBezTo>
                  <a:cubicBezTo>
                    <a:pt x="88" y="186"/>
                    <a:pt x="106" y="179"/>
                    <a:pt x="111" y="165"/>
                  </a:cubicBezTo>
                  <a:lnTo>
                    <a:pt x="136" y="63"/>
                  </a:lnTo>
                  <a:cubicBezTo>
                    <a:pt x="151" y="25"/>
                    <a:pt x="121" y="1"/>
                    <a:pt x="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56"/>
            <p:cNvSpPr/>
            <p:nvPr/>
          </p:nvSpPr>
          <p:spPr>
            <a:xfrm>
              <a:off x="7254141" y="2513740"/>
              <a:ext cx="366296" cy="356991"/>
            </a:xfrm>
            <a:custGeom>
              <a:rect b="b" l="l" r="r" t="t"/>
              <a:pathLst>
                <a:path extrusionOk="0" h="9668" w="9920">
                  <a:moveTo>
                    <a:pt x="5104" y="1"/>
                  </a:moveTo>
                  <a:cubicBezTo>
                    <a:pt x="4538" y="1"/>
                    <a:pt x="3907" y="102"/>
                    <a:pt x="3629" y="572"/>
                  </a:cubicBezTo>
                  <a:cubicBezTo>
                    <a:pt x="3407" y="489"/>
                    <a:pt x="3181" y="446"/>
                    <a:pt x="2954" y="446"/>
                  </a:cubicBezTo>
                  <a:cubicBezTo>
                    <a:pt x="2661" y="446"/>
                    <a:pt x="2369" y="517"/>
                    <a:pt x="2089" y="661"/>
                  </a:cubicBezTo>
                  <a:cubicBezTo>
                    <a:pt x="1617" y="903"/>
                    <a:pt x="1172" y="1285"/>
                    <a:pt x="815" y="1680"/>
                  </a:cubicBezTo>
                  <a:cubicBezTo>
                    <a:pt x="484" y="2049"/>
                    <a:pt x="229" y="2482"/>
                    <a:pt x="179" y="2966"/>
                  </a:cubicBezTo>
                  <a:cubicBezTo>
                    <a:pt x="128" y="3462"/>
                    <a:pt x="179" y="4086"/>
                    <a:pt x="535" y="4468"/>
                  </a:cubicBezTo>
                  <a:cubicBezTo>
                    <a:pt x="370" y="4672"/>
                    <a:pt x="242" y="4901"/>
                    <a:pt x="128" y="5118"/>
                  </a:cubicBezTo>
                  <a:cubicBezTo>
                    <a:pt x="38" y="5359"/>
                    <a:pt x="0" y="5614"/>
                    <a:pt x="89" y="5882"/>
                  </a:cubicBezTo>
                  <a:cubicBezTo>
                    <a:pt x="166" y="6149"/>
                    <a:pt x="344" y="6340"/>
                    <a:pt x="497" y="6569"/>
                  </a:cubicBezTo>
                  <a:cubicBezTo>
                    <a:pt x="242" y="6824"/>
                    <a:pt x="280" y="7282"/>
                    <a:pt x="421" y="7588"/>
                  </a:cubicBezTo>
                  <a:cubicBezTo>
                    <a:pt x="510" y="7792"/>
                    <a:pt x="662" y="7995"/>
                    <a:pt x="803" y="8186"/>
                  </a:cubicBezTo>
                  <a:cubicBezTo>
                    <a:pt x="930" y="8377"/>
                    <a:pt x="1057" y="8568"/>
                    <a:pt x="1210" y="8734"/>
                  </a:cubicBezTo>
                  <a:cubicBezTo>
                    <a:pt x="1235" y="8747"/>
                    <a:pt x="1261" y="8759"/>
                    <a:pt x="1274" y="8759"/>
                  </a:cubicBezTo>
                  <a:cubicBezTo>
                    <a:pt x="1465" y="9103"/>
                    <a:pt x="1821" y="9332"/>
                    <a:pt x="2190" y="9485"/>
                  </a:cubicBezTo>
                  <a:cubicBezTo>
                    <a:pt x="2455" y="9592"/>
                    <a:pt x="2748" y="9668"/>
                    <a:pt x="3038" y="9668"/>
                  </a:cubicBezTo>
                  <a:cubicBezTo>
                    <a:pt x="3263" y="9668"/>
                    <a:pt x="3487" y="9622"/>
                    <a:pt x="3693" y="9511"/>
                  </a:cubicBezTo>
                  <a:cubicBezTo>
                    <a:pt x="4139" y="9256"/>
                    <a:pt x="4266" y="8797"/>
                    <a:pt x="4317" y="8339"/>
                  </a:cubicBezTo>
                  <a:cubicBezTo>
                    <a:pt x="4604" y="8115"/>
                    <a:pt x="4929" y="8032"/>
                    <a:pt x="5263" y="8032"/>
                  </a:cubicBezTo>
                  <a:cubicBezTo>
                    <a:pt x="5745" y="8032"/>
                    <a:pt x="6244" y="8204"/>
                    <a:pt x="6673" y="8377"/>
                  </a:cubicBezTo>
                  <a:cubicBezTo>
                    <a:pt x="7004" y="8530"/>
                    <a:pt x="7424" y="8670"/>
                    <a:pt x="7602" y="9014"/>
                  </a:cubicBezTo>
                  <a:cubicBezTo>
                    <a:pt x="7640" y="9116"/>
                    <a:pt x="7666" y="9243"/>
                    <a:pt x="7768" y="9307"/>
                  </a:cubicBezTo>
                  <a:cubicBezTo>
                    <a:pt x="7805" y="9327"/>
                    <a:pt x="7843" y="9336"/>
                    <a:pt x="7882" y="9336"/>
                  </a:cubicBezTo>
                  <a:cubicBezTo>
                    <a:pt x="7964" y="9336"/>
                    <a:pt x="8047" y="9299"/>
                    <a:pt x="8124" y="9256"/>
                  </a:cubicBezTo>
                  <a:cubicBezTo>
                    <a:pt x="8264" y="9179"/>
                    <a:pt x="8379" y="9052"/>
                    <a:pt x="8493" y="8925"/>
                  </a:cubicBezTo>
                  <a:cubicBezTo>
                    <a:pt x="8646" y="8747"/>
                    <a:pt x="8812" y="8556"/>
                    <a:pt x="8977" y="8365"/>
                  </a:cubicBezTo>
                  <a:cubicBezTo>
                    <a:pt x="9105" y="8212"/>
                    <a:pt x="9257" y="8046"/>
                    <a:pt x="9385" y="7906"/>
                  </a:cubicBezTo>
                  <a:cubicBezTo>
                    <a:pt x="9512" y="7741"/>
                    <a:pt x="9665" y="7601"/>
                    <a:pt x="9767" y="7410"/>
                  </a:cubicBezTo>
                  <a:cubicBezTo>
                    <a:pt x="9920" y="7231"/>
                    <a:pt x="9576" y="6938"/>
                    <a:pt x="9385" y="6747"/>
                  </a:cubicBezTo>
                  <a:cubicBezTo>
                    <a:pt x="9117" y="6467"/>
                    <a:pt x="8761" y="6264"/>
                    <a:pt x="8544" y="5958"/>
                  </a:cubicBezTo>
                  <a:cubicBezTo>
                    <a:pt x="8252" y="5550"/>
                    <a:pt x="8162" y="5003"/>
                    <a:pt x="8111" y="4532"/>
                  </a:cubicBezTo>
                  <a:cubicBezTo>
                    <a:pt x="8061" y="4073"/>
                    <a:pt x="8124" y="3628"/>
                    <a:pt x="8175" y="3157"/>
                  </a:cubicBezTo>
                  <a:cubicBezTo>
                    <a:pt x="8481" y="2762"/>
                    <a:pt x="8608" y="2202"/>
                    <a:pt x="8302" y="1756"/>
                  </a:cubicBezTo>
                  <a:cubicBezTo>
                    <a:pt x="8175" y="1565"/>
                    <a:pt x="7984" y="1425"/>
                    <a:pt x="7755" y="1374"/>
                  </a:cubicBezTo>
                  <a:cubicBezTo>
                    <a:pt x="7711" y="1367"/>
                    <a:pt x="7658" y="1362"/>
                    <a:pt x="7604" y="1362"/>
                  </a:cubicBezTo>
                  <a:cubicBezTo>
                    <a:pt x="7455" y="1362"/>
                    <a:pt x="7292" y="1400"/>
                    <a:pt x="7246" y="1539"/>
                  </a:cubicBezTo>
                  <a:cubicBezTo>
                    <a:pt x="7235" y="1582"/>
                    <a:pt x="7277" y="1606"/>
                    <a:pt x="7321" y="1606"/>
                  </a:cubicBezTo>
                  <a:cubicBezTo>
                    <a:pt x="7330" y="1606"/>
                    <a:pt x="7339" y="1605"/>
                    <a:pt x="7347" y="1603"/>
                  </a:cubicBezTo>
                  <a:cubicBezTo>
                    <a:pt x="7458" y="1559"/>
                    <a:pt x="7551" y="1523"/>
                    <a:pt x="7650" y="1523"/>
                  </a:cubicBezTo>
                  <a:cubicBezTo>
                    <a:pt x="7722" y="1523"/>
                    <a:pt x="7796" y="1542"/>
                    <a:pt x="7882" y="1590"/>
                  </a:cubicBezTo>
                  <a:cubicBezTo>
                    <a:pt x="8048" y="1667"/>
                    <a:pt x="8175" y="1820"/>
                    <a:pt x="8252" y="1985"/>
                  </a:cubicBezTo>
                  <a:cubicBezTo>
                    <a:pt x="8404" y="2316"/>
                    <a:pt x="8328" y="2685"/>
                    <a:pt x="8175" y="3017"/>
                  </a:cubicBezTo>
                  <a:cubicBezTo>
                    <a:pt x="8162" y="3017"/>
                    <a:pt x="8124" y="3017"/>
                    <a:pt x="8124" y="3029"/>
                  </a:cubicBezTo>
                  <a:cubicBezTo>
                    <a:pt x="8111" y="3093"/>
                    <a:pt x="8086" y="3144"/>
                    <a:pt x="8073" y="3208"/>
                  </a:cubicBezTo>
                  <a:cubicBezTo>
                    <a:pt x="7882" y="3921"/>
                    <a:pt x="7971" y="4736"/>
                    <a:pt x="8162" y="5436"/>
                  </a:cubicBezTo>
                  <a:cubicBezTo>
                    <a:pt x="8252" y="5767"/>
                    <a:pt x="8392" y="6085"/>
                    <a:pt x="8634" y="6327"/>
                  </a:cubicBezTo>
                  <a:cubicBezTo>
                    <a:pt x="8926" y="6595"/>
                    <a:pt x="9219" y="6824"/>
                    <a:pt x="9474" y="7129"/>
                  </a:cubicBezTo>
                  <a:cubicBezTo>
                    <a:pt x="9589" y="7257"/>
                    <a:pt x="9665" y="7320"/>
                    <a:pt x="9576" y="7511"/>
                  </a:cubicBezTo>
                  <a:cubicBezTo>
                    <a:pt x="9525" y="7601"/>
                    <a:pt x="9423" y="7702"/>
                    <a:pt x="9347" y="7779"/>
                  </a:cubicBezTo>
                  <a:cubicBezTo>
                    <a:pt x="9207" y="7957"/>
                    <a:pt x="9041" y="8123"/>
                    <a:pt x="8901" y="8301"/>
                  </a:cubicBezTo>
                  <a:cubicBezTo>
                    <a:pt x="8774" y="8466"/>
                    <a:pt x="8634" y="8619"/>
                    <a:pt x="8506" y="8759"/>
                  </a:cubicBezTo>
                  <a:cubicBezTo>
                    <a:pt x="8366" y="8925"/>
                    <a:pt x="8239" y="9116"/>
                    <a:pt x="8048" y="9230"/>
                  </a:cubicBezTo>
                  <a:cubicBezTo>
                    <a:pt x="8009" y="9254"/>
                    <a:pt x="7955" y="9277"/>
                    <a:pt x="7902" y="9277"/>
                  </a:cubicBezTo>
                  <a:cubicBezTo>
                    <a:pt x="7869" y="9277"/>
                    <a:pt x="7835" y="9268"/>
                    <a:pt x="7806" y="9243"/>
                  </a:cubicBezTo>
                  <a:cubicBezTo>
                    <a:pt x="7793" y="9230"/>
                    <a:pt x="7768" y="9141"/>
                    <a:pt x="7755" y="9129"/>
                  </a:cubicBezTo>
                  <a:cubicBezTo>
                    <a:pt x="7729" y="9078"/>
                    <a:pt x="7704" y="9014"/>
                    <a:pt x="7679" y="8976"/>
                  </a:cubicBezTo>
                  <a:cubicBezTo>
                    <a:pt x="7602" y="8861"/>
                    <a:pt x="7488" y="8759"/>
                    <a:pt x="7373" y="8683"/>
                  </a:cubicBezTo>
                  <a:cubicBezTo>
                    <a:pt x="7106" y="8492"/>
                    <a:pt x="6774" y="8365"/>
                    <a:pt x="6456" y="8237"/>
                  </a:cubicBezTo>
                  <a:cubicBezTo>
                    <a:pt x="6080" y="8096"/>
                    <a:pt x="5677" y="7990"/>
                    <a:pt x="5281" y="7990"/>
                  </a:cubicBezTo>
                  <a:cubicBezTo>
                    <a:pt x="5141" y="7990"/>
                    <a:pt x="5001" y="8003"/>
                    <a:pt x="4864" y="8033"/>
                  </a:cubicBezTo>
                  <a:cubicBezTo>
                    <a:pt x="5132" y="7728"/>
                    <a:pt x="5310" y="7269"/>
                    <a:pt x="5094" y="6913"/>
                  </a:cubicBezTo>
                  <a:cubicBezTo>
                    <a:pt x="5310" y="6900"/>
                    <a:pt x="5514" y="6887"/>
                    <a:pt x="5705" y="6824"/>
                  </a:cubicBezTo>
                  <a:cubicBezTo>
                    <a:pt x="5730" y="6811"/>
                    <a:pt x="5756" y="6747"/>
                    <a:pt x="5705" y="6722"/>
                  </a:cubicBezTo>
                  <a:cubicBezTo>
                    <a:pt x="5630" y="6714"/>
                    <a:pt x="5555" y="6711"/>
                    <a:pt x="5478" y="6711"/>
                  </a:cubicBezTo>
                  <a:cubicBezTo>
                    <a:pt x="5295" y="6711"/>
                    <a:pt x="5108" y="6729"/>
                    <a:pt x="4928" y="6747"/>
                  </a:cubicBezTo>
                  <a:cubicBezTo>
                    <a:pt x="4864" y="6747"/>
                    <a:pt x="4801" y="6837"/>
                    <a:pt x="4864" y="6887"/>
                  </a:cubicBezTo>
                  <a:cubicBezTo>
                    <a:pt x="5259" y="7269"/>
                    <a:pt x="4864" y="7855"/>
                    <a:pt x="4521" y="8110"/>
                  </a:cubicBezTo>
                  <a:lnTo>
                    <a:pt x="4508" y="8123"/>
                  </a:lnTo>
                  <a:cubicBezTo>
                    <a:pt x="4432" y="8161"/>
                    <a:pt x="4355" y="8212"/>
                    <a:pt x="4266" y="8250"/>
                  </a:cubicBezTo>
                  <a:cubicBezTo>
                    <a:pt x="4258" y="8247"/>
                    <a:pt x="4249" y="8246"/>
                    <a:pt x="4240" y="8246"/>
                  </a:cubicBezTo>
                  <a:cubicBezTo>
                    <a:pt x="4203" y="8246"/>
                    <a:pt x="4159" y="8268"/>
                    <a:pt x="4139" y="8339"/>
                  </a:cubicBezTo>
                  <a:cubicBezTo>
                    <a:pt x="4100" y="8797"/>
                    <a:pt x="4011" y="9256"/>
                    <a:pt x="3566" y="9485"/>
                  </a:cubicBezTo>
                  <a:cubicBezTo>
                    <a:pt x="3383" y="9574"/>
                    <a:pt x="3187" y="9611"/>
                    <a:pt x="2989" y="9611"/>
                  </a:cubicBezTo>
                  <a:cubicBezTo>
                    <a:pt x="2704" y="9611"/>
                    <a:pt x="2415" y="9534"/>
                    <a:pt x="2152" y="9421"/>
                  </a:cubicBezTo>
                  <a:cubicBezTo>
                    <a:pt x="1745" y="9243"/>
                    <a:pt x="1376" y="8976"/>
                    <a:pt x="1261" y="8505"/>
                  </a:cubicBezTo>
                  <a:cubicBezTo>
                    <a:pt x="1210" y="8275"/>
                    <a:pt x="1210" y="8033"/>
                    <a:pt x="1261" y="7804"/>
                  </a:cubicBezTo>
                  <a:cubicBezTo>
                    <a:pt x="1312" y="7601"/>
                    <a:pt x="1401" y="7397"/>
                    <a:pt x="1439" y="7168"/>
                  </a:cubicBezTo>
                  <a:cubicBezTo>
                    <a:pt x="1439" y="7155"/>
                    <a:pt x="1426" y="7155"/>
                    <a:pt x="1401" y="7155"/>
                  </a:cubicBezTo>
                  <a:cubicBezTo>
                    <a:pt x="1121" y="7486"/>
                    <a:pt x="1044" y="8046"/>
                    <a:pt x="1121" y="8479"/>
                  </a:cubicBezTo>
                  <a:cubicBezTo>
                    <a:pt x="943" y="8250"/>
                    <a:pt x="790" y="8021"/>
                    <a:pt x="662" y="7779"/>
                  </a:cubicBezTo>
                  <a:cubicBezTo>
                    <a:pt x="561" y="7601"/>
                    <a:pt x="484" y="7422"/>
                    <a:pt x="484" y="7219"/>
                  </a:cubicBezTo>
                  <a:cubicBezTo>
                    <a:pt x="484" y="7028"/>
                    <a:pt x="548" y="6875"/>
                    <a:pt x="573" y="6684"/>
                  </a:cubicBezTo>
                  <a:lnTo>
                    <a:pt x="573" y="6646"/>
                  </a:lnTo>
                  <a:lnTo>
                    <a:pt x="573" y="6620"/>
                  </a:lnTo>
                  <a:cubicBezTo>
                    <a:pt x="446" y="6429"/>
                    <a:pt x="319" y="6174"/>
                    <a:pt x="242" y="5932"/>
                  </a:cubicBezTo>
                  <a:cubicBezTo>
                    <a:pt x="153" y="5640"/>
                    <a:pt x="217" y="5385"/>
                    <a:pt x="344" y="5118"/>
                  </a:cubicBezTo>
                  <a:cubicBezTo>
                    <a:pt x="561" y="4685"/>
                    <a:pt x="879" y="4328"/>
                    <a:pt x="1261" y="4022"/>
                  </a:cubicBezTo>
                  <a:cubicBezTo>
                    <a:pt x="1323" y="3971"/>
                    <a:pt x="1268" y="3878"/>
                    <a:pt x="1191" y="3878"/>
                  </a:cubicBezTo>
                  <a:cubicBezTo>
                    <a:pt x="1172" y="3878"/>
                    <a:pt x="1153" y="3883"/>
                    <a:pt x="1134" y="3895"/>
                  </a:cubicBezTo>
                  <a:cubicBezTo>
                    <a:pt x="943" y="4035"/>
                    <a:pt x="764" y="4213"/>
                    <a:pt x="612" y="4404"/>
                  </a:cubicBezTo>
                  <a:cubicBezTo>
                    <a:pt x="344" y="3972"/>
                    <a:pt x="255" y="3437"/>
                    <a:pt x="344" y="2940"/>
                  </a:cubicBezTo>
                  <a:cubicBezTo>
                    <a:pt x="421" y="2482"/>
                    <a:pt x="688" y="2074"/>
                    <a:pt x="1006" y="1743"/>
                  </a:cubicBezTo>
                  <a:cubicBezTo>
                    <a:pt x="1325" y="1412"/>
                    <a:pt x="1694" y="1094"/>
                    <a:pt x="2101" y="890"/>
                  </a:cubicBezTo>
                  <a:cubicBezTo>
                    <a:pt x="2331" y="775"/>
                    <a:pt x="2572" y="674"/>
                    <a:pt x="2827" y="648"/>
                  </a:cubicBezTo>
                  <a:cubicBezTo>
                    <a:pt x="2894" y="638"/>
                    <a:pt x="2962" y="634"/>
                    <a:pt x="3029" y="634"/>
                  </a:cubicBezTo>
                  <a:cubicBezTo>
                    <a:pt x="3216" y="634"/>
                    <a:pt x="3404" y="664"/>
                    <a:pt x="3591" y="674"/>
                  </a:cubicBezTo>
                  <a:lnTo>
                    <a:pt x="3540" y="775"/>
                  </a:lnTo>
                  <a:cubicBezTo>
                    <a:pt x="3515" y="825"/>
                    <a:pt x="3561" y="864"/>
                    <a:pt x="3606" y="864"/>
                  </a:cubicBezTo>
                  <a:cubicBezTo>
                    <a:pt x="3630" y="864"/>
                    <a:pt x="3654" y="853"/>
                    <a:pt x="3668" y="826"/>
                  </a:cubicBezTo>
                  <a:cubicBezTo>
                    <a:pt x="3978" y="307"/>
                    <a:pt x="4523" y="192"/>
                    <a:pt x="5069" y="192"/>
                  </a:cubicBezTo>
                  <a:cubicBezTo>
                    <a:pt x="5285" y="192"/>
                    <a:pt x="5502" y="210"/>
                    <a:pt x="5705" y="228"/>
                  </a:cubicBezTo>
                  <a:cubicBezTo>
                    <a:pt x="6087" y="266"/>
                    <a:pt x="6456" y="343"/>
                    <a:pt x="6774" y="572"/>
                  </a:cubicBezTo>
                  <a:cubicBezTo>
                    <a:pt x="6927" y="674"/>
                    <a:pt x="7055" y="826"/>
                    <a:pt x="7195" y="954"/>
                  </a:cubicBezTo>
                  <a:cubicBezTo>
                    <a:pt x="7309" y="1056"/>
                    <a:pt x="7424" y="1183"/>
                    <a:pt x="7577" y="1234"/>
                  </a:cubicBezTo>
                  <a:cubicBezTo>
                    <a:pt x="7602" y="1234"/>
                    <a:pt x="7615" y="1221"/>
                    <a:pt x="7615" y="1208"/>
                  </a:cubicBezTo>
                  <a:cubicBezTo>
                    <a:pt x="7564" y="1017"/>
                    <a:pt x="7360" y="865"/>
                    <a:pt x="7233" y="725"/>
                  </a:cubicBezTo>
                  <a:cubicBezTo>
                    <a:pt x="7093" y="584"/>
                    <a:pt x="6940" y="444"/>
                    <a:pt x="6774" y="330"/>
                  </a:cubicBezTo>
                  <a:cubicBezTo>
                    <a:pt x="6418" y="126"/>
                    <a:pt x="6023" y="62"/>
                    <a:pt x="5628" y="24"/>
                  </a:cubicBezTo>
                  <a:cubicBezTo>
                    <a:pt x="5471" y="12"/>
                    <a:pt x="5291" y="1"/>
                    <a:pt x="51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56"/>
            <p:cNvSpPr/>
            <p:nvPr/>
          </p:nvSpPr>
          <p:spPr>
            <a:xfrm>
              <a:off x="7364141" y="2744559"/>
              <a:ext cx="46969" cy="60779"/>
            </a:xfrm>
            <a:custGeom>
              <a:rect b="b" l="l" r="r" t="t"/>
              <a:pathLst>
                <a:path extrusionOk="0" h="1646" w="1272">
                  <a:moveTo>
                    <a:pt x="1027" y="1"/>
                  </a:moveTo>
                  <a:cubicBezTo>
                    <a:pt x="691" y="1"/>
                    <a:pt x="344" y="265"/>
                    <a:pt x="192" y="547"/>
                  </a:cubicBezTo>
                  <a:cubicBezTo>
                    <a:pt x="1" y="917"/>
                    <a:pt x="103" y="1362"/>
                    <a:pt x="408" y="1630"/>
                  </a:cubicBezTo>
                  <a:cubicBezTo>
                    <a:pt x="416" y="1641"/>
                    <a:pt x="425" y="1645"/>
                    <a:pt x="435" y="1645"/>
                  </a:cubicBezTo>
                  <a:cubicBezTo>
                    <a:pt x="458" y="1645"/>
                    <a:pt x="481" y="1618"/>
                    <a:pt x="472" y="1591"/>
                  </a:cubicBezTo>
                  <a:cubicBezTo>
                    <a:pt x="281" y="1299"/>
                    <a:pt x="192" y="917"/>
                    <a:pt x="370" y="598"/>
                  </a:cubicBezTo>
                  <a:cubicBezTo>
                    <a:pt x="548" y="267"/>
                    <a:pt x="867" y="204"/>
                    <a:pt x="1198" y="153"/>
                  </a:cubicBezTo>
                  <a:cubicBezTo>
                    <a:pt x="1205" y="155"/>
                    <a:pt x="1212" y="156"/>
                    <a:pt x="1218" y="156"/>
                  </a:cubicBezTo>
                  <a:cubicBezTo>
                    <a:pt x="1271" y="156"/>
                    <a:pt x="1255" y="60"/>
                    <a:pt x="1198" y="25"/>
                  </a:cubicBezTo>
                  <a:cubicBezTo>
                    <a:pt x="1142" y="8"/>
                    <a:pt x="1085" y="1"/>
                    <a:pt x="10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56"/>
            <p:cNvSpPr/>
            <p:nvPr/>
          </p:nvSpPr>
          <p:spPr>
            <a:xfrm>
              <a:off x="7290328" y="2666979"/>
              <a:ext cx="84706" cy="120856"/>
            </a:xfrm>
            <a:custGeom>
              <a:rect b="b" l="l" r="r" t="t"/>
              <a:pathLst>
                <a:path extrusionOk="0" h="3273" w="2294">
                  <a:moveTo>
                    <a:pt x="1550" y="1"/>
                  </a:moveTo>
                  <a:cubicBezTo>
                    <a:pt x="1392" y="1"/>
                    <a:pt x="1233" y="34"/>
                    <a:pt x="1083" y="102"/>
                  </a:cubicBezTo>
                  <a:cubicBezTo>
                    <a:pt x="663" y="293"/>
                    <a:pt x="383" y="764"/>
                    <a:pt x="205" y="1159"/>
                  </a:cubicBezTo>
                  <a:cubicBezTo>
                    <a:pt x="14" y="1591"/>
                    <a:pt x="1" y="2075"/>
                    <a:pt x="154" y="2534"/>
                  </a:cubicBezTo>
                  <a:cubicBezTo>
                    <a:pt x="217" y="2699"/>
                    <a:pt x="306" y="2916"/>
                    <a:pt x="472" y="3005"/>
                  </a:cubicBezTo>
                  <a:cubicBezTo>
                    <a:pt x="688" y="3132"/>
                    <a:pt x="969" y="3247"/>
                    <a:pt x="1210" y="3272"/>
                  </a:cubicBezTo>
                  <a:cubicBezTo>
                    <a:pt x="1223" y="3272"/>
                    <a:pt x="1261" y="3260"/>
                    <a:pt x="1223" y="3247"/>
                  </a:cubicBezTo>
                  <a:cubicBezTo>
                    <a:pt x="1083" y="3119"/>
                    <a:pt x="918" y="3056"/>
                    <a:pt x="765" y="2967"/>
                  </a:cubicBezTo>
                  <a:cubicBezTo>
                    <a:pt x="536" y="2865"/>
                    <a:pt x="421" y="2750"/>
                    <a:pt x="332" y="2534"/>
                  </a:cubicBezTo>
                  <a:cubicBezTo>
                    <a:pt x="192" y="2152"/>
                    <a:pt x="192" y="1693"/>
                    <a:pt x="332" y="1324"/>
                  </a:cubicBezTo>
                  <a:cubicBezTo>
                    <a:pt x="472" y="955"/>
                    <a:pt x="714" y="522"/>
                    <a:pt x="1058" y="318"/>
                  </a:cubicBezTo>
                  <a:cubicBezTo>
                    <a:pt x="1211" y="233"/>
                    <a:pt x="1380" y="191"/>
                    <a:pt x="1547" y="191"/>
                  </a:cubicBezTo>
                  <a:cubicBezTo>
                    <a:pt x="1754" y="191"/>
                    <a:pt x="1958" y="255"/>
                    <a:pt x="2127" y="382"/>
                  </a:cubicBezTo>
                  <a:cubicBezTo>
                    <a:pt x="2140" y="389"/>
                    <a:pt x="2152" y="392"/>
                    <a:pt x="2164" y="392"/>
                  </a:cubicBezTo>
                  <a:cubicBezTo>
                    <a:pt x="2238" y="392"/>
                    <a:pt x="2293" y="271"/>
                    <a:pt x="2216" y="216"/>
                  </a:cubicBezTo>
                  <a:cubicBezTo>
                    <a:pt x="2012" y="73"/>
                    <a:pt x="1781" y="1"/>
                    <a:pt x="15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56"/>
            <p:cNvSpPr/>
            <p:nvPr/>
          </p:nvSpPr>
          <p:spPr>
            <a:xfrm>
              <a:off x="7358048" y="2550333"/>
              <a:ext cx="145521" cy="92608"/>
            </a:xfrm>
            <a:custGeom>
              <a:rect b="b" l="l" r="r" t="t"/>
              <a:pathLst>
                <a:path extrusionOk="0" h="2508" w="3941">
                  <a:moveTo>
                    <a:pt x="3820" y="1"/>
                  </a:moveTo>
                  <a:cubicBezTo>
                    <a:pt x="3693" y="1"/>
                    <a:pt x="3566" y="141"/>
                    <a:pt x="3477" y="230"/>
                  </a:cubicBezTo>
                  <a:cubicBezTo>
                    <a:pt x="3400" y="319"/>
                    <a:pt x="3375" y="434"/>
                    <a:pt x="3387" y="561"/>
                  </a:cubicBezTo>
                  <a:cubicBezTo>
                    <a:pt x="3311" y="548"/>
                    <a:pt x="3209" y="523"/>
                    <a:pt x="3146" y="510"/>
                  </a:cubicBezTo>
                  <a:cubicBezTo>
                    <a:pt x="3051" y="501"/>
                    <a:pt x="2954" y="496"/>
                    <a:pt x="2857" y="496"/>
                  </a:cubicBezTo>
                  <a:cubicBezTo>
                    <a:pt x="2551" y="496"/>
                    <a:pt x="2239" y="544"/>
                    <a:pt x="1949" y="650"/>
                  </a:cubicBezTo>
                  <a:cubicBezTo>
                    <a:pt x="1299" y="905"/>
                    <a:pt x="777" y="1402"/>
                    <a:pt x="573" y="2076"/>
                  </a:cubicBezTo>
                  <a:cubicBezTo>
                    <a:pt x="528" y="2056"/>
                    <a:pt x="480" y="2046"/>
                    <a:pt x="432" y="2046"/>
                  </a:cubicBezTo>
                  <a:cubicBezTo>
                    <a:pt x="361" y="2046"/>
                    <a:pt x="291" y="2069"/>
                    <a:pt x="230" y="2115"/>
                  </a:cubicBezTo>
                  <a:cubicBezTo>
                    <a:pt x="140" y="2178"/>
                    <a:pt x="0" y="2344"/>
                    <a:pt x="13" y="2471"/>
                  </a:cubicBezTo>
                  <a:cubicBezTo>
                    <a:pt x="13" y="2489"/>
                    <a:pt x="26" y="2507"/>
                    <a:pt x="47" y="2507"/>
                  </a:cubicBezTo>
                  <a:cubicBezTo>
                    <a:pt x="55" y="2507"/>
                    <a:pt x="66" y="2504"/>
                    <a:pt x="77" y="2497"/>
                  </a:cubicBezTo>
                  <a:cubicBezTo>
                    <a:pt x="153" y="2458"/>
                    <a:pt x="191" y="2344"/>
                    <a:pt x="255" y="2267"/>
                  </a:cubicBezTo>
                  <a:cubicBezTo>
                    <a:pt x="320" y="2181"/>
                    <a:pt x="412" y="2150"/>
                    <a:pt x="500" y="2150"/>
                  </a:cubicBezTo>
                  <a:cubicBezTo>
                    <a:pt x="516" y="2150"/>
                    <a:pt x="532" y="2151"/>
                    <a:pt x="548" y="2153"/>
                  </a:cubicBezTo>
                  <a:cubicBezTo>
                    <a:pt x="548" y="2166"/>
                    <a:pt x="548" y="2178"/>
                    <a:pt x="535" y="2204"/>
                  </a:cubicBezTo>
                  <a:cubicBezTo>
                    <a:pt x="535" y="2220"/>
                    <a:pt x="550" y="2230"/>
                    <a:pt x="564" y="2230"/>
                  </a:cubicBezTo>
                  <a:cubicBezTo>
                    <a:pt x="573" y="2230"/>
                    <a:pt x="581" y="2226"/>
                    <a:pt x="586" y="2217"/>
                  </a:cubicBezTo>
                  <a:cubicBezTo>
                    <a:pt x="586" y="2204"/>
                    <a:pt x="599" y="2178"/>
                    <a:pt x="599" y="2166"/>
                  </a:cubicBezTo>
                  <a:cubicBezTo>
                    <a:pt x="637" y="2166"/>
                    <a:pt x="650" y="2140"/>
                    <a:pt x="637" y="2102"/>
                  </a:cubicBezTo>
                  <a:cubicBezTo>
                    <a:pt x="917" y="1567"/>
                    <a:pt x="1350" y="1071"/>
                    <a:pt x="1936" y="829"/>
                  </a:cubicBezTo>
                  <a:cubicBezTo>
                    <a:pt x="2241" y="701"/>
                    <a:pt x="2573" y="650"/>
                    <a:pt x="2904" y="650"/>
                  </a:cubicBezTo>
                  <a:cubicBezTo>
                    <a:pt x="3069" y="650"/>
                    <a:pt x="3222" y="689"/>
                    <a:pt x="3387" y="739"/>
                  </a:cubicBezTo>
                  <a:cubicBezTo>
                    <a:pt x="3566" y="778"/>
                    <a:pt x="3655" y="905"/>
                    <a:pt x="3820" y="994"/>
                  </a:cubicBezTo>
                  <a:cubicBezTo>
                    <a:pt x="3831" y="1009"/>
                    <a:pt x="3846" y="1015"/>
                    <a:pt x="3862" y="1015"/>
                  </a:cubicBezTo>
                  <a:cubicBezTo>
                    <a:pt x="3900" y="1015"/>
                    <a:pt x="3940" y="976"/>
                    <a:pt x="3922" y="930"/>
                  </a:cubicBezTo>
                  <a:cubicBezTo>
                    <a:pt x="3859" y="752"/>
                    <a:pt x="3668" y="638"/>
                    <a:pt x="3477" y="574"/>
                  </a:cubicBezTo>
                  <a:cubicBezTo>
                    <a:pt x="3477" y="447"/>
                    <a:pt x="3540" y="332"/>
                    <a:pt x="3642" y="256"/>
                  </a:cubicBezTo>
                  <a:cubicBezTo>
                    <a:pt x="3706" y="192"/>
                    <a:pt x="3808" y="141"/>
                    <a:pt x="3859" y="65"/>
                  </a:cubicBezTo>
                  <a:cubicBezTo>
                    <a:pt x="3884" y="39"/>
                    <a:pt x="3859" y="1"/>
                    <a:pt x="3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56"/>
            <p:cNvSpPr/>
            <p:nvPr/>
          </p:nvSpPr>
          <p:spPr>
            <a:xfrm>
              <a:off x="7307276" y="2554468"/>
              <a:ext cx="74330" cy="68865"/>
            </a:xfrm>
            <a:custGeom>
              <a:rect b="b" l="l" r="r" t="t"/>
              <a:pathLst>
                <a:path extrusionOk="0" h="1865" w="2013">
                  <a:moveTo>
                    <a:pt x="1941" y="0"/>
                  </a:moveTo>
                  <a:cubicBezTo>
                    <a:pt x="1936" y="0"/>
                    <a:pt x="1930" y="1"/>
                    <a:pt x="1923" y="4"/>
                  </a:cubicBezTo>
                  <a:cubicBezTo>
                    <a:pt x="1834" y="42"/>
                    <a:pt x="1770" y="169"/>
                    <a:pt x="1732" y="245"/>
                  </a:cubicBezTo>
                  <a:cubicBezTo>
                    <a:pt x="1706" y="309"/>
                    <a:pt x="1668" y="398"/>
                    <a:pt x="1694" y="487"/>
                  </a:cubicBezTo>
                  <a:cubicBezTo>
                    <a:pt x="1654" y="483"/>
                    <a:pt x="1614" y="481"/>
                    <a:pt x="1574" y="481"/>
                  </a:cubicBezTo>
                  <a:cubicBezTo>
                    <a:pt x="1253" y="481"/>
                    <a:pt x="925" y="611"/>
                    <a:pt x="688" y="780"/>
                  </a:cubicBezTo>
                  <a:cubicBezTo>
                    <a:pt x="382" y="997"/>
                    <a:pt x="0" y="1417"/>
                    <a:pt x="0" y="1799"/>
                  </a:cubicBezTo>
                  <a:cubicBezTo>
                    <a:pt x="0" y="1839"/>
                    <a:pt x="31" y="1864"/>
                    <a:pt x="63" y="1864"/>
                  </a:cubicBezTo>
                  <a:cubicBezTo>
                    <a:pt x="82" y="1864"/>
                    <a:pt x="101" y="1856"/>
                    <a:pt x="115" y="1837"/>
                  </a:cubicBezTo>
                  <a:cubicBezTo>
                    <a:pt x="204" y="1697"/>
                    <a:pt x="242" y="1519"/>
                    <a:pt x="331" y="1353"/>
                  </a:cubicBezTo>
                  <a:cubicBezTo>
                    <a:pt x="446" y="1188"/>
                    <a:pt x="611" y="1022"/>
                    <a:pt x="777" y="895"/>
                  </a:cubicBezTo>
                  <a:cubicBezTo>
                    <a:pt x="1146" y="640"/>
                    <a:pt x="1541" y="627"/>
                    <a:pt x="1974" y="589"/>
                  </a:cubicBezTo>
                  <a:cubicBezTo>
                    <a:pt x="2012" y="589"/>
                    <a:pt x="2012" y="551"/>
                    <a:pt x="1974" y="526"/>
                  </a:cubicBezTo>
                  <a:cubicBezTo>
                    <a:pt x="1910" y="500"/>
                    <a:pt x="1847" y="487"/>
                    <a:pt x="1770" y="487"/>
                  </a:cubicBezTo>
                  <a:cubicBezTo>
                    <a:pt x="1796" y="424"/>
                    <a:pt x="1821" y="360"/>
                    <a:pt x="1834" y="296"/>
                  </a:cubicBezTo>
                  <a:cubicBezTo>
                    <a:pt x="1885" y="207"/>
                    <a:pt x="1961" y="131"/>
                    <a:pt x="1974" y="54"/>
                  </a:cubicBezTo>
                  <a:cubicBezTo>
                    <a:pt x="1974" y="23"/>
                    <a:pt x="1965" y="0"/>
                    <a:pt x="19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56"/>
            <p:cNvSpPr/>
            <p:nvPr/>
          </p:nvSpPr>
          <p:spPr>
            <a:xfrm>
              <a:off x="7394235" y="2710883"/>
              <a:ext cx="16025" cy="26844"/>
            </a:xfrm>
            <a:custGeom>
              <a:rect b="b" l="l" r="r" t="t"/>
              <a:pathLst>
                <a:path extrusionOk="0" h="727" w="434">
                  <a:moveTo>
                    <a:pt x="404" y="1"/>
                  </a:moveTo>
                  <a:cubicBezTo>
                    <a:pt x="396" y="1"/>
                    <a:pt x="388" y="6"/>
                    <a:pt x="383" y="20"/>
                  </a:cubicBezTo>
                  <a:cubicBezTo>
                    <a:pt x="332" y="110"/>
                    <a:pt x="294" y="224"/>
                    <a:pt x="230" y="326"/>
                  </a:cubicBezTo>
                  <a:cubicBezTo>
                    <a:pt x="179" y="415"/>
                    <a:pt x="115" y="543"/>
                    <a:pt x="39" y="606"/>
                  </a:cubicBezTo>
                  <a:cubicBezTo>
                    <a:pt x="1" y="619"/>
                    <a:pt x="1" y="670"/>
                    <a:pt x="14" y="683"/>
                  </a:cubicBezTo>
                  <a:lnTo>
                    <a:pt x="39" y="708"/>
                  </a:lnTo>
                  <a:cubicBezTo>
                    <a:pt x="48" y="717"/>
                    <a:pt x="76" y="726"/>
                    <a:pt x="101" y="726"/>
                  </a:cubicBezTo>
                  <a:cubicBezTo>
                    <a:pt x="111" y="726"/>
                    <a:pt x="121" y="725"/>
                    <a:pt x="128" y="721"/>
                  </a:cubicBezTo>
                  <a:cubicBezTo>
                    <a:pt x="217" y="657"/>
                    <a:pt x="268" y="530"/>
                    <a:pt x="319" y="415"/>
                  </a:cubicBezTo>
                  <a:cubicBezTo>
                    <a:pt x="383" y="288"/>
                    <a:pt x="396" y="161"/>
                    <a:pt x="434" y="33"/>
                  </a:cubicBezTo>
                  <a:cubicBezTo>
                    <a:pt x="434" y="17"/>
                    <a:pt x="419" y="1"/>
                    <a:pt x="4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56"/>
            <p:cNvSpPr/>
            <p:nvPr/>
          </p:nvSpPr>
          <p:spPr>
            <a:xfrm>
              <a:off x="7420009" y="2714612"/>
              <a:ext cx="42464" cy="15952"/>
            </a:xfrm>
            <a:custGeom>
              <a:rect b="b" l="l" r="r" t="t"/>
              <a:pathLst>
                <a:path extrusionOk="0" h="432" w="1150">
                  <a:moveTo>
                    <a:pt x="113" y="0"/>
                  </a:moveTo>
                  <a:cubicBezTo>
                    <a:pt x="56" y="0"/>
                    <a:pt x="0" y="80"/>
                    <a:pt x="54" y="123"/>
                  </a:cubicBezTo>
                  <a:cubicBezTo>
                    <a:pt x="207" y="263"/>
                    <a:pt x="372" y="391"/>
                    <a:pt x="589" y="416"/>
                  </a:cubicBezTo>
                  <a:lnTo>
                    <a:pt x="614" y="416"/>
                  </a:lnTo>
                  <a:cubicBezTo>
                    <a:pt x="670" y="425"/>
                    <a:pt x="730" y="431"/>
                    <a:pt x="790" y="431"/>
                  </a:cubicBezTo>
                  <a:cubicBezTo>
                    <a:pt x="894" y="431"/>
                    <a:pt x="1001" y="414"/>
                    <a:pt x="1098" y="365"/>
                  </a:cubicBezTo>
                  <a:cubicBezTo>
                    <a:pt x="1149" y="352"/>
                    <a:pt x="1136" y="301"/>
                    <a:pt x="1098" y="301"/>
                  </a:cubicBezTo>
                  <a:cubicBezTo>
                    <a:pt x="1039" y="305"/>
                    <a:pt x="985" y="308"/>
                    <a:pt x="934" y="308"/>
                  </a:cubicBezTo>
                  <a:cubicBezTo>
                    <a:pt x="819" y="308"/>
                    <a:pt x="720" y="295"/>
                    <a:pt x="614" y="251"/>
                  </a:cubicBezTo>
                  <a:cubicBezTo>
                    <a:pt x="449" y="187"/>
                    <a:pt x="296" y="110"/>
                    <a:pt x="143" y="9"/>
                  </a:cubicBezTo>
                  <a:cubicBezTo>
                    <a:pt x="134" y="3"/>
                    <a:pt x="123" y="0"/>
                    <a:pt x="1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56"/>
            <p:cNvSpPr/>
            <p:nvPr/>
          </p:nvSpPr>
          <p:spPr>
            <a:xfrm>
              <a:off x="7417756" y="2662327"/>
              <a:ext cx="43756" cy="16690"/>
            </a:xfrm>
            <a:custGeom>
              <a:rect b="b" l="l" r="r" t="t"/>
              <a:pathLst>
                <a:path extrusionOk="0" h="452" w="1185">
                  <a:moveTo>
                    <a:pt x="656" y="1"/>
                  </a:moveTo>
                  <a:cubicBezTo>
                    <a:pt x="350" y="1"/>
                    <a:pt x="32" y="117"/>
                    <a:pt x="1" y="406"/>
                  </a:cubicBezTo>
                  <a:cubicBezTo>
                    <a:pt x="1" y="440"/>
                    <a:pt x="23" y="451"/>
                    <a:pt x="46" y="451"/>
                  </a:cubicBezTo>
                  <a:cubicBezTo>
                    <a:pt x="57" y="451"/>
                    <a:pt x="68" y="448"/>
                    <a:pt x="77" y="444"/>
                  </a:cubicBezTo>
                  <a:cubicBezTo>
                    <a:pt x="141" y="393"/>
                    <a:pt x="179" y="317"/>
                    <a:pt x="242" y="266"/>
                  </a:cubicBezTo>
                  <a:cubicBezTo>
                    <a:pt x="319" y="189"/>
                    <a:pt x="433" y="151"/>
                    <a:pt x="548" y="139"/>
                  </a:cubicBezTo>
                  <a:cubicBezTo>
                    <a:pt x="614" y="122"/>
                    <a:pt x="705" y="110"/>
                    <a:pt x="799" y="110"/>
                  </a:cubicBezTo>
                  <a:cubicBezTo>
                    <a:pt x="924" y="110"/>
                    <a:pt x="1054" y="131"/>
                    <a:pt x="1134" y="189"/>
                  </a:cubicBezTo>
                  <a:cubicBezTo>
                    <a:pt x="1147" y="189"/>
                    <a:pt x="1185" y="139"/>
                    <a:pt x="1147" y="126"/>
                  </a:cubicBezTo>
                  <a:cubicBezTo>
                    <a:pt x="1038" y="47"/>
                    <a:pt x="850" y="1"/>
                    <a:pt x="6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56"/>
            <p:cNvSpPr/>
            <p:nvPr/>
          </p:nvSpPr>
          <p:spPr>
            <a:xfrm>
              <a:off x="7502869" y="2626952"/>
              <a:ext cx="16025" cy="38882"/>
            </a:xfrm>
            <a:custGeom>
              <a:rect b="b" l="l" r="r" t="t"/>
              <a:pathLst>
                <a:path extrusionOk="0" h="1053" w="434">
                  <a:moveTo>
                    <a:pt x="399" y="0"/>
                  </a:moveTo>
                  <a:cubicBezTo>
                    <a:pt x="390" y="0"/>
                    <a:pt x="382" y="4"/>
                    <a:pt x="382" y="14"/>
                  </a:cubicBezTo>
                  <a:cubicBezTo>
                    <a:pt x="357" y="218"/>
                    <a:pt x="255" y="396"/>
                    <a:pt x="166" y="587"/>
                  </a:cubicBezTo>
                  <a:cubicBezTo>
                    <a:pt x="102" y="715"/>
                    <a:pt x="0" y="880"/>
                    <a:pt x="13" y="1020"/>
                  </a:cubicBezTo>
                  <a:cubicBezTo>
                    <a:pt x="13" y="1036"/>
                    <a:pt x="33" y="1052"/>
                    <a:pt x="52" y="1052"/>
                  </a:cubicBezTo>
                  <a:cubicBezTo>
                    <a:pt x="62" y="1052"/>
                    <a:pt x="72" y="1047"/>
                    <a:pt x="77" y="1033"/>
                  </a:cubicBezTo>
                  <a:cubicBezTo>
                    <a:pt x="179" y="880"/>
                    <a:pt x="242" y="664"/>
                    <a:pt x="319" y="498"/>
                  </a:cubicBezTo>
                  <a:cubicBezTo>
                    <a:pt x="382" y="333"/>
                    <a:pt x="433" y="192"/>
                    <a:pt x="433" y="27"/>
                  </a:cubicBezTo>
                  <a:cubicBezTo>
                    <a:pt x="433" y="11"/>
                    <a:pt x="414" y="0"/>
                    <a:pt x="3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56"/>
            <p:cNvSpPr/>
            <p:nvPr/>
          </p:nvSpPr>
          <p:spPr>
            <a:xfrm>
              <a:off x="7527313" y="2625032"/>
              <a:ext cx="17429" cy="5280"/>
            </a:xfrm>
            <a:custGeom>
              <a:rect b="b" l="l" r="r" t="t"/>
              <a:pathLst>
                <a:path extrusionOk="0" h="143" w="472">
                  <a:moveTo>
                    <a:pt x="404" y="1"/>
                  </a:moveTo>
                  <a:cubicBezTo>
                    <a:pt x="286" y="1"/>
                    <a:pt x="152" y="44"/>
                    <a:pt x="39" y="66"/>
                  </a:cubicBezTo>
                  <a:cubicBezTo>
                    <a:pt x="0" y="79"/>
                    <a:pt x="13" y="143"/>
                    <a:pt x="51" y="143"/>
                  </a:cubicBezTo>
                  <a:cubicBezTo>
                    <a:pt x="179" y="130"/>
                    <a:pt x="331" y="130"/>
                    <a:pt x="446" y="66"/>
                  </a:cubicBezTo>
                  <a:cubicBezTo>
                    <a:pt x="472" y="53"/>
                    <a:pt x="459" y="3"/>
                    <a:pt x="446" y="3"/>
                  </a:cubicBezTo>
                  <a:cubicBezTo>
                    <a:pt x="432" y="1"/>
                    <a:pt x="418" y="1"/>
                    <a:pt x="4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56"/>
            <p:cNvSpPr/>
            <p:nvPr/>
          </p:nvSpPr>
          <p:spPr>
            <a:xfrm>
              <a:off x="7457709" y="2787096"/>
              <a:ext cx="4505" cy="16912"/>
            </a:xfrm>
            <a:custGeom>
              <a:rect b="b" l="l" r="r" t="t"/>
              <a:pathLst>
                <a:path extrusionOk="0" h="458" w="122">
                  <a:moveTo>
                    <a:pt x="95" y="0"/>
                  </a:moveTo>
                  <a:cubicBezTo>
                    <a:pt x="80" y="0"/>
                    <a:pt x="65" y="7"/>
                    <a:pt x="65" y="19"/>
                  </a:cubicBezTo>
                  <a:cubicBezTo>
                    <a:pt x="52" y="147"/>
                    <a:pt x="1" y="299"/>
                    <a:pt x="1" y="427"/>
                  </a:cubicBezTo>
                  <a:cubicBezTo>
                    <a:pt x="1" y="448"/>
                    <a:pt x="16" y="457"/>
                    <a:pt x="32" y="457"/>
                  </a:cubicBezTo>
                  <a:cubicBezTo>
                    <a:pt x="45" y="457"/>
                    <a:pt x="59" y="451"/>
                    <a:pt x="65" y="439"/>
                  </a:cubicBezTo>
                  <a:cubicBezTo>
                    <a:pt x="115" y="312"/>
                    <a:pt x="115" y="147"/>
                    <a:pt x="115" y="19"/>
                  </a:cubicBezTo>
                  <a:cubicBezTo>
                    <a:pt x="122" y="7"/>
                    <a:pt x="109" y="0"/>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56"/>
            <p:cNvSpPr/>
            <p:nvPr/>
          </p:nvSpPr>
          <p:spPr>
            <a:xfrm>
              <a:off x="7467605" y="2792857"/>
              <a:ext cx="4246" cy="11004"/>
            </a:xfrm>
            <a:custGeom>
              <a:rect b="b" l="l" r="r" t="t"/>
              <a:pathLst>
                <a:path extrusionOk="0" h="298" w="115">
                  <a:moveTo>
                    <a:pt x="88" y="0"/>
                  </a:moveTo>
                  <a:cubicBezTo>
                    <a:pt x="73" y="0"/>
                    <a:pt x="58" y="10"/>
                    <a:pt x="51" y="29"/>
                  </a:cubicBezTo>
                  <a:lnTo>
                    <a:pt x="0" y="271"/>
                  </a:lnTo>
                  <a:cubicBezTo>
                    <a:pt x="0" y="286"/>
                    <a:pt x="15" y="297"/>
                    <a:pt x="29" y="297"/>
                  </a:cubicBezTo>
                  <a:cubicBezTo>
                    <a:pt x="38" y="297"/>
                    <a:pt x="46" y="293"/>
                    <a:pt x="51" y="283"/>
                  </a:cubicBezTo>
                  <a:cubicBezTo>
                    <a:pt x="102" y="207"/>
                    <a:pt x="102" y="105"/>
                    <a:pt x="115" y="29"/>
                  </a:cubicBezTo>
                  <a:cubicBezTo>
                    <a:pt x="115" y="10"/>
                    <a:pt x="102" y="0"/>
                    <a:pt x="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56"/>
            <p:cNvSpPr/>
            <p:nvPr/>
          </p:nvSpPr>
          <p:spPr>
            <a:xfrm>
              <a:off x="7423997" y="2555059"/>
              <a:ext cx="20124" cy="11225"/>
            </a:xfrm>
            <a:custGeom>
              <a:rect b="b" l="l" r="r" t="t"/>
              <a:pathLst>
                <a:path extrusionOk="0" h="304" w="545">
                  <a:moveTo>
                    <a:pt x="290" y="0"/>
                  </a:moveTo>
                  <a:cubicBezTo>
                    <a:pt x="150" y="0"/>
                    <a:pt x="61" y="128"/>
                    <a:pt x="10" y="255"/>
                  </a:cubicBezTo>
                  <a:cubicBezTo>
                    <a:pt x="1" y="282"/>
                    <a:pt x="31" y="303"/>
                    <a:pt x="54" y="303"/>
                  </a:cubicBezTo>
                  <a:cubicBezTo>
                    <a:pt x="62" y="303"/>
                    <a:pt x="70" y="300"/>
                    <a:pt x="73" y="293"/>
                  </a:cubicBezTo>
                  <a:cubicBezTo>
                    <a:pt x="99" y="217"/>
                    <a:pt x="163" y="115"/>
                    <a:pt x="277" y="102"/>
                  </a:cubicBezTo>
                  <a:cubicBezTo>
                    <a:pt x="290" y="101"/>
                    <a:pt x="302" y="100"/>
                    <a:pt x="314" y="100"/>
                  </a:cubicBezTo>
                  <a:cubicBezTo>
                    <a:pt x="397" y="100"/>
                    <a:pt x="459" y="140"/>
                    <a:pt x="481" y="229"/>
                  </a:cubicBezTo>
                  <a:cubicBezTo>
                    <a:pt x="491" y="240"/>
                    <a:pt x="504" y="246"/>
                    <a:pt x="516" y="246"/>
                  </a:cubicBezTo>
                  <a:cubicBezTo>
                    <a:pt x="531" y="246"/>
                    <a:pt x="545" y="234"/>
                    <a:pt x="545" y="204"/>
                  </a:cubicBezTo>
                  <a:cubicBezTo>
                    <a:pt x="519" y="89"/>
                    <a:pt x="405" y="0"/>
                    <a:pt x="2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56"/>
            <p:cNvSpPr/>
            <p:nvPr/>
          </p:nvSpPr>
          <p:spPr>
            <a:xfrm>
              <a:off x="7455974" y="2542357"/>
              <a:ext cx="10265" cy="4800"/>
            </a:xfrm>
            <a:custGeom>
              <a:rect b="b" l="l" r="r" t="t"/>
              <a:pathLst>
                <a:path extrusionOk="0" h="130" w="278">
                  <a:moveTo>
                    <a:pt x="226" y="0"/>
                  </a:moveTo>
                  <a:cubicBezTo>
                    <a:pt x="162" y="0"/>
                    <a:pt x="112" y="26"/>
                    <a:pt x="48" y="51"/>
                  </a:cubicBezTo>
                  <a:cubicBezTo>
                    <a:pt x="1" y="63"/>
                    <a:pt x="19" y="129"/>
                    <a:pt x="52" y="129"/>
                  </a:cubicBezTo>
                  <a:cubicBezTo>
                    <a:pt x="55" y="129"/>
                    <a:pt x="58" y="129"/>
                    <a:pt x="61" y="128"/>
                  </a:cubicBezTo>
                  <a:cubicBezTo>
                    <a:pt x="124" y="115"/>
                    <a:pt x="188" y="90"/>
                    <a:pt x="239" y="64"/>
                  </a:cubicBezTo>
                  <a:cubicBezTo>
                    <a:pt x="277" y="51"/>
                    <a:pt x="277" y="0"/>
                    <a:pt x="2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56"/>
            <p:cNvSpPr/>
            <p:nvPr/>
          </p:nvSpPr>
          <p:spPr>
            <a:xfrm>
              <a:off x="7408340" y="2549816"/>
              <a:ext cx="10967" cy="5317"/>
            </a:xfrm>
            <a:custGeom>
              <a:rect b="b" l="l" r="r" t="t"/>
              <a:pathLst>
                <a:path extrusionOk="0" h="144" w="297">
                  <a:moveTo>
                    <a:pt x="146" y="0"/>
                  </a:moveTo>
                  <a:cubicBezTo>
                    <a:pt x="76" y="0"/>
                    <a:pt x="9" y="40"/>
                    <a:pt x="1" y="117"/>
                  </a:cubicBezTo>
                  <a:cubicBezTo>
                    <a:pt x="1" y="133"/>
                    <a:pt x="15" y="143"/>
                    <a:pt x="30" y="143"/>
                  </a:cubicBezTo>
                  <a:cubicBezTo>
                    <a:pt x="38" y="143"/>
                    <a:pt x="47" y="139"/>
                    <a:pt x="52" y="130"/>
                  </a:cubicBezTo>
                  <a:cubicBezTo>
                    <a:pt x="69" y="96"/>
                    <a:pt x="114" y="73"/>
                    <a:pt x="154" y="73"/>
                  </a:cubicBezTo>
                  <a:cubicBezTo>
                    <a:pt x="173" y="73"/>
                    <a:pt x="192" y="79"/>
                    <a:pt x="205" y="91"/>
                  </a:cubicBezTo>
                  <a:cubicBezTo>
                    <a:pt x="218" y="101"/>
                    <a:pt x="231" y="105"/>
                    <a:pt x="242" y="105"/>
                  </a:cubicBezTo>
                  <a:cubicBezTo>
                    <a:pt x="276" y="105"/>
                    <a:pt x="297" y="72"/>
                    <a:pt x="268" y="53"/>
                  </a:cubicBezTo>
                  <a:cubicBezTo>
                    <a:pt x="238" y="18"/>
                    <a:pt x="191" y="0"/>
                    <a:pt x="1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56"/>
            <p:cNvSpPr/>
            <p:nvPr/>
          </p:nvSpPr>
          <p:spPr>
            <a:xfrm>
              <a:off x="7380130" y="2582532"/>
              <a:ext cx="14622" cy="11594"/>
            </a:xfrm>
            <a:custGeom>
              <a:rect b="b" l="l" r="r" t="t"/>
              <a:pathLst>
                <a:path extrusionOk="0" h="314" w="396">
                  <a:moveTo>
                    <a:pt x="283" y="1"/>
                  </a:moveTo>
                  <a:cubicBezTo>
                    <a:pt x="222" y="1"/>
                    <a:pt x="172" y="14"/>
                    <a:pt x="128" y="58"/>
                  </a:cubicBezTo>
                  <a:cubicBezTo>
                    <a:pt x="65" y="97"/>
                    <a:pt x="1" y="199"/>
                    <a:pt x="39" y="275"/>
                  </a:cubicBezTo>
                  <a:cubicBezTo>
                    <a:pt x="47" y="300"/>
                    <a:pt x="71" y="314"/>
                    <a:pt x="91" y="314"/>
                  </a:cubicBezTo>
                  <a:cubicBezTo>
                    <a:pt x="102" y="314"/>
                    <a:pt x="111" y="309"/>
                    <a:pt x="115" y="300"/>
                  </a:cubicBezTo>
                  <a:cubicBezTo>
                    <a:pt x="141" y="249"/>
                    <a:pt x="166" y="186"/>
                    <a:pt x="205" y="135"/>
                  </a:cubicBezTo>
                  <a:cubicBezTo>
                    <a:pt x="256" y="84"/>
                    <a:pt x="319" y="71"/>
                    <a:pt x="383" y="71"/>
                  </a:cubicBezTo>
                  <a:cubicBezTo>
                    <a:pt x="383" y="71"/>
                    <a:pt x="396" y="8"/>
                    <a:pt x="370" y="8"/>
                  </a:cubicBezTo>
                  <a:cubicBezTo>
                    <a:pt x="339" y="4"/>
                    <a:pt x="310" y="1"/>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56"/>
            <p:cNvSpPr/>
            <p:nvPr/>
          </p:nvSpPr>
          <p:spPr>
            <a:xfrm>
              <a:off x="7345346" y="2618201"/>
              <a:ext cx="16025" cy="14142"/>
            </a:xfrm>
            <a:custGeom>
              <a:rect b="b" l="l" r="r" t="t"/>
              <a:pathLst>
                <a:path extrusionOk="0" h="383" w="434">
                  <a:moveTo>
                    <a:pt x="291" y="1"/>
                  </a:moveTo>
                  <a:cubicBezTo>
                    <a:pt x="226" y="1"/>
                    <a:pt x="163" y="20"/>
                    <a:pt x="115" y="60"/>
                  </a:cubicBezTo>
                  <a:cubicBezTo>
                    <a:pt x="52" y="124"/>
                    <a:pt x="1" y="264"/>
                    <a:pt x="64" y="366"/>
                  </a:cubicBezTo>
                  <a:cubicBezTo>
                    <a:pt x="80" y="376"/>
                    <a:pt x="98" y="383"/>
                    <a:pt x="114" y="383"/>
                  </a:cubicBezTo>
                  <a:cubicBezTo>
                    <a:pt x="136" y="383"/>
                    <a:pt x="153" y="370"/>
                    <a:pt x="153" y="340"/>
                  </a:cubicBezTo>
                  <a:cubicBezTo>
                    <a:pt x="153" y="289"/>
                    <a:pt x="128" y="226"/>
                    <a:pt x="179" y="149"/>
                  </a:cubicBezTo>
                  <a:cubicBezTo>
                    <a:pt x="223" y="116"/>
                    <a:pt x="286" y="83"/>
                    <a:pt x="344" y="83"/>
                  </a:cubicBezTo>
                  <a:cubicBezTo>
                    <a:pt x="353" y="83"/>
                    <a:pt x="361" y="84"/>
                    <a:pt x="370" y="86"/>
                  </a:cubicBezTo>
                  <a:cubicBezTo>
                    <a:pt x="408" y="73"/>
                    <a:pt x="434" y="22"/>
                    <a:pt x="408" y="22"/>
                  </a:cubicBezTo>
                  <a:cubicBezTo>
                    <a:pt x="370" y="8"/>
                    <a:pt x="330" y="1"/>
                    <a:pt x="2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56"/>
            <p:cNvSpPr/>
            <p:nvPr/>
          </p:nvSpPr>
          <p:spPr>
            <a:xfrm>
              <a:off x="7316212" y="2648627"/>
              <a:ext cx="12259" cy="10561"/>
            </a:xfrm>
            <a:custGeom>
              <a:rect b="b" l="l" r="r" t="t"/>
              <a:pathLst>
                <a:path extrusionOk="0" h="286" w="332">
                  <a:moveTo>
                    <a:pt x="280" y="0"/>
                  </a:moveTo>
                  <a:cubicBezTo>
                    <a:pt x="166" y="0"/>
                    <a:pt x="0" y="115"/>
                    <a:pt x="26" y="255"/>
                  </a:cubicBezTo>
                  <a:cubicBezTo>
                    <a:pt x="26" y="276"/>
                    <a:pt x="45" y="285"/>
                    <a:pt x="66" y="285"/>
                  </a:cubicBezTo>
                  <a:cubicBezTo>
                    <a:pt x="84" y="285"/>
                    <a:pt x="103" y="279"/>
                    <a:pt x="115" y="268"/>
                  </a:cubicBezTo>
                  <a:cubicBezTo>
                    <a:pt x="140" y="229"/>
                    <a:pt x="140" y="178"/>
                    <a:pt x="178" y="140"/>
                  </a:cubicBezTo>
                  <a:cubicBezTo>
                    <a:pt x="204" y="115"/>
                    <a:pt x="255" y="77"/>
                    <a:pt x="306" y="64"/>
                  </a:cubicBezTo>
                  <a:cubicBezTo>
                    <a:pt x="331" y="51"/>
                    <a:pt x="318" y="0"/>
                    <a:pt x="2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56"/>
            <p:cNvSpPr/>
            <p:nvPr/>
          </p:nvSpPr>
          <p:spPr>
            <a:xfrm>
              <a:off x="7314329" y="2569054"/>
              <a:ext cx="9416" cy="11151"/>
            </a:xfrm>
            <a:custGeom>
              <a:rect b="b" l="l" r="r" t="t"/>
              <a:pathLst>
                <a:path extrusionOk="0" h="302" w="255">
                  <a:moveTo>
                    <a:pt x="158" y="0"/>
                  </a:moveTo>
                  <a:cubicBezTo>
                    <a:pt x="124" y="0"/>
                    <a:pt x="89" y="16"/>
                    <a:pt x="64" y="41"/>
                  </a:cubicBezTo>
                  <a:cubicBezTo>
                    <a:pt x="38" y="67"/>
                    <a:pt x="38" y="118"/>
                    <a:pt x="13" y="156"/>
                  </a:cubicBezTo>
                  <a:cubicBezTo>
                    <a:pt x="0" y="194"/>
                    <a:pt x="0" y="245"/>
                    <a:pt x="13" y="296"/>
                  </a:cubicBezTo>
                  <a:cubicBezTo>
                    <a:pt x="13" y="296"/>
                    <a:pt x="24" y="302"/>
                    <a:pt x="32" y="302"/>
                  </a:cubicBezTo>
                  <a:cubicBezTo>
                    <a:pt x="36" y="302"/>
                    <a:pt x="38" y="300"/>
                    <a:pt x="38" y="296"/>
                  </a:cubicBezTo>
                  <a:cubicBezTo>
                    <a:pt x="77" y="258"/>
                    <a:pt x="102" y="220"/>
                    <a:pt x="115" y="169"/>
                  </a:cubicBezTo>
                  <a:cubicBezTo>
                    <a:pt x="124" y="130"/>
                    <a:pt x="134" y="92"/>
                    <a:pt x="166" y="92"/>
                  </a:cubicBezTo>
                  <a:cubicBezTo>
                    <a:pt x="176" y="92"/>
                    <a:pt x="188" y="96"/>
                    <a:pt x="204" y="105"/>
                  </a:cubicBezTo>
                  <a:cubicBezTo>
                    <a:pt x="229" y="105"/>
                    <a:pt x="255" y="67"/>
                    <a:pt x="242" y="54"/>
                  </a:cubicBezTo>
                  <a:cubicBezTo>
                    <a:pt x="223" y="16"/>
                    <a:pt x="191"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56"/>
            <p:cNvSpPr/>
            <p:nvPr/>
          </p:nvSpPr>
          <p:spPr>
            <a:xfrm>
              <a:off x="7336964" y="2553841"/>
              <a:ext cx="9822" cy="5576"/>
            </a:xfrm>
            <a:custGeom>
              <a:rect b="b" l="l" r="r" t="t"/>
              <a:pathLst>
                <a:path extrusionOk="0" h="151" w="266">
                  <a:moveTo>
                    <a:pt x="213" y="0"/>
                  </a:moveTo>
                  <a:cubicBezTo>
                    <a:pt x="183" y="0"/>
                    <a:pt x="154" y="13"/>
                    <a:pt x="138" y="21"/>
                  </a:cubicBezTo>
                  <a:cubicBezTo>
                    <a:pt x="88" y="33"/>
                    <a:pt x="37" y="71"/>
                    <a:pt x="11" y="97"/>
                  </a:cubicBezTo>
                  <a:cubicBezTo>
                    <a:pt x="0" y="119"/>
                    <a:pt x="18" y="150"/>
                    <a:pt x="31" y="150"/>
                  </a:cubicBezTo>
                  <a:cubicBezTo>
                    <a:pt x="33" y="150"/>
                    <a:pt x="35" y="150"/>
                    <a:pt x="37" y="148"/>
                  </a:cubicBezTo>
                  <a:cubicBezTo>
                    <a:pt x="75" y="110"/>
                    <a:pt x="126" y="97"/>
                    <a:pt x="151" y="84"/>
                  </a:cubicBezTo>
                  <a:cubicBezTo>
                    <a:pt x="189" y="71"/>
                    <a:pt x="228" y="84"/>
                    <a:pt x="266" y="46"/>
                  </a:cubicBezTo>
                  <a:lnTo>
                    <a:pt x="266" y="21"/>
                  </a:lnTo>
                  <a:cubicBezTo>
                    <a:pt x="251" y="6"/>
                    <a:pt x="232" y="0"/>
                    <a:pt x="2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56"/>
            <p:cNvSpPr/>
            <p:nvPr/>
          </p:nvSpPr>
          <p:spPr>
            <a:xfrm>
              <a:off x="7278844" y="2604207"/>
              <a:ext cx="18573" cy="14253"/>
            </a:xfrm>
            <a:custGeom>
              <a:rect b="b" l="l" r="r" t="t"/>
              <a:pathLst>
                <a:path extrusionOk="0" h="386" w="503">
                  <a:moveTo>
                    <a:pt x="394" y="1"/>
                  </a:moveTo>
                  <a:cubicBezTo>
                    <a:pt x="212" y="1"/>
                    <a:pt x="1" y="156"/>
                    <a:pt x="70" y="363"/>
                  </a:cubicBezTo>
                  <a:cubicBezTo>
                    <a:pt x="75" y="379"/>
                    <a:pt x="89" y="386"/>
                    <a:pt x="104" y="386"/>
                  </a:cubicBezTo>
                  <a:cubicBezTo>
                    <a:pt x="125" y="386"/>
                    <a:pt x="146" y="372"/>
                    <a:pt x="146" y="350"/>
                  </a:cubicBezTo>
                  <a:cubicBezTo>
                    <a:pt x="158" y="213"/>
                    <a:pt x="240" y="77"/>
                    <a:pt x="385" y="77"/>
                  </a:cubicBezTo>
                  <a:cubicBezTo>
                    <a:pt x="402" y="77"/>
                    <a:pt x="420" y="79"/>
                    <a:pt x="439" y="83"/>
                  </a:cubicBezTo>
                  <a:cubicBezTo>
                    <a:pt x="490" y="83"/>
                    <a:pt x="503" y="6"/>
                    <a:pt x="452" y="6"/>
                  </a:cubicBezTo>
                  <a:cubicBezTo>
                    <a:pt x="433" y="3"/>
                    <a:pt x="414" y="1"/>
                    <a:pt x="3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56"/>
            <p:cNvSpPr/>
            <p:nvPr/>
          </p:nvSpPr>
          <p:spPr>
            <a:xfrm>
              <a:off x="7280616" y="2640393"/>
              <a:ext cx="5059" cy="7496"/>
            </a:xfrm>
            <a:custGeom>
              <a:rect b="b" l="l" r="r" t="t"/>
              <a:pathLst>
                <a:path extrusionOk="0" h="203" w="137">
                  <a:moveTo>
                    <a:pt x="46" y="1"/>
                  </a:moveTo>
                  <a:cubicBezTo>
                    <a:pt x="25" y="1"/>
                    <a:pt x="1" y="20"/>
                    <a:pt x="9" y="45"/>
                  </a:cubicBezTo>
                  <a:cubicBezTo>
                    <a:pt x="22" y="83"/>
                    <a:pt x="22" y="96"/>
                    <a:pt x="35" y="134"/>
                  </a:cubicBezTo>
                  <a:cubicBezTo>
                    <a:pt x="47" y="160"/>
                    <a:pt x="47" y="172"/>
                    <a:pt x="86" y="198"/>
                  </a:cubicBezTo>
                  <a:cubicBezTo>
                    <a:pt x="89" y="201"/>
                    <a:pt x="94" y="203"/>
                    <a:pt x="100" y="203"/>
                  </a:cubicBezTo>
                  <a:cubicBezTo>
                    <a:pt x="116" y="203"/>
                    <a:pt x="136" y="191"/>
                    <a:pt x="136" y="172"/>
                  </a:cubicBezTo>
                  <a:cubicBezTo>
                    <a:pt x="124" y="147"/>
                    <a:pt x="124" y="109"/>
                    <a:pt x="98" y="96"/>
                  </a:cubicBezTo>
                  <a:cubicBezTo>
                    <a:pt x="86" y="58"/>
                    <a:pt x="86" y="45"/>
                    <a:pt x="73" y="19"/>
                  </a:cubicBezTo>
                  <a:cubicBezTo>
                    <a:pt x="68" y="6"/>
                    <a:pt x="58" y="1"/>
                    <a:pt x="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56"/>
            <p:cNvSpPr/>
            <p:nvPr/>
          </p:nvSpPr>
          <p:spPr>
            <a:xfrm>
              <a:off x="7294094" y="2634522"/>
              <a:ext cx="8050" cy="7385"/>
            </a:xfrm>
            <a:custGeom>
              <a:rect b="b" l="l" r="r" t="t"/>
              <a:pathLst>
                <a:path extrusionOk="0" h="200" w="218">
                  <a:moveTo>
                    <a:pt x="166" y="0"/>
                  </a:moveTo>
                  <a:cubicBezTo>
                    <a:pt x="115" y="0"/>
                    <a:pt x="77" y="13"/>
                    <a:pt x="52" y="64"/>
                  </a:cubicBezTo>
                  <a:cubicBezTo>
                    <a:pt x="26" y="102"/>
                    <a:pt x="1" y="166"/>
                    <a:pt x="52" y="191"/>
                  </a:cubicBezTo>
                  <a:cubicBezTo>
                    <a:pt x="57" y="196"/>
                    <a:pt x="66" y="200"/>
                    <a:pt x="77" y="200"/>
                  </a:cubicBezTo>
                  <a:cubicBezTo>
                    <a:pt x="92" y="200"/>
                    <a:pt x="108" y="193"/>
                    <a:pt x="115" y="178"/>
                  </a:cubicBezTo>
                  <a:cubicBezTo>
                    <a:pt x="115" y="140"/>
                    <a:pt x="115" y="77"/>
                    <a:pt x="166" y="77"/>
                  </a:cubicBezTo>
                  <a:cubicBezTo>
                    <a:pt x="217" y="77"/>
                    <a:pt x="217" y="0"/>
                    <a:pt x="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56"/>
            <p:cNvSpPr/>
            <p:nvPr/>
          </p:nvSpPr>
          <p:spPr>
            <a:xfrm>
              <a:off x="7282056" y="2696593"/>
              <a:ext cx="6277" cy="8530"/>
            </a:xfrm>
            <a:custGeom>
              <a:rect b="b" l="l" r="r" t="t"/>
              <a:pathLst>
                <a:path extrusionOk="0" h="231" w="170">
                  <a:moveTo>
                    <a:pt x="124" y="1"/>
                  </a:moveTo>
                  <a:cubicBezTo>
                    <a:pt x="112" y="1"/>
                    <a:pt x="102" y="8"/>
                    <a:pt x="97" y="25"/>
                  </a:cubicBezTo>
                  <a:cubicBezTo>
                    <a:pt x="59" y="89"/>
                    <a:pt x="34" y="140"/>
                    <a:pt x="8" y="204"/>
                  </a:cubicBezTo>
                  <a:cubicBezTo>
                    <a:pt x="0" y="219"/>
                    <a:pt x="17" y="230"/>
                    <a:pt x="40" y="230"/>
                  </a:cubicBezTo>
                  <a:cubicBezTo>
                    <a:pt x="54" y="230"/>
                    <a:pt x="70" y="226"/>
                    <a:pt x="85" y="216"/>
                  </a:cubicBezTo>
                  <a:cubicBezTo>
                    <a:pt x="110" y="166"/>
                    <a:pt x="148" y="102"/>
                    <a:pt x="161" y="51"/>
                  </a:cubicBezTo>
                  <a:cubicBezTo>
                    <a:pt x="169" y="26"/>
                    <a:pt x="145" y="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56"/>
            <p:cNvSpPr/>
            <p:nvPr/>
          </p:nvSpPr>
          <p:spPr>
            <a:xfrm>
              <a:off x="7332644" y="2597523"/>
              <a:ext cx="12739" cy="13071"/>
            </a:xfrm>
            <a:custGeom>
              <a:rect b="b" l="l" r="r" t="t"/>
              <a:pathLst>
                <a:path extrusionOk="0" h="354" w="345">
                  <a:moveTo>
                    <a:pt x="241" y="1"/>
                  </a:moveTo>
                  <a:cubicBezTo>
                    <a:pt x="176" y="1"/>
                    <a:pt x="114" y="40"/>
                    <a:pt x="77" y="85"/>
                  </a:cubicBezTo>
                  <a:cubicBezTo>
                    <a:pt x="39" y="111"/>
                    <a:pt x="26" y="162"/>
                    <a:pt x="14" y="187"/>
                  </a:cubicBezTo>
                  <a:cubicBezTo>
                    <a:pt x="1" y="238"/>
                    <a:pt x="14" y="289"/>
                    <a:pt x="26" y="340"/>
                  </a:cubicBezTo>
                  <a:cubicBezTo>
                    <a:pt x="31" y="349"/>
                    <a:pt x="40" y="353"/>
                    <a:pt x="50" y="353"/>
                  </a:cubicBezTo>
                  <a:cubicBezTo>
                    <a:pt x="69" y="353"/>
                    <a:pt x="90" y="339"/>
                    <a:pt x="90" y="315"/>
                  </a:cubicBezTo>
                  <a:cubicBezTo>
                    <a:pt x="77" y="251"/>
                    <a:pt x="128" y="175"/>
                    <a:pt x="154" y="149"/>
                  </a:cubicBezTo>
                  <a:cubicBezTo>
                    <a:pt x="205" y="111"/>
                    <a:pt x="255" y="98"/>
                    <a:pt x="319" y="60"/>
                  </a:cubicBezTo>
                  <a:cubicBezTo>
                    <a:pt x="345" y="60"/>
                    <a:pt x="332" y="34"/>
                    <a:pt x="319" y="22"/>
                  </a:cubicBezTo>
                  <a:cubicBezTo>
                    <a:pt x="294" y="7"/>
                    <a:pt x="267" y="1"/>
                    <a:pt x="2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56"/>
            <p:cNvSpPr/>
            <p:nvPr/>
          </p:nvSpPr>
          <p:spPr>
            <a:xfrm>
              <a:off x="7364473" y="2596415"/>
              <a:ext cx="9120" cy="9748"/>
            </a:xfrm>
            <a:custGeom>
              <a:rect b="b" l="l" r="r" t="t"/>
              <a:pathLst>
                <a:path extrusionOk="0" h="264" w="247">
                  <a:moveTo>
                    <a:pt x="208" y="1"/>
                  </a:moveTo>
                  <a:cubicBezTo>
                    <a:pt x="157" y="14"/>
                    <a:pt x="132" y="39"/>
                    <a:pt x="107" y="77"/>
                  </a:cubicBezTo>
                  <a:cubicBezTo>
                    <a:pt x="81" y="115"/>
                    <a:pt x="43" y="154"/>
                    <a:pt x="30" y="192"/>
                  </a:cubicBezTo>
                  <a:cubicBezTo>
                    <a:pt x="0" y="232"/>
                    <a:pt x="33" y="264"/>
                    <a:pt x="66" y="264"/>
                  </a:cubicBezTo>
                  <a:cubicBezTo>
                    <a:pt x="76" y="264"/>
                    <a:pt x="85" y="261"/>
                    <a:pt x="94" y="255"/>
                  </a:cubicBezTo>
                  <a:cubicBezTo>
                    <a:pt x="119" y="217"/>
                    <a:pt x="157" y="192"/>
                    <a:pt x="183" y="141"/>
                  </a:cubicBezTo>
                  <a:cubicBezTo>
                    <a:pt x="221" y="103"/>
                    <a:pt x="247" y="77"/>
                    <a:pt x="247" y="26"/>
                  </a:cubicBezTo>
                  <a:cubicBezTo>
                    <a:pt x="247" y="26"/>
                    <a:pt x="221" y="1"/>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56"/>
            <p:cNvSpPr/>
            <p:nvPr/>
          </p:nvSpPr>
          <p:spPr>
            <a:xfrm>
              <a:off x="7322896" y="2659446"/>
              <a:ext cx="14955" cy="9785"/>
            </a:xfrm>
            <a:custGeom>
              <a:rect b="b" l="l" r="r" t="t"/>
              <a:pathLst>
                <a:path extrusionOk="0" h="265" w="405">
                  <a:moveTo>
                    <a:pt x="354" y="0"/>
                  </a:moveTo>
                  <a:cubicBezTo>
                    <a:pt x="214" y="0"/>
                    <a:pt x="61" y="76"/>
                    <a:pt x="10" y="217"/>
                  </a:cubicBezTo>
                  <a:cubicBezTo>
                    <a:pt x="1" y="244"/>
                    <a:pt x="31" y="265"/>
                    <a:pt x="54" y="265"/>
                  </a:cubicBezTo>
                  <a:cubicBezTo>
                    <a:pt x="63" y="265"/>
                    <a:pt x="70" y="262"/>
                    <a:pt x="74" y="255"/>
                  </a:cubicBezTo>
                  <a:cubicBezTo>
                    <a:pt x="150" y="153"/>
                    <a:pt x="227" y="89"/>
                    <a:pt x="354" y="76"/>
                  </a:cubicBezTo>
                  <a:cubicBezTo>
                    <a:pt x="405" y="76"/>
                    <a:pt x="405" y="0"/>
                    <a:pt x="3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56"/>
            <p:cNvSpPr/>
            <p:nvPr/>
          </p:nvSpPr>
          <p:spPr>
            <a:xfrm>
              <a:off x="7278585" y="2727093"/>
              <a:ext cx="8604" cy="13699"/>
            </a:xfrm>
            <a:custGeom>
              <a:rect b="b" l="l" r="r" t="t"/>
              <a:pathLst>
                <a:path extrusionOk="0" h="371" w="233">
                  <a:moveTo>
                    <a:pt x="184" y="0"/>
                  </a:moveTo>
                  <a:cubicBezTo>
                    <a:pt x="174" y="0"/>
                    <a:pt x="163" y="4"/>
                    <a:pt x="153" y="14"/>
                  </a:cubicBezTo>
                  <a:cubicBezTo>
                    <a:pt x="77" y="91"/>
                    <a:pt x="0" y="180"/>
                    <a:pt x="0" y="295"/>
                  </a:cubicBezTo>
                  <a:cubicBezTo>
                    <a:pt x="0" y="345"/>
                    <a:pt x="32" y="371"/>
                    <a:pt x="66" y="371"/>
                  </a:cubicBezTo>
                  <a:cubicBezTo>
                    <a:pt x="99" y="371"/>
                    <a:pt x="134" y="345"/>
                    <a:pt x="141" y="295"/>
                  </a:cubicBezTo>
                  <a:cubicBezTo>
                    <a:pt x="141" y="282"/>
                    <a:pt x="115" y="269"/>
                    <a:pt x="90" y="269"/>
                  </a:cubicBezTo>
                  <a:cubicBezTo>
                    <a:pt x="115" y="180"/>
                    <a:pt x="153" y="104"/>
                    <a:pt x="204" y="40"/>
                  </a:cubicBezTo>
                  <a:cubicBezTo>
                    <a:pt x="232" y="31"/>
                    <a:pt x="212"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56"/>
            <p:cNvSpPr/>
            <p:nvPr/>
          </p:nvSpPr>
          <p:spPr>
            <a:xfrm>
              <a:off x="7287521" y="2776757"/>
              <a:ext cx="9047" cy="12702"/>
            </a:xfrm>
            <a:custGeom>
              <a:rect b="b" l="l" r="r" t="t"/>
              <a:pathLst>
                <a:path extrusionOk="0" h="344" w="245">
                  <a:moveTo>
                    <a:pt x="192" y="0"/>
                  </a:moveTo>
                  <a:cubicBezTo>
                    <a:pt x="180" y="0"/>
                    <a:pt x="167" y="6"/>
                    <a:pt x="153" y="19"/>
                  </a:cubicBezTo>
                  <a:cubicBezTo>
                    <a:pt x="77" y="96"/>
                    <a:pt x="0" y="210"/>
                    <a:pt x="26" y="325"/>
                  </a:cubicBezTo>
                  <a:cubicBezTo>
                    <a:pt x="32" y="337"/>
                    <a:pt x="48" y="344"/>
                    <a:pt x="64" y="344"/>
                  </a:cubicBezTo>
                  <a:cubicBezTo>
                    <a:pt x="80" y="344"/>
                    <a:pt x="96" y="337"/>
                    <a:pt x="102" y="325"/>
                  </a:cubicBezTo>
                  <a:cubicBezTo>
                    <a:pt x="140" y="223"/>
                    <a:pt x="140" y="146"/>
                    <a:pt x="217" y="70"/>
                  </a:cubicBezTo>
                  <a:cubicBezTo>
                    <a:pt x="245" y="42"/>
                    <a:pt x="225" y="0"/>
                    <a:pt x="1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56"/>
            <p:cNvSpPr/>
            <p:nvPr/>
          </p:nvSpPr>
          <p:spPr>
            <a:xfrm>
              <a:off x="7323265" y="2819147"/>
              <a:ext cx="5391" cy="12407"/>
            </a:xfrm>
            <a:custGeom>
              <a:rect b="b" l="l" r="r" t="t"/>
              <a:pathLst>
                <a:path extrusionOk="0" h="336" w="146">
                  <a:moveTo>
                    <a:pt x="98" y="1"/>
                  </a:moveTo>
                  <a:cubicBezTo>
                    <a:pt x="89" y="1"/>
                    <a:pt x="80" y="6"/>
                    <a:pt x="77" y="17"/>
                  </a:cubicBezTo>
                  <a:cubicBezTo>
                    <a:pt x="13" y="106"/>
                    <a:pt x="0" y="221"/>
                    <a:pt x="51" y="323"/>
                  </a:cubicBezTo>
                  <a:cubicBezTo>
                    <a:pt x="55" y="331"/>
                    <a:pt x="65" y="335"/>
                    <a:pt x="76" y="335"/>
                  </a:cubicBezTo>
                  <a:cubicBezTo>
                    <a:pt x="98" y="335"/>
                    <a:pt x="123" y="318"/>
                    <a:pt x="115" y="285"/>
                  </a:cubicBezTo>
                  <a:cubicBezTo>
                    <a:pt x="89" y="208"/>
                    <a:pt x="77" y="119"/>
                    <a:pt x="127" y="43"/>
                  </a:cubicBezTo>
                  <a:cubicBezTo>
                    <a:pt x="145" y="25"/>
                    <a:pt x="120" y="1"/>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56"/>
            <p:cNvSpPr/>
            <p:nvPr/>
          </p:nvSpPr>
          <p:spPr>
            <a:xfrm>
              <a:off x="7335192" y="2842373"/>
              <a:ext cx="12074" cy="5133"/>
            </a:xfrm>
            <a:custGeom>
              <a:rect b="b" l="l" r="r" t="t"/>
              <a:pathLst>
                <a:path extrusionOk="0" h="139" w="327">
                  <a:moveTo>
                    <a:pt x="53" y="0"/>
                  </a:moveTo>
                  <a:cubicBezTo>
                    <a:pt x="28" y="0"/>
                    <a:pt x="1" y="46"/>
                    <a:pt x="21" y="76"/>
                  </a:cubicBezTo>
                  <a:cubicBezTo>
                    <a:pt x="74" y="114"/>
                    <a:pt x="141" y="138"/>
                    <a:pt x="202" y="138"/>
                  </a:cubicBezTo>
                  <a:cubicBezTo>
                    <a:pt x="244" y="138"/>
                    <a:pt x="283" y="127"/>
                    <a:pt x="314" y="101"/>
                  </a:cubicBezTo>
                  <a:cubicBezTo>
                    <a:pt x="327" y="101"/>
                    <a:pt x="327" y="50"/>
                    <a:pt x="301" y="50"/>
                  </a:cubicBezTo>
                  <a:cubicBezTo>
                    <a:pt x="261" y="50"/>
                    <a:pt x="227" y="55"/>
                    <a:pt x="194" y="55"/>
                  </a:cubicBezTo>
                  <a:cubicBezTo>
                    <a:pt x="153" y="55"/>
                    <a:pt x="114" y="47"/>
                    <a:pt x="72" y="12"/>
                  </a:cubicBezTo>
                  <a:cubicBezTo>
                    <a:pt x="66" y="4"/>
                    <a:pt x="60" y="0"/>
                    <a:pt x="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56"/>
            <p:cNvSpPr/>
            <p:nvPr/>
          </p:nvSpPr>
          <p:spPr>
            <a:xfrm>
              <a:off x="7371341" y="2836871"/>
              <a:ext cx="13071" cy="11668"/>
            </a:xfrm>
            <a:custGeom>
              <a:rect b="b" l="l" r="r" t="t"/>
              <a:pathLst>
                <a:path extrusionOk="0" h="316" w="354">
                  <a:moveTo>
                    <a:pt x="303" y="0"/>
                  </a:moveTo>
                  <a:cubicBezTo>
                    <a:pt x="284" y="0"/>
                    <a:pt x="263" y="10"/>
                    <a:pt x="252" y="34"/>
                  </a:cubicBezTo>
                  <a:cubicBezTo>
                    <a:pt x="226" y="136"/>
                    <a:pt x="162" y="225"/>
                    <a:pt x="48" y="237"/>
                  </a:cubicBezTo>
                  <a:cubicBezTo>
                    <a:pt x="0" y="237"/>
                    <a:pt x="19" y="315"/>
                    <a:pt x="53" y="315"/>
                  </a:cubicBezTo>
                  <a:cubicBezTo>
                    <a:pt x="56" y="315"/>
                    <a:pt x="58" y="315"/>
                    <a:pt x="61" y="314"/>
                  </a:cubicBezTo>
                  <a:cubicBezTo>
                    <a:pt x="213" y="301"/>
                    <a:pt x="341" y="187"/>
                    <a:pt x="353" y="34"/>
                  </a:cubicBezTo>
                  <a:cubicBezTo>
                    <a:pt x="347" y="13"/>
                    <a:pt x="325" y="0"/>
                    <a:pt x="3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56"/>
            <p:cNvSpPr/>
            <p:nvPr/>
          </p:nvSpPr>
          <p:spPr>
            <a:xfrm>
              <a:off x="7355685" y="2814162"/>
              <a:ext cx="5834" cy="5243"/>
            </a:xfrm>
            <a:custGeom>
              <a:rect b="b" l="l" r="r" t="t"/>
              <a:pathLst>
                <a:path extrusionOk="0" h="142" w="158">
                  <a:moveTo>
                    <a:pt x="109" y="0"/>
                  </a:moveTo>
                  <a:cubicBezTo>
                    <a:pt x="99" y="0"/>
                    <a:pt x="89" y="3"/>
                    <a:pt x="77" y="12"/>
                  </a:cubicBezTo>
                  <a:cubicBezTo>
                    <a:pt x="39" y="38"/>
                    <a:pt x="13" y="76"/>
                    <a:pt x="1" y="101"/>
                  </a:cubicBezTo>
                  <a:cubicBezTo>
                    <a:pt x="1" y="112"/>
                    <a:pt x="10" y="142"/>
                    <a:pt x="21" y="142"/>
                  </a:cubicBezTo>
                  <a:cubicBezTo>
                    <a:pt x="23" y="142"/>
                    <a:pt x="24" y="141"/>
                    <a:pt x="26" y="139"/>
                  </a:cubicBezTo>
                  <a:cubicBezTo>
                    <a:pt x="77" y="114"/>
                    <a:pt x="103" y="88"/>
                    <a:pt x="128" y="50"/>
                  </a:cubicBezTo>
                  <a:cubicBezTo>
                    <a:pt x="158" y="40"/>
                    <a:pt x="141" y="0"/>
                    <a:pt x="1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56"/>
            <p:cNvSpPr/>
            <p:nvPr/>
          </p:nvSpPr>
          <p:spPr>
            <a:xfrm>
              <a:off x="7353802" y="2831037"/>
              <a:ext cx="4283" cy="2880"/>
            </a:xfrm>
            <a:custGeom>
              <a:rect b="b" l="l" r="r" t="t"/>
              <a:pathLst>
                <a:path extrusionOk="0" h="78" w="116">
                  <a:moveTo>
                    <a:pt x="52" y="1"/>
                  </a:moveTo>
                  <a:cubicBezTo>
                    <a:pt x="1" y="1"/>
                    <a:pt x="1" y="77"/>
                    <a:pt x="52" y="77"/>
                  </a:cubicBezTo>
                  <a:cubicBezTo>
                    <a:pt x="115" y="77"/>
                    <a:pt x="115" y="1"/>
                    <a:pt x="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56"/>
            <p:cNvSpPr/>
            <p:nvPr/>
          </p:nvSpPr>
          <p:spPr>
            <a:xfrm>
              <a:off x="7334527" y="2807553"/>
              <a:ext cx="3323" cy="2843"/>
            </a:xfrm>
            <a:custGeom>
              <a:rect b="b" l="l" r="r" t="t"/>
              <a:pathLst>
                <a:path extrusionOk="0" h="77" w="90">
                  <a:moveTo>
                    <a:pt x="39" y="0"/>
                  </a:moveTo>
                  <a:cubicBezTo>
                    <a:pt x="1" y="0"/>
                    <a:pt x="1" y="76"/>
                    <a:pt x="39" y="76"/>
                  </a:cubicBezTo>
                  <a:cubicBezTo>
                    <a:pt x="90" y="76"/>
                    <a:pt x="90" y="0"/>
                    <a:pt x="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56"/>
            <p:cNvSpPr/>
            <p:nvPr/>
          </p:nvSpPr>
          <p:spPr>
            <a:xfrm>
              <a:off x="7306796" y="2794371"/>
              <a:ext cx="4283" cy="11558"/>
            </a:xfrm>
            <a:custGeom>
              <a:rect b="b" l="l" r="r" t="t"/>
              <a:pathLst>
                <a:path extrusionOk="0" h="313" w="116">
                  <a:moveTo>
                    <a:pt x="51" y="1"/>
                  </a:moveTo>
                  <a:cubicBezTo>
                    <a:pt x="32" y="1"/>
                    <a:pt x="13" y="13"/>
                    <a:pt x="13" y="39"/>
                  </a:cubicBezTo>
                  <a:cubicBezTo>
                    <a:pt x="13" y="115"/>
                    <a:pt x="0" y="204"/>
                    <a:pt x="13" y="293"/>
                  </a:cubicBezTo>
                  <a:cubicBezTo>
                    <a:pt x="13" y="306"/>
                    <a:pt x="26" y="313"/>
                    <a:pt x="40" y="313"/>
                  </a:cubicBezTo>
                  <a:cubicBezTo>
                    <a:pt x="55" y="313"/>
                    <a:pt x="70" y="306"/>
                    <a:pt x="77" y="293"/>
                  </a:cubicBezTo>
                  <a:cubicBezTo>
                    <a:pt x="115" y="204"/>
                    <a:pt x="115" y="128"/>
                    <a:pt x="90" y="39"/>
                  </a:cubicBezTo>
                  <a:cubicBezTo>
                    <a:pt x="90" y="13"/>
                    <a:pt x="70" y="1"/>
                    <a:pt x="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56"/>
            <p:cNvSpPr/>
            <p:nvPr/>
          </p:nvSpPr>
          <p:spPr>
            <a:xfrm>
              <a:off x="7327954" y="2688469"/>
              <a:ext cx="16469" cy="12924"/>
            </a:xfrm>
            <a:custGeom>
              <a:rect b="b" l="l" r="r" t="t"/>
              <a:pathLst>
                <a:path extrusionOk="0" h="350" w="446">
                  <a:moveTo>
                    <a:pt x="359" y="0"/>
                  </a:moveTo>
                  <a:cubicBezTo>
                    <a:pt x="182" y="0"/>
                    <a:pt x="0" y="123"/>
                    <a:pt x="0" y="309"/>
                  </a:cubicBezTo>
                  <a:cubicBezTo>
                    <a:pt x="0" y="336"/>
                    <a:pt x="19" y="349"/>
                    <a:pt x="36" y="349"/>
                  </a:cubicBezTo>
                  <a:cubicBezTo>
                    <a:pt x="50" y="349"/>
                    <a:pt x="64" y="340"/>
                    <a:pt x="64" y="322"/>
                  </a:cubicBezTo>
                  <a:cubicBezTo>
                    <a:pt x="113" y="188"/>
                    <a:pt x="231" y="66"/>
                    <a:pt x="374" y="66"/>
                  </a:cubicBezTo>
                  <a:cubicBezTo>
                    <a:pt x="381" y="66"/>
                    <a:pt x="388" y="67"/>
                    <a:pt x="395" y="67"/>
                  </a:cubicBezTo>
                  <a:cubicBezTo>
                    <a:pt x="400" y="68"/>
                    <a:pt x="404" y="69"/>
                    <a:pt x="408" y="69"/>
                  </a:cubicBezTo>
                  <a:cubicBezTo>
                    <a:pt x="446" y="69"/>
                    <a:pt x="443" y="15"/>
                    <a:pt x="408" y="4"/>
                  </a:cubicBezTo>
                  <a:cubicBezTo>
                    <a:pt x="392" y="1"/>
                    <a:pt x="375" y="0"/>
                    <a:pt x="3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56"/>
            <p:cNvSpPr/>
            <p:nvPr/>
          </p:nvSpPr>
          <p:spPr>
            <a:xfrm>
              <a:off x="7320902" y="2714649"/>
              <a:ext cx="9157" cy="13108"/>
            </a:xfrm>
            <a:custGeom>
              <a:rect b="b" l="l" r="r" t="t"/>
              <a:pathLst>
                <a:path extrusionOk="0" h="355" w="248">
                  <a:moveTo>
                    <a:pt x="195" y="1"/>
                  </a:moveTo>
                  <a:cubicBezTo>
                    <a:pt x="189" y="1"/>
                    <a:pt x="184" y="3"/>
                    <a:pt x="179" y="8"/>
                  </a:cubicBezTo>
                  <a:cubicBezTo>
                    <a:pt x="90" y="71"/>
                    <a:pt x="0" y="224"/>
                    <a:pt x="26" y="326"/>
                  </a:cubicBezTo>
                  <a:cubicBezTo>
                    <a:pt x="32" y="345"/>
                    <a:pt x="45" y="355"/>
                    <a:pt x="58" y="355"/>
                  </a:cubicBezTo>
                  <a:cubicBezTo>
                    <a:pt x="70" y="355"/>
                    <a:pt x="83" y="345"/>
                    <a:pt x="90" y="326"/>
                  </a:cubicBezTo>
                  <a:cubicBezTo>
                    <a:pt x="115" y="288"/>
                    <a:pt x="115" y="237"/>
                    <a:pt x="128" y="186"/>
                  </a:cubicBezTo>
                  <a:cubicBezTo>
                    <a:pt x="141" y="135"/>
                    <a:pt x="179" y="97"/>
                    <a:pt x="217" y="59"/>
                  </a:cubicBezTo>
                  <a:cubicBezTo>
                    <a:pt x="248" y="38"/>
                    <a:pt x="220" y="1"/>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56"/>
            <p:cNvSpPr/>
            <p:nvPr/>
          </p:nvSpPr>
          <p:spPr>
            <a:xfrm>
              <a:off x="7332792" y="2736989"/>
              <a:ext cx="10007" cy="8160"/>
            </a:xfrm>
            <a:custGeom>
              <a:rect b="b" l="l" r="r" t="t"/>
              <a:pathLst>
                <a:path extrusionOk="0" h="221" w="271">
                  <a:moveTo>
                    <a:pt x="217" y="0"/>
                  </a:moveTo>
                  <a:cubicBezTo>
                    <a:pt x="207" y="0"/>
                    <a:pt x="197" y="4"/>
                    <a:pt x="188" y="14"/>
                  </a:cubicBezTo>
                  <a:cubicBezTo>
                    <a:pt x="137" y="65"/>
                    <a:pt x="73" y="90"/>
                    <a:pt x="22" y="154"/>
                  </a:cubicBezTo>
                  <a:cubicBezTo>
                    <a:pt x="0" y="187"/>
                    <a:pt x="26" y="220"/>
                    <a:pt x="58" y="220"/>
                  </a:cubicBezTo>
                  <a:cubicBezTo>
                    <a:pt x="63" y="220"/>
                    <a:pt x="68" y="219"/>
                    <a:pt x="73" y="218"/>
                  </a:cubicBezTo>
                  <a:cubicBezTo>
                    <a:pt x="137" y="167"/>
                    <a:pt x="188" y="116"/>
                    <a:pt x="251" y="77"/>
                  </a:cubicBezTo>
                  <a:cubicBezTo>
                    <a:pt x="271" y="39"/>
                    <a:pt x="246" y="0"/>
                    <a:pt x="2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56"/>
            <p:cNvSpPr/>
            <p:nvPr/>
          </p:nvSpPr>
          <p:spPr>
            <a:xfrm>
              <a:off x="7308679" y="2746442"/>
              <a:ext cx="8308" cy="13773"/>
            </a:xfrm>
            <a:custGeom>
              <a:rect b="b" l="l" r="r" t="t"/>
              <a:pathLst>
                <a:path extrusionOk="0" h="373" w="225">
                  <a:moveTo>
                    <a:pt x="188" y="1"/>
                  </a:moveTo>
                  <a:cubicBezTo>
                    <a:pt x="182" y="1"/>
                    <a:pt x="174" y="4"/>
                    <a:pt x="166" y="12"/>
                  </a:cubicBezTo>
                  <a:cubicBezTo>
                    <a:pt x="51" y="89"/>
                    <a:pt x="0" y="254"/>
                    <a:pt x="90" y="356"/>
                  </a:cubicBezTo>
                  <a:cubicBezTo>
                    <a:pt x="101" y="368"/>
                    <a:pt x="113" y="372"/>
                    <a:pt x="123" y="372"/>
                  </a:cubicBezTo>
                  <a:cubicBezTo>
                    <a:pt x="146" y="372"/>
                    <a:pt x="162" y="349"/>
                    <a:pt x="153" y="331"/>
                  </a:cubicBezTo>
                  <a:cubicBezTo>
                    <a:pt x="128" y="254"/>
                    <a:pt x="128" y="140"/>
                    <a:pt x="204" y="89"/>
                  </a:cubicBezTo>
                  <a:cubicBezTo>
                    <a:pt x="224" y="49"/>
                    <a:pt x="213" y="1"/>
                    <a:pt x="1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56"/>
            <p:cNvSpPr/>
            <p:nvPr/>
          </p:nvSpPr>
          <p:spPr>
            <a:xfrm>
              <a:off x="7349593" y="2757852"/>
              <a:ext cx="4246" cy="9601"/>
            </a:xfrm>
            <a:custGeom>
              <a:rect b="b" l="l" r="r" t="t"/>
              <a:pathLst>
                <a:path extrusionOk="0" h="260" w="115">
                  <a:moveTo>
                    <a:pt x="57" y="0"/>
                  </a:moveTo>
                  <a:cubicBezTo>
                    <a:pt x="40" y="0"/>
                    <a:pt x="23" y="10"/>
                    <a:pt x="13" y="35"/>
                  </a:cubicBezTo>
                  <a:cubicBezTo>
                    <a:pt x="0" y="111"/>
                    <a:pt x="0" y="187"/>
                    <a:pt x="51" y="251"/>
                  </a:cubicBezTo>
                  <a:cubicBezTo>
                    <a:pt x="57" y="257"/>
                    <a:pt x="64" y="260"/>
                    <a:pt x="71" y="260"/>
                  </a:cubicBezTo>
                  <a:cubicBezTo>
                    <a:pt x="93" y="260"/>
                    <a:pt x="115" y="235"/>
                    <a:pt x="115" y="226"/>
                  </a:cubicBezTo>
                  <a:cubicBezTo>
                    <a:pt x="102" y="162"/>
                    <a:pt x="77" y="111"/>
                    <a:pt x="102" y="47"/>
                  </a:cubicBezTo>
                  <a:cubicBezTo>
                    <a:pt x="110" y="24"/>
                    <a:pt x="84" y="0"/>
                    <a:pt x="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56"/>
            <p:cNvSpPr/>
            <p:nvPr/>
          </p:nvSpPr>
          <p:spPr>
            <a:xfrm>
              <a:off x="7360042" y="2721554"/>
              <a:ext cx="10967" cy="8345"/>
            </a:xfrm>
            <a:custGeom>
              <a:rect b="b" l="l" r="r" t="t"/>
              <a:pathLst>
                <a:path extrusionOk="0" h="226" w="297">
                  <a:moveTo>
                    <a:pt x="183" y="0"/>
                  </a:moveTo>
                  <a:cubicBezTo>
                    <a:pt x="88" y="0"/>
                    <a:pt x="1" y="98"/>
                    <a:pt x="48" y="203"/>
                  </a:cubicBezTo>
                  <a:cubicBezTo>
                    <a:pt x="54" y="219"/>
                    <a:pt x="66" y="226"/>
                    <a:pt x="78" y="226"/>
                  </a:cubicBezTo>
                  <a:cubicBezTo>
                    <a:pt x="95" y="226"/>
                    <a:pt x="112" y="212"/>
                    <a:pt x="112" y="190"/>
                  </a:cubicBezTo>
                  <a:cubicBezTo>
                    <a:pt x="112" y="135"/>
                    <a:pt x="160" y="70"/>
                    <a:pt x="214" y="70"/>
                  </a:cubicBezTo>
                  <a:cubicBezTo>
                    <a:pt x="222" y="70"/>
                    <a:pt x="231" y="72"/>
                    <a:pt x="239" y="75"/>
                  </a:cubicBezTo>
                  <a:cubicBezTo>
                    <a:pt x="248" y="81"/>
                    <a:pt x="256" y="84"/>
                    <a:pt x="263" y="84"/>
                  </a:cubicBezTo>
                  <a:cubicBezTo>
                    <a:pt x="287" y="84"/>
                    <a:pt x="297" y="57"/>
                    <a:pt x="277" y="37"/>
                  </a:cubicBezTo>
                  <a:cubicBezTo>
                    <a:pt x="249" y="11"/>
                    <a:pt x="216" y="0"/>
                    <a:pt x="1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56"/>
            <p:cNvSpPr/>
            <p:nvPr/>
          </p:nvSpPr>
          <p:spPr>
            <a:xfrm>
              <a:off x="7357088" y="2702095"/>
              <a:ext cx="8973" cy="9564"/>
            </a:xfrm>
            <a:custGeom>
              <a:rect b="b" l="l" r="r" t="t"/>
              <a:pathLst>
                <a:path extrusionOk="0" h="259" w="243">
                  <a:moveTo>
                    <a:pt x="173" y="1"/>
                  </a:moveTo>
                  <a:cubicBezTo>
                    <a:pt x="124" y="1"/>
                    <a:pt x="83" y="25"/>
                    <a:pt x="52" y="67"/>
                  </a:cubicBezTo>
                  <a:cubicBezTo>
                    <a:pt x="1" y="106"/>
                    <a:pt x="1" y="182"/>
                    <a:pt x="14" y="246"/>
                  </a:cubicBezTo>
                  <a:cubicBezTo>
                    <a:pt x="23" y="255"/>
                    <a:pt x="35" y="259"/>
                    <a:pt x="47" y="259"/>
                  </a:cubicBezTo>
                  <a:cubicBezTo>
                    <a:pt x="69" y="259"/>
                    <a:pt x="90" y="245"/>
                    <a:pt x="90" y="220"/>
                  </a:cubicBezTo>
                  <a:cubicBezTo>
                    <a:pt x="90" y="195"/>
                    <a:pt x="103" y="144"/>
                    <a:pt x="128" y="106"/>
                  </a:cubicBezTo>
                  <a:cubicBezTo>
                    <a:pt x="166" y="80"/>
                    <a:pt x="192" y="67"/>
                    <a:pt x="230" y="55"/>
                  </a:cubicBezTo>
                  <a:cubicBezTo>
                    <a:pt x="243" y="55"/>
                    <a:pt x="230" y="4"/>
                    <a:pt x="205" y="4"/>
                  </a:cubicBezTo>
                  <a:cubicBezTo>
                    <a:pt x="194" y="2"/>
                    <a:pt x="183" y="1"/>
                    <a:pt x="1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56"/>
            <p:cNvSpPr/>
            <p:nvPr/>
          </p:nvSpPr>
          <p:spPr>
            <a:xfrm>
              <a:off x="7395675" y="2629796"/>
              <a:ext cx="13182" cy="15841"/>
            </a:xfrm>
            <a:custGeom>
              <a:rect b="b" l="l" r="r" t="t"/>
              <a:pathLst>
                <a:path extrusionOk="0" h="429" w="357">
                  <a:moveTo>
                    <a:pt x="318" y="1"/>
                  </a:moveTo>
                  <a:cubicBezTo>
                    <a:pt x="115" y="1"/>
                    <a:pt x="0" y="230"/>
                    <a:pt x="13" y="396"/>
                  </a:cubicBezTo>
                  <a:cubicBezTo>
                    <a:pt x="13" y="418"/>
                    <a:pt x="25" y="428"/>
                    <a:pt x="39" y="428"/>
                  </a:cubicBezTo>
                  <a:cubicBezTo>
                    <a:pt x="56" y="428"/>
                    <a:pt x="76" y="411"/>
                    <a:pt x="76" y="383"/>
                  </a:cubicBezTo>
                  <a:cubicBezTo>
                    <a:pt x="89" y="230"/>
                    <a:pt x="191" y="128"/>
                    <a:pt x="331" y="65"/>
                  </a:cubicBezTo>
                  <a:cubicBezTo>
                    <a:pt x="357" y="65"/>
                    <a:pt x="344" y="1"/>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56"/>
            <p:cNvSpPr/>
            <p:nvPr/>
          </p:nvSpPr>
          <p:spPr>
            <a:xfrm>
              <a:off x="7434373" y="2603210"/>
              <a:ext cx="12111" cy="6277"/>
            </a:xfrm>
            <a:custGeom>
              <a:rect b="b" l="l" r="r" t="t"/>
              <a:pathLst>
                <a:path extrusionOk="0" h="170" w="328">
                  <a:moveTo>
                    <a:pt x="216" y="1"/>
                  </a:moveTo>
                  <a:cubicBezTo>
                    <a:pt x="136" y="1"/>
                    <a:pt x="56" y="48"/>
                    <a:pt x="9" y="122"/>
                  </a:cubicBezTo>
                  <a:cubicBezTo>
                    <a:pt x="0" y="140"/>
                    <a:pt x="22" y="170"/>
                    <a:pt x="44" y="170"/>
                  </a:cubicBezTo>
                  <a:cubicBezTo>
                    <a:pt x="54" y="170"/>
                    <a:pt x="65" y="164"/>
                    <a:pt x="73" y="148"/>
                  </a:cubicBezTo>
                  <a:cubicBezTo>
                    <a:pt x="113" y="88"/>
                    <a:pt x="168" y="67"/>
                    <a:pt x="233" y="67"/>
                  </a:cubicBezTo>
                  <a:cubicBezTo>
                    <a:pt x="251" y="67"/>
                    <a:pt x="270" y="69"/>
                    <a:pt x="289" y="71"/>
                  </a:cubicBezTo>
                  <a:cubicBezTo>
                    <a:pt x="302" y="71"/>
                    <a:pt x="327" y="33"/>
                    <a:pt x="302" y="21"/>
                  </a:cubicBezTo>
                  <a:cubicBezTo>
                    <a:pt x="274" y="7"/>
                    <a:pt x="245" y="1"/>
                    <a:pt x="2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56"/>
            <p:cNvSpPr/>
            <p:nvPr/>
          </p:nvSpPr>
          <p:spPr>
            <a:xfrm>
              <a:off x="7428132" y="2624183"/>
              <a:ext cx="17392" cy="8936"/>
            </a:xfrm>
            <a:custGeom>
              <a:rect b="b" l="l" r="r" t="t"/>
              <a:pathLst>
                <a:path extrusionOk="0" h="242" w="471">
                  <a:moveTo>
                    <a:pt x="267" y="0"/>
                  </a:moveTo>
                  <a:cubicBezTo>
                    <a:pt x="152" y="13"/>
                    <a:pt x="76" y="102"/>
                    <a:pt x="25" y="191"/>
                  </a:cubicBezTo>
                  <a:cubicBezTo>
                    <a:pt x="0" y="216"/>
                    <a:pt x="19" y="241"/>
                    <a:pt x="45" y="241"/>
                  </a:cubicBezTo>
                  <a:cubicBezTo>
                    <a:pt x="59" y="241"/>
                    <a:pt x="76" y="234"/>
                    <a:pt x="89" y="217"/>
                  </a:cubicBezTo>
                  <a:cubicBezTo>
                    <a:pt x="140" y="166"/>
                    <a:pt x="178" y="89"/>
                    <a:pt x="242" y="76"/>
                  </a:cubicBezTo>
                  <a:cubicBezTo>
                    <a:pt x="250" y="75"/>
                    <a:pt x="258" y="74"/>
                    <a:pt x="266" y="74"/>
                  </a:cubicBezTo>
                  <a:cubicBezTo>
                    <a:pt x="316" y="74"/>
                    <a:pt x="350" y="107"/>
                    <a:pt x="394" y="140"/>
                  </a:cubicBezTo>
                  <a:cubicBezTo>
                    <a:pt x="398" y="144"/>
                    <a:pt x="403" y="145"/>
                    <a:pt x="408" y="145"/>
                  </a:cubicBezTo>
                  <a:cubicBezTo>
                    <a:pt x="420" y="145"/>
                    <a:pt x="433" y="136"/>
                    <a:pt x="433" y="127"/>
                  </a:cubicBezTo>
                  <a:cubicBezTo>
                    <a:pt x="471" y="26"/>
                    <a:pt x="343" y="0"/>
                    <a:pt x="2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56"/>
            <p:cNvSpPr/>
            <p:nvPr/>
          </p:nvSpPr>
          <p:spPr>
            <a:xfrm>
              <a:off x="7453721" y="2612145"/>
              <a:ext cx="16247" cy="8050"/>
            </a:xfrm>
            <a:custGeom>
              <a:rect b="b" l="l" r="r" t="t"/>
              <a:pathLst>
                <a:path extrusionOk="0" h="218" w="440">
                  <a:moveTo>
                    <a:pt x="317" y="0"/>
                  </a:moveTo>
                  <a:cubicBezTo>
                    <a:pt x="302" y="0"/>
                    <a:pt x="287" y="3"/>
                    <a:pt x="274" y="8"/>
                  </a:cubicBezTo>
                  <a:cubicBezTo>
                    <a:pt x="173" y="20"/>
                    <a:pt x="96" y="84"/>
                    <a:pt x="32" y="148"/>
                  </a:cubicBezTo>
                  <a:cubicBezTo>
                    <a:pt x="0" y="169"/>
                    <a:pt x="31" y="217"/>
                    <a:pt x="72" y="217"/>
                  </a:cubicBezTo>
                  <a:cubicBezTo>
                    <a:pt x="80" y="217"/>
                    <a:pt x="88" y="216"/>
                    <a:pt x="96" y="211"/>
                  </a:cubicBezTo>
                  <a:cubicBezTo>
                    <a:pt x="147" y="161"/>
                    <a:pt x="211" y="110"/>
                    <a:pt x="274" y="97"/>
                  </a:cubicBezTo>
                  <a:cubicBezTo>
                    <a:pt x="281" y="95"/>
                    <a:pt x="288" y="95"/>
                    <a:pt x="294" y="95"/>
                  </a:cubicBezTo>
                  <a:cubicBezTo>
                    <a:pt x="344" y="95"/>
                    <a:pt x="369" y="136"/>
                    <a:pt x="414" y="148"/>
                  </a:cubicBezTo>
                  <a:cubicBezTo>
                    <a:pt x="427" y="148"/>
                    <a:pt x="440" y="122"/>
                    <a:pt x="440" y="110"/>
                  </a:cubicBezTo>
                  <a:cubicBezTo>
                    <a:pt x="440" y="39"/>
                    <a:pt x="375"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56"/>
            <p:cNvSpPr/>
            <p:nvPr/>
          </p:nvSpPr>
          <p:spPr>
            <a:xfrm>
              <a:off x="7454682" y="2586630"/>
              <a:ext cx="20752" cy="8197"/>
            </a:xfrm>
            <a:custGeom>
              <a:rect b="b" l="l" r="r" t="t"/>
              <a:pathLst>
                <a:path extrusionOk="0" h="222" w="562">
                  <a:moveTo>
                    <a:pt x="346" y="1"/>
                  </a:moveTo>
                  <a:cubicBezTo>
                    <a:pt x="223" y="1"/>
                    <a:pt x="91" y="63"/>
                    <a:pt x="19" y="151"/>
                  </a:cubicBezTo>
                  <a:cubicBezTo>
                    <a:pt x="0" y="179"/>
                    <a:pt x="16" y="221"/>
                    <a:pt x="41" y="221"/>
                  </a:cubicBezTo>
                  <a:cubicBezTo>
                    <a:pt x="50" y="221"/>
                    <a:pt x="60" y="216"/>
                    <a:pt x="70" y="202"/>
                  </a:cubicBezTo>
                  <a:cubicBezTo>
                    <a:pt x="145" y="120"/>
                    <a:pt x="224" y="90"/>
                    <a:pt x="313" y="90"/>
                  </a:cubicBezTo>
                  <a:cubicBezTo>
                    <a:pt x="375" y="90"/>
                    <a:pt x="442" y="105"/>
                    <a:pt x="516" y="126"/>
                  </a:cubicBezTo>
                  <a:cubicBezTo>
                    <a:pt x="521" y="131"/>
                    <a:pt x="526" y="133"/>
                    <a:pt x="530" y="133"/>
                  </a:cubicBezTo>
                  <a:cubicBezTo>
                    <a:pt x="549" y="133"/>
                    <a:pt x="562" y="95"/>
                    <a:pt x="541" y="75"/>
                  </a:cubicBezTo>
                  <a:cubicBezTo>
                    <a:pt x="489" y="23"/>
                    <a:pt x="419"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56"/>
            <p:cNvSpPr/>
            <p:nvPr/>
          </p:nvSpPr>
          <p:spPr>
            <a:xfrm>
              <a:off x="7487139" y="2608084"/>
              <a:ext cx="12001" cy="4542"/>
            </a:xfrm>
            <a:custGeom>
              <a:rect b="b" l="l" r="r" t="t"/>
              <a:pathLst>
                <a:path extrusionOk="0" h="123" w="325">
                  <a:moveTo>
                    <a:pt x="212" y="0"/>
                  </a:moveTo>
                  <a:cubicBezTo>
                    <a:pt x="159" y="0"/>
                    <a:pt x="98" y="27"/>
                    <a:pt x="44" y="54"/>
                  </a:cubicBezTo>
                  <a:cubicBezTo>
                    <a:pt x="1" y="65"/>
                    <a:pt x="32" y="123"/>
                    <a:pt x="66" y="123"/>
                  </a:cubicBezTo>
                  <a:cubicBezTo>
                    <a:pt x="71" y="123"/>
                    <a:pt x="77" y="121"/>
                    <a:pt x="82" y="118"/>
                  </a:cubicBezTo>
                  <a:cubicBezTo>
                    <a:pt x="146" y="80"/>
                    <a:pt x="184" y="80"/>
                    <a:pt x="248" y="80"/>
                  </a:cubicBezTo>
                  <a:cubicBezTo>
                    <a:pt x="324" y="67"/>
                    <a:pt x="299" y="16"/>
                    <a:pt x="273" y="16"/>
                  </a:cubicBezTo>
                  <a:cubicBezTo>
                    <a:pt x="255" y="5"/>
                    <a:pt x="234" y="0"/>
                    <a:pt x="2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56"/>
            <p:cNvSpPr/>
            <p:nvPr/>
          </p:nvSpPr>
          <p:spPr>
            <a:xfrm>
              <a:off x="7527572" y="2587959"/>
              <a:ext cx="13404" cy="6942"/>
            </a:xfrm>
            <a:custGeom>
              <a:rect b="b" l="l" r="r" t="t"/>
              <a:pathLst>
                <a:path extrusionOk="0" h="188" w="363">
                  <a:moveTo>
                    <a:pt x="197" y="1"/>
                  </a:moveTo>
                  <a:cubicBezTo>
                    <a:pt x="121" y="26"/>
                    <a:pt x="44" y="52"/>
                    <a:pt x="19" y="115"/>
                  </a:cubicBezTo>
                  <a:cubicBezTo>
                    <a:pt x="1" y="151"/>
                    <a:pt x="34" y="187"/>
                    <a:pt x="64" y="187"/>
                  </a:cubicBezTo>
                  <a:cubicBezTo>
                    <a:pt x="76" y="187"/>
                    <a:pt x="88" y="181"/>
                    <a:pt x="95" y="166"/>
                  </a:cubicBezTo>
                  <a:cubicBezTo>
                    <a:pt x="133" y="115"/>
                    <a:pt x="184" y="102"/>
                    <a:pt x="223" y="90"/>
                  </a:cubicBezTo>
                  <a:cubicBezTo>
                    <a:pt x="274" y="90"/>
                    <a:pt x="312" y="102"/>
                    <a:pt x="350" y="115"/>
                  </a:cubicBezTo>
                  <a:cubicBezTo>
                    <a:pt x="350" y="118"/>
                    <a:pt x="350" y="119"/>
                    <a:pt x="351" y="119"/>
                  </a:cubicBezTo>
                  <a:cubicBezTo>
                    <a:pt x="354" y="119"/>
                    <a:pt x="363" y="100"/>
                    <a:pt x="363" y="90"/>
                  </a:cubicBezTo>
                  <a:cubicBezTo>
                    <a:pt x="337" y="26"/>
                    <a:pt x="261" y="1"/>
                    <a:pt x="1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56"/>
            <p:cNvSpPr/>
            <p:nvPr/>
          </p:nvSpPr>
          <p:spPr>
            <a:xfrm>
              <a:off x="7534920" y="2602656"/>
              <a:ext cx="11225" cy="3729"/>
            </a:xfrm>
            <a:custGeom>
              <a:rect b="b" l="l" r="r" t="t"/>
              <a:pathLst>
                <a:path extrusionOk="0" h="101" w="304">
                  <a:moveTo>
                    <a:pt x="189" y="1"/>
                  </a:moveTo>
                  <a:cubicBezTo>
                    <a:pt x="131" y="1"/>
                    <a:pt x="62" y="20"/>
                    <a:pt x="24" y="36"/>
                  </a:cubicBezTo>
                  <a:cubicBezTo>
                    <a:pt x="0" y="47"/>
                    <a:pt x="19" y="101"/>
                    <a:pt x="52" y="101"/>
                  </a:cubicBezTo>
                  <a:cubicBezTo>
                    <a:pt x="55" y="101"/>
                    <a:pt x="58" y="100"/>
                    <a:pt x="62" y="99"/>
                  </a:cubicBezTo>
                  <a:cubicBezTo>
                    <a:pt x="80" y="90"/>
                    <a:pt x="104" y="81"/>
                    <a:pt x="135" y="81"/>
                  </a:cubicBezTo>
                  <a:cubicBezTo>
                    <a:pt x="148" y="81"/>
                    <a:pt x="161" y="83"/>
                    <a:pt x="176" y="86"/>
                  </a:cubicBezTo>
                  <a:cubicBezTo>
                    <a:pt x="193" y="86"/>
                    <a:pt x="216" y="92"/>
                    <a:pt x="237" y="92"/>
                  </a:cubicBezTo>
                  <a:cubicBezTo>
                    <a:pt x="247" y="92"/>
                    <a:pt x="257" y="91"/>
                    <a:pt x="266" y="86"/>
                  </a:cubicBezTo>
                  <a:cubicBezTo>
                    <a:pt x="304" y="74"/>
                    <a:pt x="304" y="48"/>
                    <a:pt x="278" y="36"/>
                  </a:cubicBezTo>
                  <a:cubicBezTo>
                    <a:pt x="263" y="10"/>
                    <a:pt x="229" y="1"/>
                    <a:pt x="1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56"/>
            <p:cNvSpPr/>
            <p:nvPr/>
          </p:nvSpPr>
          <p:spPr>
            <a:xfrm>
              <a:off x="7474658" y="2630719"/>
              <a:ext cx="15435" cy="6647"/>
            </a:xfrm>
            <a:custGeom>
              <a:rect b="b" l="l" r="r" t="t"/>
              <a:pathLst>
                <a:path extrusionOk="0" h="180" w="418">
                  <a:moveTo>
                    <a:pt x="366" y="0"/>
                  </a:moveTo>
                  <a:cubicBezTo>
                    <a:pt x="363" y="0"/>
                    <a:pt x="360" y="1"/>
                    <a:pt x="357" y="1"/>
                  </a:cubicBezTo>
                  <a:cubicBezTo>
                    <a:pt x="242" y="40"/>
                    <a:pt x="128" y="65"/>
                    <a:pt x="38" y="129"/>
                  </a:cubicBezTo>
                  <a:cubicBezTo>
                    <a:pt x="0" y="154"/>
                    <a:pt x="38" y="180"/>
                    <a:pt x="51" y="180"/>
                  </a:cubicBezTo>
                  <a:cubicBezTo>
                    <a:pt x="166" y="167"/>
                    <a:pt x="280" y="116"/>
                    <a:pt x="370" y="90"/>
                  </a:cubicBezTo>
                  <a:cubicBezTo>
                    <a:pt x="417" y="79"/>
                    <a:pt x="409" y="0"/>
                    <a:pt x="3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56"/>
            <p:cNvSpPr/>
            <p:nvPr/>
          </p:nvSpPr>
          <p:spPr>
            <a:xfrm>
              <a:off x="7469008" y="2650806"/>
              <a:ext cx="15065" cy="9637"/>
            </a:xfrm>
            <a:custGeom>
              <a:rect b="b" l="l" r="r" t="t"/>
              <a:pathLst>
                <a:path extrusionOk="0" h="261" w="408">
                  <a:moveTo>
                    <a:pt x="303" y="0"/>
                  </a:moveTo>
                  <a:cubicBezTo>
                    <a:pt x="172" y="0"/>
                    <a:pt x="23" y="78"/>
                    <a:pt x="0" y="234"/>
                  </a:cubicBezTo>
                  <a:cubicBezTo>
                    <a:pt x="0" y="250"/>
                    <a:pt x="10" y="261"/>
                    <a:pt x="21" y="261"/>
                  </a:cubicBezTo>
                  <a:cubicBezTo>
                    <a:pt x="27" y="261"/>
                    <a:pt x="34" y="257"/>
                    <a:pt x="39" y="247"/>
                  </a:cubicBezTo>
                  <a:cubicBezTo>
                    <a:pt x="109" y="152"/>
                    <a:pt x="191" y="80"/>
                    <a:pt x="304" y="80"/>
                  </a:cubicBezTo>
                  <a:cubicBezTo>
                    <a:pt x="313" y="80"/>
                    <a:pt x="322" y="80"/>
                    <a:pt x="332" y="81"/>
                  </a:cubicBezTo>
                  <a:cubicBezTo>
                    <a:pt x="395" y="81"/>
                    <a:pt x="408" y="18"/>
                    <a:pt x="357" y="5"/>
                  </a:cubicBezTo>
                  <a:cubicBezTo>
                    <a:pt x="339" y="2"/>
                    <a:pt x="321" y="0"/>
                    <a:pt x="3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56"/>
            <p:cNvSpPr/>
            <p:nvPr/>
          </p:nvSpPr>
          <p:spPr>
            <a:xfrm>
              <a:off x="7431862" y="2689393"/>
              <a:ext cx="4283" cy="10856"/>
            </a:xfrm>
            <a:custGeom>
              <a:rect b="b" l="l" r="r" t="t"/>
              <a:pathLst>
                <a:path extrusionOk="0" h="294" w="116">
                  <a:moveTo>
                    <a:pt x="82" y="1"/>
                  </a:moveTo>
                  <a:cubicBezTo>
                    <a:pt x="64" y="1"/>
                    <a:pt x="45" y="10"/>
                    <a:pt x="39" y="29"/>
                  </a:cubicBezTo>
                  <a:cubicBezTo>
                    <a:pt x="39" y="80"/>
                    <a:pt x="13" y="119"/>
                    <a:pt x="13" y="170"/>
                  </a:cubicBezTo>
                  <a:cubicBezTo>
                    <a:pt x="13" y="220"/>
                    <a:pt x="1" y="246"/>
                    <a:pt x="13" y="284"/>
                  </a:cubicBezTo>
                  <a:cubicBezTo>
                    <a:pt x="26" y="291"/>
                    <a:pt x="36" y="294"/>
                    <a:pt x="43" y="294"/>
                  </a:cubicBezTo>
                  <a:cubicBezTo>
                    <a:pt x="51" y="294"/>
                    <a:pt x="58" y="291"/>
                    <a:pt x="64" y="284"/>
                  </a:cubicBezTo>
                  <a:cubicBezTo>
                    <a:pt x="102" y="246"/>
                    <a:pt x="102" y="208"/>
                    <a:pt x="102" y="170"/>
                  </a:cubicBezTo>
                  <a:cubicBezTo>
                    <a:pt x="102" y="119"/>
                    <a:pt x="115" y="80"/>
                    <a:pt x="115" y="29"/>
                  </a:cubicBezTo>
                  <a:cubicBezTo>
                    <a:pt x="115" y="10"/>
                    <a:pt x="99" y="1"/>
                    <a:pt x="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56"/>
            <p:cNvSpPr/>
            <p:nvPr/>
          </p:nvSpPr>
          <p:spPr>
            <a:xfrm>
              <a:off x="7445044" y="2699362"/>
              <a:ext cx="6831" cy="10450"/>
            </a:xfrm>
            <a:custGeom>
              <a:rect b="b" l="l" r="r" t="t"/>
              <a:pathLst>
                <a:path extrusionOk="0" h="283" w="185">
                  <a:moveTo>
                    <a:pt x="121" y="1"/>
                  </a:moveTo>
                  <a:cubicBezTo>
                    <a:pt x="110" y="1"/>
                    <a:pt x="99" y="5"/>
                    <a:pt x="89" y="14"/>
                  </a:cubicBezTo>
                  <a:cubicBezTo>
                    <a:pt x="26" y="91"/>
                    <a:pt x="0" y="192"/>
                    <a:pt x="38" y="269"/>
                  </a:cubicBezTo>
                  <a:cubicBezTo>
                    <a:pt x="43" y="279"/>
                    <a:pt x="52" y="283"/>
                    <a:pt x="61" y="283"/>
                  </a:cubicBezTo>
                  <a:cubicBezTo>
                    <a:pt x="76" y="283"/>
                    <a:pt x="94" y="272"/>
                    <a:pt x="102" y="256"/>
                  </a:cubicBezTo>
                  <a:cubicBezTo>
                    <a:pt x="102" y="192"/>
                    <a:pt x="127" y="103"/>
                    <a:pt x="166" y="65"/>
                  </a:cubicBezTo>
                  <a:cubicBezTo>
                    <a:pt x="185" y="36"/>
                    <a:pt x="154" y="1"/>
                    <a:pt x="1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56"/>
            <p:cNvSpPr/>
            <p:nvPr/>
          </p:nvSpPr>
          <p:spPr>
            <a:xfrm>
              <a:off x="7420120" y="2736989"/>
              <a:ext cx="6277" cy="9933"/>
            </a:xfrm>
            <a:custGeom>
              <a:rect b="b" l="l" r="r" t="t"/>
              <a:pathLst>
                <a:path extrusionOk="0" h="269" w="170">
                  <a:moveTo>
                    <a:pt x="118" y="0"/>
                  </a:moveTo>
                  <a:cubicBezTo>
                    <a:pt x="109" y="0"/>
                    <a:pt x="99" y="4"/>
                    <a:pt x="89" y="14"/>
                  </a:cubicBezTo>
                  <a:cubicBezTo>
                    <a:pt x="26" y="65"/>
                    <a:pt x="0" y="167"/>
                    <a:pt x="51" y="256"/>
                  </a:cubicBezTo>
                  <a:cubicBezTo>
                    <a:pt x="56" y="265"/>
                    <a:pt x="65" y="269"/>
                    <a:pt x="75" y="269"/>
                  </a:cubicBezTo>
                  <a:cubicBezTo>
                    <a:pt x="94" y="269"/>
                    <a:pt x="115" y="255"/>
                    <a:pt x="115" y="230"/>
                  </a:cubicBezTo>
                  <a:cubicBezTo>
                    <a:pt x="115" y="167"/>
                    <a:pt x="115" y="116"/>
                    <a:pt x="140" y="77"/>
                  </a:cubicBezTo>
                  <a:cubicBezTo>
                    <a:pt x="169" y="39"/>
                    <a:pt x="147" y="0"/>
                    <a:pt x="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56"/>
            <p:cNvSpPr/>
            <p:nvPr/>
          </p:nvSpPr>
          <p:spPr>
            <a:xfrm>
              <a:off x="7397448" y="2777902"/>
              <a:ext cx="3877" cy="6056"/>
            </a:xfrm>
            <a:custGeom>
              <a:rect b="b" l="l" r="r" t="t"/>
              <a:pathLst>
                <a:path extrusionOk="0" h="164" w="105">
                  <a:moveTo>
                    <a:pt x="65" y="0"/>
                  </a:moveTo>
                  <a:cubicBezTo>
                    <a:pt x="55" y="0"/>
                    <a:pt x="46" y="5"/>
                    <a:pt x="41" y="14"/>
                  </a:cubicBezTo>
                  <a:cubicBezTo>
                    <a:pt x="28" y="52"/>
                    <a:pt x="28" y="103"/>
                    <a:pt x="16" y="128"/>
                  </a:cubicBezTo>
                  <a:cubicBezTo>
                    <a:pt x="1" y="150"/>
                    <a:pt x="16" y="164"/>
                    <a:pt x="37" y="164"/>
                  </a:cubicBezTo>
                  <a:cubicBezTo>
                    <a:pt x="51" y="164"/>
                    <a:pt x="69" y="157"/>
                    <a:pt x="79" y="141"/>
                  </a:cubicBezTo>
                  <a:cubicBezTo>
                    <a:pt x="92" y="115"/>
                    <a:pt x="92" y="77"/>
                    <a:pt x="105" y="39"/>
                  </a:cubicBezTo>
                  <a:cubicBezTo>
                    <a:pt x="105" y="14"/>
                    <a:pt x="84" y="0"/>
                    <a:pt x="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56"/>
            <p:cNvSpPr/>
            <p:nvPr/>
          </p:nvSpPr>
          <p:spPr>
            <a:xfrm>
              <a:off x="7410224" y="2785435"/>
              <a:ext cx="11188" cy="16284"/>
            </a:xfrm>
            <a:custGeom>
              <a:rect b="b" l="l" r="r" t="t"/>
              <a:pathLst>
                <a:path extrusionOk="0" h="441" w="303">
                  <a:moveTo>
                    <a:pt x="104" y="1"/>
                  </a:moveTo>
                  <a:cubicBezTo>
                    <a:pt x="87" y="1"/>
                    <a:pt x="71" y="13"/>
                    <a:pt x="77" y="39"/>
                  </a:cubicBezTo>
                  <a:cubicBezTo>
                    <a:pt x="77" y="153"/>
                    <a:pt x="1" y="281"/>
                    <a:pt x="90" y="383"/>
                  </a:cubicBezTo>
                  <a:cubicBezTo>
                    <a:pt x="124" y="417"/>
                    <a:pt x="170" y="440"/>
                    <a:pt x="211" y="440"/>
                  </a:cubicBezTo>
                  <a:cubicBezTo>
                    <a:pt x="245" y="440"/>
                    <a:pt x="276" y="424"/>
                    <a:pt x="294" y="383"/>
                  </a:cubicBezTo>
                  <a:cubicBezTo>
                    <a:pt x="303" y="356"/>
                    <a:pt x="280" y="329"/>
                    <a:pt x="252" y="329"/>
                  </a:cubicBezTo>
                  <a:cubicBezTo>
                    <a:pt x="241" y="329"/>
                    <a:pt x="228" y="333"/>
                    <a:pt x="217" y="344"/>
                  </a:cubicBezTo>
                  <a:cubicBezTo>
                    <a:pt x="212" y="348"/>
                    <a:pt x="206" y="349"/>
                    <a:pt x="201" y="349"/>
                  </a:cubicBezTo>
                  <a:cubicBezTo>
                    <a:pt x="166" y="349"/>
                    <a:pt x="128" y="288"/>
                    <a:pt x="128" y="255"/>
                  </a:cubicBezTo>
                  <a:cubicBezTo>
                    <a:pt x="115" y="179"/>
                    <a:pt x="141" y="115"/>
                    <a:pt x="141" y="39"/>
                  </a:cubicBezTo>
                  <a:cubicBezTo>
                    <a:pt x="141" y="13"/>
                    <a:pt x="122" y="1"/>
                    <a:pt x="1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56"/>
            <p:cNvSpPr/>
            <p:nvPr/>
          </p:nvSpPr>
          <p:spPr>
            <a:xfrm>
              <a:off x="7396598" y="2685774"/>
              <a:ext cx="14142" cy="18352"/>
            </a:xfrm>
            <a:custGeom>
              <a:rect b="b" l="l" r="r" t="t"/>
              <a:pathLst>
                <a:path extrusionOk="0" h="497" w="383">
                  <a:moveTo>
                    <a:pt x="306" y="0"/>
                  </a:moveTo>
                  <a:cubicBezTo>
                    <a:pt x="115" y="26"/>
                    <a:pt x="1" y="280"/>
                    <a:pt x="13" y="459"/>
                  </a:cubicBezTo>
                  <a:cubicBezTo>
                    <a:pt x="13" y="484"/>
                    <a:pt x="29" y="497"/>
                    <a:pt x="45" y="497"/>
                  </a:cubicBezTo>
                  <a:cubicBezTo>
                    <a:pt x="61" y="497"/>
                    <a:pt x="77" y="484"/>
                    <a:pt x="77" y="459"/>
                  </a:cubicBezTo>
                  <a:cubicBezTo>
                    <a:pt x="77" y="382"/>
                    <a:pt x="115" y="280"/>
                    <a:pt x="166" y="217"/>
                  </a:cubicBezTo>
                  <a:cubicBezTo>
                    <a:pt x="204" y="153"/>
                    <a:pt x="268" y="127"/>
                    <a:pt x="332" y="64"/>
                  </a:cubicBezTo>
                  <a:cubicBezTo>
                    <a:pt x="383" y="51"/>
                    <a:pt x="332" y="0"/>
                    <a:pt x="3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56"/>
            <p:cNvSpPr/>
            <p:nvPr/>
          </p:nvSpPr>
          <p:spPr>
            <a:xfrm>
              <a:off x="7393792" y="2658486"/>
              <a:ext cx="10376" cy="15915"/>
            </a:xfrm>
            <a:custGeom>
              <a:rect b="b" l="l" r="r" t="t"/>
              <a:pathLst>
                <a:path extrusionOk="0" h="431" w="281">
                  <a:moveTo>
                    <a:pt x="242" y="1"/>
                  </a:moveTo>
                  <a:cubicBezTo>
                    <a:pt x="64" y="26"/>
                    <a:pt x="0" y="255"/>
                    <a:pt x="26" y="408"/>
                  </a:cubicBezTo>
                  <a:cubicBezTo>
                    <a:pt x="26" y="423"/>
                    <a:pt x="39" y="430"/>
                    <a:pt x="56" y="430"/>
                  </a:cubicBezTo>
                  <a:cubicBezTo>
                    <a:pt x="82" y="430"/>
                    <a:pt x="115" y="413"/>
                    <a:pt x="115" y="383"/>
                  </a:cubicBezTo>
                  <a:cubicBezTo>
                    <a:pt x="89" y="306"/>
                    <a:pt x="115" y="243"/>
                    <a:pt x="153" y="179"/>
                  </a:cubicBezTo>
                  <a:cubicBezTo>
                    <a:pt x="191" y="128"/>
                    <a:pt x="255" y="90"/>
                    <a:pt x="280" y="39"/>
                  </a:cubicBezTo>
                  <a:cubicBezTo>
                    <a:pt x="280" y="39"/>
                    <a:pt x="268" y="1"/>
                    <a:pt x="2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56"/>
            <p:cNvSpPr/>
            <p:nvPr/>
          </p:nvSpPr>
          <p:spPr>
            <a:xfrm>
              <a:off x="7376216" y="2646153"/>
              <a:ext cx="15730" cy="6942"/>
            </a:xfrm>
            <a:custGeom>
              <a:rect b="b" l="l" r="r" t="t"/>
              <a:pathLst>
                <a:path extrusionOk="0" h="188" w="426">
                  <a:moveTo>
                    <a:pt x="361" y="0"/>
                  </a:moveTo>
                  <a:cubicBezTo>
                    <a:pt x="308" y="0"/>
                    <a:pt x="273" y="21"/>
                    <a:pt x="221" y="42"/>
                  </a:cubicBezTo>
                  <a:cubicBezTo>
                    <a:pt x="158" y="67"/>
                    <a:pt x="107" y="80"/>
                    <a:pt x="43" y="118"/>
                  </a:cubicBezTo>
                  <a:cubicBezTo>
                    <a:pt x="0" y="140"/>
                    <a:pt x="29" y="188"/>
                    <a:pt x="62" y="188"/>
                  </a:cubicBezTo>
                  <a:cubicBezTo>
                    <a:pt x="69" y="188"/>
                    <a:pt x="75" y="186"/>
                    <a:pt x="81" y="182"/>
                  </a:cubicBezTo>
                  <a:cubicBezTo>
                    <a:pt x="145" y="144"/>
                    <a:pt x="183" y="131"/>
                    <a:pt x="247" y="105"/>
                  </a:cubicBezTo>
                  <a:cubicBezTo>
                    <a:pt x="298" y="80"/>
                    <a:pt x="362" y="80"/>
                    <a:pt x="400" y="42"/>
                  </a:cubicBezTo>
                  <a:cubicBezTo>
                    <a:pt x="425" y="42"/>
                    <a:pt x="412" y="4"/>
                    <a:pt x="400" y="4"/>
                  </a:cubicBezTo>
                  <a:cubicBezTo>
                    <a:pt x="386" y="1"/>
                    <a:pt x="373" y="0"/>
                    <a:pt x="3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0" name="Shape 1540"/>
        <p:cNvGrpSpPr/>
        <p:nvPr/>
      </p:nvGrpSpPr>
      <p:grpSpPr>
        <a:xfrm>
          <a:off x="0" y="0"/>
          <a:ext cx="0" cy="0"/>
          <a:chOff x="0" y="0"/>
          <a:chExt cx="0" cy="0"/>
        </a:xfrm>
      </p:grpSpPr>
      <p:sp>
        <p:nvSpPr>
          <p:cNvPr id="1541" name="Google Shape;1541;p57"/>
          <p:cNvSpPr txBox="1"/>
          <p:nvPr>
            <p:ph type="title"/>
          </p:nvPr>
        </p:nvSpPr>
        <p:spPr>
          <a:xfrm>
            <a:off x="930200" y="627400"/>
            <a:ext cx="64728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chemeClr val="dk1"/>
                </a:solidFill>
              </a:rPr>
              <a:t>Percentages</a:t>
            </a:r>
            <a:endParaRPr b="1">
              <a:solidFill>
                <a:schemeClr val="dk1"/>
              </a:solidFill>
            </a:endParaRPr>
          </a:p>
        </p:txBody>
      </p:sp>
      <p:sp>
        <p:nvSpPr>
          <p:cNvPr id="1542" name="Google Shape;1542;p57"/>
          <p:cNvSpPr txBox="1"/>
          <p:nvPr>
            <p:ph idx="4294967295" type="title"/>
          </p:nvPr>
        </p:nvSpPr>
        <p:spPr>
          <a:xfrm>
            <a:off x="5840975" y="2076970"/>
            <a:ext cx="1492500" cy="329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3500"/>
              <a:t>50%</a:t>
            </a:r>
            <a:endParaRPr b="1" sz="3500"/>
          </a:p>
        </p:txBody>
      </p:sp>
      <p:sp>
        <p:nvSpPr>
          <p:cNvPr id="1543" name="Google Shape;1543;p57"/>
          <p:cNvSpPr txBox="1"/>
          <p:nvPr>
            <p:ph type="title"/>
          </p:nvPr>
        </p:nvSpPr>
        <p:spPr>
          <a:xfrm>
            <a:off x="1810525" y="2076970"/>
            <a:ext cx="1492500" cy="329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3500">
                <a:solidFill>
                  <a:schemeClr val="dk1"/>
                </a:solidFill>
              </a:rPr>
              <a:t>70%</a:t>
            </a:r>
            <a:endParaRPr b="1" sz="3500">
              <a:solidFill>
                <a:schemeClr val="dk1"/>
              </a:solidFill>
            </a:endParaRPr>
          </a:p>
        </p:txBody>
      </p:sp>
      <p:sp>
        <p:nvSpPr>
          <p:cNvPr id="1544" name="Google Shape;1544;p57"/>
          <p:cNvSpPr txBox="1"/>
          <p:nvPr>
            <p:ph idx="4294967295" type="subTitle"/>
          </p:nvPr>
        </p:nvSpPr>
        <p:spPr>
          <a:xfrm>
            <a:off x="5232275" y="3463550"/>
            <a:ext cx="2585100" cy="10803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dk1"/>
                </a:solidFill>
              </a:rPr>
              <a:t>Despite being red, Mars is a cold place</a:t>
            </a:r>
            <a:endParaRPr>
              <a:solidFill>
                <a:schemeClr val="dk1"/>
              </a:solidFill>
            </a:endParaRPr>
          </a:p>
        </p:txBody>
      </p:sp>
      <p:sp>
        <p:nvSpPr>
          <p:cNvPr id="1545" name="Google Shape;1545;p57"/>
          <p:cNvSpPr txBox="1"/>
          <p:nvPr>
            <p:ph idx="4294967295" type="subTitle"/>
          </p:nvPr>
        </p:nvSpPr>
        <p:spPr>
          <a:xfrm>
            <a:off x="1263350" y="3463550"/>
            <a:ext cx="2585100" cy="10803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a:solidFill>
                  <a:schemeClr val="dk1"/>
                </a:solidFill>
              </a:rPr>
              <a:t>Neptune is the farthest planet from the Sun</a:t>
            </a:r>
            <a:endParaRPr>
              <a:solidFill>
                <a:schemeClr val="dk1"/>
              </a:solidFill>
            </a:endParaRPr>
          </a:p>
        </p:txBody>
      </p:sp>
      <p:sp>
        <p:nvSpPr>
          <p:cNvPr id="1546" name="Google Shape;1546;p57"/>
          <p:cNvSpPr txBox="1"/>
          <p:nvPr>
            <p:ph idx="4294967295" type="subTitle"/>
          </p:nvPr>
        </p:nvSpPr>
        <p:spPr>
          <a:xfrm>
            <a:off x="1809650" y="3074592"/>
            <a:ext cx="1492500" cy="309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sz="1800">
                <a:solidFill>
                  <a:schemeClr val="dk1"/>
                </a:solidFill>
                <a:latin typeface="Calligraffitti"/>
                <a:ea typeface="Calligraffitti"/>
                <a:cs typeface="Calligraffitti"/>
                <a:sym typeface="Calligraffitti"/>
              </a:rPr>
              <a:t>Neptune</a:t>
            </a:r>
            <a:endParaRPr b="1" sz="1800">
              <a:solidFill>
                <a:schemeClr val="dk1"/>
              </a:solidFill>
              <a:latin typeface="Calligraffitti"/>
              <a:ea typeface="Calligraffitti"/>
              <a:cs typeface="Calligraffitti"/>
              <a:sym typeface="Calligraffitti"/>
            </a:endParaRPr>
          </a:p>
        </p:txBody>
      </p:sp>
      <p:sp>
        <p:nvSpPr>
          <p:cNvPr id="1547" name="Google Shape;1547;p57"/>
          <p:cNvSpPr txBox="1"/>
          <p:nvPr>
            <p:ph idx="4294967295" type="subTitle"/>
          </p:nvPr>
        </p:nvSpPr>
        <p:spPr>
          <a:xfrm>
            <a:off x="5778575" y="3074592"/>
            <a:ext cx="1492500" cy="309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sz="1800">
                <a:solidFill>
                  <a:schemeClr val="dk1"/>
                </a:solidFill>
                <a:latin typeface="Calligraffitti"/>
                <a:ea typeface="Calligraffitti"/>
                <a:cs typeface="Calligraffitti"/>
                <a:sym typeface="Calligraffitti"/>
              </a:rPr>
              <a:t>Mars</a:t>
            </a:r>
            <a:endParaRPr b="1" sz="1800">
              <a:solidFill>
                <a:schemeClr val="dk1"/>
              </a:solidFill>
              <a:latin typeface="Calligraffitti"/>
              <a:ea typeface="Calligraffitti"/>
              <a:cs typeface="Calligraffitti"/>
              <a:sym typeface="Calligraffitti"/>
            </a:endParaRPr>
          </a:p>
        </p:txBody>
      </p:sp>
      <p:sp>
        <p:nvSpPr>
          <p:cNvPr id="1548" name="Google Shape;1548;p57"/>
          <p:cNvSpPr/>
          <p:nvPr/>
        </p:nvSpPr>
        <p:spPr>
          <a:xfrm flipH="1" rot="5400000">
            <a:off x="2392191" y="1289709"/>
            <a:ext cx="329100" cy="3021300"/>
          </a:xfrm>
          <a:prstGeom prst="round2SameRect">
            <a:avLst>
              <a:gd fmla="val 50000" name="adj1"/>
              <a:gd fmla="val 50000" name="adj2"/>
            </a:avLst>
          </a:prstGeom>
          <a:solidFill>
            <a:schemeClr val="l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549" name="Google Shape;1549;p57"/>
          <p:cNvSpPr/>
          <p:nvPr/>
        </p:nvSpPr>
        <p:spPr>
          <a:xfrm flipH="1" rot="5400000">
            <a:off x="1940675" y="1740800"/>
            <a:ext cx="329400" cy="2118300"/>
          </a:xfrm>
          <a:prstGeom prst="round2SameRect">
            <a:avLst>
              <a:gd fmla="val 50000" name="adj1"/>
              <a:gd fmla="val 50000" name="adj2"/>
            </a:avLst>
          </a:prstGeom>
          <a:solidFill>
            <a:schemeClr val="dk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550" name="Google Shape;1550;p57"/>
          <p:cNvSpPr/>
          <p:nvPr/>
        </p:nvSpPr>
        <p:spPr>
          <a:xfrm flipH="1" rot="5400000">
            <a:off x="6422644" y="1289709"/>
            <a:ext cx="329100" cy="3021300"/>
          </a:xfrm>
          <a:prstGeom prst="round2SameRect">
            <a:avLst>
              <a:gd fmla="val 50000" name="adj1"/>
              <a:gd fmla="val 50000" name="adj2"/>
            </a:avLst>
          </a:prstGeom>
          <a:solidFill>
            <a:schemeClr val="l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551" name="Google Shape;1551;p57"/>
          <p:cNvSpPr/>
          <p:nvPr/>
        </p:nvSpPr>
        <p:spPr>
          <a:xfrm flipH="1" rot="5400000">
            <a:off x="5709200" y="2001425"/>
            <a:ext cx="329100" cy="1596900"/>
          </a:xfrm>
          <a:prstGeom prst="round2SameRect">
            <a:avLst>
              <a:gd fmla="val 50000" name="adj1"/>
              <a:gd fmla="val 50000" name="adj2"/>
            </a:avLst>
          </a:prstGeom>
          <a:solidFill>
            <a:schemeClr val="dk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nvGrpSpPr>
          <p:cNvPr id="1552" name="Google Shape;1552;p57"/>
          <p:cNvGrpSpPr/>
          <p:nvPr/>
        </p:nvGrpSpPr>
        <p:grpSpPr>
          <a:xfrm flipH="1">
            <a:off x="334912" y="61975"/>
            <a:ext cx="8442603" cy="4896073"/>
            <a:chOff x="457199" y="420842"/>
            <a:chExt cx="8320294" cy="4384805"/>
          </a:xfrm>
        </p:grpSpPr>
        <p:sp>
          <p:nvSpPr>
            <p:cNvPr id="1553" name="Google Shape;1553;p57"/>
            <p:cNvSpPr/>
            <p:nvPr/>
          </p:nvSpPr>
          <p:spPr>
            <a:xfrm>
              <a:off x="457199" y="420842"/>
              <a:ext cx="8320294" cy="4384805"/>
            </a:xfrm>
            <a:custGeom>
              <a:rect b="b" l="l" r="r" t="t"/>
              <a:pathLst>
                <a:path extrusionOk="0" h="12931" w="18906">
                  <a:moveTo>
                    <a:pt x="216" y="193"/>
                  </a:moveTo>
                  <a:lnTo>
                    <a:pt x="216" y="193"/>
                  </a:lnTo>
                  <a:cubicBezTo>
                    <a:pt x="1220" y="353"/>
                    <a:pt x="2229" y="401"/>
                    <a:pt x="3240" y="401"/>
                  </a:cubicBezTo>
                  <a:cubicBezTo>
                    <a:pt x="4561" y="401"/>
                    <a:pt x="5885" y="320"/>
                    <a:pt x="7209" y="302"/>
                  </a:cubicBezTo>
                  <a:cubicBezTo>
                    <a:pt x="7310" y="301"/>
                    <a:pt x="7411" y="300"/>
                    <a:pt x="7512" y="300"/>
                  </a:cubicBezTo>
                  <a:cubicBezTo>
                    <a:pt x="9829" y="300"/>
                    <a:pt x="12130" y="635"/>
                    <a:pt x="14448" y="657"/>
                  </a:cubicBezTo>
                  <a:cubicBezTo>
                    <a:pt x="14598" y="658"/>
                    <a:pt x="14748" y="659"/>
                    <a:pt x="14897" y="659"/>
                  </a:cubicBezTo>
                  <a:cubicBezTo>
                    <a:pt x="16113" y="659"/>
                    <a:pt x="17325" y="610"/>
                    <a:pt x="18534" y="514"/>
                  </a:cubicBezTo>
                  <a:lnTo>
                    <a:pt x="18534" y="514"/>
                  </a:lnTo>
                  <a:cubicBezTo>
                    <a:pt x="18633" y="4510"/>
                    <a:pt x="18721" y="8510"/>
                    <a:pt x="18599" y="12506"/>
                  </a:cubicBezTo>
                  <a:lnTo>
                    <a:pt x="18599" y="12506"/>
                  </a:lnTo>
                  <a:cubicBezTo>
                    <a:pt x="13806" y="12698"/>
                    <a:pt x="9004" y="12653"/>
                    <a:pt x="4203" y="12690"/>
                  </a:cubicBezTo>
                  <a:cubicBezTo>
                    <a:pt x="2868" y="12703"/>
                    <a:pt x="1534" y="12720"/>
                    <a:pt x="200" y="12751"/>
                  </a:cubicBezTo>
                  <a:lnTo>
                    <a:pt x="200" y="12751"/>
                  </a:lnTo>
                  <a:cubicBezTo>
                    <a:pt x="244" y="12456"/>
                    <a:pt x="290" y="12158"/>
                    <a:pt x="334" y="11863"/>
                  </a:cubicBezTo>
                  <a:lnTo>
                    <a:pt x="334" y="11863"/>
                  </a:lnTo>
                  <a:cubicBezTo>
                    <a:pt x="355" y="11849"/>
                    <a:pt x="369" y="11826"/>
                    <a:pt x="369" y="11794"/>
                  </a:cubicBezTo>
                  <a:cubicBezTo>
                    <a:pt x="315" y="7927"/>
                    <a:pt x="265" y="4060"/>
                    <a:pt x="216" y="193"/>
                  </a:cubicBezTo>
                  <a:close/>
                  <a:moveTo>
                    <a:pt x="131" y="0"/>
                  </a:moveTo>
                  <a:cubicBezTo>
                    <a:pt x="79" y="0"/>
                    <a:pt x="33" y="32"/>
                    <a:pt x="37" y="88"/>
                  </a:cubicBezTo>
                  <a:cubicBezTo>
                    <a:pt x="86" y="3945"/>
                    <a:pt x="136" y="7802"/>
                    <a:pt x="185" y="11659"/>
                  </a:cubicBezTo>
                  <a:lnTo>
                    <a:pt x="185" y="11659"/>
                  </a:lnTo>
                  <a:cubicBezTo>
                    <a:pt x="128" y="12045"/>
                    <a:pt x="67" y="12431"/>
                    <a:pt x="10" y="12817"/>
                  </a:cubicBezTo>
                  <a:cubicBezTo>
                    <a:pt x="1" y="12870"/>
                    <a:pt x="30" y="12931"/>
                    <a:pt x="90" y="12931"/>
                  </a:cubicBezTo>
                  <a:cubicBezTo>
                    <a:pt x="92" y="12931"/>
                    <a:pt x="94" y="12931"/>
                    <a:pt x="96" y="12931"/>
                  </a:cubicBezTo>
                  <a:cubicBezTo>
                    <a:pt x="4921" y="12817"/>
                    <a:pt x="9751" y="12881"/>
                    <a:pt x="14576" y="12799"/>
                  </a:cubicBezTo>
                  <a:cubicBezTo>
                    <a:pt x="15945" y="12771"/>
                    <a:pt x="17313" y="12735"/>
                    <a:pt x="18682" y="12680"/>
                  </a:cubicBezTo>
                  <a:cubicBezTo>
                    <a:pt x="18732" y="12680"/>
                    <a:pt x="18773" y="12644"/>
                    <a:pt x="18773" y="12594"/>
                  </a:cubicBezTo>
                  <a:cubicBezTo>
                    <a:pt x="18905" y="8538"/>
                    <a:pt x="18810" y="4477"/>
                    <a:pt x="18714" y="420"/>
                  </a:cubicBezTo>
                  <a:cubicBezTo>
                    <a:pt x="18714" y="377"/>
                    <a:pt x="18677" y="329"/>
                    <a:pt x="18629" y="329"/>
                  </a:cubicBezTo>
                  <a:cubicBezTo>
                    <a:pt x="18627" y="329"/>
                    <a:pt x="18625" y="329"/>
                    <a:pt x="18623" y="329"/>
                  </a:cubicBezTo>
                  <a:cubicBezTo>
                    <a:pt x="17376" y="428"/>
                    <a:pt x="16126" y="478"/>
                    <a:pt x="14875" y="478"/>
                  </a:cubicBezTo>
                  <a:cubicBezTo>
                    <a:pt x="13713" y="478"/>
                    <a:pt x="12551" y="435"/>
                    <a:pt x="11392" y="347"/>
                  </a:cubicBezTo>
                  <a:cubicBezTo>
                    <a:pt x="10192" y="256"/>
                    <a:pt x="8991" y="125"/>
                    <a:pt x="7786" y="120"/>
                  </a:cubicBezTo>
                  <a:cubicBezTo>
                    <a:pt x="7746" y="120"/>
                    <a:pt x="7706" y="120"/>
                    <a:pt x="7665" y="120"/>
                  </a:cubicBezTo>
                  <a:cubicBezTo>
                    <a:pt x="6528" y="120"/>
                    <a:pt x="5395" y="180"/>
                    <a:pt x="4257" y="211"/>
                  </a:cubicBezTo>
                  <a:cubicBezTo>
                    <a:pt x="3918" y="220"/>
                    <a:pt x="3579" y="226"/>
                    <a:pt x="3239" y="226"/>
                  </a:cubicBezTo>
                  <a:cubicBezTo>
                    <a:pt x="2205" y="226"/>
                    <a:pt x="1171" y="173"/>
                    <a:pt x="151" y="2"/>
                  </a:cubicBezTo>
                  <a:cubicBezTo>
                    <a:pt x="144" y="1"/>
                    <a:pt x="137" y="0"/>
                    <a:pt x="131" y="0"/>
                  </a:cubicBezTo>
                  <a:close/>
                </a:path>
              </a:pathLst>
            </a:custGeom>
            <a:solidFill>
              <a:schemeClr val="dk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4" name="Google Shape;1554;p57"/>
            <p:cNvGrpSpPr/>
            <p:nvPr/>
          </p:nvGrpSpPr>
          <p:grpSpPr>
            <a:xfrm rot="-393">
              <a:off x="8451781" y="1455324"/>
              <a:ext cx="91501" cy="2296748"/>
              <a:chOff x="3382729" y="936491"/>
              <a:chExt cx="26147" cy="611944"/>
            </a:xfrm>
          </p:grpSpPr>
          <p:sp>
            <p:nvSpPr>
              <p:cNvPr id="1555" name="Google Shape;1555;p57"/>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57"/>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57"/>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57"/>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57"/>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 name="Google Shape;1560;p57"/>
            <p:cNvGrpSpPr/>
            <p:nvPr/>
          </p:nvGrpSpPr>
          <p:grpSpPr>
            <a:xfrm rot="5399656">
              <a:off x="3238709" y="2471928"/>
              <a:ext cx="78276" cy="4207236"/>
              <a:chOff x="3382729" y="936491"/>
              <a:chExt cx="26147" cy="611944"/>
            </a:xfrm>
          </p:grpSpPr>
          <p:sp>
            <p:nvSpPr>
              <p:cNvPr id="1561" name="Google Shape;1561;p57"/>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57"/>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57"/>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57"/>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57"/>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66" name="Google Shape;1566;p57"/>
          <p:cNvGrpSpPr/>
          <p:nvPr/>
        </p:nvGrpSpPr>
        <p:grpSpPr>
          <a:xfrm rot="710619">
            <a:off x="5686882" y="8997"/>
            <a:ext cx="3399219" cy="916905"/>
            <a:chOff x="5228874" y="132800"/>
            <a:chExt cx="3104856" cy="837504"/>
          </a:xfrm>
        </p:grpSpPr>
        <p:sp>
          <p:nvSpPr>
            <p:cNvPr id="1567" name="Google Shape;1567;p57"/>
            <p:cNvSpPr/>
            <p:nvPr/>
          </p:nvSpPr>
          <p:spPr>
            <a:xfrm>
              <a:off x="5305375" y="132800"/>
              <a:ext cx="3028356" cy="837500"/>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57"/>
            <p:cNvSpPr/>
            <p:nvPr/>
          </p:nvSpPr>
          <p:spPr>
            <a:xfrm>
              <a:off x="5228874" y="132810"/>
              <a:ext cx="3104850" cy="837494"/>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 name="Google Shape;1569;p57"/>
          <p:cNvGrpSpPr/>
          <p:nvPr/>
        </p:nvGrpSpPr>
        <p:grpSpPr>
          <a:xfrm rot="710619">
            <a:off x="-290218" y="4203672"/>
            <a:ext cx="3399219" cy="916905"/>
            <a:chOff x="5228874" y="132800"/>
            <a:chExt cx="3104856" cy="837504"/>
          </a:xfrm>
        </p:grpSpPr>
        <p:sp>
          <p:nvSpPr>
            <p:cNvPr id="1570" name="Google Shape;1570;p57"/>
            <p:cNvSpPr/>
            <p:nvPr/>
          </p:nvSpPr>
          <p:spPr>
            <a:xfrm>
              <a:off x="5305375" y="132800"/>
              <a:ext cx="3028356" cy="837500"/>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57"/>
            <p:cNvSpPr/>
            <p:nvPr/>
          </p:nvSpPr>
          <p:spPr>
            <a:xfrm>
              <a:off x="5228874" y="132810"/>
              <a:ext cx="3104850" cy="837494"/>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5" name="Shape 1575"/>
        <p:cNvGrpSpPr/>
        <p:nvPr/>
      </p:nvGrpSpPr>
      <p:grpSpPr>
        <a:xfrm>
          <a:off x="0" y="0"/>
          <a:ext cx="0" cy="0"/>
          <a:chOff x="0" y="0"/>
          <a:chExt cx="0" cy="0"/>
        </a:xfrm>
      </p:grpSpPr>
      <p:grpSp>
        <p:nvGrpSpPr>
          <p:cNvPr id="1576" name="Google Shape;1576;p58"/>
          <p:cNvGrpSpPr/>
          <p:nvPr/>
        </p:nvGrpSpPr>
        <p:grpSpPr>
          <a:xfrm flipH="1" rot="5400397">
            <a:off x="-503350" y="-4124192"/>
            <a:ext cx="10052173" cy="8796012"/>
            <a:chOff x="577150" y="371675"/>
            <a:chExt cx="2899721" cy="1958151"/>
          </a:xfrm>
        </p:grpSpPr>
        <p:sp>
          <p:nvSpPr>
            <p:cNvPr id="1577" name="Google Shape;1577;p58"/>
            <p:cNvSpPr/>
            <p:nvPr/>
          </p:nvSpPr>
          <p:spPr>
            <a:xfrm>
              <a:off x="702678" y="411388"/>
              <a:ext cx="1319736" cy="66413"/>
            </a:xfrm>
            <a:custGeom>
              <a:rect b="b" l="l" r="r" t="t"/>
              <a:pathLst>
                <a:path extrusionOk="0" h="1684" w="33464">
                  <a:moveTo>
                    <a:pt x="22724" y="1"/>
                  </a:moveTo>
                  <a:cubicBezTo>
                    <a:pt x="22094" y="1"/>
                    <a:pt x="21465" y="8"/>
                    <a:pt x="20832" y="25"/>
                  </a:cubicBezTo>
                  <a:cubicBezTo>
                    <a:pt x="20488" y="38"/>
                    <a:pt x="20132" y="38"/>
                    <a:pt x="19788" y="50"/>
                  </a:cubicBezTo>
                  <a:cubicBezTo>
                    <a:pt x="19432" y="63"/>
                    <a:pt x="19088" y="127"/>
                    <a:pt x="18731" y="127"/>
                  </a:cubicBezTo>
                  <a:cubicBezTo>
                    <a:pt x="18625" y="135"/>
                    <a:pt x="18517" y="138"/>
                    <a:pt x="18408" y="138"/>
                  </a:cubicBezTo>
                  <a:cubicBezTo>
                    <a:pt x="18168" y="138"/>
                    <a:pt x="17924" y="123"/>
                    <a:pt x="17687" y="114"/>
                  </a:cubicBezTo>
                  <a:cubicBezTo>
                    <a:pt x="17616" y="111"/>
                    <a:pt x="17545" y="110"/>
                    <a:pt x="17474" y="110"/>
                  </a:cubicBezTo>
                  <a:cubicBezTo>
                    <a:pt x="17193" y="110"/>
                    <a:pt x="16915" y="127"/>
                    <a:pt x="16630" y="127"/>
                  </a:cubicBezTo>
                  <a:cubicBezTo>
                    <a:pt x="13854" y="190"/>
                    <a:pt x="11066" y="305"/>
                    <a:pt x="8277" y="471"/>
                  </a:cubicBezTo>
                  <a:cubicBezTo>
                    <a:pt x="6889" y="534"/>
                    <a:pt x="5488" y="623"/>
                    <a:pt x="4113" y="725"/>
                  </a:cubicBezTo>
                  <a:lnTo>
                    <a:pt x="2025" y="878"/>
                  </a:lnTo>
                  <a:cubicBezTo>
                    <a:pt x="1668" y="891"/>
                    <a:pt x="1325" y="929"/>
                    <a:pt x="968" y="1018"/>
                  </a:cubicBezTo>
                  <a:cubicBezTo>
                    <a:pt x="624" y="1120"/>
                    <a:pt x="293" y="1298"/>
                    <a:pt x="39" y="1553"/>
                  </a:cubicBezTo>
                  <a:cubicBezTo>
                    <a:pt x="0" y="1578"/>
                    <a:pt x="0" y="1629"/>
                    <a:pt x="39" y="1655"/>
                  </a:cubicBezTo>
                  <a:cubicBezTo>
                    <a:pt x="51" y="1674"/>
                    <a:pt x="70" y="1683"/>
                    <a:pt x="90" y="1683"/>
                  </a:cubicBezTo>
                  <a:cubicBezTo>
                    <a:pt x="109" y="1683"/>
                    <a:pt x="128" y="1674"/>
                    <a:pt x="140" y="1655"/>
                  </a:cubicBezTo>
                  <a:cubicBezTo>
                    <a:pt x="382" y="1426"/>
                    <a:pt x="701" y="1260"/>
                    <a:pt x="1019" y="1184"/>
                  </a:cubicBezTo>
                  <a:cubicBezTo>
                    <a:pt x="1350" y="1082"/>
                    <a:pt x="1694" y="1069"/>
                    <a:pt x="2038" y="1056"/>
                  </a:cubicBezTo>
                  <a:lnTo>
                    <a:pt x="4126" y="916"/>
                  </a:lnTo>
                  <a:cubicBezTo>
                    <a:pt x="5514" y="814"/>
                    <a:pt x="6915" y="738"/>
                    <a:pt x="8290" y="662"/>
                  </a:cubicBezTo>
                  <a:cubicBezTo>
                    <a:pt x="11066" y="509"/>
                    <a:pt x="13854" y="407"/>
                    <a:pt x="16630" y="343"/>
                  </a:cubicBezTo>
                  <a:cubicBezTo>
                    <a:pt x="16987" y="343"/>
                    <a:pt x="17331" y="343"/>
                    <a:pt x="17687" y="305"/>
                  </a:cubicBezTo>
                  <a:cubicBezTo>
                    <a:pt x="18031" y="280"/>
                    <a:pt x="18387" y="241"/>
                    <a:pt x="18731" y="241"/>
                  </a:cubicBezTo>
                  <a:cubicBezTo>
                    <a:pt x="19088" y="241"/>
                    <a:pt x="19432" y="280"/>
                    <a:pt x="19788" y="292"/>
                  </a:cubicBezTo>
                  <a:lnTo>
                    <a:pt x="20832" y="292"/>
                  </a:lnTo>
                  <a:lnTo>
                    <a:pt x="25009" y="280"/>
                  </a:lnTo>
                  <a:cubicBezTo>
                    <a:pt x="25511" y="275"/>
                    <a:pt x="26013" y="273"/>
                    <a:pt x="26515" y="273"/>
                  </a:cubicBezTo>
                  <a:cubicBezTo>
                    <a:pt x="28798" y="273"/>
                    <a:pt x="31076" y="316"/>
                    <a:pt x="33362" y="369"/>
                  </a:cubicBezTo>
                  <a:cubicBezTo>
                    <a:pt x="33413" y="369"/>
                    <a:pt x="33438" y="343"/>
                    <a:pt x="33464" y="305"/>
                  </a:cubicBezTo>
                  <a:cubicBezTo>
                    <a:pt x="33464" y="254"/>
                    <a:pt x="33426" y="229"/>
                    <a:pt x="33375" y="229"/>
                  </a:cubicBezTo>
                  <a:cubicBezTo>
                    <a:pt x="30599" y="101"/>
                    <a:pt x="27810" y="50"/>
                    <a:pt x="25022" y="25"/>
                  </a:cubicBezTo>
                  <a:cubicBezTo>
                    <a:pt x="24253" y="11"/>
                    <a:pt x="23489" y="1"/>
                    <a:pt x="22724"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58"/>
            <p:cNvSpPr/>
            <p:nvPr/>
          </p:nvSpPr>
          <p:spPr>
            <a:xfrm>
              <a:off x="584682" y="394272"/>
              <a:ext cx="2892189" cy="1929835"/>
            </a:xfrm>
            <a:custGeom>
              <a:rect b="b" l="l" r="r" t="t"/>
              <a:pathLst>
                <a:path extrusionOk="0" h="48934" w="73336">
                  <a:moveTo>
                    <a:pt x="1990" y="48070"/>
                  </a:moveTo>
                  <a:cubicBezTo>
                    <a:pt x="2241" y="48320"/>
                    <a:pt x="2617" y="48440"/>
                    <a:pt x="3124" y="48440"/>
                  </a:cubicBezTo>
                  <a:cubicBezTo>
                    <a:pt x="3228" y="48440"/>
                    <a:pt x="3337" y="48435"/>
                    <a:pt x="3451" y="48425"/>
                  </a:cubicBezTo>
                  <a:lnTo>
                    <a:pt x="3451" y="48425"/>
                  </a:lnTo>
                  <a:cubicBezTo>
                    <a:pt x="3329" y="48438"/>
                    <a:pt x="3213" y="48444"/>
                    <a:pt x="3103" y="48444"/>
                  </a:cubicBezTo>
                  <a:cubicBezTo>
                    <a:pt x="2613" y="48444"/>
                    <a:pt x="2238" y="48318"/>
                    <a:pt x="1990" y="48070"/>
                  </a:cubicBezTo>
                  <a:close/>
                  <a:moveTo>
                    <a:pt x="63375" y="1"/>
                  </a:moveTo>
                  <a:cubicBezTo>
                    <a:pt x="61914" y="1"/>
                    <a:pt x="60437" y="14"/>
                    <a:pt x="58943" y="39"/>
                  </a:cubicBezTo>
                  <a:cubicBezTo>
                    <a:pt x="52054" y="128"/>
                    <a:pt x="44809" y="472"/>
                    <a:pt x="37220" y="1070"/>
                  </a:cubicBezTo>
                  <a:cubicBezTo>
                    <a:pt x="35104" y="1004"/>
                    <a:pt x="32626" y="966"/>
                    <a:pt x="29798" y="966"/>
                  </a:cubicBezTo>
                  <a:cubicBezTo>
                    <a:pt x="28797" y="966"/>
                    <a:pt x="27752" y="971"/>
                    <a:pt x="26664" y="981"/>
                  </a:cubicBezTo>
                  <a:cubicBezTo>
                    <a:pt x="23111" y="994"/>
                    <a:pt x="19559" y="1070"/>
                    <a:pt x="16031" y="1185"/>
                  </a:cubicBezTo>
                  <a:cubicBezTo>
                    <a:pt x="11256" y="1350"/>
                    <a:pt x="6660" y="1579"/>
                    <a:pt x="2267" y="1910"/>
                  </a:cubicBezTo>
                  <a:cubicBezTo>
                    <a:pt x="1566" y="1987"/>
                    <a:pt x="1019" y="2191"/>
                    <a:pt x="649" y="2560"/>
                  </a:cubicBezTo>
                  <a:cubicBezTo>
                    <a:pt x="242" y="2942"/>
                    <a:pt x="13" y="3515"/>
                    <a:pt x="0" y="4292"/>
                  </a:cubicBezTo>
                  <a:cubicBezTo>
                    <a:pt x="0" y="4508"/>
                    <a:pt x="0" y="4737"/>
                    <a:pt x="38" y="4979"/>
                  </a:cubicBezTo>
                  <a:lnTo>
                    <a:pt x="1121" y="46808"/>
                  </a:lnTo>
                  <a:cubicBezTo>
                    <a:pt x="1061" y="48229"/>
                    <a:pt x="1674" y="48934"/>
                    <a:pt x="2988" y="48934"/>
                  </a:cubicBezTo>
                  <a:cubicBezTo>
                    <a:pt x="3087" y="48934"/>
                    <a:pt x="3191" y="48930"/>
                    <a:pt x="3298" y="48922"/>
                  </a:cubicBezTo>
                  <a:cubicBezTo>
                    <a:pt x="7067" y="48629"/>
                    <a:pt x="10811" y="48425"/>
                    <a:pt x="14529" y="48298"/>
                  </a:cubicBezTo>
                  <a:lnTo>
                    <a:pt x="16031" y="48247"/>
                  </a:lnTo>
                  <a:cubicBezTo>
                    <a:pt x="18782" y="48158"/>
                    <a:pt x="25963" y="47967"/>
                    <a:pt x="37564" y="47699"/>
                  </a:cubicBezTo>
                  <a:cubicBezTo>
                    <a:pt x="46146" y="47483"/>
                    <a:pt x="53277" y="47317"/>
                    <a:pt x="58943" y="47190"/>
                  </a:cubicBezTo>
                  <a:cubicBezTo>
                    <a:pt x="62538" y="47104"/>
                    <a:pt x="65933" y="47073"/>
                    <a:pt x="69166" y="47073"/>
                  </a:cubicBezTo>
                  <a:cubicBezTo>
                    <a:pt x="69758" y="47073"/>
                    <a:pt x="70344" y="47074"/>
                    <a:pt x="70925" y="47076"/>
                  </a:cubicBezTo>
                  <a:cubicBezTo>
                    <a:pt x="71006" y="47080"/>
                    <a:pt x="71085" y="47082"/>
                    <a:pt x="71162" y="47082"/>
                  </a:cubicBezTo>
                  <a:cubicBezTo>
                    <a:pt x="72664" y="47082"/>
                    <a:pt x="73336" y="46252"/>
                    <a:pt x="73166" y="44593"/>
                  </a:cubicBezTo>
                  <a:lnTo>
                    <a:pt x="72071" y="2063"/>
                  </a:lnTo>
                  <a:cubicBezTo>
                    <a:pt x="72058" y="1694"/>
                    <a:pt x="72007" y="1363"/>
                    <a:pt x="71918" y="1096"/>
                  </a:cubicBezTo>
                  <a:cubicBezTo>
                    <a:pt x="71765" y="739"/>
                    <a:pt x="71536" y="472"/>
                    <a:pt x="71180" y="306"/>
                  </a:cubicBezTo>
                  <a:cubicBezTo>
                    <a:pt x="70874" y="179"/>
                    <a:pt x="70518" y="102"/>
                    <a:pt x="70085" y="102"/>
                  </a:cubicBezTo>
                  <a:cubicBezTo>
                    <a:pt x="67883" y="33"/>
                    <a:pt x="65648" y="1"/>
                    <a:pt x="63375"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58"/>
            <p:cNvSpPr/>
            <p:nvPr/>
          </p:nvSpPr>
          <p:spPr>
            <a:xfrm>
              <a:off x="577150" y="389224"/>
              <a:ext cx="2899051" cy="1940601"/>
            </a:xfrm>
            <a:custGeom>
              <a:rect b="b" l="l" r="r" t="t"/>
              <a:pathLst>
                <a:path extrusionOk="0" h="49207" w="73510">
                  <a:moveTo>
                    <a:pt x="62794" y="263"/>
                  </a:moveTo>
                  <a:cubicBezTo>
                    <a:pt x="64161" y="263"/>
                    <a:pt x="65530" y="273"/>
                    <a:pt x="66901" y="294"/>
                  </a:cubicBezTo>
                  <a:cubicBezTo>
                    <a:pt x="67716" y="307"/>
                    <a:pt x="68531" y="319"/>
                    <a:pt x="69346" y="345"/>
                  </a:cubicBezTo>
                  <a:cubicBezTo>
                    <a:pt x="69766" y="345"/>
                    <a:pt x="70174" y="358"/>
                    <a:pt x="70581" y="370"/>
                  </a:cubicBezTo>
                  <a:cubicBezTo>
                    <a:pt x="70976" y="409"/>
                    <a:pt x="71358" y="485"/>
                    <a:pt x="71638" y="740"/>
                  </a:cubicBezTo>
                  <a:cubicBezTo>
                    <a:pt x="71791" y="867"/>
                    <a:pt x="71893" y="1007"/>
                    <a:pt x="71982" y="1185"/>
                  </a:cubicBezTo>
                  <a:cubicBezTo>
                    <a:pt x="72058" y="1364"/>
                    <a:pt x="72084" y="1555"/>
                    <a:pt x="72122" y="1746"/>
                  </a:cubicBezTo>
                  <a:cubicBezTo>
                    <a:pt x="72147" y="1949"/>
                    <a:pt x="72147" y="2140"/>
                    <a:pt x="72147" y="2344"/>
                  </a:cubicBezTo>
                  <a:lnTo>
                    <a:pt x="72173" y="2968"/>
                  </a:lnTo>
                  <a:lnTo>
                    <a:pt x="72237" y="5413"/>
                  </a:lnTo>
                  <a:lnTo>
                    <a:pt x="72491" y="15256"/>
                  </a:lnTo>
                  <a:cubicBezTo>
                    <a:pt x="72568" y="18541"/>
                    <a:pt x="72657" y="21813"/>
                    <a:pt x="72771" y="25098"/>
                  </a:cubicBezTo>
                  <a:lnTo>
                    <a:pt x="72911" y="30014"/>
                  </a:lnTo>
                  <a:lnTo>
                    <a:pt x="73039" y="34929"/>
                  </a:lnTo>
                  <a:lnTo>
                    <a:pt x="73281" y="44771"/>
                  </a:lnTo>
                  <a:cubicBezTo>
                    <a:pt x="73319" y="45153"/>
                    <a:pt x="73332" y="45535"/>
                    <a:pt x="73230" y="45892"/>
                  </a:cubicBezTo>
                  <a:cubicBezTo>
                    <a:pt x="73153" y="46261"/>
                    <a:pt x="72962" y="46592"/>
                    <a:pt x="72657" y="46809"/>
                  </a:cubicBezTo>
                  <a:cubicBezTo>
                    <a:pt x="72377" y="47013"/>
                    <a:pt x="71995" y="47102"/>
                    <a:pt x="71613" y="47127"/>
                  </a:cubicBezTo>
                  <a:cubicBezTo>
                    <a:pt x="71549" y="47131"/>
                    <a:pt x="71485" y="47133"/>
                    <a:pt x="71422" y="47133"/>
                  </a:cubicBezTo>
                  <a:cubicBezTo>
                    <a:pt x="71294" y="47133"/>
                    <a:pt x="71167" y="47127"/>
                    <a:pt x="71040" y="47127"/>
                  </a:cubicBezTo>
                  <a:lnTo>
                    <a:pt x="70441" y="47127"/>
                  </a:lnTo>
                  <a:cubicBezTo>
                    <a:pt x="69658" y="47114"/>
                    <a:pt x="68875" y="47108"/>
                    <a:pt x="68092" y="47108"/>
                  </a:cubicBezTo>
                  <a:cubicBezTo>
                    <a:pt x="67309" y="47108"/>
                    <a:pt x="66526" y="47114"/>
                    <a:pt x="65743" y="47127"/>
                  </a:cubicBezTo>
                  <a:cubicBezTo>
                    <a:pt x="62597" y="47140"/>
                    <a:pt x="59465" y="47204"/>
                    <a:pt x="56333" y="47280"/>
                  </a:cubicBezTo>
                  <a:lnTo>
                    <a:pt x="37513" y="47726"/>
                  </a:lnTo>
                  <a:lnTo>
                    <a:pt x="18705" y="48209"/>
                  </a:lnTo>
                  <a:lnTo>
                    <a:pt x="16350" y="48273"/>
                  </a:lnTo>
                  <a:lnTo>
                    <a:pt x="13994" y="48350"/>
                  </a:lnTo>
                  <a:cubicBezTo>
                    <a:pt x="12428" y="48400"/>
                    <a:pt x="10849" y="48477"/>
                    <a:pt x="9295" y="48553"/>
                  </a:cubicBezTo>
                  <a:cubicBezTo>
                    <a:pt x="7729" y="48655"/>
                    <a:pt x="6163" y="48744"/>
                    <a:pt x="4597" y="48859"/>
                  </a:cubicBezTo>
                  <a:lnTo>
                    <a:pt x="3425" y="48935"/>
                  </a:lnTo>
                  <a:cubicBezTo>
                    <a:pt x="3355" y="48938"/>
                    <a:pt x="3286" y="48939"/>
                    <a:pt x="3216" y="48939"/>
                  </a:cubicBezTo>
                  <a:cubicBezTo>
                    <a:pt x="2905" y="48939"/>
                    <a:pt x="2598" y="48910"/>
                    <a:pt x="2318" y="48795"/>
                  </a:cubicBezTo>
                  <a:cubicBezTo>
                    <a:pt x="2165" y="48732"/>
                    <a:pt x="2025" y="48630"/>
                    <a:pt x="1897" y="48502"/>
                  </a:cubicBezTo>
                  <a:cubicBezTo>
                    <a:pt x="1770" y="48375"/>
                    <a:pt x="1668" y="48222"/>
                    <a:pt x="1604" y="48057"/>
                  </a:cubicBezTo>
                  <a:cubicBezTo>
                    <a:pt x="1477" y="47726"/>
                    <a:pt x="1452" y="47344"/>
                    <a:pt x="1464" y="46962"/>
                  </a:cubicBezTo>
                  <a:lnTo>
                    <a:pt x="1464" y="46949"/>
                  </a:lnTo>
                  <a:lnTo>
                    <a:pt x="408" y="6355"/>
                  </a:lnTo>
                  <a:lnTo>
                    <a:pt x="382" y="5082"/>
                  </a:lnTo>
                  <a:cubicBezTo>
                    <a:pt x="344" y="4674"/>
                    <a:pt x="331" y="4254"/>
                    <a:pt x="408" y="3859"/>
                  </a:cubicBezTo>
                  <a:cubicBezTo>
                    <a:pt x="471" y="3465"/>
                    <a:pt x="637" y="3095"/>
                    <a:pt x="917" y="2828"/>
                  </a:cubicBezTo>
                  <a:cubicBezTo>
                    <a:pt x="1197" y="2535"/>
                    <a:pt x="1554" y="2382"/>
                    <a:pt x="1961" y="2280"/>
                  </a:cubicBezTo>
                  <a:cubicBezTo>
                    <a:pt x="2152" y="2229"/>
                    <a:pt x="2356" y="2204"/>
                    <a:pt x="2559" y="2191"/>
                  </a:cubicBezTo>
                  <a:lnTo>
                    <a:pt x="3196" y="2140"/>
                  </a:lnTo>
                  <a:lnTo>
                    <a:pt x="4457" y="2051"/>
                  </a:lnTo>
                  <a:lnTo>
                    <a:pt x="6991" y="1886"/>
                  </a:lnTo>
                  <a:cubicBezTo>
                    <a:pt x="8671" y="1771"/>
                    <a:pt x="10365" y="1695"/>
                    <a:pt x="12046" y="1618"/>
                  </a:cubicBezTo>
                  <a:lnTo>
                    <a:pt x="14580" y="1504"/>
                  </a:lnTo>
                  <a:cubicBezTo>
                    <a:pt x="15420" y="1478"/>
                    <a:pt x="16261" y="1440"/>
                    <a:pt x="17114" y="1427"/>
                  </a:cubicBezTo>
                  <a:lnTo>
                    <a:pt x="27250" y="1236"/>
                  </a:lnTo>
                  <a:cubicBezTo>
                    <a:pt x="28489" y="1222"/>
                    <a:pt x="29727" y="1213"/>
                    <a:pt x="30966" y="1213"/>
                  </a:cubicBezTo>
                  <a:cubicBezTo>
                    <a:pt x="33110" y="1213"/>
                    <a:pt x="35255" y="1240"/>
                    <a:pt x="37411" y="1313"/>
                  </a:cubicBezTo>
                  <a:cubicBezTo>
                    <a:pt x="43943" y="803"/>
                    <a:pt x="50488" y="460"/>
                    <a:pt x="57084" y="319"/>
                  </a:cubicBezTo>
                  <a:cubicBezTo>
                    <a:pt x="58983" y="282"/>
                    <a:pt x="60886" y="263"/>
                    <a:pt x="62794" y="263"/>
                  </a:cubicBezTo>
                  <a:close/>
                  <a:moveTo>
                    <a:pt x="63401" y="0"/>
                  </a:moveTo>
                  <a:cubicBezTo>
                    <a:pt x="61283" y="0"/>
                    <a:pt x="59167" y="28"/>
                    <a:pt x="57046" y="78"/>
                  </a:cubicBezTo>
                  <a:cubicBezTo>
                    <a:pt x="50488" y="205"/>
                    <a:pt x="43930" y="549"/>
                    <a:pt x="37411" y="1071"/>
                  </a:cubicBezTo>
                  <a:cubicBezTo>
                    <a:pt x="35117" y="993"/>
                    <a:pt x="32812" y="968"/>
                    <a:pt x="30508" y="968"/>
                  </a:cubicBezTo>
                  <a:cubicBezTo>
                    <a:pt x="29421" y="968"/>
                    <a:pt x="28335" y="973"/>
                    <a:pt x="27250" y="982"/>
                  </a:cubicBezTo>
                  <a:lnTo>
                    <a:pt x="17088" y="1147"/>
                  </a:lnTo>
                  <a:cubicBezTo>
                    <a:pt x="16248" y="1173"/>
                    <a:pt x="15407" y="1198"/>
                    <a:pt x="14567" y="1236"/>
                  </a:cubicBezTo>
                  <a:lnTo>
                    <a:pt x="12033" y="1325"/>
                  </a:lnTo>
                  <a:cubicBezTo>
                    <a:pt x="10327" y="1402"/>
                    <a:pt x="8646" y="1504"/>
                    <a:pt x="6952" y="1593"/>
                  </a:cubicBezTo>
                  <a:lnTo>
                    <a:pt x="4419" y="1758"/>
                  </a:lnTo>
                  <a:lnTo>
                    <a:pt x="3145" y="1847"/>
                  </a:lnTo>
                  <a:lnTo>
                    <a:pt x="2509" y="1898"/>
                  </a:lnTo>
                  <a:cubicBezTo>
                    <a:pt x="2292" y="1911"/>
                    <a:pt x="2063" y="1949"/>
                    <a:pt x="1859" y="2000"/>
                  </a:cubicBezTo>
                  <a:cubicBezTo>
                    <a:pt x="1426" y="2089"/>
                    <a:pt x="1006" y="2293"/>
                    <a:pt x="688" y="2611"/>
                  </a:cubicBezTo>
                  <a:cubicBezTo>
                    <a:pt x="344" y="2930"/>
                    <a:pt x="153" y="3375"/>
                    <a:pt x="76" y="3808"/>
                  </a:cubicBezTo>
                  <a:cubicBezTo>
                    <a:pt x="0" y="4254"/>
                    <a:pt x="13" y="4687"/>
                    <a:pt x="51" y="5120"/>
                  </a:cubicBezTo>
                  <a:lnTo>
                    <a:pt x="76" y="6393"/>
                  </a:lnTo>
                  <a:lnTo>
                    <a:pt x="1133" y="46953"/>
                  </a:lnTo>
                  <a:lnTo>
                    <a:pt x="1133" y="46953"/>
                  </a:lnTo>
                  <a:cubicBezTo>
                    <a:pt x="1108" y="47346"/>
                    <a:pt x="1134" y="47765"/>
                    <a:pt x="1286" y="48159"/>
                  </a:cubicBezTo>
                  <a:cubicBezTo>
                    <a:pt x="1388" y="48350"/>
                    <a:pt x="1477" y="48541"/>
                    <a:pt x="1643" y="48693"/>
                  </a:cubicBezTo>
                  <a:cubicBezTo>
                    <a:pt x="1795" y="48833"/>
                    <a:pt x="1986" y="48961"/>
                    <a:pt x="2177" y="49050"/>
                  </a:cubicBezTo>
                  <a:cubicBezTo>
                    <a:pt x="2502" y="49175"/>
                    <a:pt x="2852" y="49206"/>
                    <a:pt x="3185" y="49206"/>
                  </a:cubicBezTo>
                  <a:cubicBezTo>
                    <a:pt x="3258" y="49206"/>
                    <a:pt x="3329" y="49205"/>
                    <a:pt x="3400" y="49203"/>
                  </a:cubicBezTo>
                  <a:lnTo>
                    <a:pt x="4584" y="49126"/>
                  </a:lnTo>
                  <a:cubicBezTo>
                    <a:pt x="6138" y="49012"/>
                    <a:pt x="7716" y="48897"/>
                    <a:pt x="9283" y="48821"/>
                  </a:cubicBezTo>
                  <a:cubicBezTo>
                    <a:pt x="10836" y="48732"/>
                    <a:pt x="12415" y="48668"/>
                    <a:pt x="13969" y="48604"/>
                  </a:cubicBezTo>
                  <a:lnTo>
                    <a:pt x="16337" y="48528"/>
                  </a:lnTo>
                  <a:lnTo>
                    <a:pt x="18693" y="48464"/>
                  </a:lnTo>
                  <a:lnTo>
                    <a:pt x="37513" y="47993"/>
                  </a:lnTo>
                  <a:lnTo>
                    <a:pt x="56320" y="47535"/>
                  </a:lnTo>
                  <a:cubicBezTo>
                    <a:pt x="59452" y="47458"/>
                    <a:pt x="62585" y="47382"/>
                    <a:pt x="65717" y="47344"/>
                  </a:cubicBezTo>
                  <a:cubicBezTo>
                    <a:pt x="67283" y="47331"/>
                    <a:pt x="68862" y="47331"/>
                    <a:pt x="70416" y="47331"/>
                  </a:cubicBezTo>
                  <a:lnTo>
                    <a:pt x="71001" y="47331"/>
                  </a:lnTo>
                  <a:cubicBezTo>
                    <a:pt x="71129" y="47331"/>
                    <a:pt x="71256" y="47337"/>
                    <a:pt x="71391" y="47337"/>
                  </a:cubicBezTo>
                  <a:cubicBezTo>
                    <a:pt x="71458" y="47337"/>
                    <a:pt x="71528" y="47335"/>
                    <a:pt x="71600" y="47331"/>
                  </a:cubicBezTo>
                  <a:cubicBezTo>
                    <a:pt x="71995" y="47293"/>
                    <a:pt x="72402" y="47216"/>
                    <a:pt x="72759" y="46962"/>
                  </a:cubicBezTo>
                  <a:cubicBezTo>
                    <a:pt x="73102" y="46745"/>
                    <a:pt x="73319" y="46338"/>
                    <a:pt x="73408" y="45943"/>
                  </a:cubicBezTo>
                  <a:cubicBezTo>
                    <a:pt x="73510" y="45535"/>
                    <a:pt x="73484" y="45128"/>
                    <a:pt x="73459" y="44733"/>
                  </a:cubicBezTo>
                  <a:lnTo>
                    <a:pt x="73192" y="34916"/>
                  </a:lnTo>
                  <a:lnTo>
                    <a:pt x="73064" y="30001"/>
                  </a:lnTo>
                  <a:lnTo>
                    <a:pt x="72950" y="25073"/>
                  </a:lnTo>
                  <a:cubicBezTo>
                    <a:pt x="72899" y="21801"/>
                    <a:pt x="72810" y="18515"/>
                    <a:pt x="72720" y="15243"/>
                  </a:cubicBezTo>
                  <a:lnTo>
                    <a:pt x="72466" y="5400"/>
                  </a:lnTo>
                  <a:lnTo>
                    <a:pt x="72402" y="2955"/>
                  </a:lnTo>
                  <a:lnTo>
                    <a:pt x="72389" y="2331"/>
                  </a:lnTo>
                  <a:cubicBezTo>
                    <a:pt x="72377" y="2128"/>
                    <a:pt x="72389" y="1898"/>
                    <a:pt x="72364" y="1695"/>
                  </a:cubicBezTo>
                  <a:cubicBezTo>
                    <a:pt x="72326" y="1478"/>
                    <a:pt x="72275" y="1262"/>
                    <a:pt x="72186" y="1058"/>
                  </a:cubicBezTo>
                  <a:cubicBezTo>
                    <a:pt x="72084" y="867"/>
                    <a:pt x="71956" y="676"/>
                    <a:pt x="71791" y="536"/>
                  </a:cubicBezTo>
                  <a:cubicBezTo>
                    <a:pt x="71702" y="460"/>
                    <a:pt x="71613" y="396"/>
                    <a:pt x="71511" y="345"/>
                  </a:cubicBezTo>
                  <a:cubicBezTo>
                    <a:pt x="71422" y="294"/>
                    <a:pt x="71307" y="243"/>
                    <a:pt x="71218" y="218"/>
                  </a:cubicBezTo>
                  <a:cubicBezTo>
                    <a:pt x="71001" y="154"/>
                    <a:pt x="70785" y="116"/>
                    <a:pt x="70581" y="103"/>
                  </a:cubicBezTo>
                  <a:cubicBezTo>
                    <a:pt x="70148" y="90"/>
                    <a:pt x="69754" y="90"/>
                    <a:pt x="69333" y="78"/>
                  </a:cubicBezTo>
                  <a:cubicBezTo>
                    <a:pt x="68518" y="52"/>
                    <a:pt x="67716" y="39"/>
                    <a:pt x="66889" y="27"/>
                  </a:cubicBezTo>
                  <a:cubicBezTo>
                    <a:pt x="65725" y="9"/>
                    <a:pt x="64563" y="0"/>
                    <a:pt x="63401"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58"/>
            <p:cNvSpPr/>
            <p:nvPr/>
          </p:nvSpPr>
          <p:spPr>
            <a:xfrm>
              <a:off x="642931" y="2252188"/>
              <a:ext cx="83371" cy="58525"/>
            </a:xfrm>
            <a:custGeom>
              <a:rect b="b" l="l" r="r" t="t"/>
              <a:pathLst>
                <a:path extrusionOk="0" h="1484" w="2114">
                  <a:moveTo>
                    <a:pt x="131" y="1"/>
                  </a:moveTo>
                  <a:cubicBezTo>
                    <a:pt x="125" y="1"/>
                    <a:pt x="120" y="1"/>
                    <a:pt x="115" y="3"/>
                  </a:cubicBezTo>
                  <a:cubicBezTo>
                    <a:pt x="51" y="3"/>
                    <a:pt x="0" y="66"/>
                    <a:pt x="0" y="130"/>
                  </a:cubicBezTo>
                  <a:cubicBezTo>
                    <a:pt x="0" y="245"/>
                    <a:pt x="38" y="359"/>
                    <a:pt x="64" y="474"/>
                  </a:cubicBezTo>
                  <a:cubicBezTo>
                    <a:pt x="77" y="538"/>
                    <a:pt x="102" y="576"/>
                    <a:pt x="127" y="627"/>
                  </a:cubicBezTo>
                  <a:cubicBezTo>
                    <a:pt x="166" y="678"/>
                    <a:pt x="178" y="729"/>
                    <a:pt x="242" y="754"/>
                  </a:cubicBezTo>
                  <a:cubicBezTo>
                    <a:pt x="268" y="767"/>
                    <a:pt x="293" y="792"/>
                    <a:pt x="306" y="818"/>
                  </a:cubicBezTo>
                  <a:cubicBezTo>
                    <a:pt x="318" y="856"/>
                    <a:pt x="331" y="869"/>
                    <a:pt x="357" y="894"/>
                  </a:cubicBezTo>
                  <a:cubicBezTo>
                    <a:pt x="369" y="945"/>
                    <a:pt x="395" y="996"/>
                    <a:pt x="433" y="1047"/>
                  </a:cubicBezTo>
                  <a:cubicBezTo>
                    <a:pt x="509" y="1136"/>
                    <a:pt x="611" y="1200"/>
                    <a:pt x="700" y="1263"/>
                  </a:cubicBezTo>
                  <a:cubicBezTo>
                    <a:pt x="904" y="1378"/>
                    <a:pt x="1133" y="1442"/>
                    <a:pt x="1350" y="1467"/>
                  </a:cubicBezTo>
                  <a:cubicBezTo>
                    <a:pt x="1420" y="1479"/>
                    <a:pt x="1488" y="1483"/>
                    <a:pt x="1556" y="1483"/>
                  </a:cubicBezTo>
                  <a:cubicBezTo>
                    <a:pt x="1711" y="1483"/>
                    <a:pt x="1861" y="1459"/>
                    <a:pt x="2012" y="1442"/>
                  </a:cubicBezTo>
                  <a:cubicBezTo>
                    <a:pt x="2076" y="1429"/>
                    <a:pt x="2114" y="1378"/>
                    <a:pt x="2114" y="1314"/>
                  </a:cubicBezTo>
                  <a:cubicBezTo>
                    <a:pt x="2114" y="1251"/>
                    <a:pt x="2050" y="1200"/>
                    <a:pt x="1987" y="1200"/>
                  </a:cubicBezTo>
                  <a:cubicBezTo>
                    <a:pt x="1948" y="1202"/>
                    <a:pt x="1909" y="1203"/>
                    <a:pt x="1870" y="1203"/>
                  </a:cubicBezTo>
                  <a:cubicBezTo>
                    <a:pt x="1705" y="1203"/>
                    <a:pt x="1543" y="1184"/>
                    <a:pt x="1388" y="1174"/>
                  </a:cubicBezTo>
                  <a:cubicBezTo>
                    <a:pt x="1184" y="1161"/>
                    <a:pt x="993" y="1111"/>
                    <a:pt x="828" y="1021"/>
                  </a:cubicBezTo>
                  <a:cubicBezTo>
                    <a:pt x="739" y="983"/>
                    <a:pt x="675" y="932"/>
                    <a:pt x="586" y="869"/>
                  </a:cubicBezTo>
                  <a:cubicBezTo>
                    <a:pt x="560" y="830"/>
                    <a:pt x="509" y="805"/>
                    <a:pt x="484" y="767"/>
                  </a:cubicBezTo>
                  <a:cubicBezTo>
                    <a:pt x="459" y="754"/>
                    <a:pt x="446" y="729"/>
                    <a:pt x="433" y="703"/>
                  </a:cubicBezTo>
                  <a:cubicBezTo>
                    <a:pt x="420" y="690"/>
                    <a:pt x="420" y="665"/>
                    <a:pt x="420" y="627"/>
                  </a:cubicBezTo>
                  <a:cubicBezTo>
                    <a:pt x="420" y="563"/>
                    <a:pt x="382" y="538"/>
                    <a:pt x="369" y="487"/>
                  </a:cubicBezTo>
                  <a:cubicBezTo>
                    <a:pt x="357" y="461"/>
                    <a:pt x="331" y="410"/>
                    <a:pt x="318" y="359"/>
                  </a:cubicBezTo>
                  <a:cubicBezTo>
                    <a:pt x="280" y="283"/>
                    <a:pt x="255" y="181"/>
                    <a:pt x="229" y="92"/>
                  </a:cubicBezTo>
                  <a:cubicBezTo>
                    <a:pt x="218" y="46"/>
                    <a:pt x="176" y="1"/>
                    <a:pt x="131"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58"/>
            <p:cNvSpPr/>
            <p:nvPr/>
          </p:nvSpPr>
          <p:spPr>
            <a:xfrm>
              <a:off x="616784" y="393247"/>
              <a:ext cx="2823962" cy="1891225"/>
            </a:xfrm>
            <a:custGeom>
              <a:rect b="b" l="l" r="r" t="t"/>
              <a:pathLst>
                <a:path extrusionOk="0" h="47955" w="71606">
                  <a:moveTo>
                    <a:pt x="68698" y="1"/>
                  </a:moveTo>
                  <a:cubicBezTo>
                    <a:pt x="69029" y="167"/>
                    <a:pt x="69271" y="421"/>
                    <a:pt x="69411" y="765"/>
                  </a:cubicBezTo>
                  <a:cubicBezTo>
                    <a:pt x="69525" y="1032"/>
                    <a:pt x="69576" y="1351"/>
                    <a:pt x="69551" y="1733"/>
                  </a:cubicBezTo>
                  <a:lnTo>
                    <a:pt x="70633" y="43269"/>
                  </a:lnTo>
                  <a:cubicBezTo>
                    <a:pt x="70803" y="44879"/>
                    <a:pt x="70143" y="45695"/>
                    <a:pt x="68678" y="45695"/>
                  </a:cubicBezTo>
                  <a:cubicBezTo>
                    <a:pt x="68602" y="45695"/>
                    <a:pt x="68523" y="45693"/>
                    <a:pt x="68443" y="45688"/>
                  </a:cubicBezTo>
                  <a:cubicBezTo>
                    <a:pt x="67506" y="45678"/>
                    <a:pt x="66555" y="45674"/>
                    <a:pt x="65590" y="45674"/>
                  </a:cubicBezTo>
                  <a:cubicBezTo>
                    <a:pt x="62775" y="45674"/>
                    <a:pt x="59835" y="45714"/>
                    <a:pt x="56754" y="45790"/>
                  </a:cubicBezTo>
                  <a:cubicBezTo>
                    <a:pt x="50616" y="45930"/>
                    <a:pt x="43944" y="46210"/>
                    <a:pt x="36737" y="46618"/>
                  </a:cubicBezTo>
                  <a:lnTo>
                    <a:pt x="36724" y="46618"/>
                  </a:lnTo>
                  <a:lnTo>
                    <a:pt x="36737" y="47038"/>
                  </a:lnTo>
                  <a:cubicBezTo>
                    <a:pt x="49500" y="46495"/>
                    <a:pt x="58828" y="46218"/>
                    <a:pt x="64727" y="46218"/>
                  </a:cubicBezTo>
                  <a:cubicBezTo>
                    <a:pt x="66573" y="46218"/>
                    <a:pt x="68083" y="46245"/>
                    <a:pt x="69258" y="46299"/>
                  </a:cubicBezTo>
                  <a:cubicBezTo>
                    <a:pt x="69336" y="46304"/>
                    <a:pt x="69412" y="46307"/>
                    <a:pt x="69486" y="46307"/>
                  </a:cubicBezTo>
                  <a:cubicBezTo>
                    <a:pt x="70944" y="46307"/>
                    <a:pt x="71606" y="45351"/>
                    <a:pt x="71448" y="43473"/>
                  </a:cubicBezTo>
                  <a:lnTo>
                    <a:pt x="70366" y="1936"/>
                  </a:lnTo>
                  <a:cubicBezTo>
                    <a:pt x="70378" y="1020"/>
                    <a:pt x="70060" y="434"/>
                    <a:pt x="69411" y="179"/>
                  </a:cubicBezTo>
                  <a:cubicBezTo>
                    <a:pt x="69207" y="65"/>
                    <a:pt x="68965" y="14"/>
                    <a:pt x="68698" y="1"/>
                  </a:cubicBezTo>
                  <a:close/>
                  <a:moveTo>
                    <a:pt x="2280" y="2077"/>
                  </a:moveTo>
                  <a:lnTo>
                    <a:pt x="2280" y="2077"/>
                  </a:lnTo>
                  <a:cubicBezTo>
                    <a:pt x="701" y="2229"/>
                    <a:pt x="1" y="3223"/>
                    <a:pt x="179" y="5031"/>
                  </a:cubicBezTo>
                  <a:lnTo>
                    <a:pt x="1236" y="45879"/>
                  </a:lnTo>
                  <a:cubicBezTo>
                    <a:pt x="1177" y="47263"/>
                    <a:pt x="1799" y="47954"/>
                    <a:pt x="3070" y="47954"/>
                  </a:cubicBezTo>
                  <a:cubicBezTo>
                    <a:pt x="3168" y="47954"/>
                    <a:pt x="3270" y="47950"/>
                    <a:pt x="3375" y="47942"/>
                  </a:cubicBezTo>
                  <a:cubicBezTo>
                    <a:pt x="7450" y="47636"/>
                    <a:pt x="11588" y="47420"/>
                    <a:pt x="15803" y="47293"/>
                  </a:cubicBezTo>
                  <a:cubicBezTo>
                    <a:pt x="16287" y="47280"/>
                    <a:pt x="16771" y="47242"/>
                    <a:pt x="17255" y="47242"/>
                  </a:cubicBezTo>
                  <a:cubicBezTo>
                    <a:pt x="22071" y="47085"/>
                    <a:pt x="27031" y="47003"/>
                    <a:pt x="32128" y="47003"/>
                  </a:cubicBezTo>
                  <a:cubicBezTo>
                    <a:pt x="33648" y="47003"/>
                    <a:pt x="35180" y="47011"/>
                    <a:pt x="36724" y="47025"/>
                  </a:cubicBezTo>
                  <a:lnTo>
                    <a:pt x="36699" y="46605"/>
                  </a:lnTo>
                  <a:lnTo>
                    <a:pt x="36546" y="46605"/>
                  </a:lnTo>
                  <a:cubicBezTo>
                    <a:pt x="33801" y="46541"/>
                    <a:pt x="31084" y="46509"/>
                    <a:pt x="28397" y="46509"/>
                  </a:cubicBezTo>
                  <a:cubicBezTo>
                    <a:pt x="24628" y="46509"/>
                    <a:pt x="20917" y="46573"/>
                    <a:pt x="17267" y="46707"/>
                  </a:cubicBezTo>
                  <a:cubicBezTo>
                    <a:pt x="16784" y="46720"/>
                    <a:pt x="16300" y="46732"/>
                    <a:pt x="15816" y="46745"/>
                  </a:cubicBezTo>
                  <a:cubicBezTo>
                    <a:pt x="12098" y="46872"/>
                    <a:pt x="8431" y="47089"/>
                    <a:pt x="4840" y="47356"/>
                  </a:cubicBezTo>
                  <a:cubicBezTo>
                    <a:pt x="4733" y="47364"/>
                    <a:pt x="4631" y="47368"/>
                    <a:pt x="4532" y="47368"/>
                  </a:cubicBezTo>
                  <a:cubicBezTo>
                    <a:pt x="3252" y="47368"/>
                    <a:pt x="2641" y="46676"/>
                    <a:pt x="2700" y="45281"/>
                  </a:cubicBezTo>
                  <a:lnTo>
                    <a:pt x="1669" y="4432"/>
                  </a:lnTo>
                  <a:cubicBezTo>
                    <a:pt x="1656" y="4190"/>
                    <a:pt x="1644" y="3961"/>
                    <a:pt x="1644" y="3757"/>
                  </a:cubicBezTo>
                  <a:cubicBezTo>
                    <a:pt x="1656" y="3006"/>
                    <a:pt x="1873" y="2459"/>
                    <a:pt x="2280" y="2077"/>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58"/>
            <p:cNvSpPr/>
            <p:nvPr/>
          </p:nvSpPr>
          <p:spPr>
            <a:xfrm>
              <a:off x="682092" y="381337"/>
              <a:ext cx="2726472" cy="1879434"/>
            </a:xfrm>
            <a:custGeom>
              <a:rect b="b" l="l" r="r" t="t"/>
              <a:pathLst>
                <a:path extrusionOk="0" h="47656" w="69134">
                  <a:moveTo>
                    <a:pt x="59161" y="1"/>
                  </a:moveTo>
                  <a:cubicBezTo>
                    <a:pt x="57821" y="1"/>
                    <a:pt x="56466" y="12"/>
                    <a:pt x="55098" y="36"/>
                  </a:cubicBezTo>
                  <a:cubicBezTo>
                    <a:pt x="48365" y="125"/>
                    <a:pt x="41314" y="468"/>
                    <a:pt x="33895" y="1053"/>
                  </a:cubicBezTo>
                  <a:lnTo>
                    <a:pt x="33895" y="1053"/>
                  </a:lnTo>
                  <a:cubicBezTo>
                    <a:pt x="30679" y="952"/>
                    <a:pt x="27452" y="898"/>
                    <a:pt x="24217" y="898"/>
                  </a:cubicBezTo>
                  <a:cubicBezTo>
                    <a:pt x="21376" y="898"/>
                    <a:pt x="18528" y="940"/>
                    <a:pt x="15675" y="1029"/>
                  </a:cubicBezTo>
                  <a:cubicBezTo>
                    <a:pt x="11168" y="1156"/>
                    <a:pt x="6698" y="1398"/>
                    <a:pt x="2190" y="1755"/>
                  </a:cubicBezTo>
                  <a:cubicBezTo>
                    <a:pt x="1516" y="1793"/>
                    <a:pt x="981" y="2009"/>
                    <a:pt x="637" y="2379"/>
                  </a:cubicBezTo>
                  <a:cubicBezTo>
                    <a:pt x="242" y="2761"/>
                    <a:pt x="13" y="3334"/>
                    <a:pt x="0" y="4059"/>
                  </a:cubicBezTo>
                  <a:cubicBezTo>
                    <a:pt x="0" y="4263"/>
                    <a:pt x="0" y="4492"/>
                    <a:pt x="26" y="4734"/>
                  </a:cubicBezTo>
                  <a:lnTo>
                    <a:pt x="1095" y="45570"/>
                  </a:lnTo>
                  <a:cubicBezTo>
                    <a:pt x="1036" y="46974"/>
                    <a:pt x="1655" y="47655"/>
                    <a:pt x="2952" y="47655"/>
                  </a:cubicBezTo>
                  <a:cubicBezTo>
                    <a:pt x="3043" y="47655"/>
                    <a:pt x="3137" y="47652"/>
                    <a:pt x="3235" y="47645"/>
                  </a:cubicBezTo>
                  <a:cubicBezTo>
                    <a:pt x="6825" y="47365"/>
                    <a:pt x="10493" y="47162"/>
                    <a:pt x="14211" y="47034"/>
                  </a:cubicBezTo>
                  <a:cubicBezTo>
                    <a:pt x="14695" y="47022"/>
                    <a:pt x="15179" y="46983"/>
                    <a:pt x="15662" y="46983"/>
                  </a:cubicBezTo>
                  <a:cubicBezTo>
                    <a:pt x="19311" y="46864"/>
                    <a:pt x="23020" y="46806"/>
                    <a:pt x="26786" y="46806"/>
                  </a:cubicBezTo>
                  <a:cubicBezTo>
                    <a:pt x="29472" y="46806"/>
                    <a:pt x="32187" y="46836"/>
                    <a:pt x="34928" y="46894"/>
                  </a:cubicBezTo>
                  <a:lnTo>
                    <a:pt x="35094" y="46894"/>
                  </a:lnTo>
                  <a:lnTo>
                    <a:pt x="35094" y="46893"/>
                  </a:lnTo>
                  <a:lnTo>
                    <a:pt x="35094" y="46893"/>
                  </a:lnTo>
                  <a:cubicBezTo>
                    <a:pt x="42296" y="46474"/>
                    <a:pt x="48964" y="46207"/>
                    <a:pt x="55098" y="46067"/>
                  </a:cubicBezTo>
                  <a:cubicBezTo>
                    <a:pt x="58596" y="45980"/>
                    <a:pt x="61930" y="45949"/>
                    <a:pt x="65078" y="45949"/>
                  </a:cubicBezTo>
                  <a:cubicBezTo>
                    <a:pt x="65654" y="45949"/>
                    <a:pt x="66224" y="45950"/>
                    <a:pt x="66787" y="45952"/>
                  </a:cubicBezTo>
                  <a:cubicBezTo>
                    <a:pt x="66877" y="45958"/>
                    <a:pt x="66964" y="45960"/>
                    <a:pt x="67049" y="45960"/>
                  </a:cubicBezTo>
                  <a:cubicBezTo>
                    <a:pt x="68483" y="45960"/>
                    <a:pt x="69133" y="45144"/>
                    <a:pt x="68977" y="43533"/>
                  </a:cubicBezTo>
                  <a:lnTo>
                    <a:pt x="67895" y="2022"/>
                  </a:lnTo>
                  <a:cubicBezTo>
                    <a:pt x="67920" y="1653"/>
                    <a:pt x="67857" y="1334"/>
                    <a:pt x="67755" y="1067"/>
                  </a:cubicBezTo>
                  <a:cubicBezTo>
                    <a:pt x="67615" y="723"/>
                    <a:pt x="67373" y="469"/>
                    <a:pt x="67042" y="303"/>
                  </a:cubicBezTo>
                  <a:cubicBezTo>
                    <a:pt x="66749" y="176"/>
                    <a:pt x="66405" y="99"/>
                    <a:pt x="65972" y="99"/>
                  </a:cubicBezTo>
                  <a:cubicBezTo>
                    <a:pt x="63747" y="35"/>
                    <a:pt x="61475" y="1"/>
                    <a:pt x="59161"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58"/>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58"/>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58"/>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58"/>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58"/>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58"/>
            <p:cNvSpPr/>
            <p:nvPr/>
          </p:nvSpPr>
          <p:spPr>
            <a:xfrm>
              <a:off x="663004" y="764704"/>
              <a:ext cx="11595" cy="15460"/>
            </a:xfrm>
            <a:custGeom>
              <a:rect b="b" l="l" r="r" t="t"/>
              <a:pathLst>
                <a:path extrusionOk="0" h="392" w="294">
                  <a:moveTo>
                    <a:pt x="135" y="1"/>
                  </a:moveTo>
                  <a:cubicBezTo>
                    <a:pt x="105" y="1"/>
                    <a:pt x="74" y="13"/>
                    <a:pt x="51" y="43"/>
                  </a:cubicBezTo>
                  <a:cubicBezTo>
                    <a:pt x="26" y="107"/>
                    <a:pt x="26" y="145"/>
                    <a:pt x="26" y="196"/>
                  </a:cubicBezTo>
                  <a:cubicBezTo>
                    <a:pt x="26" y="208"/>
                    <a:pt x="26" y="208"/>
                    <a:pt x="39" y="208"/>
                  </a:cubicBezTo>
                  <a:cubicBezTo>
                    <a:pt x="51" y="234"/>
                    <a:pt x="90" y="234"/>
                    <a:pt x="90" y="234"/>
                  </a:cubicBezTo>
                  <a:cubicBezTo>
                    <a:pt x="90" y="234"/>
                    <a:pt x="39" y="247"/>
                    <a:pt x="26" y="247"/>
                  </a:cubicBezTo>
                  <a:lnTo>
                    <a:pt x="0" y="259"/>
                  </a:lnTo>
                  <a:cubicBezTo>
                    <a:pt x="0" y="259"/>
                    <a:pt x="26" y="272"/>
                    <a:pt x="26" y="285"/>
                  </a:cubicBezTo>
                  <a:cubicBezTo>
                    <a:pt x="26" y="323"/>
                    <a:pt x="39" y="336"/>
                    <a:pt x="64" y="374"/>
                  </a:cubicBezTo>
                  <a:cubicBezTo>
                    <a:pt x="87" y="385"/>
                    <a:pt x="115" y="392"/>
                    <a:pt x="142" y="392"/>
                  </a:cubicBezTo>
                  <a:cubicBezTo>
                    <a:pt x="176" y="392"/>
                    <a:pt x="209" y="382"/>
                    <a:pt x="230" y="361"/>
                  </a:cubicBezTo>
                  <a:cubicBezTo>
                    <a:pt x="242" y="323"/>
                    <a:pt x="255" y="310"/>
                    <a:pt x="281" y="272"/>
                  </a:cubicBezTo>
                  <a:cubicBezTo>
                    <a:pt x="281" y="272"/>
                    <a:pt x="293" y="259"/>
                    <a:pt x="281" y="247"/>
                  </a:cubicBezTo>
                  <a:cubicBezTo>
                    <a:pt x="281" y="234"/>
                    <a:pt x="281" y="234"/>
                    <a:pt x="255" y="234"/>
                  </a:cubicBezTo>
                  <a:lnTo>
                    <a:pt x="191" y="234"/>
                  </a:lnTo>
                  <a:cubicBezTo>
                    <a:pt x="191" y="208"/>
                    <a:pt x="230" y="208"/>
                    <a:pt x="242" y="208"/>
                  </a:cubicBezTo>
                  <a:lnTo>
                    <a:pt x="255" y="196"/>
                  </a:lnTo>
                  <a:cubicBezTo>
                    <a:pt x="255" y="132"/>
                    <a:pt x="255" y="81"/>
                    <a:pt x="217" y="43"/>
                  </a:cubicBezTo>
                  <a:lnTo>
                    <a:pt x="191" y="17"/>
                  </a:lnTo>
                  <a:cubicBezTo>
                    <a:pt x="176" y="7"/>
                    <a:pt x="155" y="1"/>
                    <a:pt x="135"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58"/>
            <p:cNvSpPr/>
            <p:nvPr/>
          </p:nvSpPr>
          <p:spPr>
            <a:xfrm>
              <a:off x="683077" y="1543663"/>
              <a:ext cx="11595" cy="15617"/>
            </a:xfrm>
            <a:custGeom>
              <a:rect b="b" l="l" r="r" t="t"/>
              <a:pathLst>
                <a:path extrusionOk="0" h="396" w="294">
                  <a:moveTo>
                    <a:pt x="127" y="0"/>
                  </a:moveTo>
                  <a:cubicBezTo>
                    <a:pt x="100" y="0"/>
                    <a:pt x="72" y="13"/>
                    <a:pt x="52" y="40"/>
                  </a:cubicBezTo>
                  <a:cubicBezTo>
                    <a:pt x="26" y="91"/>
                    <a:pt x="26" y="129"/>
                    <a:pt x="26" y="180"/>
                  </a:cubicBezTo>
                  <a:cubicBezTo>
                    <a:pt x="26" y="193"/>
                    <a:pt x="26" y="193"/>
                    <a:pt x="39" y="193"/>
                  </a:cubicBezTo>
                  <a:cubicBezTo>
                    <a:pt x="52" y="218"/>
                    <a:pt x="90" y="218"/>
                    <a:pt x="90" y="218"/>
                  </a:cubicBezTo>
                  <a:cubicBezTo>
                    <a:pt x="90" y="218"/>
                    <a:pt x="39" y="231"/>
                    <a:pt x="26" y="231"/>
                  </a:cubicBezTo>
                  <a:lnTo>
                    <a:pt x="1" y="244"/>
                  </a:lnTo>
                  <a:cubicBezTo>
                    <a:pt x="1" y="244"/>
                    <a:pt x="26" y="257"/>
                    <a:pt x="26" y="282"/>
                  </a:cubicBezTo>
                  <a:cubicBezTo>
                    <a:pt x="26" y="308"/>
                    <a:pt x="39" y="320"/>
                    <a:pt x="64" y="359"/>
                  </a:cubicBezTo>
                  <a:cubicBezTo>
                    <a:pt x="89" y="383"/>
                    <a:pt x="115" y="395"/>
                    <a:pt x="142" y="395"/>
                  </a:cubicBezTo>
                  <a:cubicBezTo>
                    <a:pt x="173" y="395"/>
                    <a:pt x="203" y="379"/>
                    <a:pt x="230" y="346"/>
                  </a:cubicBezTo>
                  <a:cubicBezTo>
                    <a:pt x="243" y="308"/>
                    <a:pt x="255" y="295"/>
                    <a:pt x="281" y="257"/>
                  </a:cubicBezTo>
                  <a:cubicBezTo>
                    <a:pt x="281" y="257"/>
                    <a:pt x="294" y="244"/>
                    <a:pt x="281" y="231"/>
                  </a:cubicBezTo>
                  <a:cubicBezTo>
                    <a:pt x="281" y="218"/>
                    <a:pt x="281" y="218"/>
                    <a:pt x="255" y="218"/>
                  </a:cubicBezTo>
                  <a:lnTo>
                    <a:pt x="192" y="218"/>
                  </a:lnTo>
                  <a:cubicBezTo>
                    <a:pt x="192" y="193"/>
                    <a:pt x="230" y="193"/>
                    <a:pt x="243" y="193"/>
                  </a:cubicBezTo>
                  <a:lnTo>
                    <a:pt x="255" y="180"/>
                  </a:lnTo>
                  <a:cubicBezTo>
                    <a:pt x="255" y="129"/>
                    <a:pt x="255" y="91"/>
                    <a:pt x="217" y="40"/>
                  </a:cubicBezTo>
                  <a:lnTo>
                    <a:pt x="192" y="27"/>
                  </a:lnTo>
                  <a:cubicBezTo>
                    <a:pt x="174" y="10"/>
                    <a:pt x="151" y="0"/>
                    <a:pt x="127"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58"/>
            <p:cNvSpPr/>
            <p:nvPr/>
          </p:nvSpPr>
          <p:spPr>
            <a:xfrm>
              <a:off x="678069" y="1236883"/>
              <a:ext cx="13606" cy="293809"/>
            </a:xfrm>
            <a:custGeom>
              <a:rect b="b" l="l" r="r" t="t"/>
              <a:pathLst>
                <a:path extrusionOk="0" h="7450" w="345">
                  <a:moveTo>
                    <a:pt x="90" y="1"/>
                  </a:moveTo>
                  <a:cubicBezTo>
                    <a:pt x="39" y="1"/>
                    <a:pt x="0" y="39"/>
                    <a:pt x="0" y="77"/>
                  </a:cubicBezTo>
                  <a:cubicBezTo>
                    <a:pt x="0" y="689"/>
                    <a:pt x="0" y="1312"/>
                    <a:pt x="26" y="1911"/>
                  </a:cubicBezTo>
                  <a:cubicBezTo>
                    <a:pt x="39" y="2522"/>
                    <a:pt x="51" y="3133"/>
                    <a:pt x="64" y="3745"/>
                  </a:cubicBezTo>
                  <a:cubicBezTo>
                    <a:pt x="64" y="3808"/>
                    <a:pt x="64" y="3885"/>
                    <a:pt x="90" y="3961"/>
                  </a:cubicBezTo>
                  <a:cubicBezTo>
                    <a:pt x="102" y="4025"/>
                    <a:pt x="128" y="4114"/>
                    <a:pt x="128" y="4190"/>
                  </a:cubicBezTo>
                  <a:cubicBezTo>
                    <a:pt x="128" y="4254"/>
                    <a:pt x="90" y="4330"/>
                    <a:pt x="64" y="4407"/>
                  </a:cubicBezTo>
                  <a:cubicBezTo>
                    <a:pt x="51" y="4470"/>
                    <a:pt x="51" y="4559"/>
                    <a:pt x="51" y="4636"/>
                  </a:cubicBezTo>
                  <a:cubicBezTo>
                    <a:pt x="51" y="4941"/>
                    <a:pt x="64" y="5234"/>
                    <a:pt x="90" y="5540"/>
                  </a:cubicBezTo>
                  <a:cubicBezTo>
                    <a:pt x="115" y="6164"/>
                    <a:pt x="128" y="6762"/>
                    <a:pt x="179" y="7374"/>
                  </a:cubicBezTo>
                  <a:cubicBezTo>
                    <a:pt x="179" y="7424"/>
                    <a:pt x="217" y="7450"/>
                    <a:pt x="255" y="7450"/>
                  </a:cubicBezTo>
                  <a:cubicBezTo>
                    <a:pt x="306" y="7450"/>
                    <a:pt x="344" y="7424"/>
                    <a:pt x="344" y="7374"/>
                  </a:cubicBezTo>
                  <a:lnTo>
                    <a:pt x="344" y="5540"/>
                  </a:lnTo>
                  <a:cubicBezTo>
                    <a:pt x="344" y="5234"/>
                    <a:pt x="344" y="4941"/>
                    <a:pt x="319" y="4636"/>
                  </a:cubicBezTo>
                  <a:cubicBezTo>
                    <a:pt x="319" y="4572"/>
                    <a:pt x="319" y="4496"/>
                    <a:pt x="306" y="4407"/>
                  </a:cubicBezTo>
                  <a:cubicBezTo>
                    <a:pt x="293" y="4330"/>
                    <a:pt x="242" y="4267"/>
                    <a:pt x="242" y="4190"/>
                  </a:cubicBezTo>
                  <a:cubicBezTo>
                    <a:pt x="230" y="4127"/>
                    <a:pt x="255" y="4050"/>
                    <a:pt x="281" y="3961"/>
                  </a:cubicBezTo>
                  <a:cubicBezTo>
                    <a:pt x="306" y="3897"/>
                    <a:pt x="293" y="3821"/>
                    <a:pt x="293" y="3745"/>
                  </a:cubicBezTo>
                  <a:cubicBezTo>
                    <a:pt x="281" y="3133"/>
                    <a:pt x="281" y="2522"/>
                    <a:pt x="242" y="1911"/>
                  </a:cubicBezTo>
                  <a:cubicBezTo>
                    <a:pt x="230" y="1312"/>
                    <a:pt x="191" y="689"/>
                    <a:pt x="166" y="77"/>
                  </a:cubicBezTo>
                  <a:cubicBezTo>
                    <a:pt x="166" y="39"/>
                    <a:pt x="128" y="1"/>
                    <a:pt x="90"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58"/>
            <p:cNvSpPr/>
            <p:nvPr/>
          </p:nvSpPr>
          <p:spPr>
            <a:xfrm>
              <a:off x="656970" y="1177649"/>
              <a:ext cx="13606" cy="294795"/>
            </a:xfrm>
            <a:custGeom>
              <a:rect b="b" l="l" r="r" t="t"/>
              <a:pathLst>
                <a:path extrusionOk="0" h="7475" w="345">
                  <a:moveTo>
                    <a:pt x="77" y="0"/>
                  </a:moveTo>
                  <a:cubicBezTo>
                    <a:pt x="26" y="0"/>
                    <a:pt x="1" y="39"/>
                    <a:pt x="1" y="90"/>
                  </a:cubicBezTo>
                  <a:cubicBezTo>
                    <a:pt x="1" y="688"/>
                    <a:pt x="1" y="1312"/>
                    <a:pt x="13" y="1910"/>
                  </a:cubicBezTo>
                  <a:cubicBezTo>
                    <a:pt x="26" y="2522"/>
                    <a:pt x="52" y="3146"/>
                    <a:pt x="64" y="3744"/>
                  </a:cubicBezTo>
                  <a:cubicBezTo>
                    <a:pt x="64" y="3808"/>
                    <a:pt x="64" y="3884"/>
                    <a:pt x="77" y="3973"/>
                  </a:cubicBezTo>
                  <a:cubicBezTo>
                    <a:pt x="90" y="4037"/>
                    <a:pt x="128" y="4113"/>
                    <a:pt x="128" y="4190"/>
                  </a:cubicBezTo>
                  <a:cubicBezTo>
                    <a:pt x="128" y="4253"/>
                    <a:pt x="77" y="4330"/>
                    <a:pt x="64" y="4419"/>
                  </a:cubicBezTo>
                  <a:cubicBezTo>
                    <a:pt x="52" y="4483"/>
                    <a:pt x="52" y="4559"/>
                    <a:pt x="52" y="4635"/>
                  </a:cubicBezTo>
                  <a:cubicBezTo>
                    <a:pt x="52" y="4954"/>
                    <a:pt x="64" y="5259"/>
                    <a:pt x="77" y="5565"/>
                  </a:cubicBezTo>
                  <a:cubicBezTo>
                    <a:pt x="115" y="6163"/>
                    <a:pt x="128" y="6787"/>
                    <a:pt x="179" y="7398"/>
                  </a:cubicBezTo>
                  <a:cubicBezTo>
                    <a:pt x="192" y="7437"/>
                    <a:pt x="217" y="7475"/>
                    <a:pt x="255" y="7475"/>
                  </a:cubicBezTo>
                  <a:cubicBezTo>
                    <a:pt x="306" y="7475"/>
                    <a:pt x="332" y="7437"/>
                    <a:pt x="332" y="7398"/>
                  </a:cubicBezTo>
                  <a:cubicBezTo>
                    <a:pt x="344" y="6787"/>
                    <a:pt x="332" y="6163"/>
                    <a:pt x="332" y="5565"/>
                  </a:cubicBezTo>
                  <a:cubicBezTo>
                    <a:pt x="332" y="5247"/>
                    <a:pt x="332" y="4941"/>
                    <a:pt x="319" y="4635"/>
                  </a:cubicBezTo>
                  <a:cubicBezTo>
                    <a:pt x="319" y="4572"/>
                    <a:pt x="319" y="4495"/>
                    <a:pt x="306" y="4419"/>
                  </a:cubicBezTo>
                  <a:cubicBezTo>
                    <a:pt x="281" y="4355"/>
                    <a:pt x="243" y="4266"/>
                    <a:pt x="243" y="4190"/>
                  </a:cubicBezTo>
                  <a:cubicBezTo>
                    <a:pt x="217" y="4126"/>
                    <a:pt x="255" y="4050"/>
                    <a:pt x="268" y="3973"/>
                  </a:cubicBezTo>
                  <a:cubicBezTo>
                    <a:pt x="306" y="3910"/>
                    <a:pt x="281" y="3820"/>
                    <a:pt x="281" y="3744"/>
                  </a:cubicBezTo>
                  <a:cubicBezTo>
                    <a:pt x="268" y="3146"/>
                    <a:pt x="268" y="2522"/>
                    <a:pt x="243" y="1910"/>
                  </a:cubicBezTo>
                  <a:cubicBezTo>
                    <a:pt x="217" y="1312"/>
                    <a:pt x="192" y="688"/>
                    <a:pt x="153" y="90"/>
                  </a:cubicBezTo>
                  <a:cubicBezTo>
                    <a:pt x="153" y="39"/>
                    <a:pt x="128" y="0"/>
                    <a:pt x="77"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58"/>
            <p:cNvSpPr/>
            <p:nvPr/>
          </p:nvSpPr>
          <p:spPr>
            <a:xfrm>
              <a:off x="692621" y="1903092"/>
              <a:ext cx="10609" cy="21809"/>
            </a:xfrm>
            <a:custGeom>
              <a:rect b="b" l="l" r="r" t="t"/>
              <a:pathLst>
                <a:path extrusionOk="0" h="553" w="269">
                  <a:moveTo>
                    <a:pt x="136" y="0"/>
                  </a:moveTo>
                  <a:cubicBezTo>
                    <a:pt x="101" y="0"/>
                    <a:pt x="61" y="17"/>
                    <a:pt x="52" y="56"/>
                  </a:cubicBezTo>
                  <a:cubicBezTo>
                    <a:pt x="13" y="120"/>
                    <a:pt x="13" y="196"/>
                    <a:pt x="13" y="285"/>
                  </a:cubicBezTo>
                  <a:cubicBezTo>
                    <a:pt x="13" y="285"/>
                    <a:pt x="13" y="298"/>
                    <a:pt x="39" y="298"/>
                  </a:cubicBezTo>
                  <a:cubicBezTo>
                    <a:pt x="52" y="298"/>
                    <a:pt x="77" y="311"/>
                    <a:pt x="77" y="311"/>
                  </a:cubicBezTo>
                  <a:cubicBezTo>
                    <a:pt x="77" y="311"/>
                    <a:pt x="26" y="336"/>
                    <a:pt x="13" y="336"/>
                  </a:cubicBezTo>
                  <a:cubicBezTo>
                    <a:pt x="1" y="336"/>
                    <a:pt x="1" y="349"/>
                    <a:pt x="1" y="349"/>
                  </a:cubicBezTo>
                  <a:cubicBezTo>
                    <a:pt x="1" y="374"/>
                    <a:pt x="13" y="400"/>
                    <a:pt x="13" y="413"/>
                  </a:cubicBezTo>
                  <a:cubicBezTo>
                    <a:pt x="39" y="438"/>
                    <a:pt x="52" y="489"/>
                    <a:pt x="77" y="527"/>
                  </a:cubicBezTo>
                  <a:cubicBezTo>
                    <a:pt x="77" y="540"/>
                    <a:pt x="103" y="540"/>
                    <a:pt x="77" y="540"/>
                  </a:cubicBezTo>
                  <a:cubicBezTo>
                    <a:pt x="94" y="548"/>
                    <a:pt x="111" y="553"/>
                    <a:pt x="127" y="553"/>
                  </a:cubicBezTo>
                  <a:cubicBezTo>
                    <a:pt x="159" y="553"/>
                    <a:pt x="187" y="536"/>
                    <a:pt x="204" y="502"/>
                  </a:cubicBezTo>
                  <a:cubicBezTo>
                    <a:pt x="243" y="476"/>
                    <a:pt x="243" y="425"/>
                    <a:pt x="255" y="400"/>
                  </a:cubicBezTo>
                  <a:cubicBezTo>
                    <a:pt x="255" y="362"/>
                    <a:pt x="268" y="349"/>
                    <a:pt x="255" y="336"/>
                  </a:cubicBezTo>
                  <a:cubicBezTo>
                    <a:pt x="255" y="336"/>
                    <a:pt x="255" y="311"/>
                    <a:pt x="243" y="311"/>
                  </a:cubicBezTo>
                  <a:cubicBezTo>
                    <a:pt x="230" y="298"/>
                    <a:pt x="179" y="298"/>
                    <a:pt x="179" y="298"/>
                  </a:cubicBezTo>
                  <a:cubicBezTo>
                    <a:pt x="179" y="298"/>
                    <a:pt x="204" y="285"/>
                    <a:pt x="230" y="285"/>
                  </a:cubicBezTo>
                  <a:cubicBezTo>
                    <a:pt x="243" y="285"/>
                    <a:pt x="243" y="260"/>
                    <a:pt x="243" y="260"/>
                  </a:cubicBezTo>
                  <a:cubicBezTo>
                    <a:pt x="243" y="183"/>
                    <a:pt x="243" y="120"/>
                    <a:pt x="192" y="43"/>
                  </a:cubicBezTo>
                  <a:cubicBezTo>
                    <a:pt x="192" y="31"/>
                    <a:pt x="179" y="31"/>
                    <a:pt x="166" y="5"/>
                  </a:cubicBezTo>
                  <a:cubicBezTo>
                    <a:pt x="157" y="2"/>
                    <a:pt x="147" y="0"/>
                    <a:pt x="136"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58"/>
            <p:cNvSpPr/>
            <p:nvPr/>
          </p:nvSpPr>
          <p:spPr>
            <a:xfrm>
              <a:off x="675545" y="2010242"/>
              <a:ext cx="11595" cy="39871"/>
            </a:xfrm>
            <a:custGeom>
              <a:rect b="b" l="l" r="r" t="t"/>
              <a:pathLst>
                <a:path extrusionOk="0" h="1011" w="294">
                  <a:moveTo>
                    <a:pt x="154" y="0"/>
                  </a:moveTo>
                  <a:cubicBezTo>
                    <a:pt x="103" y="0"/>
                    <a:pt x="64" y="13"/>
                    <a:pt x="52" y="64"/>
                  </a:cubicBezTo>
                  <a:cubicBezTo>
                    <a:pt x="26" y="229"/>
                    <a:pt x="26" y="370"/>
                    <a:pt x="26" y="510"/>
                  </a:cubicBezTo>
                  <a:cubicBezTo>
                    <a:pt x="26" y="522"/>
                    <a:pt x="26" y="522"/>
                    <a:pt x="39" y="548"/>
                  </a:cubicBezTo>
                  <a:cubicBezTo>
                    <a:pt x="52" y="561"/>
                    <a:pt x="90" y="561"/>
                    <a:pt x="90" y="573"/>
                  </a:cubicBezTo>
                  <a:cubicBezTo>
                    <a:pt x="90" y="586"/>
                    <a:pt x="39" y="586"/>
                    <a:pt x="26" y="611"/>
                  </a:cubicBezTo>
                  <a:cubicBezTo>
                    <a:pt x="1" y="624"/>
                    <a:pt x="1" y="624"/>
                    <a:pt x="1" y="637"/>
                  </a:cubicBezTo>
                  <a:cubicBezTo>
                    <a:pt x="1" y="675"/>
                    <a:pt x="26" y="713"/>
                    <a:pt x="26" y="752"/>
                  </a:cubicBezTo>
                  <a:cubicBezTo>
                    <a:pt x="39" y="828"/>
                    <a:pt x="52" y="892"/>
                    <a:pt x="90" y="968"/>
                  </a:cubicBezTo>
                  <a:cubicBezTo>
                    <a:pt x="99" y="997"/>
                    <a:pt x="109" y="1011"/>
                    <a:pt x="113" y="1011"/>
                  </a:cubicBezTo>
                  <a:cubicBezTo>
                    <a:pt x="115" y="1011"/>
                    <a:pt x="115" y="1009"/>
                    <a:pt x="115" y="1006"/>
                  </a:cubicBezTo>
                  <a:cubicBezTo>
                    <a:pt x="127" y="1009"/>
                    <a:pt x="139" y="1011"/>
                    <a:pt x="151" y="1011"/>
                  </a:cubicBezTo>
                  <a:cubicBezTo>
                    <a:pt x="188" y="1011"/>
                    <a:pt x="220" y="994"/>
                    <a:pt x="230" y="955"/>
                  </a:cubicBezTo>
                  <a:cubicBezTo>
                    <a:pt x="255" y="879"/>
                    <a:pt x="255" y="815"/>
                    <a:pt x="281" y="739"/>
                  </a:cubicBezTo>
                  <a:cubicBezTo>
                    <a:pt x="281" y="701"/>
                    <a:pt x="294" y="650"/>
                    <a:pt x="281" y="624"/>
                  </a:cubicBezTo>
                  <a:cubicBezTo>
                    <a:pt x="281" y="611"/>
                    <a:pt x="281" y="611"/>
                    <a:pt x="255" y="586"/>
                  </a:cubicBezTo>
                  <a:cubicBezTo>
                    <a:pt x="243" y="573"/>
                    <a:pt x="192" y="573"/>
                    <a:pt x="192" y="561"/>
                  </a:cubicBezTo>
                  <a:cubicBezTo>
                    <a:pt x="192" y="548"/>
                    <a:pt x="230" y="548"/>
                    <a:pt x="243" y="522"/>
                  </a:cubicBezTo>
                  <a:cubicBezTo>
                    <a:pt x="255" y="510"/>
                    <a:pt x="255" y="510"/>
                    <a:pt x="255" y="497"/>
                  </a:cubicBezTo>
                  <a:cubicBezTo>
                    <a:pt x="255" y="357"/>
                    <a:pt x="255" y="204"/>
                    <a:pt x="217" y="64"/>
                  </a:cubicBezTo>
                  <a:cubicBezTo>
                    <a:pt x="192" y="38"/>
                    <a:pt x="179" y="0"/>
                    <a:pt x="154"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58"/>
            <p:cNvSpPr/>
            <p:nvPr/>
          </p:nvSpPr>
          <p:spPr>
            <a:xfrm>
              <a:off x="695145" y="1942963"/>
              <a:ext cx="12581" cy="149153"/>
            </a:xfrm>
            <a:custGeom>
              <a:rect b="b" l="l" r="r" t="t"/>
              <a:pathLst>
                <a:path extrusionOk="0" h="3782" w="319">
                  <a:moveTo>
                    <a:pt x="115" y="0"/>
                  </a:moveTo>
                  <a:cubicBezTo>
                    <a:pt x="64" y="0"/>
                    <a:pt x="39" y="38"/>
                    <a:pt x="39" y="89"/>
                  </a:cubicBezTo>
                  <a:cubicBezTo>
                    <a:pt x="13" y="382"/>
                    <a:pt x="13" y="688"/>
                    <a:pt x="13" y="993"/>
                  </a:cubicBezTo>
                  <a:cubicBezTo>
                    <a:pt x="13" y="1299"/>
                    <a:pt x="13" y="1592"/>
                    <a:pt x="39" y="1897"/>
                  </a:cubicBezTo>
                  <a:cubicBezTo>
                    <a:pt x="39" y="1935"/>
                    <a:pt x="39" y="1974"/>
                    <a:pt x="51" y="2012"/>
                  </a:cubicBezTo>
                  <a:cubicBezTo>
                    <a:pt x="64" y="2037"/>
                    <a:pt x="102" y="2088"/>
                    <a:pt x="102" y="2126"/>
                  </a:cubicBezTo>
                  <a:cubicBezTo>
                    <a:pt x="102" y="2152"/>
                    <a:pt x="51" y="2203"/>
                    <a:pt x="39" y="2228"/>
                  </a:cubicBezTo>
                  <a:cubicBezTo>
                    <a:pt x="13" y="2267"/>
                    <a:pt x="13" y="2317"/>
                    <a:pt x="13" y="2343"/>
                  </a:cubicBezTo>
                  <a:cubicBezTo>
                    <a:pt x="0" y="2483"/>
                    <a:pt x="39" y="2649"/>
                    <a:pt x="39" y="2789"/>
                  </a:cubicBezTo>
                  <a:cubicBezTo>
                    <a:pt x="51" y="3094"/>
                    <a:pt x="77" y="3400"/>
                    <a:pt x="115" y="3693"/>
                  </a:cubicBezTo>
                  <a:cubicBezTo>
                    <a:pt x="115" y="3744"/>
                    <a:pt x="140" y="3756"/>
                    <a:pt x="191" y="3782"/>
                  </a:cubicBezTo>
                  <a:cubicBezTo>
                    <a:pt x="230" y="3782"/>
                    <a:pt x="268" y="3744"/>
                    <a:pt x="268" y="3693"/>
                  </a:cubicBezTo>
                  <a:cubicBezTo>
                    <a:pt x="293" y="3400"/>
                    <a:pt x="306" y="3094"/>
                    <a:pt x="306" y="2789"/>
                  </a:cubicBezTo>
                  <a:cubicBezTo>
                    <a:pt x="306" y="2649"/>
                    <a:pt x="319" y="2483"/>
                    <a:pt x="306" y="2343"/>
                  </a:cubicBezTo>
                  <a:cubicBezTo>
                    <a:pt x="306" y="2317"/>
                    <a:pt x="306" y="2267"/>
                    <a:pt x="293" y="2228"/>
                  </a:cubicBezTo>
                  <a:cubicBezTo>
                    <a:pt x="268" y="2203"/>
                    <a:pt x="230" y="2152"/>
                    <a:pt x="230" y="2126"/>
                  </a:cubicBezTo>
                  <a:cubicBezTo>
                    <a:pt x="230" y="2088"/>
                    <a:pt x="255" y="2037"/>
                    <a:pt x="268" y="2012"/>
                  </a:cubicBezTo>
                  <a:cubicBezTo>
                    <a:pt x="306" y="1974"/>
                    <a:pt x="293" y="1935"/>
                    <a:pt x="293" y="1897"/>
                  </a:cubicBezTo>
                  <a:cubicBezTo>
                    <a:pt x="268" y="1592"/>
                    <a:pt x="268" y="1299"/>
                    <a:pt x="255" y="993"/>
                  </a:cubicBezTo>
                  <a:cubicBezTo>
                    <a:pt x="242" y="688"/>
                    <a:pt x="230" y="382"/>
                    <a:pt x="191" y="89"/>
                  </a:cubicBezTo>
                  <a:cubicBezTo>
                    <a:pt x="191" y="38"/>
                    <a:pt x="166" y="0"/>
                    <a:pt x="115"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58"/>
            <p:cNvSpPr/>
            <p:nvPr/>
          </p:nvSpPr>
          <p:spPr>
            <a:xfrm>
              <a:off x="687613" y="1576356"/>
              <a:ext cx="14592" cy="310373"/>
            </a:xfrm>
            <a:custGeom>
              <a:rect b="b" l="l" r="r" t="t"/>
              <a:pathLst>
                <a:path extrusionOk="0" h="7870" w="370">
                  <a:moveTo>
                    <a:pt x="77" y="1"/>
                  </a:moveTo>
                  <a:cubicBezTo>
                    <a:pt x="39" y="1"/>
                    <a:pt x="0" y="39"/>
                    <a:pt x="0" y="77"/>
                  </a:cubicBezTo>
                  <a:cubicBezTo>
                    <a:pt x="0" y="714"/>
                    <a:pt x="0" y="1376"/>
                    <a:pt x="13" y="2013"/>
                  </a:cubicBezTo>
                  <a:cubicBezTo>
                    <a:pt x="39" y="2649"/>
                    <a:pt x="51" y="3299"/>
                    <a:pt x="64" y="3935"/>
                  </a:cubicBezTo>
                  <a:cubicBezTo>
                    <a:pt x="64" y="4012"/>
                    <a:pt x="64" y="4088"/>
                    <a:pt x="77" y="4177"/>
                  </a:cubicBezTo>
                  <a:cubicBezTo>
                    <a:pt x="102" y="4254"/>
                    <a:pt x="128" y="4330"/>
                    <a:pt x="128" y="4406"/>
                  </a:cubicBezTo>
                  <a:cubicBezTo>
                    <a:pt x="128" y="4496"/>
                    <a:pt x="77" y="4572"/>
                    <a:pt x="64" y="4648"/>
                  </a:cubicBezTo>
                  <a:cubicBezTo>
                    <a:pt x="51" y="4725"/>
                    <a:pt x="51" y="4814"/>
                    <a:pt x="51" y="4890"/>
                  </a:cubicBezTo>
                  <a:cubicBezTo>
                    <a:pt x="51" y="5221"/>
                    <a:pt x="64" y="5540"/>
                    <a:pt x="77" y="5858"/>
                  </a:cubicBezTo>
                  <a:cubicBezTo>
                    <a:pt x="115" y="6495"/>
                    <a:pt x="128" y="7157"/>
                    <a:pt x="179" y="7793"/>
                  </a:cubicBezTo>
                  <a:cubicBezTo>
                    <a:pt x="179" y="7819"/>
                    <a:pt x="204" y="7857"/>
                    <a:pt x="268" y="7870"/>
                  </a:cubicBezTo>
                  <a:cubicBezTo>
                    <a:pt x="319" y="7870"/>
                    <a:pt x="357" y="7832"/>
                    <a:pt x="357" y="7793"/>
                  </a:cubicBezTo>
                  <a:cubicBezTo>
                    <a:pt x="370" y="7157"/>
                    <a:pt x="357" y="6495"/>
                    <a:pt x="357" y="5858"/>
                  </a:cubicBezTo>
                  <a:cubicBezTo>
                    <a:pt x="357" y="5527"/>
                    <a:pt x="357" y="5209"/>
                    <a:pt x="331" y="4890"/>
                  </a:cubicBezTo>
                  <a:cubicBezTo>
                    <a:pt x="331" y="4814"/>
                    <a:pt x="331" y="4725"/>
                    <a:pt x="319" y="4648"/>
                  </a:cubicBezTo>
                  <a:cubicBezTo>
                    <a:pt x="306" y="4572"/>
                    <a:pt x="255" y="4496"/>
                    <a:pt x="255" y="4406"/>
                  </a:cubicBezTo>
                  <a:cubicBezTo>
                    <a:pt x="242" y="4330"/>
                    <a:pt x="268" y="4254"/>
                    <a:pt x="293" y="4177"/>
                  </a:cubicBezTo>
                  <a:cubicBezTo>
                    <a:pt x="319" y="4088"/>
                    <a:pt x="306" y="4012"/>
                    <a:pt x="306" y="3935"/>
                  </a:cubicBezTo>
                  <a:cubicBezTo>
                    <a:pt x="268" y="3299"/>
                    <a:pt x="268" y="2649"/>
                    <a:pt x="242" y="2013"/>
                  </a:cubicBezTo>
                  <a:cubicBezTo>
                    <a:pt x="230" y="1376"/>
                    <a:pt x="191" y="714"/>
                    <a:pt x="166" y="77"/>
                  </a:cubicBezTo>
                  <a:cubicBezTo>
                    <a:pt x="166" y="39"/>
                    <a:pt x="128" y="1"/>
                    <a:pt x="77"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58"/>
            <p:cNvSpPr/>
            <p:nvPr/>
          </p:nvSpPr>
          <p:spPr>
            <a:xfrm>
              <a:off x="664503" y="1501032"/>
              <a:ext cx="19640" cy="493166"/>
            </a:xfrm>
            <a:custGeom>
              <a:rect b="b" l="l" r="r" t="t"/>
              <a:pathLst>
                <a:path extrusionOk="0" h="12505" w="498">
                  <a:moveTo>
                    <a:pt x="77" y="1"/>
                  </a:moveTo>
                  <a:cubicBezTo>
                    <a:pt x="26" y="1"/>
                    <a:pt x="1" y="39"/>
                    <a:pt x="1" y="90"/>
                  </a:cubicBezTo>
                  <a:lnTo>
                    <a:pt x="13" y="1631"/>
                  </a:lnTo>
                  <a:lnTo>
                    <a:pt x="52" y="3171"/>
                  </a:lnTo>
                  <a:lnTo>
                    <a:pt x="128" y="6265"/>
                  </a:lnTo>
                  <a:cubicBezTo>
                    <a:pt x="141" y="6393"/>
                    <a:pt x="128" y="6520"/>
                    <a:pt x="153" y="6647"/>
                  </a:cubicBezTo>
                  <a:cubicBezTo>
                    <a:pt x="179" y="6775"/>
                    <a:pt x="204" y="6902"/>
                    <a:pt x="204" y="7029"/>
                  </a:cubicBezTo>
                  <a:cubicBezTo>
                    <a:pt x="217" y="7157"/>
                    <a:pt x="179" y="7284"/>
                    <a:pt x="153" y="7411"/>
                  </a:cubicBezTo>
                  <a:lnTo>
                    <a:pt x="153" y="7793"/>
                  </a:lnTo>
                  <a:cubicBezTo>
                    <a:pt x="153" y="8303"/>
                    <a:pt x="192" y="8825"/>
                    <a:pt x="204" y="9334"/>
                  </a:cubicBezTo>
                  <a:cubicBezTo>
                    <a:pt x="243" y="10366"/>
                    <a:pt x="281" y="11384"/>
                    <a:pt x="332" y="12416"/>
                  </a:cubicBezTo>
                  <a:cubicBezTo>
                    <a:pt x="332" y="12467"/>
                    <a:pt x="370" y="12505"/>
                    <a:pt x="408" y="12505"/>
                  </a:cubicBezTo>
                  <a:cubicBezTo>
                    <a:pt x="459" y="12505"/>
                    <a:pt x="497" y="12467"/>
                    <a:pt x="497" y="12416"/>
                  </a:cubicBezTo>
                  <a:cubicBezTo>
                    <a:pt x="497" y="11384"/>
                    <a:pt x="472" y="10366"/>
                    <a:pt x="459" y="9334"/>
                  </a:cubicBezTo>
                  <a:cubicBezTo>
                    <a:pt x="446" y="8825"/>
                    <a:pt x="459" y="8303"/>
                    <a:pt x="434" y="7793"/>
                  </a:cubicBezTo>
                  <a:cubicBezTo>
                    <a:pt x="408" y="7666"/>
                    <a:pt x="408" y="7539"/>
                    <a:pt x="395" y="7411"/>
                  </a:cubicBezTo>
                  <a:cubicBezTo>
                    <a:pt x="370" y="7284"/>
                    <a:pt x="319" y="7157"/>
                    <a:pt x="319" y="7029"/>
                  </a:cubicBezTo>
                  <a:cubicBezTo>
                    <a:pt x="306" y="6902"/>
                    <a:pt x="332" y="6775"/>
                    <a:pt x="344" y="6647"/>
                  </a:cubicBezTo>
                  <a:cubicBezTo>
                    <a:pt x="370" y="6520"/>
                    <a:pt x="344" y="6393"/>
                    <a:pt x="344" y="6265"/>
                  </a:cubicBezTo>
                  <a:lnTo>
                    <a:pt x="268" y="3171"/>
                  </a:lnTo>
                  <a:lnTo>
                    <a:pt x="217" y="1631"/>
                  </a:lnTo>
                  <a:lnTo>
                    <a:pt x="153" y="90"/>
                  </a:lnTo>
                  <a:cubicBezTo>
                    <a:pt x="153" y="39"/>
                    <a:pt x="128" y="1"/>
                    <a:pt x="77"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58"/>
            <p:cNvSpPr/>
            <p:nvPr/>
          </p:nvSpPr>
          <p:spPr>
            <a:xfrm>
              <a:off x="666514" y="799527"/>
              <a:ext cx="17629" cy="412319"/>
            </a:xfrm>
            <a:custGeom>
              <a:rect b="b" l="l" r="r" t="t"/>
              <a:pathLst>
                <a:path extrusionOk="0" h="10455" w="447">
                  <a:moveTo>
                    <a:pt x="77" y="0"/>
                  </a:moveTo>
                  <a:cubicBezTo>
                    <a:pt x="26" y="0"/>
                    <a:pt x="1" y="26"/>
                    <a:pt x="1" y="77"/>
                  </a:cubicBezTo>
                  <a:lnTo>
                    <a:pt x="13" y="1363"/>
                  </a:lnTo>
                  <a:lnTo>
                    <a:pt x="26" y="2662"/>
                  </a:lnTo>
                  <a:lnTo>
                    <a:pt x="90" y="5234"/>
                  </a:lnTo>
                  <a:cubicBezTo>
                    <a:pt x="90" y="5348"/>
                    <a:pt x="77" y="5437"/>
                    <a:pt x="102" y="5552"/>
                  </a:cubicBezTo>
                  <a:cubicBezTo>
                    <a:pt x="115" y="5667"/>
                    <a:pt x="153" y="5756"/>
                    <a:pt x="153" y="5870"/>
                  </a:cubicBezTo>
                  <a:cubicBezTo>
                    <a:pt x="166" y="5972"/>
                    <a:pt x="115" y="6074"/>
                    <a:pt x="102" y="6189"/>
                  </a:cubicBezTo>
                  <a:lnTo>
                    <a:pt x="102" y="6507"/>
                  </a:lnTo>
                  <a:cubicBezTo>
                    <a:pt x="102" y="6940"/>
                    <a:pt x="141" y="7373"/>
                    <a:pt x="153" y="7793"/>
                  </a:cubicBezTo>
                  <a:cubicBezTo>
                    <a:pt x="192" y="8659"/>
                    <a:pt x="217" y="9512"/>
                    <a:pt x="268" y="10378"/>
                  </a:cubicBezTo>
                  <a:cubicBezTo>
                    <a:pt x="268" y="10429"/>
                    <a:pt x="293" y="10454"/>
                    <a:pt x="357" y="10454"/>
                  </a:cubicBezTo>
                  <a:cubicBezTo>
                    <a:pt x="408" y="10454"/>
                    <a:pt x="446" y="10429"/>
                    <a:pt x="446" y="10378"/>
                  </a:cubicBezTo>
                  <a:cubicBezTo>
                    <a:pt x="446" y="9512"/>
                    <a:pt x="421" y="8659"/>
                    <a:pt x="421" y="7793"/>
                  </a:cubicBezTo>
                  <a:cubicBezTo>
                    <a:pt x="408" y="7373"/>
                    <a:pt x="408" y="6940"/>
                    <a:pt x="395" y="6507"/>
                  </a:cubicBezTo>
                  <a:cubicBezTo>
                    <a:pt x="395" y="6392"/>
                    <a:pt x="395" y="6303"/>
                    <a:pt x="383" y="6189"/>
                  </a:cubicBezTo>
                  <a:cubicBezTo>
                    <a:pt x="357" y="6074"/>
                    <a:pt x="319" y="5985"/>
                    <a:pt x="319" y="5870"/>
                  </a:cubicBezTo>
                  <a:cubicBezTo>
                    <a:pt x="293" y="5781"/>
                    <a:pt x="332" y="5667"/>
                    <a:pt x="344" y="5552"/>
                  </a:cubicBezTo>
                  <a:cubicBezTo>
                    <a:pt x="357" y="5437"/>
                    <a:pt x="344" y="5348"/>
                    <a:pt x="344" y="5234"/>
                  </a:cubicBezTo>
                  <a:lnTo>
                    <a:pt x="268" y="2662"/>
                  </a:lnTo>
                  <a:lnTo>
                    <a:pt x="217" y="1363"/>
                  </a:lnTo>
                  <a:lnTo>
                    <a:pt x="153" y="77"/>
                  </a:lnTo>
                  <a:cubicBezTo>
                    <a:pt x="153" y="26"/>
                    <a:pt x="128" y="0"/>
                    <a:pt x="77"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58"/>
            <p:cNvSpPr/>
            <p:nvPr/>
          </p:nvSpPr>
          <p:spPr>
            <a:xfrm>
              <a:off x="644429" y="722704"/>
              <a:ext cx="17116" cy="408296"/>
            </a:xfrm>
            <a:custGeom>
              <a:rect b="b" l="l" r="r" t="t"/>
              <a:pathLst>
                <a:path extrusionOk="0" h="10353" w="434">
                  <a:moveTo>
                    <a:pt x="77" y="0"/>
                  </a:moveTo>
                  <a:cubicBezTo>
                    <a:pt x="26" y="0"/>
                    <a:pt x="0" y="38"/>
                    <a:pt x="0" y="76"/>
                  </a:cubicBezTo>
                  <a:lnTo>
                    <a:pt x="13" y="1350"/>
                  </a:lnTo>
                  <a:lnTo>
                    <a:pt x="26" y="2623"/>
                  </a:lnTo>
                  <a:lnTo>
                    <a:pt x="89" y="5170"/>
                  </a:lnTo>
                  <a:cubicBezTo>
                    <a:pt x="89" y="5284"/>
                    <a:pt x="89" y="5386"/>
                    <a:pt x="115" y="5488"/>
                  </a:cubicBezTo>
                  <a:cubicBezTo>
                    <a:pt x="128" y="5603"/>
                    <a:pt x="153" y="5705"/>
                    <a:pt x="153" y="5806"/>
                  </a:cubicBezTo>
                  <a:cubicBezTo>
                    <a:pt x="179" y="5921"/>
                    <a:pt x="128" y="6023"/>
                    <a:pt x="115" y="6125"/>
                  </a:cubicBezTo>
                  <a:lnTo>
                    <a:pt x="115" y="6443"/>
                  </a:lnTo>
                  <a:cubicBezTo>
                    <a:pt x="115" y="6876"/>
                    <a:pt x="140" y="7296"/>
                    <a:pt x="153" y="7729"/>
                  </a:cubicBezTo>
                  <a:cubicBezTo>
                    <a:pt x="191" y="8570"/>
                    <a:pt x="217" y="9423"/>
                    <a:pt x="268" y="10276"/>
                  </a:cubicBezTo>
                  <a:cubicBezTo>
                    <a:pt x="268" y="10314"/>
                    <a:pt x="306" y="10352"/>
                    <a:pt x="344" y="10352"/>
                  </a:cubicBezTo>
                  <a:cubicBezTo>
                    <a:pt x="395" y="10352"/>
                    <a:pt x="433" y="10314"/>
                    <a:pt x="433" y="10276"/>
                  </a:cubicBezTo>
                  <a:cubicBezTo>
                    <a:pt x="433" y="9423"/>
                    <a:pt x="408" y="8570"/>
                    <a:pt x="408" y="7729"/>
                  </a:cubicBezTo>
                  <a:cubicBezTo>
                    <a:pt x="395" y="7296"/>
                    <a:pt x="395" y="6876"/>
                    <a:pt x="382" y="6443"/>
                  </a:cubicBezTo>
                  <a:cubicBezTo>
                    <a:pt x="382" y="6341"/>
                    <a:pt x="382" y="6239"/>
                    <a:pt x="370" y="6125"/>
                  </a:cubicBezTo>
                  <a:cubicBezTo>
                    <a:pt x="344" y="6023"/>
                    <a:pt x="306" y="5921"/>
                    <a:pt x="306" y="5806"/>
                  </a:cubicBezTo>
                  <a:cubicBezTo>
                    <a:pt x="280" y="5705"/>
                    <a:pt x="319" y="5603"/>
                    <a:pt x="331" y="5488"/>
                  </a:cubicBezTo>
                  <a:cubicBezTo>
                    <a:pt x="344" y="5386"/>
                    <a:pt x="331" y="5284"/>
                    <a:pt x="331" y="5170"/>
                  </a:cubicBezTo>
                  <a:lnTo>
                    <a:pt x="268" y="2623"/>
                  </a:lnTo>
                  <a:lnTo>
                    <a:pt x="217" y="1350"/>
                  </a:lnTo>
                  <a:lnTo>
                    <a:pt x="153" y="76"/>
                  </a:lnTo>
                  <a:cubicBezTo>
                    <a:pt x="153" y="38"/>
                    <a:pt x="128" y="0"/>
                    <a:pt x="77"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58"/>
            <p:cNvSpPr/>
            <p:nvPr/>
          </p:nvSpPr>
          <p:spPr>
            <a:xfrm>
              <a:off x="618795" y="371675"/>
              <a:ext cx="2822779" cy="1916150"/>
            </a:xfrm>
            <a:custGeom>
              <a:rect b="b" l="l" r="r" t="t"/>
              <a:pathLst>
                <a:path extrusionOk="0" h="48587" w="71576">
                  <a:moveTo>
                    <a:pt x="62463" y="440"/>
                  </a:moveTo>
                  <a:cubicBezTo>
                    <a:pt x="63155" y="440"/>
                    <a:pt x="63846" y="446"/>
                    <a:pt x="64534" y="459"/>
                  </a:cubicBezTo>
                  <a:lnTo>
                    <a:pt x="66609" y="472"/>
                  </a:lnTo>
                  <a:lnTo>
                    <a:pt x="67641" y="484"/>
                  </a:lnTo>
                  <a:cubicBezTo>
                    <a:pt x="67972" y="484"/>
                    <a:pt x="68316" y="535"/>
                    <a:pt x="68596" y="663"/>
                  </a:cubicBezTo>
                  <a:cubicBezTo>
                    <a:pt x="68608" y="675"/>
                    <a:pt x="68634" y="675"/>
                    <a:pt x="68647" y="675"/>
                  </a:cubicBezTo>
                  <a:cubicBezTo>
                    <a:pt x="68665" y="676"/>
                    <a:pt x="68684" y="677"/>
                    <a:pt x="68703" y="678"/>
                  </a:cubicBezTo>
                  <a:lnTo>
                    <a:pt x="68703" y="678"/>
                  </a:lnTo>
                  <a:cubicBezTo>
                    <a:pt x="68858" y="770"/>
                    <a:pt x="68999" y="883"/>
                    <a:pt x="69105" y="1032"/>
                  </a:cubicBezTo>
                  <a:cubicBezTo>
                    <a:pt x="69232" y="1197"/>
                    <a:pt x="69309" y="1414"/>
                    <a:pt x="69360" y="1618"/>
                  </a:cubicBezTo>
                  <a:cubicBezTo>
                    <a:pt x="69411" y="1821"/>
                    <a:pt x="69423" y="2038"/>
                    <a:pt x="69423" y="2267"/>
                  </a:cubicBezTo>
                  <a:lnTo>
                    <a:pt x="69462" y="2955"/>
                  </a:lnTo>
                  <a:lnTo>
                    <a:pt x="69538" y="5680"/>
                  </a:lnTo>
                  <a:lnTo>
                    <a:pt x="69678" y="11117"/>
                  </a:lnTo>
                  <a:lnTo>
                    <a:pt x="69971" y="22004"/>
                  </a:lnTo>
                  <a:lnTo>
                    <a:pt x="70518" y="43790"/>
                  </a:lnTo>
                  <a:cubicBezTo>
                    <a:pt x="70557" y="44147"/>
                    <a:pt x="70557" y="44529"/>
                    <a:pt x="70468" y="44873"/>
                  </a:cubicBezTo>
                  <a:cubicBezTo>
                    <a:pt x="70391" y="45229"/>
                    <a:pt x="70213" y="45560"/>
                    <a:pt x="69933" y="45789"/>
                  </a:cubicBezTo>
                  <a:cubicBezTo>
                    <a:pt x="69640" y="46006"/>
                    <a:pt x="69296" y="46108"/>
                    <a:pt x="68927" y="46133"/>
                  </a:cubicBezTo>
                  <a:cubicBezTo>
                    <a:pt x="68838" y="46140"/>
                    <a:pt x="68752" y="46143"/>
                    <a:pt x="68664" y="46143"/>
                  </a:cubicBezTo>
                  <a:cubicBezTo>
                    <a:pt x="68577" y="46143"/>
                    <a:pt x="68487" y="46140"/>
                    <a:pt x="68392" y="46133"/>
                  </a:cubicBezTo>
                  <a:lnTo>
                    <a:pt x="67832" y="46133"/>
                  </a:lnTo>
                  <a:cubicBezTo>
                    <a:pt x="67093" y="46127"/>
                    <a:pt x="66348" y="46124"/>
                    <a:pt x="65603" y="46124"/>
                  </a:cubicBezTo>
                  <a:cubicBezTo>
                    <a:pt x="64858" y="46124"/>
                    <a:pt x="64114" y="46127"/>
                    <a:pt x="63375" y="46133"/>
                  </a:cubicBezTo>
                  <a:cubicBezTo>
                    <a:pt x="60395" y="46146"/>
                    <a:pt x="57441" y="46210"/>
                    <a:pt x="54462" y="46299"/>
                  </a:cubicBezTo>
                  <a:cubicBezTo>
                    <a:pt x="51482" y="46375"/>
                    <a:pt x="48502" y="46464"/>
                    <a:pt x="45548" y="46592"/>
                  </a:cubicBezTo>
                  <a:cubicBezTo>
                    <a:pt x="42632" y="46717"/>
                    <a:pt x="39715" y="46842"/>
                    <a:pt x="36799" y="47003"/>
                  </a:cubicBezTo>
                  <a:lnTo>
                    <a:pt x="36799" y="47003"/>
                  </a:lnTo>
                  <a:cubicBezTo>
                    <a:pt x="36748" y="43229"/>
                    <a:pt x="36672" y="39454"/>
                    <a:pt x="36584" y="35679"/>
                  </a:cubicBezTo>
                  <a:lnTo>
                    <a:pt x="36304" y="24219"/>
                  </a:lnTo>
                  <a:lnTo>
                    <a:pt x="35985" y="12759"/>
                  </a:lnTo>
                  <a:cubicBezTo>
                    <a:pt x="35872" y="8979"/>
                    <a:pt x="35746" y="5199"/>
                    <a:pt x="35620" y="1418"/>
                  </a:cubicBezTo>
                  <a:lnTo>
                    <a:pt x="35620" y="1418"/>
                  </a:lnTo>
                  <a:cubicBezTo>
                    <a:pt x="38356" y="1231"/>
                    <a:pt x="41067" y="1055"/>
                    <a:pt x="43804" y="917"/>
                  </a:cubicBezTo>
                  <a:cubicBezTo>
                    <a:pt x="46567" y="777"/>
                    <a:pt x="49317" y="663"/>
                    <a:pt x="52093" y="586"/>
                  </a:cubicBezTo>
                  <a:cubicBezTo>
                    <a:pt x="54844" y="523"/>
                    <a:pt x="57620" y="459"/>
                    <a:pt x="60383" y="459"/>
                  </a:cubicBezTo>
                  <a:cubicBezTo>
                    <a:pt x="61077" y="446"/>
                    <a:pt x="61771" y="440"/>
                    <a:pt x="62463" y="440"/>
                  </a:cubicBezTo>
                  <a:close/>
                  <a:moveTo>
                    <a:pt x="69071" y="732"/>
                  </a:moveTo>
                  <a:lnTo>
                    <a:pt x="69071" y="732"/>
                  </a:lnTo>
                  <a:cubicBezTo>
                    <a:pt x="69314" y="791"/>
                    <a:pt x="69542" y="899"/>
                    <a:pt x="69729" y="1070"/>
                  </a:cubicBezTo>
                  <a:cubicBezTo>
                    <a:pt x="70009" y="1325"/>
                    <a:pt x="70136" y="1719"/>
                    <a:pt x="70175" y="2127"/>
                  </a:cubicBezTo>
                  <a:lnTo>
                    <a:pt x="70238" y="4661"/>
                  </a:lnTo>
                  <a:lnTo>
                    <a:pt x="70353" y="9716"/>
                  </a:lnTo>
                  <a:lnTo>
                    <a:pt x="70608" y="19864"/>
                  </a:lnTo>
                  <a:lnTo>
                    <a:pt x="71130" y="40161"/>
                  </a:lnTo>
                  <a:lnTo>
                    <a:pt x="71193" y="42695"/>
                  </a:lnTo>
                  <a:lnTo>
                    <a:pt x="71219" y="43969"/>
                  </a:lnTo>
                  <a:cubicBezTo>
                    <a:pt x="71257" y="44376"/>
                    <a:pt x="71257" y="44796"/>
                    <a:pt x="71193" y="45191"/>
                  </a:cubicBezTo>
                  <a:cubicBezTo>
                    <a:pt x="71117" y="45586"/>
                    <a:pt x="70964" y="45980"/>
                    <a:pt x="70684" y="46248"/>
                  </a:cubicBezTo>
                  <a:cubicBezTo>
                    <a:pt x="70404" y="46503"/>
                    <a:pt x="70009" y="46630"/>
                    <a:pt x="69614" y="46655"/>
                  </a:cubicBezTo>
                  <a:cubicBezTo>
                    <a:pt x="69546" y="46664"/>
                    <a:pt x="69480" y="46667"/>
                    <a:pt x="69413" y="46667"/>
                  </a:cubicBezTo>
                  <a:cubicBezTo>
                    <a:pt x="69279" y="46667"/>
                    <a:pt x="69143" y="46655"/>
                    <a:pt x="68990" y="46655"/>
                  </a:cubicBezTo>
                  <a:lnTo>
                    <a:pt x="68354" y="46630"/>
                  </a:lnTo>
                  <a:lnTo>
                    <a:pt x="67080" y="46592"/>
                  </a:lnTo>
                  <a:cubicBezTo>
                    <a:pt x="66370" y="46581"/>
                    <a:pt x="65655" y="46577"/>
                    <a:pt x="64939" y="46577"/>
                  </a:cubicBezTo>
                  <a:cubicBezTo>
                    <a:pt x="63962" y="46577"/>
                    <a:pt x="62983" y="46584"/>
                    <a:pt x="62013" y="46592"/>
                  </a:cubicBezTo>
                  <a:cubicBezTo>
                    <a:pt x="60319" y="46617"/>
                    <a:pt x="58613" y="46643"/>
                    <a:pt x="56932" y="46694"/>
                  </a:cubicBezTo>
                  <a:cubicBezTo>
                    <a:pt x="50212" y="46871"/>
                    <a:pt x="43479" y="47136"/>
                    <a:pt x="36758" y="47414"/>
                  </a:cubicBezTo>
                  <a:lnTo>
                    <a:pt x="36758" y="47414"/>
                  </a:lnTo>
                  <a:lnTo>
                    <a:pt x="36753" y="47247"/>
                  </a:lnTo>
                  <a:lnTo>
                    <a:pt x="36753" y="47247"/>
                  </a:lnTo>
                  <a:cubicBezTo>
                    <a:pt x="39692" y="47071"/>
                    <a:pt x="42595" y="46908"/>
                    <a:pt x="45536" y="46770"/>
                  </a:cubicBezTo>
                  <a:cubicBezTo>
                    <a:pt x="48490" y="46643"/>
                    <a:pt x="51469" y="46528"/>
                    <a:pt x="54423" y="46439"/>
                  </a:cubicBezTo>
                  <a:cubicBezTo>
                    <a:pt x="57403" y="46362"/>
                    <a:pt x="60370" y="46299"/>
                    <a:pt x="63337" y="46273"/>
                  </a:cubicBezTo>
                  <a:cubicBezTo>
                    <a:pt x="64330" y="46273"/>
                    <a:pt x="65323" y="46268"/>
                    <a:pt x="66313" y="46268"/>
                  </a:cubicBezTo>
                  <a:cubicBezTo>
                    <a:pt x="66807" y="46268"/>
                    <a:pt x="67301" y="46269"/>
                    <a:pt x="67794" y="46273"/>
                  </a:cubicBezTo>
                  <a:lnTo>
                    <a:pt x="68354" y="46273"/>
                  </a:lnTo>
                  <a:cubicBezTo>
                    <a:pt x="68443" y="46286"/>
                    <a:pt x="68535" y="46292"/>
                    <a:pt x="68629" y="46292"/>
                  </a:cubicBezTo>
                  <a:cubicBezTo>
                    <a:pt x="68723" y="46292"/>
                    <a:pt x="68819" y="46286"/>
                    <a:pt x="68914" y="46273"/>
                  </a:cubicBezTo>
                  <a:cubicBezTo>
                    <a:pt x="69283" y="46248"/>
                    <a:pt x="69678" y="46133"/>
                    <a:pt x="69984" y="45891"/>
                  </a:cubicBezTo>
                  <a:cubicBezTo>
                    <a:pt x="70136" y="45789"/>
                    <a:pt x="70264" y="45624"/>
                    <a:pt x="70366" y="45471"/>
                  </a:cubicBezTo>
                  <a:cubicBezTo>
                    <a:pt x="70455" y="45293"/>
                    <a:pt x="70518" y="45115"/>
                    <a:pt x="70569" y="44924"/>
                  </a:cubicBezTo>
                  <a:cubicBezTo>
                    <a:pt x="70646" y="44542"/>
                    <a:pt x="70646" y="44160"/>
                    <a:pt x="70620" y="43790"/>
                  </a:cubicBezTo>
                  <a:lnTo>
                    <a:pt x="70060" y="22004"/>
                  </a:lnTo>
                  <a:lnTo>
                    <a:pt x="69793" y="11117"/>
                  </a:lnTo>
                  <a:lnTo>
                    <a:pt x="69665" y="5680"/>
                  </a:lnTo>
                  <a:lnTo>
                    <a:pt x="69602" y="2955"/>
                  </a:lnTo>
                  <a:lnTo>
                    <a:pt x="69576" y="2267"/>
                  </a:lnTo>
                  <a:cubicBezTo>
                    <a:pt x="69576" y="2025"/>
                    <a:pt x="69563" y="1796"/>
                    <a:pt x="69513" y="1567"/>
                  </a:cubicBezTo>
                  <a:cubicBezTo>
                    <a:pt x="69474" y="1325"/>
                    <a:pt x="69372" y="1108"/>
                    <a:pt x="69232" y="917"/>
                  </a:cubicBezTo>
                  <a:cubicBezTo>
                    <a:pt x="69184" y="852"/>
                    <a:pt x="69130" y="789"/>
                    <a:pt x="69071" y="732"/>
                  </a:cubicBezTo>
                  <a:close/>
                  <a:moveTo>
                    <a:pt x="1984" y="2713"/>
                  </a:moveTo>
                  <a:cubicBezTo>
                    <a:pt x="1895" y="2826"/>
                    <a:pt x="1822" y="2950"/>
                    <a:pt x="1758" y="3069"/>
                  </a:cubicBezTo>
                  <a:cubicBezTo>
                    <a:pt x="1669" y="3260"/>
                    <a:pt x="1605" y="3477"/>
                    <a:pt x="1554" y="3680"/>
                  </a:cubicBezTo>
                  <a:cubicBezTo>
                    <a:pt x="1478" y="4113"/>
                    <a:pt x="1478" y="4546"/>
                    <a:pt x="1529" y="4979"/>
                  </a:cubicBezTo>
                  <a:lnTo>
                    <a:pt x="2586" y="43052"/>
                  </a:lnTo>
                  <a:lnTo>
                    <a:pt x="2649" y="45433"/>
                  </a:lnTo>
                  <a:lnTo>
                    <a:pt x="2649" y="45739"/>
                  </a:lnTo>
                  <a:lnTo>
                    <a:pt x="2649" y="46044"/>
                  </a:lnTo>
                  <a:cubicBezTo>
                    <a:pt x="2649" y="46248"/>
                    <a:pt x="2675" y="46439"/>
                    <a:pt x="2713" y="46643"/>
                  </a:cubicBezTo>
                  <a:cubicBezTo>
                    <a:pt x="2751" y="46846"/>
                    <a:pt x="2828" y="47037"/>
                    <a:pt x="2942" y="47216"/>
                  </a:cubicBezTo>
                  <a:cubicBezTo>
                    <a:pt x="3031" y="47407"/>
                    <a:pt x="3197" y="47547"/>
                    <a:pt x="3375" y="47661"/>
                  </a:cubicBezTo>
                  <a:cubicBezTo>
                    <a:pt x="3719" y="47890"/>
                    <a:pt x="4152" y="47954"/>
                    <a:pt x="4547" y="47954"/>
                  </a:cubicBezTo>
                  <a:cubicBezTo>
                    <a:pt x="4750" y="47954"/>
                    <a:pt x="4967" y="47929"/>
                    <a:pt x="5158" y="47916"/>
                  </a:cubicBezTo>
                  <a:lnTo>
                    <a:pt x="5744" y="47865"/>
                  </a:lnTo>
                  <a:lnTo>
                    <a:pt x="8112" y="47712"/>
                  </a:lnTo>
                  <a:cubicBezTo>
                    <a:pt x="11283" y="47508"/>
                    <a:pt x="14466" y="47381"/>
                    <a:pt x="17637" y="47267"/>
                  </a:cubicBezTo>
                  <a:cubicBezTo>
                    <a:pt x="20913" y="47168"/>
                    <a:pt x="24192" y="47117"/>
                    <a:pt x="27474" y="47117"/>
                  </a:cubicBezTo>
                  <a:cubicBezTo>
                    <a:pt x="30495" y="47117"/>
                    <a:pt x="33517" y="47160"/>
                    <a:pt x="36540" y="47249"/>
                  </a:cubicBezTo>
                  <a:lnTo>
                    <a:pt x="36540" y="47249"/>
                  </a:lnTo>
                  <a:lnTo>
                    <a:pt x="36553" y="47455"/>
                  </a:lnTo>
                  <a:lnTo>
                    <a:pt x="36553" y="47455"/>
                  </a:lnTo>
                  <a:cubicBezTo>
                    <a:pt x="34783" y="47430"/>
                    <a:pt x="33007" y="47418"/>
                    <a:pt x="31231" y="47418"/>
                  </a:cubicBezTo>
                  <a:cubicBezTo>
                    <a:pt x="29648" y="47418"/>
                    <a:pt x="28064" y="47427"/>
                    <a:pt x="26486" y="47445"/>
                  </a:cubicBezTo>
                  <a:cubicBezTo>
                    <a:pt x="23074" y="47483"/>
                    <a:pt x="19649" y="47547"/>
                    <a:pt x="16249" y="47674"/>
                  </a:cubicBezTo>
                  <a:cubicBezTo>
                    <a:pt x="12823" y="47789"/>
                    <a:pt x="9424" y="47954"/>
                    <a:pt x="6011" y="48171"/>
                  </a:cubicBezTo>
                  <a:lnTo>
                    <a:pt x="3452" y="48349"/>
                  </a:lnTo>
                  <a:cubicBezTo>
                    <a:pt x="3322" y="48356"/>
                    <a:pt x="3195" y="48362"/>
                    <a:pt x="3070" y="48362"/>
                  </a:cubicBezTo>
                  <a:cubicBezTo>
                    <a:pt x="2777" y="48362"/>
                    <a:pt x="2497" y="48332"/>
                    <a:pt x="2229" y="48234"/>
                  </a:cubicBezTo>
                  <a:cubicBezTo>
                    <a:pt x="2038" y="48171"/>
                    <a:pt x="1860" y="48056"/>
                    <a:pt x="1733" y="47916"/>
                  </a:cubicBezTo>
                  <a:cubicBezTo>
                    <a:pt x="1593" y="47776"/>
                    <a:pt x="1491" y="47598"/>
                    <a:pt x="1427" y="47407"/>
                  </a:cubicBezTo>
                  <a:cubicBezTo>
                    <a:pt x="1363" y="47216"/>
                    <a:pt x="1338" y="47012"/>
                    <a:pt x="1312" y="46808"/>
                  </a:cubicBezTo>
                  <a:cubicBezTo>
                    <a:pt x="1300" y="46592"/>
                    <a:pt x="1312" y="46375"/>
                    <a:pt x="1300" y="46171"/>
                  </a:cubicBezTo>
                  <a:lnTo>
                    <a:pt x="1274" y="44898"/>
                  </a:lnTo>
                  <a:lnTo>
                    <a:pt x="1211" y="42326"/>
                  </a:lnTo>
                  <a:lnTo>
                    <a:pt x="663" y="21864"/>
                  </a:lnTo>
                  <a:lnTo>
                    <a:pt x="396" y="11626"/>
                  </a:lnTo>
                  <a:lnTo>
                    <a:pt x="268" y="6507"/>
                  </a:lnTo>
                  <a:cubicBezTo>
                    <a:pt x="281" y="5654"/>
                    <a:pt x="90" y="4788"/>
                    <a:pt x="357" y="3999"/>
                  </a:cubicBezTo>
                  <a:cubicBezTo>
                    <a:pt x="485" y="3604"/>
                    <a:pt x="727" y="3273"/>
                    <a:pt x="1083" y="3044"/>
                  </a:cubicBezTo>
                  <a:cubicBezTo>
                    <a:pt x="1346" y="2872"/>
                    <a:pt x="1657" y="2772"/>
                    <a:pt x="1984" y="2713"/>
                  </a:cubicBezTo>
                  <a:close/>
                  <a:moveTo>
                    <a:pt x="60332" y="0"/>
                  </a:moveTo>
                  <a:cubicBezTo>
                    <a:pt x="58957" y="0"/>
                    <a:pt x="57569" y="26"/>
                    <a:pt x="56181" y="39"/>
                  </a:cubicBezTo>
                  <a:cubicBezTo>
                    <a:pt x="54793" y="51"/>
                    <a:pt x="53418" y="90"/>
                    <a:pt x="52030" y="128"/>
                  </a:cubicBezTo>
                  <a:cubicBezTo>
                    <a:pt x="49279" y="230"/>
                    <a:pt x="46503" y="344"/>
                    <a:pt x="43740" y="510"/>
                  </a:cubicBezTo>
                  <a:cubicBezTo>
                    <a:pt x="40977" y="675"/>
                    <a:pt x="38214" y="879"/>
                    <a:pt x="35463" y="1134"/>
                  </a:cubicBezTo>
                  <a:cubicBezTo>
                    <a:pt x="35400" y="1146"/>
                    <a:pt x="35349" y="1197"/>
                    <a:pt x="35349" y="1261"/>
                  </a:cubicBezTo>
                  <a:lnTo>
                    <a:pt x="35591" y="12721"/>
                  </a:lnTo>
                  <a:lnTo>
                    <a:pt x="35858" y="24181"/>
                  </a:lnTo>
                  <a:lnTo>
                    <a:pt x="36164" y="35641"/>
                  </a:lnTo>
                  <a:cubicBezTo>
                    <a:pt x="36265" y="39422"/>
                    <a:pt x="36390" y="43204"/>
                    <a:pt x="36541" y="46985"/>
                  </a:cubicBezTo>
                  <a:lnTo>
                    <a:pt x="36541" y="46985"/>
                  </a:lnTo>
                  <a:cubicBezTo>
                    <a:pt x="34194" y="46952"/>
                    <a:pt x="31843" y="46934"/>
                    <a:pt x="29491" y="46934"/>
                  </a:cubicBezTo>
                  <a:cubicBezTo>
                    <a:pt x="25524" y="46934"/>
                    <a:pt x="21552" y="46987"/>
                    <a:pt x="17586" y="47114"/>
                  </a:cubicBezTo>
                  <a:cubicBezTo>
                    <a:pt x="14415" y="47228"/>
                    <a:pt x="11232" y="47356"/>
                    <a:pt x="8061" y="47572"/>
                  </a:cubicBezTo>
                  <a:lnTo>
                    <a:pt x="5693" y="47725"/>
                  </a:lnTo>
                  <a:lnTo>
                    <a:pt x="5107" y="47776"/>
                  </a:lnTo>
                  <a:cubicBezTo>
                    <a:pt x="4916" y="47789"/>
                    <a:pt x="4712" y="47801"/>
                    <a:pt x="4521" y="47801"/>
                  </a:cubicBezTo>
                  <a:cubicBezTo>
                    <a:pt x="4114" y="47801"/>
                    <a:pt x="3719" y="47738"/>
                    <a:pt x="3401" y="47534"/>
                  </a:cubicBezTo>
                  <a:cubicBezTo>
                    <a:pt x="3082" y="47343"/>
                    <a:pt x="2879" y="46986"/>
                    <a:pt x="2802" y="46617"/>
                  </a:cubicBezTo>
                  <a:cubicBezTo>
                    <a:pt x="2751" y="46413"/>
                    <a:pt x="2739" y="46222"/>
                    <a:pt x="2739" y="46031"/>
                  </a:cubicBezTo>
                  <a:lnTo>
                    <a:pt x="2739" y="45739"/>
                  </a:lnTo>
                  <a:lnTo>
                    <a:pt x="2739" y="45433"/>
                  </a:lnTo>
                  <a:lnTo>
                    <a:pt x="2675" y="43052"/>
                  </a:lnTo>
                  <a:lnTo>
                    <a:pt x="1720" y="4928"/>
                  </a:lnTo>
                  <a:cubicBezTo>
                    <a:pt x="1682" y="4508"/>
                    <a:pt x="1682" y="4101"/>
                    <a:pt x="1758" y="3706"/>
                  </a:cubicBezTo>
                  <a:cubicBezTo>
                    <a:pt x="1796" y="3489"/>
                    <a:pt x="1860" y="3298"/>
                    <a:pt x="1949" y="3133"/>
                  </a:cubicBezTo>
                  <a:cubicBezTo>
                    <a:pt x="2051" y="2955"/>
                    <a:pt x="2166" y="2789"/>
                    <a:pt x="2306" y="2649"/>
                  </a:cubicBezTo>
                  <a:cubicBezTo>
                    <a:pt x="2331" y="2636"/>
                    <a:pt x="2331" y="2598"/>
                    <a:pt x="2331" y="2573"/>
                  </a:cubicBezTo>
                  <a:cubicBezTo>
                    <a:pt x="2318" y="2522"/>
                    <a:pt x="2267" y="2496"/>
                    <a:pt x="2229" y="2496"/>
                  </a:cubicBezTo>
                  <a:cubicBezTo>
                    <a:pt x="1796" y="2534"/>
                    <a:pt x="1351" y="2649"/>
                    <a:pt x="969" y="2891"/>
                  </a:cubicBezTo>
                  <a:cubicBezTo>
                    <a:pt x="587" y="3133"/>
                    <a:pt x="319" y="3528"/>
                    <a:pt x="166" y="3935"/>
                  </a:cubicBezTo>
                  <a:cubicBezTo>
                    <a:pt x="26" y="4368"/>
                    <a:pt x="1" y="4814"/>
                    <a:pt x="14" y="5247"/>
                  </a:cubicBezTo>
                  <a:cubicBezTo>
                    <a:pt x="14" y="5361"/>
                    <a:pt x="14" y="5450"/>
                    <a:pt x="26" y="5565"/>
                  </a:cubicBezTo>
                  <a:lnTo>
                    <a:pt x="39" y="5883"/>
                  </a:lnTo>
                  <a:lnTo>
                    <a:pt x="65" y="6520"/>
                  </a:lnTo>
                  <a:lnTo>
                    <a:pt x="192" y="11639"/>
                  </a:lnTo>
                  <a:lnTo>
                    <a:pt x="459" y="21876"/>
                  </a:lnTo>
                  <a:lnTo>
                    <a:pt x="981" y="42351"/>
                  </a:lnTo>
                  <a:lnTo>
                    <a:pt x="1096" y="44898"/>
                  </a:lnTo>
                  <a:lnTo>
                    <a:pt x="1121" y="46171"/>
                  </a:lnTo>
                  <a:cubicBezTo>
                    <a:pt x="1147" y="46388"/>
                    <a:pt x="1121" y="46592"/>
                    <a:pt x="1147" y="46821"/>
                  </a:cubicBezTo>
                  <a:cubicBezTo>
                    <a:pt x="1160" y="47037"/>
                    <a:pt x="1185" y="47267"/>
                    <a:pt x="1274" y="47470"/>
                  </a:cubicBezTo>
                  <a:cubicBezTo>
                    <a:pt x="1338" y="47699"/>
                    <a:pt x="1440" y="47890"/>
                    <a:pt x="1605" y="48056"/>
                  </a:cubicBezTo>
                  <a:cubicBezTo>
                    <a:pt x="1758" y="48234"/>
                    <a:pt x="1975" y="48362"/>
                    <a:pt x="2178" y="48438"/>
                  </a:cubicBezTo>
                  <a:cubicBezTo>
                    <a:pt x="2471" y="48550"/>
                    <a:pt x="2769" y="48586"/>
                    <a:pt x="3061" y="48586"/>
                  </a:cubicBezTo>
                  <a:cubicBezTo>
                    <a:pt x="3202" y="48586"/>
                    <a:pt x="3341" y="48578"/>
                    <a:pt x="3477" y="48565"/>
                  </a:cubicBezTo>
                  <a:lnTo>
                    <a:pt x="6024" y="48400"/>
                  </a:lnTo>
                  <a:cubicBezTo>
                    <a:pt x="9436" y="48171"/>
                    <a:pt x="12836" y="48018"/>
                    <a:pt x="16249" y="47903"/>
                  </a:cubicBezTo>
                  <a:cubicBezTo>
                    <a:pt x="21974" y="47689"/>
                    <a:pt x="27708" y="47601"/>
                    <a:pt x="33444" y="47601"/>
                  </a:cubicBezTo>
                  <a:cubicBezTo>
                    <a:pt x="34489" y="47601"/>
                    <a:pt x="35535" y="47604"/>
                    <a:pt x="36581" y="47610"/>
                  </a:cubicBezTo>
                  <a:lnTo>
                    <a:pt x="36581" y="47610"/>
                  </a:lnTo>
                  <a:cubicBezTo>
                    <a:pt x="36605" y="47641"/>
                    <a:pt x="36645" y="47661"/>
                    <a:pt x="36686" y="47661"/>
                  </a:cubicBezTo>
                  <a:cubicBezTo>
                    <a:pt x="43435" y="47394"/>
                    <a:pt x="50196" y="47139"/>
                    <a:pt x="56957" y="46974"/>
                  </a:cubicBezTo>
                  <a:cubicBezTo>
                    <a:pt x="59472" y="46926"/>
                    <a:pt x="62002" y="46879"/>
                    <a:pt x="64524" y="46879"/>
                  </a:cubicBezTo>
                  <a:cubicBezTo>
                    <a:pt x="65386" y="46879"/>
                    <a:pt x="66247" y="46884"/>
                    <a:pt x="67106" y="46897"/>
                  </a:cubicBezTo>
                  <a:lnTo>
                    <a:pt x="68379" y="46935"/>
                  </a:lnTo>
                  <a:lnTo>
                    <a:pt x="69016" y="46948"/>
                  </a:lnTo>
                  <a:cubicBezTo>
                    <a:pt x="69152" y="46948"/>
                    <a:pt x="69293" y="46954"/>
                    <a:pt x="69440" y="46954"/>
                  </a:cubicBezTo>
                  <a:cubicBezTo>
                    <a:pt x="69514" y="46954"/>
                    <a:pt x="69589" y="46952"/>
                    <a:pt x="69665" y="46948"/>
                  </a:cubicBezTo>
                  <a:cubicBezTo>
                    <a:pt x="70111" y="46910"/>
                    <a:pt x="70569" y="46770"/>
                    <a:pt x="70900" y="46452"/>
                  </a:cubicBezTo>
                  <a:cubicBezTo>
                    <a:pt x="71244" y="46133"/>
                    <a:pt x="71410" y="45688"/>
                    <a:pt x="71499" y="45255"/>
                  </a:cubicBezTo>
                  <a:cubicBezTo>
                    <a:pt x="71575" y="44834"/>
                    <a:pt x="71563" y="44389"/>
                    <a:pt x="71524" y="43969"/>
                  </a:cubicBezTo>
                  <a:lnTo>
                    <a:pt x="71499" y="42695"/>
                  </a:lnTo>
                  <a:lnTo>
                    <a:pt x="71372" y="40136"/>
                  </a:lnTo>
                  <a:lnTo>
                    <a:pt x="70837" y="19839"/>
                  </a:lnTo>
                  <a:lnTo>
                    <a:pt x="70569" y="9703"/>
                  </a:lnTo>
                  <a:lnTo>
                    <a:pt x="70442" y="4623"/>
                  </a:lnTo>
                  <a:lnTo>
                    <a:pt x="70417" y="3349"/>
                  </a:lnTo>
                  <a:lnTo>
                    <a:pt x="70391" y="2713"/>
                  </a:lnTo>
                  <a:lnTo>
                    <a:pt x="70391" y="2394"/>
                  </a:lnTo>
                  <a:cubicBezTo>
                    <a:pt x="70391" y="2280"/>
                    <a:pt x="70391" y="2165"/>
                    <a:pt x="70378" y="2063"/>
                  </a:cubicBezTo>
                  <a:cubicBezTo>
                    <a:pt x="70366" y="1834"/>
                    <a:pt x="70315" y="1618"/>
                    <a:pt x="70238" y="1401"/>
                  </a:cubicBezTo>
                  <a:cubicBezTo>
                    <a:pt x="70162" y="1185"/>
                    <a:pt x="70035" y="994"/>
                    <a:pt x="69856" y="828"/>
                  </a:cubicBezTo>
                  <a:cubicBezTo>
                    <a:pt x="69678" y="675"/>
                    <a:pt x="69474" y="561"/>
                    <a:pt x="69271" y="484"/>
                  </a:cubicBezTo>
                  <a:cubicBezTo>
                    <a:pt x="69062" y="411"/>
                    <a:pt x="68854" y="373"/>
                    <a:pt x="68635" y="359"/>
                  </a:cubicBezTo>
                  <a:lnTo>
                    <a:pt x="68635" y="359"/>
                  </a:lnTo>
                  <a:cubicBezTo>
                    <a:pt x="68309" y="214"/>
                    <a:pt x="67937" y="166"/>
                    <a:pt x="67590" y="153"/>
                  </a:cubicBezTo>
                  <a:lnTo>
                    <a:pt x="66558" y="115"/>
                  </a:lnTo>
                  <a:cubicBezTo>
                    <a:pt x="65871" y="90"/>
                    <a:pt x="65170" y="64"/>
                    <a:pt x="64496" y="51"/>
                  </a:cubicBezTo>
                  <a:cubicBezTo>
                    <a:pt x="63108" y="39"/>
                    <a:pt x="61720" y="0"/>
                    <a:pt x="60332"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0" name="Google Shape;1600;p58"/>
          <p:cNvSpPr txBox="1"/>
          <p:nvPr/>
        </p:nvSpPr>
        <p:spPr>
          <a:xfrm>
            <a:off x="4898848" y="1494700"/>
            <a:ext cx="1706100" cy="346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chemeClr val="dk1"/>
                </a:solidFill>
                <a:latin typeface="Calligraffitti"/>
                <a:ea typeface="Calligraffitti"/>
                <a:cs typeface="Calligraffitti"/>
                <a:sym typeface="Calligraffitti"/>
              </a:rPr>
              <a:t>Age: </a:t>
            </a:r>
            <a:endParaRPr b="1" sz="1800">
              <a:solidFill>
                <a:schemeClr val="dk1"/>
              </a:solidFill>
              <a:latin typeface="Calligraffitti"/>
              <a:ea typeface="Calligraffitti"/>
              <a:cs typeface="Calligraffitti"/>
              <a:sym typeface="Calligraffitti"/>
            </a:endParaRPr>
          </a:p>
        </p:txBody>
      </p:sp>
      <p:sp>
        <p:nvSpPr>
          <p:cNvPr id="1601" name="Google Shape;1601;p58"/>
          <p:cNvSpPr txBox="1"/>
          <p:nvPr/>
        </p:nvSpPr>
        <p:spPr>
          <a:xfrm>
            <a:off x="4898849" y="1977460"/>
            <a:ext cx="1706100" cy="346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chemeClr val="dk1"/>
                </a:solidFill>
                <a:latin typeface="Calligraffitti"/>
                <a:ea typeface="Calligraffitti"/>
                <a:cs typeface="Calligraffitti"/>
                <a:sym typeface="Calligraffitti"/>
              </a:rPr>
              <a:t>Job: </a:t>
            </a:r>
            <a:endParaRPr b="1" sz="1800">
              <a:solidFill>
                <a:schemeClr val="dk1"/>
              </a:solidFill>
              <a:latin typeface="Calligraffitti"/>
              <a:ea typeface="Calligraffitti"/>
              <a:cs typeface="Calligraffitti"/>
              <a:sym typeface="Calligraffitti"/>
            </a:endParaRPr>
          </a:p>
        </p:txBody>
      </p:sp>
      <p:sp>
        <p:nvSpPr>
          <p:cNvPr id="1602" name="Google Shape;1602;p58"/>
          <p:cNvSpPr txBox="1"/>
          <p:nvPr/>
        </p:nvSpPr>
        <p:spPr>
          <a:xfrm>
            <a:off x="4898849" y="2460220"/>
            <a:ext cx="1706100" cy="346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chemeClr val="dk1"/>
                </a:solidFill>
                <a:latin typeface="Calligraffitti"/>
                <a:ea typeface="Calligraffitti"/>
                <a:cs typeface="Calligraffitti"/>
                <a:sym typeface="Calligraffitti"/>
              </a:rPr>
              <a:t>Gender:</a:t>
            </a:r>
            <a:endParaRPr b="1" sz="1800">
              <a:solidFill>
                <a:schemeClr val="dk1"/>
              </a:solidFill>
              <a:latin typeface="Calligraffitti"/>
              <a:ea typeface="Calligraffitti"/>
              <a:cs typeface="Calligraffitti"/>
              <a:sym typeface="Calligraffitti"/>
            </a:endParaRPr>
          </a:p>
        </p:txBody>
      </p:sp>
      <p:sp>
        <p:nvSpPr>
          <p:cNvPr id="1603" name="Google Shape;1603;p58"/>
          <p:cNvSpPr txBox="1"/>
          <p:nvPr/>
        </p:nvSpPr>
        <p:spPr>
          <a:xfrm>
            <a:off x="4898850" y="2942980"/>
            <a:ext cx="1706100" cy="346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chemeClr val="dk1"/>
                </a:solidFill>
                <a:latin typeface="Calligraffitti"/>
                <a:ea typeface="Calligraffitti"/>
                <a:cs typeface="Calligraffitti"/>
                <a:sym typeface="Calligraffitti"/>
              </a:rPr>
              <a:t>Style:</a:t>
            </a:r>
            <a:endParaRPr b="1" sz="1800">
              <a:solidFill>
                <a:schemeClr val="dk1"/>
              </a:solidFill>
              <a:latin typeface="Calligraffitti"/>
              <a:ea typeface="Calligraffitti"/>
              <a:cs typeface="Calligraffitti"/>
              <a:sym typeface="Calligraffitti"/>
            </a:endParaRPr>
          </a:p>
        </p:txBody>
      </p:sp>
      <p:sp>
        <p:nvSpPr>
          <p:cNvPr id="1604" name="Google Shape;1604;p58"/>
          <p:cNvSpPr txBox="1"/>
          <p:nvPr/>
        </p:nvSpPr>
        <p:spPr>
          <a:xfrm>
            <a:off x="6202100" y="1542325"/>
            <a:ext cx="2463000" cy="346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82</a:t>
            </a:r>
            <a:endParaRPr>
              <a:solidFill>
                <a:schemeClr val="dk1"/>
              </a:solidFill>
              <a:latin typeface="Nunito"/>
              <a:ea typeface="Nunito"/>
              <a:cs typeface="Nunito"/>
              <a:sym typeface="Nunito"/>
            </a:endParaRPr>
          </a:p>
        </p:txBody>
      </p:sp>
      <p:sp>
        <p:nvSpPr>
          <p:cNvPr id="1605" name="Google Shape;1605;p58"/>
          <p:cNvSpPr txBox="1"/>
          <p:nvPr/>
        </p:nvSpPr>
        <p:spPr>
          <a:xfrm>
            <a:off x="6202100" y="1999650"/>
            <a:ext cx="2463000" cy="346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Retired</a:t>
            </a:r>
            <a:endParaRPr>
              <a:solidFill>
                <a:schemeClr val="dk1"/>
              </a:solidFill>
              <a:latin typeface="Nunito"/>
              <a:ea typeface="Nunito"/>
              <a:cs typeface="Nunito"/>
              <a:sym typeface="Nunito"/>
            </a:endParaRPr>
          </a:p>
        </p:txBody>
      </p:sp>
      <p:sp>
        <p:nvSpPr>
          <p:cNvPr id="1606" name="Google Shape;1606;p58"/>
          <p:cNvSpPr txBox="1"/>
          <p:nvPr/>
        </p:nvSpPr>
        <p:spPr>
          <a:xfrm>
            <a:off x="6202100" y="2502625"/>
            <a:ext cx="2463000" cy="346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Fem</a:t>
            </a:r>
            <a:r>
              <a:rPr lang="en">
                <a:solidFill>
                  <a:schemeClr val="dk1"/>
                </a:solidFill>
                <a:latin typeface="Nunito"/>
                <a:ea typeface="Nunito"/>
                <a:cs typeface="Nunito"/>
                <a:sym typeface="Nunito"/>
              </a:rPr>
              <a:t>ale</a:t>
            </a:r>
            <a:endParaRPr>
              <a:solidFill>
                <a:schemeClr val="dk1"/>
              </a:solidFill>
              <a:latin typeface="Nunito"/>
              <a:ea typeface="Nunito"/>
              <a:cs typeface="Nunito"/>
              <a:sym typeface="Nunito"/>
            </a:endParaRPr>
          </a:p>
        </p:txBody>
      </p:sp>
      <p:sp>
        <p:nvSpPr>
          <p:cNvPr id="1607" name="Google Shape;1607;p58"/>
          <p:cNvSpPr txBox="1"/>
          <p:nvPr/>
        </p:nvSpPr>
        <p:spPr>
          <a:xfrm>
            <a:off x="6202100" y="2992175"/>
            <a:ext cx="2463000" cy="346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Vintage</a:t>
            </a:r>
            <a:endParaRPr>
              <a:solidFill>
                <a:schemeClr val="dk1"/>
              </a:solidFill>
              <a:latin typeface="Nunito"/>
              <a:ea typeface="Nunito"/>
              <a:cs typeface="Nunito"/>
              <a:sym typeface="Nunito"/>
            </a:endParaRPr>
          </a:p>
        </p:txBody>
      </p:sp>
      <p:sp>
        <p:nvSpPr>
          <p:cNvPr id="1608" name="Google Shape;1608;p58"/>
          <p:cNvSpPr txBox="1"/>
          <p:nvPr/>
        </p:nvSpPr>
        <p:spPr>
          <a:xfrm>
            <a:off x="4898849" y="3908500"/>
            <a:ext cx="1706100" cy="346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chemeClr val="dk1"/>
                </a:solidFill>
                <a:latin typeface="Calligraffitti"/>
                <a:ea typeface="Calligraffitti"/>
                <a:cs typeface="Calligraffitti"/>
                <a:sym typeface="Calligraffitti"/>
              </a:rPr>
              <a:t>Hobbies:</a:t>
            </a:r>
            <a:endParaRPr b="1" sz="1800">
              <a:solidFill>
                <a:schemeClr val="dk1"/>
              </a:solidFill>
              <a:latin typeface="Calligraffitti"/>
              <a:ea typeface="Calligraffitti"/>
              <a:cs typeface="Calligraffitti"/>
              <a:sym typeface="Calligraffitti"/>
            </a:endParaRPr>
          </a:p>
        </p:txBody>
      </p:sp>
      <p:sp>
        <p:nvSpPr>
          <p:cNvPr id="1609" name="Google Shape;1609;p58"/>
          <p:cNvSpPr txBox="1"/>
          <p:nvPr/>
        </p:nvSpPr>
        <p:spPr>
          <a:xfrm>
            <a:off x="4898850" y="3425740"/>
            <a:ext cx="1706100" cy="346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chemeClr val="dk1"/>
                </a:solidFill>
                <a:latin typeface="Calligraffitti"/>
                <a:ea typeface="Calligraffitti"/>
                <a:cs typeface="Calligraffitti"/>
                <a:sym typeface="Calligraffitti"/>
              </a:rPr>
              <a:t>Incomer:</a:t>
            </a:r>
            <a:endParaRPr b="1" sz="1800">
              <a:solidFill>
                <a:schemeClr val="dk1"/>
              </a:solidFill>
              <a:latin typeface="Calligraffitti"/>
              <a:ea typeface="Calligraffitti"/>
              <a:cs typeface="Calligraffitti"/>
              <a:sym typeface="Calligraffitti"/>
            </a:endParaRPr>
          </a:p>
        </p:txBody>
      </p:sp>
      <p:sp>
        <p:nvSpPr>
          <p:cNvPr id="1610" name="Google Shape;1610;p58"/>
          <p:cNvSpPr txBox="1"/>
          <p:nvPr/>
        </p:nvSpPr>
        <p:spPr>
          <a:xfrm>
            <a:off x="6202100" y="3954575"/>
            <a:ext cx="2463000" cy="346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Cooking, Reading</a:t>
            </a:r>
            <a:endParaRPr>
              <a:solidFill>
                <a:schemeClr val="dk1"/>
              </a:solidFill>
              <a:latin typeface="Nunito"/>
              <a:ea typeface="Nunito"/>
              <a:cs typeface="Nunito"/>
              <a:sym typeface="Nunito"/>
            </a:endParaRPr>
          </a:p>
        </p:txBody>
      </p:sp>
      <p:sp>
        <p:nvSpPr>
          <p:cNvPr id="1611" name="Google Shape;1611;p58"/>
          <p:cNvSpPr txBox="1"/>
          <p:nvPr/>
        </p:nvSpPr>
        <p:spPr>
          <a:xfrm>
            <a:off x="6202100" y="3473375"/>
            <a:ext cx="2463000" cy="346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$1500</a:t>
            </a:r>
            <a:endParaRPr>
              <a:solidFill>
                <a:schemeClr val="dk1"/>
              </a:solidFill>
              <a:latin typeface="Nunito"/>
              <a:ea typeface="Nunito"/>
              <a:cs typeface="Nunito"/>
              <a:sym typeface="Nunito"/>
            </a:endParaRPr>
          </a:p>
        </p:txBody>
      </p:sp>
      <p:sp>
        <p:nvSpPr>
          <p:cNvPr id="1612" name="Google Shape;1612;p58"/>
          <p:cNvSpPr txBox="1"/>
          <p:nvPr>
            <p:ph type="title"/>
          </p:nvPr>
        </p:nvSpPr>
        <p:spPr>
          <a:xfrm>
            <a:off x="930200" y="627400"/>
            <a:ext cx="64728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Persona Profile</a:t>
            </a:r>
            <a:endParaRPr b="1"/>
          </a:p>
        </p:txBody>
      </p:sp>
      <p:pic>
        <p:nvPicPr>
          <p:cNvPr id="1613" name="Google Shape;1613;p58"/>
          <p:cNvPicPr preferRelativeResize="0"/>
          <p:nvPr/>
        </p:nvPicPr>
        <p:blipFill rotWithShape="1">
          <a:blip r:embed="rId3">
            <a:alphaModFix/>
          </a:blip>
          <a:srcRect b="0" l="9863" r="26989" t="0"/>
          <a:stretch/>
        </p:blipFill>
        <p:spPr>
          <a:xfrm>
            <a:off x="1199000" y="1389575"/>
            <a:ext cx="2871575" cy="3029300"/>
          </a:xfrm>
          <a:prstGeom prst="rect">
            <a:avLst/>
          </a:prstGeom>
          <a:noFill/>
          <a:ln cap="flat" cmpd="sng" w="28575">
            <a:solidFill>
              <a:schemeClr val="dk1"/>
            </a:solidFill>
            <a:prstDash val="solid"/>
            <a:round/>
            <a:headEnd len="sm" w="sm" type="none"/>
            <a:tailEnd len="sm" w="sm" type="none"/>
          </a:ln>
        </p:spPr>
      </p:pic>
      <p:grpSp>
        <p:nvGrpSpPr>
          <p:cNvPr id="1614" name="Google Shape;1614;p58"/>
          <p:cNvGrpSpPr/>
          <p:nvPr/>
        </p:nvGrpSpPr>
        <p:grpSpPr>
          <a:xfrm flipH="1" rot="614017">
            <a:off x="3034642" y="1345565"/>
            <a:ext cx="1429552" cy="385525"/>
            <a:chOff x="5228874" y="132800"/>
            <a:chExt cx="3104856" cy="837504"/>
          </a:xfrm>
        </p:grpSpPr>
        <p:sp>
          <p:nvSpPr>
            <p:cNvPr id="1615" name="Google Shape;1615;p58"/>
            <p:cNvSpPr/>
            <p:nvPr/>
          </p:nvSpPr>
          <p:spPr>
            <a:xfrm>
              <a:off x="5305375" y="132800"/>
              <a:ext cx="3028356" cy="837500"/>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58"/>
            <p:cNvSpPr/>
            <p:nvPr/>
          </p:nvSpPr>
          <p:spPr>
            <a:xfrm>
              <a:off x="5228874" y="132810"/>
              <a:ext cx="3104850" cy="837494"/>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20" name="Shape 1620"/>
        <p:cNvGrpSpPr/>
        <p:nvPr/>
      </p:nvGrpSpPr>
      <p:grpSpPr>
        <a:xfrm>
          <a:off x="0" y="0"/>
          <a:ext cx="0" cy="0"/>
          <a:chOff x="0" y="0"/>
          <a:chExt cx="0" cy="0"/>
        </a:xfrm>
      </p:grpSpPr>
      <p:sp>
        <p:nvSpPr>
          <p:cNvPr id="1621" name="Google Shape;1621;p59"/>
          <p:cNvSpPr txBox="1"/>
          <p:nvPr>
            <p:ph type="title"/>
          </p:nvPr>
        </p:nvSpPr>
        <p:spPr>
          <a:xfrm>
            <a:off x="930200" y="627400"/>
            <a:ext cx="64728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chemeClr val="dk1"/>
                </a:solidFill>
              </a:rPr>
              <a:t>You could use lists</a:t>
            </a:r>
            <a:endParaRPr b="1">
              <a:solidFill>
                <a:schemeClr val="dk1"/>
              </a:solidFill>
            </a:endParaRPr>
          </a:p>
        </p:txBody>
      </p:sp>
      <p:sp>
        <p:nvSpPr>
          <p:cNvPr id="1622" name="Google Shape;1622;p59"/>
          <p:cNvSpPr txBox="1"/>
          <p:nvPr>
            <p:ph idx="1" type="body"/>
          </p:nvPr>
        </p:nvSpPr>
        <p:spPr>
          <a:xfrm>
            <a:off x="3564722" y="1879675"/>
            <a:ext cx="2310900" cy="2506800"/>
          </a:xfrm>
          <a:prstGeom prst="rect">
            <a:avLst/>
          </a:prstGeom>
        </p:spPr>
        <p:txBody>
          <a:bodyPr anchorCtr="0" anchor="t" bIns="91425" lIns="91425" spcFirstLastPara="1" rIns="91425" wrap="square" tIns="91425">
            <a:noAutofit/>
          </a:bodyPr>
          <a:lstStyle/>
          <a:p>
            <a:pPr indent="-317500" lvl="0" marL="457200" rtl="0" algn="l">
              <a:spcBef>
                <a:spcPts val="1000"/>
              </a:spcBef>
              <a:spcAft>
                <a:spcPts val="0"/>
              </a:spcAft>
              <a:buClr>
                <a:schemeClr val="dk1"/>
              </a:buClr>
              <a:buSzPts val="1400"/>
              <a:buFont typeface="Nunito"/>
              <a:buChar char="●"/>
            </a:pPr>
            <a:r>
              <a:rPr lang="en">
                <a:solidFill>
                  <a:schemeClr val="dk1"/>
                </a:solidFill>
                <a:latin typeface="Nunito"/>
                <a:ea typeface="Nunito"/>
                <a:cs typeface="Nunito"/>
                <a:sym typeface="Nunito"/>
              </a:rPr>
              <a:t>Write </a:t>
            </a:r>
            <a:r>
              <a:rPr lang="en">
                <a:solidFill>
                  <a:schemeClr val="dk1"/>
                </a:solidFill>
                <a:latin typeface="Nunito"/>
                <a:ea typeface="Nunito"/>
                <a:cs typeface="Nunito"/>
                <a:sym typeface="Nunito"/>
              </a:rPr>
              <a:t>here</a:t>
            </a:r>
            <a:r>
              <a:rPr lang="en">
                <a:solidFill>
                  <a:schemeClr val="dk1"/>
                </a:solidFill>
                <a:latin typeface="Nunito"/>
                <a:ea typeface="Nunito"/>
                <a:cs typeface="Nunito"/>
                <a:sym typeface="Nunito"/>
              </a:rPr>
              <a:t> a task!</a:t>
            </a:r>
            <a:endParaRPr>
              <a:solidFill>
                <a:schemeClr val="dk1"/>
              </a:solidFill>
              <a:latin typeface="Nunito"/>
              <a:ea typeface="Nunito"/>
              <a:cs typeface="Nunito"/>
              <a:sym typeface="Nunito"/>
            </a:endParaRPr>
          </a:p>
          <a:p>
            <a:pPr indent="-317500" lvl="0" marL="457200" rtl="0" algn="l">
              <a:spcBef>
                <a:spcPts val="1000"/>
              </a:spcBef>
              <a:spcAft>
                <a:spcPts val="0"/>
              </a:spcAft>
              <a:buClr>
                <a:schemeClr val="dk1"/>
              </a:buClr>
              <a:buSzPts val="1400"/>
              <a:buFont typeface="Nunito"/>
              <a:buChar char="●"/>
            </a:pPr>
            <a:r>
              <a:rPr lang="en">
                <a:solidFill>
                  <a:schemeClr val="dk1"/>
                </a:solidFill>
                <a:latin typeface="Nunito"/>
                <a:ea typeface="Nunito"/>
                <a:cs typeface="Nunito"/>
                <a:sym typeface="Nunito"/>
              </a:rPr>
              <a:t>Write here a task!</a:t>
            </a:r>
            <a:endParaRPr>
              <a:solidFill>
                <a:schemeClr val="dk1"/>
              </a:solidFill>
              <a:latin typeface="Nunito"/>
              <a:ea typeface="Nunito"/>
              <a:cs typeface="Nunito"/>
              <a:sym typeface="Nunito"/>
            </a:endParaRPr>
          </a:p>
          <a:p>
            <a:pPr indent="-317500" lvl="0" marL="457200" rtl="0" algn="l">
              <a:spcBef>
                <a:spcPts val="1000"/>
              </a:spcBef>
              <a:spcAft>
                <a:spcPts val="0"/>
              </a:spcAft>
              <a:buClr>
                <a:schemeClr val="dk1"/>
              </a:buClr>
              <a:buSzPts val="1400"/>
              <a:buFont typeface="Nunito"/>
              <a:buChar char="●"/>
            </a:pPr>
            <a:r>
              <a:rPr lang="en">
                <a:solidFill>
                  <a:schemeClr val="dk1"/>
                </a:solidFill>
                <a:latin typeface="Nunito"/>
                <a:ea typeface="Nunito"/>
                <a:cs typeface="Nunito"/>
                <a:sym typeface="Nunito"/>
              </a:rPr>
              <a:t>Write here a task!</a:t>
            </a:r>
            <a:endParaRPr>
              <a:solidFill>
                <a:schemeClr val="dk1"/>
              </a:solidFill>
              <a:latin typeface="Nunito"/>
              <a:ea typeface="Nunito"/>
              <a:cs typeface="Nunito"/>
              <a:sym typeface="Nunito"/>
            </a:endParaRPr>
          </a:p>
          <a:p>
            <a:pPr indent="-317500" lvl="0" marL="457200" rtl="0" algn="l">
              <a:spcBef>
                <a:spcPts val="1000"/>
              </a:spcBef>
              <a:spcAft>
                <a:spcPts val="0"/>
              </a:spcAft>
              <a:buClr>
                <a:schemeClr val="dk1"/>
              </a:buClr>
              <a:buSzPts val="1400"/>
              <a:buFont typeface="Nunito"/>
              <a:buChar char="●"/>
            </a:pPr>
            <a:r>
              <a:rPr lang="en">
                <a:solidFill>
                  <a:schemeClr val="dk1"/>
                </a:solidFill>
                <a:latin typeface="Nunito"/>
                <a:ea typeface="Nunito"/>
                <a:cs typeface="Nunito"/>
                <a:sym typeface="Nunito"/>
              </a:rPr>
              <a:t>Write here a task!</a:t>
            </a:r>
            <a:endParaRPr>
              <a:solidFill>
                <a:schemeClr val="dk1"/>
              </a:solidFill>
              <a:latin typeface="Nunito"/>
              <a:ea typeface="Nunito"/>
              <a:cs typeface="Nunito"/>
              <a:sym typeface="Nunito"/>
            </a:endParaRPr>
          </a:p>
        </p:txBody>
      </p:sp>
      <p:sp>
        <p:nvSpPr>
          <p:cNvPr id="1623" name="Google Shape;1623;p59"/>
          <p:cNvSpPr txBox="1"/>
          <p:nvPr>
            <p:ph idx="2" type="body"/>
          </p:nvPr>
        </p:nvSpPr>
        <p:spPr>
          <a:xfrm>
            <a:off x="5894045" y="1879675"/>
            <a:ext cx="2310900" cy="2506800"/>
          </a:xfrm>
          <a:prstGeom prst="rect">
            <a:avLst/>
          </a:prstGeom>
        </p:spPr>
        <p:txBody>
          <a:bodyPr anchorCtr="0" anchor="t" bIns="91425" lIns="91425" spcFirstLastPara="1" rIns="91425" wrap="square" tIns="91425">
            <a:noAutofit/>
          </a:bodyPr>
          <a:lstStyle/>
          <a:p>
            <a:pPr indent="-317500" lvl="0" marL="457200" rtl="0" algn="l">
              <a:spcBef>
                <a:spcPts val="1000"/>
              </a:spcBef>
              <a:spcAft>
                <a:spcPts val="0"/>
              </a:spcAft>
              <a:buClr>
                <a:schemeClr val="dk1"/>
              </a:buClr>
              <a:buSzPts val="1400"/>
              <a:buFont typeface="Nunito"/>
              <a:buChar char="●"/>
            </a:pPr>
            <a:r>
              <a:rPr lang="en">
                <a:solidFill>
                  <a:schemeClr val="dk1"/>
                </a:solidFill>
                <a:latin typeface="Nunito"/>
                <a:ea typeface="Nunito"/>
                <a:cs typeface="Nunito"/>
                <a:sym typeface="Nunito"/>
              </a:rPr>
              <a:t>Write here a task!</a:t>
            </a:r>
            <a:endParaRPr>
              <a:solidFill>
                <a:schemeClr val="dk1"/>
              </a:solidFill>
              <a:latin typeface="Nunito"/>
              <a:ea typeface="Nunito"/>
              <a:cs typeface="Nunito"/>
              <a:sym typeface="Nunito"/>
            </a:endParaRPr>
          </a:p>
          <a:p>
            <a:pPr indent="-317500" lvl="0" marL="457200" rtl="0" algn="l">
              <a:spcBef>
                <a:spcPts val="1000"/>
              </a:spcBef>
              <a:spcAft>
                <a:spcPts val="0"/>
              </a:spcAft>
              <a:buClr>
                <a:schemeClr val="dk1"/>
              </a:buClr>
              <a:buSzPts val="1400"/>
              <a:buFont typeface="Nunito"/>
              <a:buChar char="●"/>
            </a:pPr>
            <a:r>
              <a:rPr lang="en">
                <a:solidFill>
                  <a:schemeClr val="dk1"/>
                </a:solidFill>
                <a:latin typeface="Nunito"/>
                <a:ea typeface="Nunito"/>
                <a:cs typeface="Nunito"/>
                <a:sym typeface="Nunito"/>
              </a:rPr>
              <a:t>Write here a task!</a:t>
            </a:r>
            <a:endParaRPr>
              <a:solidFill>
                <a:schemeClr val="dk1"/>
              </a:solidFill>
              <a:latin typeface="Nunito"/>
              <a:ea typeface="Nunito"/>
              <a:cs typeface="Nunito"/>
              <a:sym typeface="Nunito"/>
            </a:endParaRPr>
          </a:p>
          <a:p>
            <a:pPr indent="-317500" lvl="0" marL="457200" rtl="0" algn="l">
              <a:spcBef>
                <a:spcPts val="1000"/>
              </a:spcBef>
              <a:spcAft>
                <a:spcPts val="0"/>
              </a:spcAft>
              <a:buClr>
                <a:schemeClr val="dk1"/>
              </a:buClr>
              <a:buSzPts val="1400"/>
              <a:buFont typeface="Nunito"/>
              <a:buChar char="●"/>
            </a:pPr>
            <a:r>
              <a:rPr lang="en">
                <a:solidFill>
                  <a:schemeClr val="dk1"/>
                </a:solidFill>
                <a:latin typeface="Nunito"/>
                <a:ea typeface="Nunito"/>
                <a:cs typeface="Nunito"/>
                <a:sym typeface="Nunito"/>
              </a:rPr>
              <a:t>Write here a task!</a:t>
            </a:r>
            <a:endParaRPr>
              <a:solidFill>
                <a:schemeClr val="dk1"/>
              </a:solidFill>
              <a:latin typeface="Nunito"/>
              <a:ea typeface="Nunito"/>
              <a:cs typeface="Nunito"/>
              <a:sym typeface="Nunito"/>
            </a:endParaRPr>
          </a:p>
          <a:p>
            <a:pPr indent="-317500" lvl="0" marL="457200" rtl="0" algn="l">
              <a:spcBef>
                <a:spcPts val="1000"/>
              </a:spcBef>
              <a:spcAft>
                <a:spcPts val="0"/>
              </a:spcAft>
              <a:buClr>
                <a:schemeClr val="dk1"/>
              </a:buClr>
              <a:buSzPts val="1400"/>
              <a:buFont typeface="Nunito"/>
              <a:buChar char="●"/>
            </a:pPr>
            <a:r>
              <a:rPr lang="en">
                <a:solidFill>
                  <a:schemeClr val="dk1"/>
                </a:solidFill>
                <a:latin typeface="Nunito"/>
                <a:ea typeface="Nunito"/>
                <a:cs typeface="Nunito"/>
                <a:sym typeface="Nunito"/>
              </a:rPr>
              <a:t>Write here a task!</a:t>
            </a:r>
            <a:endParaRPr>
              <a:solidFill>
                <a:schemeClr val="dk1"/>
              </a:solidFill>
              <a:latin typeface="Nunito"/>
              <a:ea typeface="Nunito"/>
              <a:cs typeface="Nunito"/>
              <a:sym typeface="Nunito"/>
            </a:endParaRPr>
          </a:p>
        </p:txBody>
      </p:sp>
      <p:sp>
        <p:nvSpPr>
          <p:cNvPr id="1624" name="Google Shape;1624;p59"/>
          <p:cNvSpPr txBox="1"/>
          <p:nvPr>
            <p:ph idx="3" type="subTitle"/>
          </p:nvPr>
        </p:nvSpPr>
        <p:spPr>
          <a:xfrm>
            <a:off x="3706358" y="1594775"/>
            <a:ext cx="2250900" cy="608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800">
                <a:solidFill>
                  <a:schemeClr val="dk1"/>
                </a:solidFill>
                <a:latin typeface="Calligraffitti"/>
                <a:ea typeface="Calligraffitti"/>
                <a:cs typeface="Calligraffitti"/>
                <a:sym typeface="Calligraffitti"/>
              </a:rPr>
              <a:t>Done</a:t>
            </a:r>
            <a:endParaRPr sz="1800">
              <a:solidFill>
                <a:schemeClr val="dk1"/>
              </a:solidFill>
              <a:latin typeface="Calligraffitti"/>
              <a:ea typeface="Calligraffitti"/>
              <a:cs typeface="Calligraffitti"/>
              <a:sym typeface="Calligraffitti"/>
            </a:endParaRPr>
          </a:p>
        </p:txBody>
      </p:sp>
      <p:sp>
        <p:nvSpPr>
          <p:cNvPr id="1625" name="Google Shape;1625;p59"/>
          <p:cNvSpPr txBox="1"/>
          <p:nvPr>
            <p:ph idx="4" type="subTitle"/>
          </p:nvPr>
        </p:nvSpPr>
        <p:spPr>
          <a:xfrm>
            <a:off x="5995378" y="1594775"/>
            <a:ext cx="2250900" cy="608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800">
                <a:solidFill>
                  <a:schemeClr val="dk1"/>
                </a:solidFill>
                <a:latin typeface="Calligraffitti"/>
                <a:ea typeface="Calligraffitti"/>
                <a:cs typeface="Calligraffitti"/>
                <a:sym typeface="Calligraffitti"/>
              </a:rPr>
              <a:t>To do</a:t>
            </a:r>
            <a:endParaRPr sz="1800">
              <a:solidFill>
                <a:schemeClr val="dk1"/>
              </a:solidFill>
              <a:latin typeface="Calligraffitti"/>
              <a:ea typeface="Calligraffitti"/>
              <a:cs typeface="Calligraffitti"/>
              <a:sym typeface="Calligraffitti"/>
            </a:endParaRPr>
          </a:p>
        </p:txBody>
      </p:sp>
      <p:pic>
        <p:nvPicPr>
          <p:cNvPr id="1626" name="Google Shape;1626;p59"/>
          <p:cNvPicPr preferRelativeResize="0"/>
          <p:nvPr/>
        </p:nvPicPr>
        <p:blipFill rotWithShape="1">
          <a:blip r:embed="rId3">
            <a:alphaModFix/>
          </a:blip>
          <a:srcRect b="19374" l="8849" r="47470" t="0"/>
          <a:stretch/>
        </p:blipFill>
        <p:spPr>
          <a:xfrm>
            <a:off x="1050300" y="1472675"/>
            <a:ext cx="2038801" cy="2506800"/>
          </a:xfrm>
          <a:prstGeom prst="rect">
            <a:avLst/>
          </a:prstGeom>
          <a:noFill/>
          <a:ln cap="flat" cmpd="sng" w="28575">
            <a:solidFill>
              <a:schemeClr val="dk1"/>
            </a:solidFill>
            <a:prstDash val="solid"/>
            <a:round/>
            <a:headEnd len="sm" w="sm" type="none"/>
            <a:tailEnd len="sm" w="sm" type="none"/>
          </a:ln>
        </p:spPr>
      </p:pic>
      <p:grpSp>
        <p:nvGrpSpPr>
          <p:cNvPr id="1627" name="Google Shape;1627;p59"/>
          <p:cNvGrpSpPr/>
          <p:nvPr/>
        </p:nvGrpSpPr>
        <p:grpSpPr>
          <a:xfrm>
            <a:off x="244202" y="61975"/>
            <a:ext cx="8668083" cy="4896073"/>
            <a:chOff x="457199" y="420842"/>
            <a:chExt cx="8320294" cy="4384805"/>
          </a:xfrm>
        </p:grpSpPr>
        <p:sp>
          <p:nvSpPr>
            <p:cNvPr id="1628" name="Google Shape;1628;p59"/>
            <p:cNvSpPr/>
            <p:nvPr/>
          </p:nvSpPr>
          <p:spPr>
            <a:xfrm>
              <a:off x="457199" y="420842"/>
              <a:ext cx="8320294" cy="4384805"/>
            </a:xfrm>
            <a:custGeom>
              <a:rect b="b" l="l" r="r" t="t"/>
              <a:pathLst>
                <a:path extrusionOk="0" h="12931" w="18906">
                  <a:moveTo>
                    <a:pt x="216" y="193"/>
                  </a:moveTo>
                  <a:lnTo>
                    <a:pt x="216" y="193"/>
                  </a:lnTo>
                  <a:cubicBezTo>
                    <a:pt x="1220" y="353"/>
                    <a:pt x="2229" y="401"/>
                    <a:pt x="3240" y="401"/>
                  </a:cubicBezTo>
                  <a:cubicBezTo>
                    <a:pt x="4561" y="401"/>
                    <a:pt x="5885" y="320"/>
                    <a:pt x="7209" y="302"/>
                  </a:cubicBezTo>
                  <a:cubicBezTo>
                    <a:pt x="7310" y="301"/>
                    <a:pt x="7411" y="300"/>
                    <a:pt x="7512" y="300"/>
                  </a:cubicBezTo>
                  <a:cubicBezTo>
                    <a:pt x="9829" y="300"/>
                    <a:pt x="12130" y="635"/>
                    <a:pt x="14448" y="657"/>
                  </a:cubicBezTo>
                  <a:cubicBezTo>
                    <a:pt x="14598" y="658"/>
                    <a:pt x="14748" y="659"/>
                    <a:pt x="14897" y="659"/>
                  </a:cubicBezTo>
                  <a:cubicBezTo>
                    <a:pt x="16113" y="659"/>
                    <a:pt x="17325" y="610"/>
                    <a:pt x="18534" y="514"/>
                  </a:cubicBezTo>
                  <a:lnTo>
                    <a:pt x="18534" y="514"/>
                  </a:lnTo>
                  <a:cubicBezTo>
                    <a:pt x="18633" y="4510"/>
                    <a:pt x="18721" y="8510"/>
                    <a:pt x="18599" y="12506"/>
                  </a:cubicBezTo>
                  <a:lnTo>
                    <a:pt x="18599" y="12506"/>
                  </a:lnTo>
                  <a:cubicBezTo>
                    <a:pt x="13806" y="12698"/>
                    <a:pt x="9004" y="12653"/>
                    <a:pt x="4203" y="12690"/>
                  </a:cubicBezTo>
                  <a:cubicBezTo>
                    <a:pt x="2868" y="12703"/>
                    <a:pt x="1534" y="12720"/>
                    <a:pt x="200" y="12751"/>
                  </a:cubicBezTo>
                  <a:lnTo>
                    <a:pt x="200" y="12751"/>
                  </a:lnTo>
                  <a:cubicBezTo>
                    <a:pt x="244" y="12456"/>
                    <a:pt x="290" y="12158"/>
                    <a:pt x="334" y="11863"/>
                  </a:cubicBezTo>
                  <a:lnTo>
                    <a:pt x="334" y="11863"/>
                  </a:lnTo>
                  <a:cubicBezTo>
                    <a:pt x="355" y="11849"/>
                    <a:pt x="369" y="11826"/>
                    <a:pt x="369" y="11794"/>
                  </a:cubicBezTo>
                  <a:cubicBezTo>
                    <a:pt x="315" y="7927"/>
                    <a:pt x="265" y="4060"/>
                    <a:pt x="216" y="193"/>
                  </a:cubicBezTo>
                  <a:close/>
                  <a:moveTo>
                    <a:pt x="131" y="0"/>
                  </a:moveTo>
                  <a:cubicBezTo>
                    <a:pt x="79" y="0"/>
                    <a:pt x="33" y="32"/>
                    <a:pt x="37" y="88"/>
                  </a:cubicBezTo>
                  <a:cubicBezTo>
                    <a:pt x="86" y="3945"/>
                    <a:pt x="136" y="7802"/>
                    <a:pt x="185" y="11659"/>
                  </a:cubicBezTo>
                  <a:lnTo>
                    <a:pt x="185" y="11659"/>
                  </a:lnTo>
                  <a:cubicBezTo>
                    <a:pt x="128" y="12045"/>
                    <a:pt x="67" y="12431"/>
                    <a:pt x="10" y="12817"/>
                  </a:cubicBezTo>
                  <a:cubicBezTo>
                    <a:pt x="1" y="12870"/>
                    <a:pt x="30" y="12931"/>
                    <a:pt x="90" y="12931"/>
                  </a:cubicBezTo>
                  <a:cubicBezTo>
                    <a:pt x="92" y="12931"/>
                    <a:pt x="94" y="12931"/>
                    <a:pt x="96" y="12931"/>
                  </a:cubicBezTo>
                  <a:cubicBezTo>
                    <a:pt x="4921" y="12817"/>
                    <a:pt x="9751" y="12881"/>
                    <a:pt x="14576" y="12799"/>
                  </a:cubicBezTo>
                  <a:cubicBezTo>
                    <a:pt x="15945" y="12771"/>
                    <a:pt x="17313" y="12735"/>
                    <a:pt x="18682" y="12680"/>
                  </a:cubicBezTo>
                  <a:cubicBezTo>
                    <a:pt x="18732" y="12680"/>
                    <a:pt x="18773" y="12644"/>
                    <a:pt x="18773" y="12594"/>
                  </a:cubicBezTo>
                  <a:cubicBezTo>
                    <a:pt x="18905" y="8538"/>
                    <a:pt x="18810" y="4477"/>
                    <a:pt x="18714" y="420"/>
                  </a:cubicBezTo>
                  <a:cubicBezTo>
                    <a:pt x="18714" y="377"/>
                    <a:pt x="18677" y="329"/>
                    <a:pt x="18629" y="329"/>
                  </a:cubicBezTo>
                  <a:cubicBezTo>
                    <a:pt x="18627" y="329"/>
                    <a:pt x="18625" y="329"/>
                    <a:pt x="18623" y="329"/>
                  </a:cubicBezTo>
                  <a:cubicBezTo>
                    <a:pt x="17376" y="428"/>
                    <a:pt x="16126" y="478"/>
                    <a:pt x="14875" y="478"/>
                  </a:cubicBezTo>
                  <a:cubicBezTo>
                    <a:pt x="13713" y="478"/>
                    <a:pt x="12551" y="435"/>
                    <a:pt x="11392" y="347"/>
                  </a:cubicBezTo>
                  <a:cubicBezTo>
                    <a:pt x="10192" y="256"/>
                    <a:pt x="8991" y="125"/>
                    <a:pt x="7786" y="120"/>
                  </a:cubicBezTo>
                  <a:cubicBezTo>
                    <a:pt x="7746" y="120"/>
                    <a:pt x="7706" y="120"/>
                    <a:pt x="7665" y="120"/>
                  </a:cubicBezTo>
                  <a:cubicBezTo>
                    <a:pt x="6528" y="120"/>
                    <a:pt x="5395" y="180"/>
                    <a:pt x="4257" y="211"/>
                  </a:cubicBezTo>
                  <a:cubicBezTo>
                    <a:pt x="3918" y="220"/>
                    <a:pt x="3579" y="226"/>
                    <a:pt x="3239" y="226"/>
                  </a:cubicBezTo>
                  <a:cubicBezTo>
                    <a:pt x="2205" y="226"/>
                    <a:pt x="1171" y="173"/>
                    <a:pt x="151" y="2"/>
                  </a:cubicBezTo>
                  <a:cubicBezTo>
                    <a:pt x="144" y="1"/>
                    <a:pt x="137" y="0"/>
                    <a:pt x="131" y="0"/>
                  </a:cubicBezTo>
                  <a:close/>
                </a:path>
              </a:pathLst>
            </a:custGeom>
            <a:solidFill>
              <a:schemeClr val="dk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9" name="Google Shape;1629;p59"/>
            <p:cNvGrpSpPr/>
            <p:nvPr/>
          </p:nvGrpSpPr>
          <p:grpSpPr>
            <a:xfrm rot="-393">
              <a:off x="8451781" y="1455324"/>
              <a:ext cx="91501" cy="2296748"/>
              <a:chOff x="3382729" y="936491"/>
              <a:chExt cx="26147" cy="611944"/>
            </a:xfrm>
          </p:grpSpPr>
          <p:sp>
            <p:nvSpPr>
              <p:cNvPr id="1630" name="Google Shape;1630;p59"/>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59"/>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59"/>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59"/>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59"/>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 name="Google Shape;1635;p59"/>
            <p:cNvGrpSpPr/>
            <p:nvPr/>
          </p:nvGrpSpPr>
          <p:grpSpPr>
            <a:xfrm rot="5399656">
              <a:off x="3238709" y="2471928"/>
              <a:ext cx="78276" cy="4207236"/>
              <a:chOff x="3382729" y="936491"/>
              <a:chExt cx="26147" cy="611944"/>
            </a:xfrm>
          </p:grpSpPr>
          <p:sp>
            <p:nvSpPr>
              <p:cNvPr id="1636" name="Google Shape;1636;p59"/>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59"/>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59"/>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59"/>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59"/>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41" name="Google Shape;1641;p59"/>
          <p:cNvGrpSpPr/>
          <p:nvPr/>
        </p:nvGrpSpPr>
        <p:grpSpPr>
          <a:xfrm flipH="1" rot="-710619">
            <a:off x="6187248" y="4326622"/>
            <a:ext cx="3399219" cy="916905"/>
            <a:chOff x="5228874" y="132800"/>
            <a:chExt cx="3104856" cy="837504"/>
          </a:xfrm>
        </p:grpSpPr>
        <p:sp>
          <p:nvSpPr>
            <p:cNvPr id="1642" name="Google Shape;1642;p59"/>
            <p:cNvSpPr/>
            <p:nvPr/>
          </p:nvSpPr>
          <p:spPr>
            <a:xfrm>
              <a:off x="5305375" y="132800"/>
              <a:ext cx="3028356" cy="837500"/>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59"/>
            <p:cNvSpPr/>
            <p:nvPr/>
          </p:nvSpPr>
          <p:spPr>
            <a:xfrm>
              <a:off x="5228874" y="132810"/>
              <a:ext cx="3104850" cy="837494"/>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 name="Google Shape;1644;p59"/>
          <p:cNvGrpSpPr/>
          <p:nvPr/>
        </p:nvGrpSpPr>
        <p:grpSpPr>
          <a:xfrm flipH="1" rot="-5400747">
            <a:off x="218863" y="2533326"/>
            <a:ext cx="1429476" cy="385503"/>
            <a:chOff x="5228874" y="132800"/>
            <a:chExt cx="3104856" cy="837504"/>
          </a:xfrm>
        </p:grpSpPr>
        <p:sp>
          <p:nvSpPr>
            <p:cNvPr id="1645" name="Google Shape;1645;p59"/>
            <p:cNvSpPr/>
            <p:nvPr/>
          </p:nvSpPr>
          <p:spPr>
            <a:xfrm>
              <a:off x="5305375" y="132800"/>
              <a:ext cx="3028356" cy="837500"/>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59"/>
            <p:cNvSpPr/>
            <p:nvPr/>
          </p:nvSpPr>
          <p:spPr>
            <a:xfrm>
              <a:off x="5228874" y="132810"/>
              <a:ext cx="3104850" cy="837494"/>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 name="Google Shape;1647;p59"/>
          <p:cNvGrpSpPr/>
          <p:nvPr/>
        </p:nvGrpSpPr>
        <p:grpSpPr>
          <a:xfrm flipH="1" rot="-5400747">
            <a:off x="2455779" y="2605119"/>
            <a:ext cx="1429476" cy="385503"/>
            <a:chOff x="5228874" y="132800"/>
            <a:chExt cx="3104856" cy="837504"/>
          </a:xfrm>
        </p:grpSpPr>
        <p:sp>
          <p:nvSpPr>
            <p:cNvPr id="1648" name="Google Shape;1648;p59"/>
            <p:cNvSpPr/>
            <p:nvPr/>
          </p:nvSpPr>
          <p:spPr>
            <a:xfrm>
              <a:off x="5305375" y="132800"/>
              <a:ext cx="3028356" cy="837500"/>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59"/>
            <p:cNvSpPr/>
            <p:nvPr/>
          </p:nvSpPr>
          <p:spPr>
            <a:xfrm>
              <a:off x="5228874" y="132810"/>
              <a:ext cx="3104850" cy="837494"/>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3" name="Shape 1653"/>
        <p:cNvGrpSpPr/>
        <p:nvPr/>
      </p:nvGrpSpPr>
      <p:grpSpPr>
        <a:xfrm>
          <a:off x="0" y="0"/>
          <a:ext cx="0" cy="0"/>
          <a:chOff x="0" y="0"/>
          <a:chExt cx="0" cy="0"/>
        </a:xfrm>
      </p:grpSpPr>
      <p:grpSp>
        <p:nvGrpSpPr>
          <p:cNvPr id="1654" name="Google Shape;1654;p60"/>
          <p:cNvGrpSpPr/>
          <p:nvPr/>
        </p:nvGrpSpPr>
        <p:grpSpPr>
          <a:xfrm flipH="1" rot="5400397">
            <a:off x="-350950" y="-4276592"/>
            <a:ext cx="10052173" cy="8796012"/>
            <a:chOff x="577150" y="371675"/>
            <a:chExt cx="2899721" cy="1958151"/>
          </a:xfrm>
        </p:grpSpPr>
        <p:sp>
          <p:nvSpPr>
            <p:cNvPr id="1655" name="Google Shape;1655;p60"/>
            <p:cNvSpPr/>
            <p:nvPr/>
          </p:nvSpPr>
          <p:spPr>
            <a:xfrm>
              <a:off x="702678" y="411388"/>
              <a:ext cx="1319736" cy="66413"/>
            </a:xfrm>
            <a:custGeom>
              <a:rect b="b" l="l" r="r" t="t"/>
              <a:pathLst>
                <a:path extrusionOk="0" h="1684" w="33464">
                  <a:moveTo>
                    <a:pt x="22724" y="1"/>
                  </a:moveTo>
                  <a:cubicBezTo>
                    <a:pt x="22094" y="1"/>
                    <a:pt x="21465" y="8"/>
                    <a:pt x="20832" y="25"/>
                  </a:cubicBezTo>
                  <a:cubicBezTo>
                    <a:pt x="20488" y="38"/>
                    <a:pt x="20132" y="38"/>
                    <a:pt x="19788" y="50"/>
                  </a:cubicBezTo>
                  <a:cubicBezTo>
                    <a:pt x="19432" y="63"/>
                    <a:pt x="19088" y="127"/>
                    <a:pt x="18731" y="127"/>
                  </a:cubicBezTo>
                  <a:cubicBezTo>
                    <a:pt x="18625" y="135"/>
                    <a:pt x="18517" y="138"/>
                    <a:pt x="18408" y="138"/>
                  </a:cubicBezTo>
                  <a:cubicBezTo>
                    <a:pt x="18168" y="138"/>
                    <a:pt x="17924" y="123"/>
                    <a:pt x="17687" y="114"/>
                  </a:cubicBezTo>
                  <a:cubicBezTo>
                    <a:pt x="17616" y="111"/>
                    <a:pt x="17545" y="110"/>
                    <a:pt x="17474" y="110"/>
                  </a:cubicBezTo>
                  <a:cubicBezTo>
                    <a:pt x="17193" y="110"/>
                    <a:pt x="16915" y="127"/>
                    <a:pt x="16630" y="127"/>
                  </a:cubicBezTo>
                  <a:cubicBezTo>
                    <a:pt x="13854" y="190"/>
                    <a:pt x="11066" y="305"/>
                    <a:pt x="8277" y="471"/>
                  </a:cubicBezTo>
                  <a:cubicBezTo>
                    <a:pt x="6889" y="534"/>
                    <a:pt x="5488" y="623"/>
                    <a:pt x="4113" y="725"/>
                  </a:cubicBezTo>
                  <a:lnTo>
                    <a:pt x="2025" y="878"/>
                  </a:lnTo>
                  <a:cubicBezTo>
                    <a:pt x="1668" y="891"/>
                    <a:pt x="1325" y="929"/>
                    <a:pt x="968" y="1018"/>
                  </a:cubicBezTo>
                  <a:cubicBezTo>
                    <a:pt x="624" y="1120"/>
                    <a:pt x="293" y="1298"/>
                    <a:pt x="39" y="1553"/>
                  </a:cubicBezTo>
                  <a:cubicBezTo>
                    <a:pt x="0" y="1578"/>
                    <a:pt x="0" y="1629"/>
                    <a:pt x="39" y="1655"/>
                  </a:cubicBezTo>
                  <a:cubicBezTo>
                    <a:pt x="51" y="1674"/>
                    <a:pt x="70" y="1683"/>
                    <a:pt x="90" y="1683"/>
                  </a:cubicBezTo>
                  <a:cubicBezTo>
                    <a:pt x="109" y="1683"/>
                    <a:pt x="128" y="1674"/>
                    <a:pt x="140" y="1655"/>
                  </a:cubicBezTo>
                  <a:cubicBezTo>
                    <a:pt x="382" y="1426"/>
                    <a:pt x="701" y="1260"/>
                    <a:pt x="1019" y="1184"/>
                  </a:cubicBezTo>
                  <a:cubicBezTo>
                    <a:pt x="1350" y="1082"/>
                    <a:pt x="1694" y="1069"/>
                    <a:pt x="2038" y="1056"/>
                  </a:cubicBezTo>
                  <a:lnTo>
                    <a:pt x="4126" y="916"/>
                  </a:lnTo>
                  <a:cubicBezTo>
                    <a:pt x="5514" y="814"/>
                    <a:pt x="6915" y="738"/>
                    <a:pt x="8290" y="662"/>
                  </a:cubicBezTo>
                  <a:cubicBezTo>
                    <a:pt x="11066" y="509"/>
                    <a:pt x="13854" y="407"/>
                    <a:pt x="16630" y="343"/>
                  </a:cubicBezTo>
                  <a:cubicBezTo>
                    <a:pt x="16987" y="343"/>
                    <a:pt x="17331" y="343"/>
                    <a:pt x="17687" y="305"/>
                  </a:cubicBezTo>
                  <a:cubicBezTo>
                    <a:pt x="18031" y="280"/>
                    <a:pt x="18387" y="241"/>
                    <a:pt x="18731" y="241"/>
                  </a:cubicBezTo>
                  <a:cubicBezTo>
                    <a:pt x="19088" y="241"/>
                    <a:pt x="19432" y="280"/>
                    <a:pt x="19788" y="292"/>
                  </a:cubicBezTo>
                  <a:lnTo>
                    <a:pt x="20832" y="292"/>
                  </a:lnTo>
                  <a:lnTo>
                    <a:pt x="25009" y="280"/>
                  </a:lnTo>
                  <a:cubicBezTo>
                    <a:pt x="25511" y="275"/>
                    <a:pt x="26013" y="273"/>
                    <a:pt x="26515" y="273"/>
                  </a:cubicBezTo>
                  <a:cubicBezTo>
                    <a:pt x="28798" y="273"/>
                    <a:pt x="31076" y="316"/>
                    <a:pt x="33362" y="369"/>
                  </a:cubicBezTo>
                  <a:cubicBezTo>
                    <a:pt x="33413" y="369"/>
                    <a:pt x="33438" y="343"/>
                    <a:pt x="33464" y="305"/>
                  </a:cubicBezTo>
                  <a:cubicBezTo>
                    <a:pt x="33464" y="254"/>
                    <a:pt x="33426" y="229"/>
                    <a:pt x="33375" y="229"/>
                  </a:cubicBezTo>
                  <a:cubicBezTo>
                    <a:pt x="30599" y="101"/>
                    <a:pt x="27810" y="50"/>
                    <a:pt x="25022" y="25"/>
                  </a:cubicBezTo>
                  <a:cubicBezTo>
                    <a:pt x="24253" y="11"/>
                    <a:pt x="23489" y="1"/>
                    <a:pt x="22724"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60"/>
            <p:cNvSpPr/>
            <p:nvPr/>
          </p:nvSpPr>
          <p:spPr>
            <a:xfrm>
              <a:off x="584682" y="394272"/>
              <a:ext cx="2892189" cy="1929835"/>
            </a:xfrm>
            <a:custGeom>
              <a:rect b="b" l="l" r="r" t="t"/>
              <a:pathLst>
                <a:path extrusionOk="0" h="48934" w="73336">
                  <a:moveTo>
                    <a:pt x="1990" y="48070"/>
                  </a:moveTo>
                  <a:cubicBezTo>
                    <a:pt x="2241" y="48320"/>
                    <a:pt x="2617" y="48440"/>
                    <a:pt x="3124" y="48440"/>
                  </a:cubicBezTo>
                  <a:cubicBezTo>
                    <a:pt x="3228" y="48440"/>
                    <a:pt x="3337" y="48435"/>
                    <a:pt x="3451" y="48425"/>
                  </a:cubicBezTo>
                  <a:lnTo>
                    <a:pt x="3451" y="48425"/>
                  </a:lnTo>
                  <a:cubicBezTo>
                    <a:pt x="3329" y="48438"/>
                    <a:pt x="3213" y="48444"/>
                    <a:pt x="3103" y="48444"/>
                  </a:cubicBezTo>
                  <a:cubicBezTo>
                    <a:pt x="2613" y="48444"/>
                    <a:pt x="2238" y="48318"/>
                    <a:pt x="1990" y="48070"/>
                  </a:cubicBezTo>
                  <a:close/>
                  <a:moveTo>
                    <a:pt x="63375" y="1"/>
                  </a:moveTo>
                  <a:cubicBezTo>
                    <a:pt x="61914" y="1"/>
                    <a:pt x="60437" y="14"/>
                    <a:pt x="58943" y="39"/>
                  </a:cubicBezTo>
                  <a:cubicBezTo>
                    <a:pt x="52054" y="128"/>
                    <a:pt x="44809" y="472"/>
                    <a:pt x="37220" y="1070"/>
                  </a:cubicBezTo>
                  <a:cubicBezTo>
                    <a:pt x="35104" y="1004"/>
                    <a:pt x="32626" y="966"/>
                    <a:pt x="29798" y="966"/>
                  </a:cubicBezTo>
                  <a:cubicBezTo>
                    <a:pt x="28797" y="966"/>
                    <a:pt x="27752" y="971"/>
                    <a:pt x="26664" y="981"/>
                  </a:cubicBezTo>
                  <a:cubicBezTo>
                    <a:pt x="23111" y="994"/>
                    <a:pt x="19559" y="1070"/>
                    <a:pt x="16031" y="1185"/>
                  </a:cubicBezTo>
                  <a:cubicBezTo>
                    <a:pt x="11256" y="1350"/>
                    <a:pt x="6660" y="1579"/>
                    <a:pt x="2267" y="1910"/>
                  </a:cubicBezTo>
                  <a:cubicBezTo>
                    <a:pt x="1566" y="1987"/>
                    <a:pt x="1019" y="2191"/>
                    <a:pt x="649" y="2560"/>
                  </a:cubicBezTo>
                  <a:cubicBezTo>
                    <a:pt x="242" y="2942"/>
                    <a:pt x="13" y="3515"/>
                    <a:pt x="0" y="4292"/>
                  </a:cubicBezTo>
                  <a:cubicBezTo>
                    <a:pt x="0" y="4508"/>
                    <a:pt x="0" y="4737"/>
                    <a:pt x="38" y="4979"/>
                  </a:cubicBezTo>
                  <a:lnTo>
                    <a:pt x="1121" y="46808"/>
                  </a:lnTo>
                  <a:cubicBezTo>
                    <a:pt x="1061" y="48229"/>
                    <a:pt x="1674" y="48934"/>
                    <a:pt x="2988" y="48934"/>
                  </a:cubicBezTo>
                  <a:cubicBezTo>
                    <a:pt x="3087" y="48934"/>
                    <a:pt x="3191" y="48930"/>
                    <a:pt x="3298" y="48922"/>
                  </a:cubicBezTo>
                  <a:cubicBezTo>
                    <a:pt x="7067" y="48629"/>
                    <a:pt x="10811" y="48425"/>
                    <a:pt x="14529" y="48298"/>
                  </a:cubicBezTo>
                  <a:lnTo>
                    <a:pt x="16031" y="48247"/>
                  </a:lnTo>
                  <a:cubicBezTo>
                    <a:pt x="18782" y="48158"/>
                    <a:pt x="25963" y="47967"/>
                    <a:pt x="37564" y="47699"/>
                  </a:cubicBezTo>
                  <a:cubicBezTo>
                    <a:pt x="46146" y="47483"/>
                    <a:pt x="53277" y="47317"/>
                    <a:pt x="58943" y="47190"/>
                  </a:cubicBezTo>
                  <a:cubicBezTo>
                    <a:pt x="62538" y="47104"/>
                    <a:pt x="65933" y="47073"/>
                    <a:pt x="69166" y="47073"/>
                  </a:cubicBezTo>
                  <a:cubicBezTo>
                    <a:pt x="69758" y="47073"/>
                    <a:pt x="70344" y="47074"/>
                    <a:pt x="70925" y="47076"/>
                  </a:cubicBezTo>
                  <a:cubicBezTo>
                    <a:pt x="71006" y="47080"/>
                    <a:pt x="71085" y="47082"/>
                    <a:pt x="71162" y="47082"/>
                  </a:cubicBezTo>
                  <a:cubicBezTo>
                    <a:pt x="72664" y="47082"/>
                    <a:pt x="73336" y="46252"/>
                    <a:pt x="73166" y="44593"/>
                  </a:cubicBezTo>
                  <a:lnTo>
                    <a:pt x="72071" y="2063"/>
                  </a:lnTo>
                  <a:cubicBezTo>
                    <a:pt x="72058" y="1694"/>
                    <a:pt x="72007" y="1363"/>
                    <a:pt x="71918" y="1096"/>
                  </a:cubicBezTo>
                  <a:cubicBezTo>
                    <a:pt x="71765" y="739"/>
                    <a:pt x="71536" y="472"/>
                    <a:pt x="71180" y="306"/>
                  </a:cubicBezTo>
                  <a:cubicBezTo>
                    <a:pt x="70874" y="179"/>
                    <a:pt x="70518" y="102"/>
                    <a:pt x="70085" y="102"/>
                  </a:cubicBezTo>
                  <a:cubicBezTo>
                    <a:pt x="67883" y="33"/>
                    <a:pt x="65648" y="1"/>
                    <a:pt x="63375"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60"/>
            <p:cNvSpPr/>
            <p:nvPr/>
          </p:nvSpPr>
          <p:spPr>
            <a:xfrm>
              <a:off x="577150" y="389224"/>
              <a:ext cx="2899051" cy="1940601"/>
            </a:xfrm>
            <a:custGeom>
              <a:rect b="b" l="l" r="r" t="t"/>
              <a:pathLst>
                <a:path extrusionOk="0" h="49207" w="73510">
                  <a:moveTo>
                    <a:pt x="62794" y="263"/>
                  </a:moveTo>
                  <a:cubicBezTo>
                    <a:pt x="64161" y="263"/>
                    <a:pt x="65530" y="273"/>
                    <a:pt x="66901" y="294"/>
                  </a:cubicBezTo>
                  <a:cubicBezTo>
                    <a:pt x="67716" y="307"/>
                    <a:pt x="68531" y="319"/>
                    <a:pt x="69346" y="345"/>
                  </a:cubicBezTo>
                  <a:cubicBezTo>
                    <a:pt x="69766" y="345"/>
                    <a:pt x="70174" y="358"/>
                    <a:pt x="70581" y="370"/>
                  </a:cubicBezTo>
                  <a:cubicBezTo>
                    <a:pt x="70976" y="409"/>
                    <a:pt x="71358" y="485"/>
                    <a:pt x="71638" y="740"/>
                  </a:cubicBezTo>
                  <a:cubicBezTo>
                    <a:pt x="71791" y="867"/>
                    <a:pt x="71893" y="1007"/>
                    <a:pt x="71982" y="1185"/>
                  </a:cubicBezTo>
                  <a:cubicBezTo>
                    <a:pt x="72058" y="1364"/>
                    <a:pt x="72084" y="1555"/>
                    <a:pt x="72122" y="1746"/>
                  </a:cubicBezTo>
                  <a:cubicBezTo>
                    <a:pt x="72147" y="1949"/>
                    <a:pt x="72147" y="2140"/>
                    <a:pt x="72147" y="2344"/>
                  </a:cubicBezTo>
                  <a:lnTo>
                    <a:pt x="72173" y="2968"/>
                  </a:lnTo>
                  <a:lnTo>
                    <a:pt x="72237" y="5413"/>
                  </a:lnTo>
                  <a:lnTo>
                    <a:pt x="72491" y="15256"/>
                  </a:lnTo>
                  <a:cubicBezTo>
                    <a:pt x="72568" y="18541"/>
                    <a:pt x="72657" y="21813"/>
                    <a:pt x="72771" y="25098"/>
                  </a:cubicBezTo>
                  <a:lnTo>
                    <a:pt x="72911" y="30014"/>
                  </a:lnTo>
                  <a:lnTo>
                    <a:pt x="73039" y="34929"/>
                  </a:lnTo>
                  <a:lnTo>
                    <a:pt x="73281" y="44771"/>
                  </a:lnTo>
                  <a:cubicBezTo>
                    <a:pt x="73319" y="45153"/>
                    <a:pt x="73332" y="45535"/>
                    <a:pt x="73230" y="45892"/>
                  </a:cubicBezTo>
                  <a:cubicBezTo>
                    <a:pt x="73153" y="46261"/>
                    <a:pt x="72962" y="46592"/>
                    <a:pt x="72657" y="46809"/>
                  </a:cubicBezTo>
                  <a:cubicBezTo>
                    <a:pt x="72377" y="47013"/>
                    <a:pt x="71995" y="47102"/>
                    <a:pt x="71613" y="47127"/>
                  </a:cubicBezTo>
                  <a:cubicBezTo>
                    <a:pt x="71549" y="47131"/>
                    <a:pt x="71485" y="47133"/>
                    <a:pt x="71422" y="47133"/>
                  </a:cubicBezTo>
                  <a:cubicBezTo>
                    <a:pt x="71294" y="47133"/>
                    <a:pt x="71167" y="47127"/>
                    <a:pt x="71040" y="47127"/>
                  </a:cubicBezTo>
                  <a:lnTo>
                    <a:pt x="70441" y="47127"/>
                  </a:lnTo>
                  <a:cubicBezTo>
                    <a:pt x="69658" y="47114"/>
                    <a:pt x="68875" y="47108"/>
                    <a:pt x="68092" y="47108"/>
                  </a:cubicBezTo>
                  <a:cubicBezTo>
                    <a:pt x="67309" y="47108"/>
                    <a:pt x="66526" y="47114"/>
                    <a:pt x="65743" y="47127"/>
                  </a:cubicBezTo>
                  <a:cubicBezTo>
                    <a:pt x="62597" y="47140"/>
                    <a:pt x="59465" y="47204"/>
                    <a:pt x="56333" y="47280"/>
                  </a:cubicBezTo>
                  <a:lnTo>
                    <a:pt x="37513" y="47726"/>
                  </a:lnTo>
                  <a:lnTo>
                    <a:pt x="18705" y="48209"/>
                  </a:lnTo>
                  <a:lnTo>
                    <a:pt x="16350" y="48273"/>
                  </a:lnTo>
                  <a:lnTo>
                    <a:pt x="13994" y="48350"/>
                  </a:lnTo>
                  <a:cubicBezTo>
                    <a:pt x="12428" y="48400"/>
                    <a:pt x="10849" y="48477"/>
                    <a:pt x="9295" y="48553"/>
                  </a:cubicBezTo>
                  <a:cubicBezTo>
                    <a:pt x="7729" y="48655"/>
                    <a:pt x="6163" y="48744"/>
                    <a:pt x="4597" y="48859"/>
                  </a:cubicBezTo>
                  <a:lnTo>
                    <a:pt x="3425" y="48935"/>
                  </a:lnTo>
                  <a:cubicBezTo>
                    <a:pt x="3355" y="48938"/>
                    <a:pt x="3286" y="48939"/>
                    <a:pt x="3216" y="48939"/>
                  </a:cubicBezTo>
                  <a:cubicBezTo>
                    <a:pt x="2905" y="48939"/>
                    <a:pt x="2598" y="48910"/>
                    <a:pt x="2318" y="48795"/>
                  </a:cubicBezTo>
                  <a:cubicBezTo>
                    <a:pt x="2165" y="48732"/>
                    <a:pt x="2025" y="48630"/>
                    <a:pt x="1897" y="48502"/>
                  </a:cubicBezTo>
                  <a:cubicBezTo>
                    <a:pt x="1770" y="48375"/>
                    <a:pt x="1668" y="48222"/>
                    <a:pt x="1604" y="48057"/>
                  </a:cubicBezTo>
                  <a:cubicBezTo>
                    <a:pt x="1477" y="47726"/>
                    <a:pt x="1452" y="47344"/>
                    <a:pt x="1464" y="46962"/>
                  </a:cubicBezTo>
                  <a:lnTo>
                    <a:pt x="1464" y="46949"/>
                  </a:lnTo>
                  <a:lnTo>
                    <a:pt x="408" y="6355"/>
                  </a:lnTo>
                  <a:lnTo>
                    <a:pt x="382" y="5082"/>
                  </a:lnTo>
                  <a:cubicBezTo>
                    <a:pt x="344" y="4674"/>
                    <a:pt x="331" y="4254"/>
                    <a:pt x="408" y="3859"/>
                  </a:cubicBezTo>
                  <a:cubicBezTo>
                    <a:pt x="471" y="3465"/>
                    <a:pt x="637" y="3095"/>
                    <a:pt x="917" y="2828"/>
                  </a:cubicBezTo>
                  <a:cubicBezTo>
                    <a:pt x="1197" y="2535"/>
                    <a:pt x="1554" y="2382"/>
                    <a:pt x="1961" y="2280"/>
                  </a:cubicBezTo>
                  <a:cubicBezTo>
                    <a:pt x="2152" y="2229"/>
                    <a:pt x="2356" y="2204"/>
                    <a:pt x="2559" y="2191"/>
                  </a:cubicBezTo>
                  <a:lnTo>
                    <a:pt x="3196" y="2140"/>
                  </a:lnTo>
                  <a:lnTo>
                    <a:pt x="4457" y="2051"/>
                  </a:lnTo>
                  <a:lnTo>
                    <a:pt x="6991" y="1886"/>
                  </a:lnTo>
                  <a:cubicBezTo>
                    <a:pt x="8671" y="1771"/>
                    <a:pt x="10365" y="1695"/>
                    <a:pt x="12046" y="1618"/>
                  </a:cubicBezTo>
                  <a:lnTo>
                    <a:pt x="14580" y="1504"/>
                  </a:lnTo>
                  <a:cubicBezTo>
                    <a:pt x="15420" y="1478"/>
                    <a:pt x="16261" y="1440"/>
                    <a:pt x="17114" y="1427"/>
                  </a:cubicBezTo>
                  <a:lnTo>
                    <a:pt x="27250" y="1236"/>
                  </a:lnTo>
                  <a:cubicBezTo>
                    <a:pt x="28489" y="1222"/>
                    <a:pt x="29727" y="1213"/>
                    <a:pt x="30966" y="1213"/>
                  </a:cubicBezTo>
                  <a:cubicBezTo>
                    <a:pt x="33110" y="1213"/>
                    <a:pt x="35255" y="1240"/>
                    <a:pt x="37411" y="1313"/>
                  </a:cubicBezTo>
                  <a:cubicBezTo>
                    <a:pt x="43943" y="803"/>
                    <a:pt x="50488" y="460"/>
                    <a:pt x="57084" y="319"/>
                  </a:cubicBezTo>
                  <a:cubicBezTo>
                    <a:pt x="58983" y="282"/>
                    <a:pt x="60886" y="263"/>
                    <a:pt x="62794" y="263"/>
                  </a:cubicBezTo>
                  <a:close/>
                  <a:moveTo>
                    <a:pt x="63401" y="0"/>
                  </a:moveTo>
                  <a:cubicBezTo>
                    <a:pt x="61283" y="0"/>
                    <a:pt x="59167" y="28"/>
                    <a:pt x="57046" y="78"/>
                  </a:cubicBezTo>
                  <a:cubicBezTo>
                    <a:pt x="50488" y="205"/>
                    <a:pt x="43930" y="549"/>
                    <a:pt x="37411" y="1071"/>
                  </a:cubicBezTo>
                  <a:cubicBezTo>
                    <a:pt x="35117" y="993"/>
                    <a:pt x="32812" y="968"/>
                    <a:pt x="30508" y="968"/>
                  </a:cubicBezTo>
                  <a:cubicBezTo>
                    <a:pt x="29421" y="968"/>
                    <a:pt x="28335" y="973"/>
                    <a:pt x="27250" y="982"/>
                  </a:cubicBezTo>
                  <a:lnTo>
                    <a:pt x="17088" y="1147"/>
                  </a:lnTo>
                  <a:cubicBezTo>
                    <a:pt x="16248" y="1173"/>
                    <a:pt x="15407" y="1198"/>
                    <a:pt x="14567" y="1236"/>
                  </a:cubicBezTo>
                  <a:lnTo>
                    <a:pt x="12033" y="1325"/>
                  </a:lnTo>
                  <a:cubicBezTo>
                    <a:pt x="10327" y="1402"/>
                    <a:pt x="8646" y="1504"/>
                    <a:pt x="6952" y="1593"/>
                  </a:cubicBezTo>
                  <a:lnTo>
                    <a:pt x="4419" y="1758"/>
                  </a:lnTo>
                  <a:lnTo>
                    <a:pt x="3145" y="1847"/>
                  </a:lnTo>
                  <a:lnTo>
                    <a:pt x="2509" y="1898"/>
                  </a:lnTo>
                  <a:cubicBezTo>
                    <a:pt x="2292" y="1911"/>
                    <a:pt x="2063" y="1949"/>
                    <a:pt x="1859" y="2000"/>
                  </a:cubicBezTo>
                  <a:cubicBezTo>
                    <a:pt x="1426" y="2089"/>
                    <a:pt x="1006" y="2293"/>
                    <a:pt x="688" y="2611"/>
                  </a:cubicBezTo>
                  <a:cubicBezTo>
                    <a:pt x="344" y="2930"/>
                    <a:pt x="153" y="3375"/>
                    <a:pt x="76" y="3808"/>
                  </a:cubicBezTo>
                  <a:cubicBezTo>
                    <a:pt x="0" y="4254"/>
                    <a:pt x="13" y="4687"/>
                    <a:pt x="51" y="5120"/>
                  </a:cubicBezTo>
                  <a:lnTo>
                    <a:pt x="76" y="6393"/>
                  </a:lnTo>
                  <a:lnTo>
                    <a:pt x="1133" y="46953"/>
                  </a:lnTo>
                  <a:lnTo>
                    <a:pt x="1133" y="46953"/>
                  </a:lnTo>
                  <a:cubicBezTo>
                    <a:pt x="1108" y="47346"/>
                    <a:pt x="1134" y="47765"/>
                    <a:pt x="1286" y="48159"/>
                  </a:cubicBezTo>
                  <a:cubicBezTo>
                    <a:pt x="1388" y="48350"/>
                    <a:pt x="1477" y="48541"/>
                    <a:pt x="1643" y="48693"/>
                  </a:cubicBezTo>
                  <a:cubicBezTo>
                    <a:pt x="1795" y="48833"/>
                    <a:pt x="1986" y="48961"/>
                    <a:pt x="2177" y="49050"/>
                  </a:cubicBezTo>
                  <a:cubicBezTo>
                    <a:pt x="2502" y="49175"/>
                    <a:pt x="2852" y="49206"/>
                    <a:pt x="3185" y="49206"/>
                  </a:cubicBezTo>
                  <a:cubicBezTo>
                    <a:pt x="3258" y="49206"/>
                    <a:pt x="3329" y="49205"/>
                    <a:pt x="3400" y="49203"/>
                  </a:cubicBezTo>
                  <a:lnTo>
                    <a:pt x="4584" y="49126"/>
                  </a:lnTo>
                  <a:cubicBezTo>
                    <a:pt x="6138" y="49012"/>
                    <a:pt x="7716" y="48897"/>
                    <a:pt x="9283" y="48821"/>
                  </a:cubicBezTo>
                  <a:cubicBezTo>
                    <a:pt x="10836" y="48732"/>
                    <a:pt x="12415" y="48668"/>
                    <a:pt x="13969" y="48604"/>
                  </a:cubicBezTo>
                  <a:lnTo>
                    <a:pt x="16337" y="48528"/>
                  </a:lnTo>
                  <a:lnTo>
                    <a:pt x="18693" y="48464"/>
                  </a:lnTo>
                  <a:lnTo>
                    <a:pt x="37513" y="47993"/>
                  </a:lnTo>
                  <a:lnTo>
                    <a:pt x="56320" y="47535"/>
                  </a:lnTo>
                  <a:cubicBezTo>
                    <a:pt x="59452" y="47458"/>
                    <a:pt x="62585" y="47382"/>
                    <a:pt x="65717" y="47344"/>
                  </a:cubicBezTo>
                  <a:cubicBezTo>
                    <a:pt x="67283" y="47331"/>
                    <a:pt x="68862" y="47331"/>
                    <a:pt x="70416" y="47331"/>
                  </a:cubicBezTo>
                  <a:lnTo>
                    <a:pt x="71001" y="47331"/>
                  </a:lnTo>
                  <a:cubicBezTo>
                    <a:pt x="71129" y="47331"/>
                    <a:pt x="71256" y="47337"/>
                    <a:pt x="71391" y="47337"/>
                  </a:cubicBezTo>
                  <a:cubicBezTo>
                    <a:pt x="71458" y="47337"/>
                    <a:pt x="71528" y="47335"/>
                    <a:pt x="71600" y="47331"/>
                  </a:cubicBezTo>
                  <a:cubicBezTo>
                    <a:pt x="71995" y="47293"/>
                    <a:pt x="72402" y="47216"/>
                    <a:pt x="72759" y="46962"/>
                  </a:cubicBezTo>
                  <a:cubicBezTo>
                    <a:pt x="73102" y="46745"/>
                    <a:pt x="73319" y="46338"/>
                    <a:pt x="73408" y="45943"/>
                  </a:cubicBezTo>
                  <a:cubicBezTo>
                    <a:pt x="73510" y="45535"/>
                    <a:pt x="73484" y="45128"/>
                    <a:pt x="73459" y="44733"/>
                  </a:cubicBezTo>
                  <a:lnTo>
                    <a:pt x="73192" y="34916"/>
                  </a:lnTo>
                  <a:lnTo>
                    <a:pt x="73064" y="30001"/>
                  </a:lnTo>
                  <a:lnTo>
                    <a:pt x="72950" y="25073"/>
                  </a:lnTo>
                  <a:cubicBezTo>
                    <a:pt x="72899" y="21801"/>
                    <a:pt x="72810" y="18515"/>
                    <a:pt x="72720" y="15243"/>
                  </a:cubicBezTo>
                  <a:lnTo>
                    <a:pt x="72466" y="5400"/>
                  </a:lnTo>
                  <a:lnTo>
                    <a:pt x="72402" y="2955"/>
                  </a:lnTo>
                  <a:lnTo>
                    <a:pt x="72389" y="2331"/>
                  </a:lnTo>
                  <a:cubicBezTo>
                    <a:pt x="72377" y="2128"/>
                    <a:pt x="72389" y="1898"/>
                    <a:pt x="72364" y="1695"/>
                  </a:cubicBezTo>
                  <a:cubicBezTo>
                    <a:pt x="72326" y="1478"/>
                    <a:pt x="72275" y="1262"/>
                    <a:pt x="72186" y="1058"/>
                  </a:cubicBezTo>
                  <a:cubicBezTo>
                    <a:pt x="72084" y="867"/>
                    <a:pt x="71956" y="676"/>
                    <a:pt x="71791" y="536"/>
                  </a:cubicBezTo>
                  <a:cubicBezTo>
                    <a:pt x="71702" y="460"/>
                    <a:pt x="71613" y="396"/>
                    <a:pt x="71511" y="345"/>
                  </a:cubicBezTo>
                  <a:cubicBezTo>
                    <a:pt x="71422" y="294"/>
                    <a:pt x="71307" y="243"/>
                    <a:pt x="71218" y="218"/>
                  </a:cubicBezTo>
                  <a:cubicBezTo>
                    <a:pt x="71001" y="154"/>
                    <a:pt x="70785" y="116"/>
                    <a:pt x="70581" y="103"/>
                  </a:cubicBezTo>
                  <a:cubicBezTo>
                    <a:pt x="70148" y="90"/>
                    <a:pt x="69754" y="90"/>
                    <a:pt x="69333" y="78"/>
                  </a:cubicBezTo>
                  <a:cubicBezTo>
                    <a:pt x="68518" y="52"/>
                    <a:pt x="67716" y="39"/>
                    <a:pt x="66889" y="27"/>
                  </a:cubicBezTo>
                  <a:cubicBezTo>
                    <a:pt x="65725" y="9"/>
                    <a:pt x="64563" y="0"/>
                    <a:pt x="63401"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60"/>
            <p:cNvSpPr/>
            <p:nvPr/>
          </p:nvSpPr>
          <p:spPr>
            <a:xfrm>
              <a:off x="642931" y="2252188"/>
              <a:ext cx="83371" cy="58525"/>
            </a:xfrm>
            <a:custGeom>
              <a:rect b="b" l="l" r="r" t="t"/>
              <a:pathLst>
                <a:path extrusionOk="0" h="1484" w="2114">
                  <a:moveTo>
                    <a:pt x="131" y="1"/>
                  </a:moveTo>
                  <a:cubicBezTo>
                    <a:pt x="125" y="1"/>
                    <a:pt x="120" y="1"/>
                    <a:pt x="115" y="3"/>
                  </a:cubicBezTo>
                  <a:cubicBezTo>
                    <a:pt x="51" y="3"/>
                    <a:pt x="0" y="66"/>
                    <a:pt x="0" y="130"/>
                  </a:cubicBezTo>
                  <a:cubicBezTo>
                    <a:pt x="0" y="245"/>
                    <a:pt x="38" y="359"/>
                    <a:pt x="64" y="474"/>
                  </a:cubicBezTo>
                  <a:cubicBezTo>
                    <a:pt x="77" y="538"/>
                    <a:pt x="102" y="576"/>
                    <a:pt x="127" y="627"/>
                  </a:cubicBezTo>
                  <a:cubicBezTo>
                    <a:pt x="166" y="678"/>
                    <a:pt x="178" y="729"/>
                    <a:pt x="242" y="754"/>
                  </a:cubicBezTo>
                  <a:cubicBezTo>
                    <a:pt x="268" y="767"/>
                    <a:pt x="293" y="792"/>
                    <a:pt x="306" y="818"/>
                  </a:cubicBezTo>
                  <a:cubicBezTo>
                    <a:pt x="318" y="856"/>
                    <a:pt x="331" y="869"/>
                    <a:pt x="357" y="894"/>
                  </a:cubicBezTo>
                  <a:cubicBezTo>
                    <a:pt x="369" y="945"/>
                    <a:pt x="395" y="996"/>
                    <a:pt x="433" y="1047"/>
                  </a:cubicBezTo>
                  <a:cubicBezTo>
                    <a:pt x="509" y="1136"/>
                    <a:pt x="611" y="1200"/>
                    <a:pt x="700" y="1263"/>
                  </a:cubicBezTo>
                  <a:cubicBezTo>
                    <a:pt x="904" y="1378"/>
                    <a:pt x="1133" y="1442"/>
                    <a:pt x="1350" y="1467"/>
                  </a:cubicBezTo>
                  <a:cubicBezTo>
                    <a:pt x="1420" y="1479"/>
                    <a:pt x="1488" y="1483"/>
                    <a:pt x="1556" y="1483"/>
                  </a:cubicBezTo>
                  <a:cubicBezTo>
                    <a:pt x="1711" y="1483"/>
                    <a:pt x="1861" y="1459"/>
                    <a:pt x="2012" y="1442"/>
                  </a:cubicBezTo>
                  <a:cubicBezTo>
                    <a:pt x="2076" y="1429"/>
                    <a:pt x="2114" y="1378"/>
                    <a:pt x="2114" y="1314"/>
                  </a:cubicBezTo>
                  <a:cubicBezTo>
                    <a:pt x="2114" y="1251"/>
                    <a:pt x="2050" y="1200"/>
                    <a:pt x="1987" y="1200"/>
                  </a:cubicBezTo>
                  <a:cubicBezTo>
                    <a:pt x="1948" y="1202"/>
                    <a:pt x="1909" y="1203"/>
                    <a:pt x="1870" y="1203"/>
                  </a:cubicBezTo>
                  <a:cubicBezTo>
                    <a:pt x="1705" y="1203"/>
                    <a:pt x="1543" y="1184"/>
                    <a:pt x="1388" y="1174"/>
                  </a:cubicBezTo>
                  <a:cubicBezTo>
                    <a:pt x="1184" y="1161"/>
                    <a:pt x="993" y="1111"/>
                    <a:pt x="828" y="1021"/>
                  </a:cubicBezTo>
                  <a:cubicBezTo>
                    <a:pt x="739" y="983"/>
                    <a:pt x="675" y="932"/>
                    <a:pt x="586" y="869"/>
                  </a:cubicBezTo>
                  <a:cubicBezTo>
                    <a:pt x="560" y="830"/>
                    <a:pt x="509" y="805"/>
                    <a:pt x="484" y="767"/>
                  </a:cubicBezTo>
                  <a:cubicBezTo>
                    <a:pt x="459" y="754"/>
                    <a:pt x="446" y="729"/>
                    <a:pt x="433" y="703"/>
                  </a:cubicBezTo>
                  <a:cubicBezTo>
                    <a:pt x="420" y="690"/>
                    <a:pt x="420" y="665"/>
                    <a:pt x="420" y="627"/>
                  </a:cubicBezTo>
                  <a:cubicBezTo>
                    <a:pt x="420" y="563"/>
                    <a:pt x="382" y="538"/>
                    <a:pt x="369" y="487"/>
                  </a:cubicBezTo>
                  <a:cubicBezTo>
                    <a:pt x="357" y="461"/>
                    <a:pt x="331" y="410"/>
                    <a:pt x="318" y="359"/>
                  </a:cubicBezTo>
                  <a:cubicBezTo>
                    <a:pt x="280" y="283"/>
                    <a:pt x="255" y="181"/>
                    <a:pt x="229" y="92"/>
                  </a:cubicBezTo>
                  <a:cubicBezTo>
                    <a:pt x="218" y="46"/>
                    <a:pt x="176" y="1"/>
                    <a:pt x="131"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60"/>
            <p:cNvSpPr/>
            <p:nvPr/>
          </p:nvSpPr>
          <p:spPr>
            <a:xfrm>
              <a:off x="616784" y="393247"/>
              <a:ext cx="2823962" cy="1891225"/>
            </a:xfrm>
            <a:custGeom>
              <a:rect b="b" l="l" r="r" t="t"/>
              <a:pathLst>
                <a:path extrusionOk="0" h="47955" w="71606">
                  <a:moveTo>
                    <a:pt x="68698" y="1"/>
                  </a:moveTo>
                  <a:cubicBezTo>
                    <a:pt x="69029" y="167"/>
                    <a:pt x="69271" y="421"/>
                    <a:pt x="69411" y="765"/>
                  </a:cubicBezTo>
                  <a:cubicBezTo>
                    <a:pt x="69525" y="1032"/>
                    <a:pt x="69576" y="1351"/>
                    <a:pt x="69551" y="1733"/>
                  </a:cubicBezTo>
                  <a:lnTo>
                    <a:pt x="70633" y="43269"/>
                  </a:lnTo>
                  <a:cubicBezTo>
                    <a:pt x="70803" y="44879"/>
                    <a:pt x="70143" y="45695"/>
                    <a:pt x="68678" y="45695"/>
                  </a:cubicBezTo>
                  <a:cubicBezTo>
                    <a:pt x="68602" y="45695"/>
                    <a:pt x="68523" y="45693"/>
                    <a:pt x="68443" y="45688"/>
                  </a:cubicBezTo>
                  <a:cubicBezTo>
                    <a:pt x="67506" y="45678"/>
                    <a:pt x="66555" y="45674"/>
                    <a:pt x="65590" y="45674"/>
                  </a:cubicBezTo>
                  <a:cubicBezTo>
                    <a:pt x="62775" y="45674"/>
                    <a:pt x="59835" y="45714"/>
                    <a:pt x="56754" y="45790"/>
                  </a:cubicBezTo>
                  <a:cubicBezTo>
                    <a:pt x="50616" y="45930"/>
                    <a:pt x="43944" y="46210"/>
                    <a:pt x="36737" y="46618"/>
                  </a:cubicBezTo>
                  <a:lnTo>
                    <a:pt x="36724" y="46618"/>
                  </a:lnTo>
                  <a:lnTo>
                    <a:pt x="36737" y="47038"/>
                  </a:lnTo>
                  <a:cubicBezTo>
                    <a:pt x="49500" y="46495"/>
                    <a:pt x="58828" y="46218"/>
                    <a:pt x="64727" y="46218"/>
                  </a:cubicBezTo>
                  <a:cubicBezTo>
                    <a:pt x="66573" y="46218"/>
                    <a:pt x="68083" y="46245"/>
                    <a:pt x="69258" y="46299"/>
                  </a:cubicBezTo>
                  <a:cubicBezTo>
                    <a:pt x="69336" y="46304"/>
                    <a:pt x="69412" y="46307"/>
                    <a:pt x="69486" y="46307"/>
                  </a:cubicBezTo>
                  <a:cubicBezTo>
                    <a:pt x="70944" y="46307"/>
                    <a:pt x="71606" y="45351"/>
                    <a:pt x="71448" y="43473"/>
                  </a:cubicBezTo>
                  <a:lnTo>
                    <a:pt x="70366" y="1936"/>
                  </a:lnTo>
                  <a:cubicBezTo>
                    <a:pt x="70378" y="1020"/>
                    <a:pt x="70060" y="434"/>
                    <a:pt x="69411" y="179"/>
                  </a:cubicBezTo>
                  <a:cubicBezTo>
                    <a:pt x="69207" y="65"/>
                    <a:pt x="68965" y="14"/>
                    <a:pt x="68698" y="1"/>
                  </a:cubicBezTo>
                  <a:close/>
                  <a:moveTo>
                    <a:pt x="2280" y="2077"/>
                  </a:moveTo>
                  <a:lnTo>
                    <a:pt x="2280" y="2077"/>
                  </a:lnTo>
                  <a:cubicBezTo>
                    <a:pt x="701" y="2229"/>
                    <a:pt x="1" y="3223"/>
                    <a:pt x="179" y="5031"/>
                  </a:cubicBezTo>
                  <a:lnTo>
                    <a:pt x="1236" y="45879"/>
                  </a:lnTo>
                  <a:cubicBezTo>
                    <a:pt x="1177" y="47263"/>
                    <a:pt x="1799" y="47954"/>
                    <a:pt x="3070" y="47954"/>
                  </a:cubicBezTo>
                  <a:cubicBezTo>
                    <a:pt x="3168" y="47954"/>
                    <a:pt x="3270" y="47950"/>
                    <a:pt x="3375" y="47942"/>
                  </a:cubicBezTo>
                  <a:cubicBezTo>
                    <a:pt x="7450" y="47636"/>
                    <a:pt x="11588" y="47420"/>
                    <a:pt x="15803" y="47293"/>
                  </a:cubicBezTo>
                  <a:cubicBezTo>
                    <a:pt x="16287" y="47280"/>
                    <a:pt x="16771" y="47242"/>
                    <a:pt x="17255" y="47242"/>
                  </a:cubicBezTo>
                  <a:cubicBezTo>
                    <a:pt x="22071" y="47085"/>
                    <a:pt x="27031" y="47003"/>
                    <a:pt x="32128" y="47003"/>
                  </a:cubicBezTo>
                  <a:cubicBezTo>
                    <a:pt x="33648" y="47003"/>
                    <a:pt x="35180" y="47011"/>
                    <a:pt x="36724" y="47025"/>
                  </a:cubicBezTo>
                  <a:lnTo>
                    <a:pt x="36699" y="46605"/>
                  </a:lnTo>
                  <a:lnTo>
                    <a:pt x="36546" y="46605"/>
                  </a:lnTo>
                  <a:cubicBezTo>
                    <a:pt x="33801" y="46541"/>
                    <a:pt x="31084" y="46509"/>
                    <a:pt x="28397" y="46509"/>
                  </a:cubicBezTo>
                  <a:cubicBezTo>
                    <a:pt x="24628" y="46509"/>
                    <a:pt x="20917" y="46573"/>
                    <a:pt x="17267" y="46707"/>
                  </a:cubicBezTo>
                  <a:cubicBezTo>
                    <a:pt x="16784" y="46720"/>
                    <a:pt x="16300" y="46732"/>
                    <a:pt x="15816" y="46745"/>
                  </a:cubicBezTo>
                  <a:cubicBezTo>
                    <a:pt x="12098" y="46872"/>
                    <a:pt x="8431" y="47089"/>
                    <a:pt x="4840" y="47356"/>
                  </a:cubicBezTo>
                  <a:cubicBezTo>
                    <a:pt x="4733" y="47364"/>
                    <a:pt x="4631" y="47368"/>
                    <a:pt x="4532" y="47368"/>
                  </a:cubicBezTo>
                  <a:cubicBezTo>
                    <a:pt x="3252" y="47368"/>
                    <a:pt x="2641" y="46676"/>
                    <a:pt x="2700" y="45281"/>
                  </a:cubicBezTo>
                  <a:lnTo>
                    <a:pt x="1669" y="4432"/>
                  </a:lnTo>
                  <a:cubicBezTo>
                    <a:pt x="1656" y="4190"/>
                    <a:pt x="1644" y="3961"/>
                    <a:pt x="1644" y="3757"/>
                  </a:cubicBezTo>
                  <a:cubicBezTo>
                    <a:pt x="1656" y="3006"/>
                    <a:pt x="1873" y="2459"/>
                    <a:pt x="2280" y="2077"/>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60"/>
            <p:cNvSpPr/>
            <p:nvPr/>
          </p:nvSpPr>
          <p:spPr>
            <a:xfrm>
              <a:off x="682092" y="381337"/>
              <a:ext cx="2726472" cy="1879434"/>
            </a:xfrm>
            <a:custGeom>
              <a:rect b="b" l="l" r="r" t="t"/>
              <a:pathLst>
                <a:path extrusionOk="0" h="47656" w="69134">
                  <a:moveTo>
                    <a:pt x="59161" y="1"/>
                  </a:moveTo>
                  <a:cubicBezTo>
                    <a:pt x="57821" y="1"/>
                    <a:pt x="56466" y="12"/>
                    <a:pt x="55098" y="36"/>
                  </a:cubicBezTo>
                  <a:cubicBezTo>
                    <a:pt x="48365" y="125"/>
                    <a:pt x="41314" y="468"/>
                    <a:pt x="33895" y="1053"/>
                  </a:cubicBezTo>
                  <a:lnTo>
                    <a:pt x="33895" y="1053"/>
                  </a:lnTo>
                  <a:cubicBezTo>
                    <a:pt x="30679" y="952"/>
                    <a:pt x="27452" y="898"/>
                    <a:pt x="24217" y="898"/>
                  </a:cubicBezTo>
                  <a:cubicBezTo>
                    <a:pt x="21376" y="898"/>
                    <a:pt x="18528" y="940"/>
                    <a:pt x="15675" y="1029"/>
                  </a:cubicBezTo>
                  <a:cubicBezTo>
                    <a:pt x="11168" y="1156"/>
                    <a:pt x="6698" y="1398"/>
                    <a:pt x="2190" y="1755"/>
                  </a:cubicBezTo>
                  <a:cubicBezTo>
                    <a:pt x="1516" y="1793"/>
                    <a:pt x="981" y="2009"/>
                    <a:pt x="637" y="2379"/>
                  </a:cubicBezTo>
                  <a:cubicBezTo>
                    <a:pt x="242" y="2761"/>
                    <a:pt x="13" y="3334"/>
                    <a:pt x="0" y="4059"/>
                  </a:cubicBezTo>
                  <a:cubicBezTo>
                    <a:pt x="0" y="4263"/>
                    <a:pt x="0" y="4492"/>
                    <a:pt x="26" y="4734"/>
                  </a:cubicBezTo>
                  <a:lnTo>
                    <a:pt x="1095" y="45570"/>
                  </a:lnTo>
                  <a:cubicBezTo>
                    <a:pt x="1036" y="46974"/>
                    <a:pt x="1655" y="47655"/>
                    <a:pt x="2952" y="47655"/>
                  </a:cubicBezTo>
                  <a:cubicBezTo>
                    <a:pt x="3043" y="47655"/>
                    <a:pt x="3137" y="47652"/>
                    <a:pt x="3235" y="47645"/>
                  </a:cubicBezTo>
                  <a:cubicBezTo>
                    <a:pt x="6825" y="47365"/>
                    <a:pt x="10493" y="47162"/>
                    <a:pt x="14211" y="47034"/>
                  </a:cubicBezTo>
                  <a:cubicBezTo>
                    <a:pt x="14695" y="47022"/>
                    <a:pt x="15179" y="46983"/>
                    <a:pt x="15662" y="46983"/>
                  </a:cubicBezTo>
                  <a:cubicBezTo>
                    <a:pt x="19311" y="46864"/>
                    <a:pt x="23020" y="46806"/>
                    <a:pt x="26786" y="46806"/>
                  </a:cubicBezTo>
                  <a:cubicBezTo>
                    <a:pt x="29472" y="46806"/>
                    <a:pt x="32187" y="46836"/>
                    <a:pt x="34928" y="46894"/>
                  </a:cubicBezTo>
                  <a:lnTo>
                    <a:pt x="35094" y="46894"/>
                  </a:lnTo>
                  <a:lnTo>
                    <a:pt x="35094" y="46893"/>
                  </a:lnTo>
                  <a:lnTo>
                    <a:pt x="35094" y="46893"/>
                  </a:lnTo>
                  <a:cubicBezTo>
                    <a:pt x="42296" y="46474"/>
                    <a:pt x="48964" y="46207"/>
                    <a:pt x="55098" y="46067"/>
                  </a:cubicBezTo>
                  <a:cubicBezTo>
                    <a:pt x="58596" y="45980"/>
                    <a:pt x="61930" y="45949"/>
                    <a:pt x="65078" y="45949"/>
                  </a:cubicBezTo>
                  <a:cubicBezTo>
                    <a:pt x="65654" y="45949"/>
                    <a:pt x="66224" y="45950"/>
                    <a:pt x="66787" y="45952"/>
                  </a:cubicBezTo>
                  <a:cubicBezTo>
                    <a:pt x="66877" y="45958"/>
                    <a:pt x="66964" y="45960"/>
                    <a:pt x="67049" y="45960"/>
                  </a:cubicBezTo>
                  <a:cubicBezTo>
                    <a:pt x="68483" y="45960"/>
                    <a:pt x="69133" y="45144"/>
                    <a:pt x="68977" y="43533"/>
                  </a:cubicBezTo>
                  <a:lnTo>
                    <a:pt x="67895" y="2022"/>
                  </a:lnTo>
                  <a:cubicBezTo>
                    <a:pt x="67920" y="1653"/>
                    <a:pt x="67857" y="1334"/>
                    <a:pt x="67755" y="1067"/>
                  </a:cubicBezTo>
                  <a:cubicBezTo>
                    <a:pt x="67615" y="723"/>
                    <a:pt x="67373" y="469"/>
                    <a:pt x="67042" y="303"/>
                  </a:cubicBezTo>
                  <a:cubicBezTo>
                    <a:pt x="66749" y="176"/>
                    <a:pt x="66405" y="99"/>
                    <a:pt x="65972" y="99"/>
                  </a:cubicBezTo>
                  <a:cubicBezTo>
                    <a:pt x="63747" y="35"/>
                    <a:pt x="61475" y="1"/>
                    <a:pt x="59161"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60"/>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60"/>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60"/>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60"/>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60"/>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60"/>
            <p:cNvSpPr/>
            <p:nvPr/>
          </p:nvSpPr>
          <p:spPr>
            <a:xfrm>
              <a:off x="663004" y="764704"/>
              <a:ext cx="11595" cy="15460"/>
            </a:xfrm>
            <a:custGeom>
              <a:rect b="b" l="l" r="r" t="t"/>
              <a:pathLst>
                <a:path extrusionOk="0" h="392" w="294">
                  <a:moveTo>
                    <a:pt x="135" y="1"/>
                  </a:moveTo>
                  <a:cubicBezTo>
                    <a:pt x="105" y="1"/>
                    <a:pt x="74" y="13"/>
                    <a:pt x="51" y="43"/>
                  </a:cubicBezTo>
                  <a:cubicBezTo>
                    <a:pt x="26" y="107"/>
                    <a:pt x="26" y="145"/>
                    <a:pt x="26" y="196"/>
                  </a:cubicBezTo>
                  <a:cubicBezTo>
                    <a:pt x="26" y="208"/>
                    <a:pt x="26" y="208"/>
                    <a:pt x="39" y="208"/>
                  </a:cubicBezTo>
                  <a:cubicBezTo>
                    <a:pt x="51" y="234"/>
                    <a:pt x="90" y="234"/>
                    <a:pt x="90" y="234"/>
                  </a:cubicBezTo>
                  <a:cubicBezTo>
                    <a:pt x="90" y="234"/>
                    <a:pt x="39" y="247"/>
                    <a:pt x="26" y="247"/>
                  </a:cubicBezTo>
                  <a:lnTo>
                    <a:pt x="0" y="259"/>
                  </a:lnTo>
                  <a:cubicBezTo>
                    <a:pt x="0" y="259"/>
                    <a:pt x="26" y="272"/>
                    <a:pt x="26" y="285"/>
                  </a:cubicBezTo>
                  <a:cubicBezTo>
                    <a:pt x="26" y="323"/>
                    <a:pt x="39" y="336"/>
                    <a:pt x="64" y="374"/>
                  </a:cubicBezTo>
                  <a:cubicBezTo>
                    <a:pt x="87" y="385"/>
                    <a:pt x="115" y="392"/>
                    <a:pt x="142" y="392"/>
                  </a:cubicBezTo>
                  <a:cubicBezTo>
                    <a:pt x="176" y="392"/>
                    <a:pt x="209" y="382"/>
                    <a:pt x="230" y="361"/>
                  </a:cubicBezTo>
                  <a:cubicBezTo>
                    <a:pt x="242" y="323"/>
                    <a:pt x="255" y="310"/>
                    <a:pt x="281" y="272"/>
                  </a:cubicBezTo>
                  <a:cubicBezTo>
                    <a:pt x="281" y="272"/>
                    <a:pt x="293" y="259"/>
                    <a:pt x="281" y="247"/>
                  </a:cubicBezTo>
                  <a:cubicBezTo>
                    <a:pt x="281" y="234"/>
                    <a:pt x="281" y="234"/>
                    <a:pt x="255" y="234"/>
                  </a:cubicBezTo>
                  <a:lnTo>
                    <a:pt x="191" y="234"/>
                  </a:lnTo>
                  <a:cubicBezTo>
                    <a:pt x="191" y="208"/>
                    <a:pt x="230" y="208"/>
                    <a:pt x="242" y="208"/>
                  </a:cubicBezTo>
                  <a:lnTo>
                    <a:pt x="255" y="196"/>
                  </a:lnTo>
                  <a:cubicBezTo>
                    <a:pt x="255" y="132"/>
                    <a:pt x="255" y="81"/>
                    <a:pt x="217" y="43"/>
                  </a:cubicBezTo>
                  <a:lnTo>
                    <a:pt x="191" y="17"/>
                  </a:lnTo>
                  <a:cubicBezTo>
                    <a:pt x="176" y="7"/>
                    <a:pt x="155" y="1"/>
                    <a:pt x="135"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60"/>
            <p:cNvSpPr/>
            <p:nvPr/>
          </p:nvSpPr>
          <p:spPr>
            <a:xfrm>
              <a:off x="683077" y="1543663"/>
              <a:ext cx="11595" cy="15617"/>
            </a:xfrm>
            <a:custGeom>
              <a:rect b="b" l="l" r="r" t="t"/>
              <a:pathLst>
                <a:path extrusionOk="0" h="396" w="294">
                  <a:moveTo>
                    <a:pt x="127" y="0"/>
                  </a:moveTo>
                  <a:cubicBezTo>
                    <a:pt x="100" y="0"/>
                    <a:pt x="72" y="13"/>
                    <a:pt x="52" y="40"/>
                  </a:cubicBezTo>
                  <a:cubicBezTo>
                    <a:pt x="26" y="91"/>
                    <a:pt x="26" y="129"/>
                    <a:pt x="26" y="180"/>
                  </a:cubicBezTo>
                  <a:cubicBezTo>
                    <a:pt x="26" y="193"/>
                    <a:pt x="26" y="193"/>
                    <a:pt x="39" y="193"/>
                  </a:cubicBezTo>
                  <a:cubicBezTo>
                    <a:pt x="52" y="218"/>
                    <a:pt x="90" y="218"/>
                    <a:pt x="90" y="218"/>
                  </a:cubicBezTo>
                  <a:cubicBezTo>
                    <a:pt x="90" y="218"/>
                    <a:pt x="39" y="231"/>
                    <a:pt x="26" y="231"/>
                  </a:cubicBezTo>
                  <a:lnTo>
                    <a:pt x="1" y="244"/>
                  </a:lnTo>
                  <a:cubicBezTo>
                    <a:pt x="1" y="244"/>
                    <a:pt x="26" y="257"/>
                    <a:pt x="26" y="282"/>
                  </a:cubicBezTo>
                  <a:cubicBezTo>
                    <a:pt x="26" y="308"/>
                    <a:pt x="39" y="320"/>
                    <a:pt x="64" y="359"/>
                  </a:cubicBezTo>
                  <a:cubicBezTo>
                    <a:pt x="89" y="383"/>
                    <a:pt x="115" y="395"/>
                    <a:pt x="142" y="395"/>
                  </a:cubicBezTo>
                  <a:cubicBezTo>
                    <a:pt x="173" y="395"/>
                    <a:pt x="203" y="379"/>
                    <a:pt x="230" y="346"/>
                  </a:cubicBezTo>
                  <a:cubicBezTo>
                    <a:pt x="243" y="308"/>
                    <a:pt x="255" y="295"/>
                    <a:pt x="281" y="257"/>
                  </a:cubicBezTo>
                  <a:cubicBezTo>
                    <a:pt x="281" y="257"/>
                    <a:pt x="294" y="244"/>
                    <a:pt x="281" y="231"/>
                  </a:cubicBezTo>
                  <a:cubicBezTo>
                    <a:pt x="281" y="218"/>
                    <a:pt x="281" y="218"/>
                    <a:pt x="255" y="218"/>
                  </a:cubicBezTo>
                  <a:lnTo>
                    <a:pt x="192" y="218"/>
                  </a:lnTo>
                  <a:cubicBezTo>
                    <a:pt x="192" y="193"/>
                    <a:pt x="230" y="193"/>
                    <a:pt x="243" y="193"/>
                  </a:cubicBezTo>
                  <a:lnTo>
                    <a:pt x="255" y="180"/>
                  </a:lnTo>
                  <a:cubicBezTo>
                    <a:pt x="255" y="129"/>
                    <a:pt x="255" y="91"/>
                    <a:pt x="217" y="40"/>
                  </a:cubicBezTo>
                  <a:lnTo>
                    <a:pt x="192" y="27"/>
                  </a:lnTo>
                  <a:cubicBezTo>
                    <a:pt x="174" y="10"/>
                    <a:pt x="151" y="0"/>
                    <a:pt x="127"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60"/>
            <p:cNvSpPr/>
            <p:nvPr/>
          </p:nvSpPr>
          <p:spPr>
            <a:xfrm>
              <a:off x="678069" y="1236883"/>
              <a:ext cx="13606" cy="293809"/>
            </a:xfrm>
            <a:custGeom>
              <a:rect b="b" l="l" r="r" t="t"/>
              <a:pathLst>
                <a:path extrusionOk="0" h="7450" w="345">
                  <a:moveTo>
                    <a:pt x="90" y="1"/>
                  </a:moveTo>
                  <a:cubicBezTo>
                    <a:pt x="39" y="1"/>
                    <a:pt x="0" y="39"/>
                    <a:pt x="0" y="77"/>
                  </a:cubicBezTo>
                  <a:cubicBezTo>
                    <a:pt x="0" y="689"/>
                    <a:pt x="0" y="1312"/>
                    <a:pt x="26" y="1911"/>
                  </a:cubicBezTo>
                  <a:cubicBezTo>
                    <a:pt x="39" y="2522"/>
                    <a:pt x="51" y="3133"/>
                    <a:pt x="64" y="3745"/>
                  </a:cubicBezTo>
                  <a:cubicBezTo>
                    <a:pt x="64" y="3808"/>
                    <a:pt x="64" y="3885"/>
                    <a:pt x="90" y="3961"/>
                  </a:cubicBezTo>
                  <a:cubicBezTo>
                    <a:pt x="102" y="4025"/>
                    <a:pt x="128" y="4114"/>
                    <a:pt x="128" y="4190"/>
                  </a:cubicBezTo>
                  <a:cubicBezTo>
                    <a:pt x="128" y="4254"/>
                    <a:pt x="90" y="4330"/>
                    <a:pt x="64" y="4407"/>
                  </a:cubicBezTo>
                  <a:cubicBezTo>
                    <a:pt x="51" y="4470"/>
                    <a:pt x="51" y="4559"/>
                    <a:pt x="51" y="4636"/>
                  </a:cubicBezTo>
                  <a:cubicBezTo>
                    <a:pt x="51" y="4941"/>
                    <a:pt x="64" y="5234"/>
                    <a:pt x="90" y="5540"/>
                  </a:cubicBezTo>
                  <a:cubicBezTo>
                    <a:pt x="115" y="6164"/>
                    <a:pt x="128" y="6762"/>
                    <a:pt x="179" y="7374"/>
                  </a:cubicBezTo>
                  <a:cubicBezTo>
                    <a:pt x="179" y="7424"/>
                    <a:pt x="217" y="7450"/>
                    <a:pt x="255" y="7450"/>
                  </a:cubicBezTo>
                  <a:cubicBezTo>
                    <a:pt x="306" y="7450"/>
                    <a:pt x="344" y="7424"/>
                    <a:pt x="344" y="7374"/>
                  </a:cubicBezTo>
                  <a:lnTo>
                    <a:pt x="344" y="5540"/>
                  </a:lnTo>
                  <a:cubicBezTo>
                    <a:pt x="344" y="5234"/>
                    <a:pt x="344" y="4941"/>
                    <a:pt x="319" y="4636"/>
                  </a:cubicBezTo>
                  <a:cubicBezTo>
                    <a:pt x="319" y="4572"/>
                    <a:pt x="319" y="4496"/>
                    <a:pt x="306" y="4407"/>
                  </a:cubicBezTo>
                  <a:cubicBezTo>
                    <a:pt x="293" y="4330"/>
                    <a:pt x="242" y="4267"/>
                    <a:pt x="242" y="4190"/>
                  </a:cubicBezTo>
                  <a:cubicBezTo>
                    <a:pt x="230" y="4127"/>
                    <a:pt x="255" y="4050"/>
                    <a:pt x="281" y="3961"/>
                  </a:cubicBezTo>
                  <a:cubicBezTo>
                    <a:pt x="306" y="3897"/>
                    <a:pt x="293" y="3821"/>
                    <a:pt x="293" y="3745"/>
                  </a:cubicBezTo>
                  <a:cubicBezTo>
                    <a:pt x="281" y="3133"/>
                    <a:pt x="281" y="2522"/>
                    <a:pt x="242" y="1911"/>
                  </a:cubicBezTo>
                  <a:cubicBezTo>
                    <a:pt x="230" y="1312"/>
                    <a:pt x="191" y="689"/>
                    <a:pt x="166" y="77"/>
                  </a:cubicBezTo>
                  <a:cubicBezTo>
                    <a:pt x="166" y="39"/>
                    <a:pt x="128" y="1"/>
                    <a:pt x="90"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60"/>
            <p:cNvSpPr/>
            <p:nvPr/>
          </p:nvSpPr>
          <p:spPr>
            <a:xfrm>
              <a:off x="656970" y="1177649"/>
              <a:ext cx="13606" cy="294795"/>
            </a:xfrm>
            <a:custGeom>
              <a:rect b="b" l="l" r="r" t="t"/>
              <a:pathLst>
                <a:path extrusionOk="0" h="7475" w="345">
                  <a:moveTo>
                    <a:pt x="77" y="0"/>
                  </a:moveTo>
                  <a:cubicBezTo>
                    <a:pt x="26" y="0"/>
                    <a:pt x="1" y="39"/>
                    <a:pt x="1" y="90"/>
                  </a:cubicBezTo>
                  <a:cubicBezTo>
                    <a:pt x="1" y="688"/>
                    <a:pt x="1" y="1312"/>
                    <a:pt x="13" y="1910"/>
                  </a:cubicBezTo>
                  <a:cubicBezTo>
                    <a:pt x="26" y="2522"/>
                    <a:pt x="52" y="3146"/>
                    <a:pt x="64" y="3744"/>
                  </a:cubicBezTo>
                  <a:cubicBezTo>
                    <a:pt x="64" y="3808"/>
                    <a:pt x="64" y="3884"/>
                    <a:pt x="77" y="3973"/>
                  </a:cubicBezTo>
                  <a:cubicBezTo>
                    <a:pt x="90" y="4037"/>
                    <a:pt x="128" y="4113"/>
                    <a:pt x="128" y="4190"/>
                  </a:cubicBezTo>
                  <a:cubicBezTo>
                    <a:pt x="128" y="4253"/>
                    <a:pt x="77" y="4330"/>
                    <a:pt x="64" y="4419"/>
                  </a:cubicBezTo>
                  <a:cubicBezTo>
                    <a:pt x="52" y="4483"/>
                    <a:pt x="52" y="4559"/>
                    <a:pt x="52" y="4635"/>
                  </a:cubicBezTo>
                  <a:cubicBezTo>
                    <a:pt x="52" y="4954"/>
                    <a:pt x="64" y="5259"/>
                    <a:pt x="77" y="5565"/>
                  </a:cubicBezTo>
                  <a:cubicBezTo>
                    <a:pt x="115" y="6163"/>
                    <a:pt x="128" y="6787"/>
                    <a:pt x="179" y="7398"/>
                  </a:cubicBezTo>
                  <a:cubicBezTo>
                    <a:pt x="192" y="7437"/>
                    <a:pt x="217" y="7475"/>
                    <a:pt x="255" y="7475"/>
                  </a:cubicBezTo>
                  <a:cubicBezTo>
                    <a:pt x="306" y="7475"/>
                    <a:pt x="332" y="7437"/>
                    <a:pt x="332" y="7398"/>
                  </a:cubicBezTo>
                  <a:cubicBezTo>
                    <a:pt x="344" y="6787"/>
                    <a:pt x="332" y="6163"/>
                    <a:pt x="332" y="5565"/>
                  </a:cubicBezTo>
                  <a:cubicBezTo>
                    <a:pt x="332" y="5247"/>
                    <a:pt x="332" y="4941"/>
                    <a:pt x="319" y="4635"/>
                  </a:cubicBezTo>
                  <a:cubicBezTo>
                    <a:pt x="319" y="4572"/>
                    <a:pt x="319" y="4495"/>
                    <a:pt x="306" y="4419"/>
                  </a:cubicBezTo>
                  <a:cubicBezTo>
                    <a:pt x="281" y="4355"/>
                    <a:pt x="243" y="4266"/>
                    <a:pt x="243" y="4190"/>
                  </a:cubicBezTo>
                  <a:cubicBezTo>
                    <a:pt x="217" y="4126"/>
                    <a:pt x="255" y="4050"/>
                    <a:pt x="268" y="3973"/>
                  </a:cubicBezTo>
                  <a:cubicBezTo>
                    <a:pt x="306" y="3910"/>
                    <a:pt x="281" y="3820"/>
                    <a:pt x="281" y="3744"/>
                  </a:cubicBezTo>
                  <a:cubicBezTo>
                    <a:pt x="268" y="3146"/>
                    <a:pt x="268" y="2522"/>
                    <a:pt x="243" y="1910"/>
                  </a:cubicBezTo>
                  <a:cubicBezTo>
                    <a:pt x="217" y="1312"/>
                    <a:pt x="192" y="688"/>
                    <a:pt x="153" y="90"/>
                  </a:cubicBezTo>
                  <a:cubicBezTo>
                    <a:pt x="153" y="39"/>
                    <a:pt x="128" y="0"/>
                    <a:pt x="77"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60"/>
            <p:cNvSpPr/>
            <p:nvPr/>
          </p:nvSpPr>
          <p:spPr>
            <a:xfrm>
              <a:off x="692621" y="1903092"/>
              <a:ext cx="10609" cy="21809"/>
            </a:xfrm>
            <a:custGeom>
              <a:rect b="b" l="l" r="r" t="t"/>
              <a:pathLst>
                <a:path extrusionOk="0" h="553" w="269">
                  <a:moveTo>
                    <a:pt x="136" y="0"/>
                  </a:moveTo>
                  <a:cubicBezTo>
                    <a:pt x="101" y="0"/>
                    <a:pt x="61" y="17"/>
                    <a:pt x="52" y="56"/>
                  </a:cubicBezTo>
                  <a:cubicBezTo>
                    <a:pt x="13" y="120"/>
                    <a:pt x="13" y="196"/>
                    <a:pt x="13" y="285"/>
                  </a:cubicBezTo>
                  <a:cubicBezTo>
                    <a:pt x="13" y="285"/>
                    <a:pt x="13" y="298"/>
                    <a:pt x="39" y="298"/>
                  </a:cubicBezTo>
                  <a:cubicBezTo>
                    <a:pt x="52" y="298"/>
                    <a:pt x="77" y="311"/>
                    <a:pt x="77" y="311"/>
                  </a:cubicBezTo>
                  <a:cubicBezTo>
                    <a:pt x="77" y="311"/>
                    <a:pt x="26" y="336"/>
                    <a:pt x="13" y="336"/>
                  </a:cubicBezTo>
                  <a:cubicBezTo>
                    <a:pt x="1" y="336"/>
                    <a:pt x="1" y="349"/>
                    <a:pt x="1" y="349"/>
                  </a:cubicBezTo>
                  <a:cubicBezTo>
                    <a:pt x="1" y="374"/>
                    <a:pt x="13" y="400"/>
                    <a:pt x="13" y="413"/>
                  </a:cubicBezTo>
                  <a:cubicBezTo>
                    <a:pt x="39" y="438"/>
                    <a:pt x="52" y="489"/>
                    <a:pt x="77" y="527"/>
                  </a:cubicBezTo>
                  <a:cubicBezTo>
                    <a:pt x="77" y="540"/>
                    <a:pt x="103" y="540"/>
                    <a:pt x="77" y="540"/>
                  </a:cubicBezTo>
                  <a:cubicBezTo>
                    <a:pt x="94" y="548"/>
                    <a:pt x="111" y="553"/>
                    <a:pt x="127" y="553"/>
                  </a:cubicBezTo>
                  <a:cubicBezTo>
                    <a:pt x="159" y="553"/>
                    <a:pt x="187" y="536"/>
                    <a:pt x="204" y="502"/>
                  </a:cubicBezTo>
                  <a:cubicBezTo>
                    <a:pt x="243" y="476"/>
                    <a:pt x="243" y="425"/>
                    <a:pt x="255" y="400"/>
                  </a:cubicBezTo>
                  <a:cubicBezTo>
                    <a:pt x="255" y="362"/>
                    <a:pt x="268" y="349"/>
                    <a:pt x="255" y="336"/>
                  </a:cubicBezTo>
                  <a:cubicBezTo>
                    <a:pt x="255" y="336"/>
                    <a:pt x="255" y="311"/>
                    <a:pt x="243" y="311"/>
                  </a:cubicBezTo>
                  <a:cubicBezTo>
                    <a:pt x="230" y="298"/>
                    <a:pt x="179" y="298"/>
                    <a:pt x="179" y="298"/>
                  </a:cubicBezTo>
                  <a:cubicBezTo>
                    <a:pt x="179" y="298"/>
                    <a:pt x="204" y="285"/>
                    <a:pt x="230" y="285"/>
                  </a:cubicBezTo>
                  <a:cubicBezTo>
                    <a:pt x="243" y="285"/>
                    <a:pt x="243" y="260"/>
                    <a:pt x="243" y="260"/>
                  </a:cubicBezTo>
                  <a:cubicBezTo>
                    <a:pt x="243" y="183"/>
                    <a:pt x="243" y="120"/>
                    <a:pt x="192" y="43"/>
                  </a:cubicBezTo>
                  <a:cubicBezTo>
                    <a:pt x="192" y="31"/>
                    <a:pt x="179" y="31"/>
                    <a:pt x="166" y="5"/>
                  </a:cubicBezTo>
                  <a:cubicBezTo>
                    <a:pt x="157" y="2"/>
                    <a:pt x="147" y="0"/>
                    <a:pt x="136"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60"/>
            <p:cNvSpPr/>
            <p:nvPr/>
          </p:nvSpPr>
          <p:spPr>
            <a:xfrm>
              <a:off x="675545" y="2010242"/>
              <a:ext cx="11595" cy="39871"/>
            </a:xfrm>
            <a:custGeom>
              <a:rect b="b" l="l" r="r" t="t"/>
              <a:pathLst>
                <a:path extrusionOk="0" h="1011" w="294">
                  <a:moveTo>
                    <a:pt x="154" y="0"/>
                  </a:moveTo>
                  <a:cubicBezTo>
                    <a:pt x="103" y="0"/>
                    <a:pt x="64" y="13"/>
                    <a:pt x="52" y="64"/>
                  </a:cubicBezTo>
                  <a:cubicBezTo>
                    <a:pt x="26" y="229"/>
                    <a:pt x="26" y="370"/>
                    <a:pt x="26" y="510"/>
                  </a:cubicBezTo>
                  <a:cubicBezTo>
                    <a:pt x="26" y="522"/>
                    <a:pt x="26" y="522"/>
                    <a:pt x="39" y="548"/>
                  </a:cubicBezTo>
                  <a:cubicBezTo>
                    <a:pt x="52" y="561"/>
                    <a:pt x="90" y="561"/>
                    <a:pt x="90" y="573"/>
                  </a:cubicBezTo>
                  <a:cubicBezTo>
                    <a:pt x="90" y="586"/>
                    <a:pt x="39" y="586"/>
                    <a:pt x="26" y="611"/>
                  </a:cubicBezTo>
                  <a:cubicBezTo>
                    <a:pt x="1" y="624"/>
                    <a:pt x="1" y="624"/>
                    <a:pt x="1" y="637"/>
                  </a:cubicBezTo>
                  <a:cubicBezTo>
                    <a:pt x="1" y="675"/>
                    <a:pt x="26" y="713"/>
                    <a:pt x="26" y="752"/>
                  </a:cubicBezTo>
                  <a:cubicBezTo>
                    <a:pt x="39" y="828"/>
                    <a:pt x="52" y="892"/>
                    <a:pt x="90" y="968"/>
                  </a:cubicBezTo>
                  <a:cubicBezTo>
                    <a:pt x="99" y="997"/>
                    <a:pt x="109" y="1011"/>
                    <a:pt x="113" y="1011"/>
                  </a:cubicBezTo>
                  <a:cubicBezTo>
                    <a:pt x="115" y="1011"/>
                    <a:pt x="115" y="1009"/>
                    <a:pt x="115" y="1006"/>
                  </a:cubicBezTo>
                  <a:cubicBezTo>
                    <a:pt x="127" y="1009"/>
                    <a:pt x="139" y="1011"/>
                    <a:pt x="151" y="1011"/>
                  </a:cubicBezTo>
                  <a:cubicBezTo>
                    <a:pt x="188" y="1011"/>
                    <a:pt x="220" y="994"/>
                    <a:pt x="230" y="955"/>
                  </a:cubicBezTo>
                  <a:cubicBezTo>
                    <a:pt x="255" y="879"/>
                    <a:pt x="255" y="815"/>
                    <a:pt x="281" y="739"/>
                  </a:cubicBezTo>
                  <a:cubicBezTo>
                    <a:pt x="281" y="701"/>
                    <a:pt x="294" y="650"/>
                    <a:pt x="281" y="624"/>
                  </a:cubicBezTo>
                  <a:cubicBezTo>
                    <a:pt x="281" y="611"/>
                    <a:pt x="281" y="611"/>
                    <a:pt x="255" y="586"/>
                  </a:cubicBezTo>
                  <a:cubicBezTo>
                    <a:pt x="243" y="573"/>
                    <a:pt x="192" y="573"/>
                    <a:pt x="192" y="561"/>
                  </a:cubicBezTo>
                  <a:cubicBezTo>
                    <a:pt x="192" y="548"/>
                    <a:pt x="230" y="548"/>
                    <a:pt x="243" y="522"/>
                  </a:cubicBezTo>
                  <a:cubicBezTo>
                    <a:pt x="255" y="510"/>
                    <a:pt x="255" y="510"/>
                    <a:pt x="255" y="497"/>
                  </a:cubicBezTo>
                  <a:cubicBezTo>
                    <a:pt x="255" y="357"/>
                    <a:pt x="255" y="204"/>
                    <a:pt x="217" y="64"/>
                  </a:cubicBezTo>
                  <a:cubicBezTo>
                    <a:pt x="192" y="38"/>
                    <a:pt x="179" y="0"/>
                    <a:pt x="154"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60"/>
            <p:cNvSpPr/>
            <p:nvPr/>
          </p:nvSpPr>
          <p:spPr>
            <a:xfrm>
              <a:off x="695145" y="1942963"/>
              <a:ext cx="12581" cy="149153"/>
            </a:xfrm>
            <a:custGeom>
              <a:rect b="b" l="l" r="r" t="t"/>
              <a:pathLst>
                <a:path extrusionOk="0" h="3782" w="319">
                  <a:moveTo>
                    <a:pt x="115" y="0"/>
                  </a:moveTo>
                  <a:cubicBezTo>
                    <a:pt x="64" y="0"/>
                    <a:pt x="39" y="38"/>
                    <a:pt x="39" y="89"/>
                  </a:cubicBezTo>
                  <a:cubicBezTo>
                    <a:pt x="13" y="382"/>
                    <a:pt x="13" y="688"/>
                    <a:pt x="13" y="993"/>
                  </a:cubicBezTo>
                  <a:cubicBezTo>
                    <a:pt x="13" y="1299"/>
                    <a:pt x="13" y="1592"/>
                    <a:pt x="39" y="1897"/>
                  </a:cubicBezTo>
                  <a:cubicBezTo>
                    <a:pt x="39" y="1935"/>
                    <a:pt x="39" y="1974"/>
                    <a:pt x="51" y="2012"/>
                  </a:cubicBezTo>
                  <a:cubicBezTo>
                    <a:pt x="64" y="2037"/>
                    <a:pt x="102" y="2088"/>
                    <a:pt x="102" y="2126"/>
                  </a:cubicBezTo>
                  <a:cubicBezTo>
                    <a:pt x="102" y="2152"/>
                    <a:pt x="51" y="2203"/>
                    <a:pt x="39" y="2228"/>
                  </a:cubicBezTo>
                  <a:cubicBezTo>
                    <a:pt x="13" y="2267"/>
                    <a:pt x="13" y="2317"/>
                    <a:pt x="13" y="2343"/>
                  </a:cubicBezTo>
                  <a:cubicBezTo>
                    <a:pt x="0" y="2483"/>
                    <a:pt x="39" y="2649"/>
                    <a:pt x="39" y="2789"/>
                  </a:cubicBezTo>
                  <a:cubicBezTo>
                    <a:pt x="51" y="3094"/>
                    <a:pt x="77" y="3400"/>
                    <a:pt x="115" y="3693"/>
                  </a:cubicBezTo>
                  <a:cubicBezTo>
                    <a:pt x="115" y="3744"/>
                    <a:pt x="140" y="3756"/>
                    <a:pt x="191" y="3782"/>
                  </a:cubicBezTo>
                  <a:cubicBezTo>
                    <a:pt x="230" y="3782"/>
                    <a:pt x="268" y="3744"/>
                    <a:pt x="268" y="3693"/>
                  </a:cubicBezTo>
                  <a:cubicBezTo>
                    <a:pt x="293" y="3400"/>
                    <a:pt x="306" y="3094"/>
                    <a:pt x="306" y="2789"/>
                  </a:cubicBezTo>
                  <a:cubicBezTo>
                    <a:pt x="306" y="2649"/>
                    <a:pt x="319" y="2483"/>
                    <a:pt x="306" y="2343"/>
                  </a:cubicBezTo>
                  <a:cubicBezTo>
                    <a:pt x="306" y="2317"/>
                    <a:pt x="306" y="2267"/>
                    <a:pt x="293" y="2228"/>
                  </a:cubicBezTo>
                  <a:cubicBezTo>
                    <a:pt x="268" y="2203"/>
                    <a:pt x="230" y="2152"/>
                    <a:pt x="230" y="2126"/>
                  </a:cubicBezTo>
                  <a:cubicBezTo>
                    <a:pt x="230" y="2088"/>
                    <a:pt x="255" y="2037"/>
                    <a:pt x="268" y="2012"/>
                  </a:cubicBezTo>
                  <a:cubicBezTo>
                    <a:pt x="306" y="1974"/>
                    <a:pt x="293" y="1935"/>
                    <a:pt x="293" y="1897"/>
                  </a:cubicBezTo>
                  <a:cubicBezTo>
                    <a:pt x="268" y="1592"/>
                    <a:pt x="268" y="1299"/>
                    <a:pt x="255" y="993"/>
                  </a:cubicBezTo>
                  <a:cubicBezTo>
                    <a:pt x="242" y="688"/>
                    <a:pt x="230" y="382"/>
                    <a:pt x="191" y="89"/>
                  </a:cubicBezTo>
                  <a:cubicBezTo>
                    <a:pt x="191" y="38"/>
                    <a:pt x="166" y="0"/>
                    <a:pt x="115"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60"/>
            <p:cNvSpPr/>
            <p:nvPr/>
          </p:nvSpPr>
          <p:spPr>
            <a:xfrm>
              <a:off x="687613" y="1576356"/>
              <a:ext cx="14592" cy="310373"/>
            </a:xfrm>
            <a:custGeom>
              <a:rect b="b" l="l" r="r" t="t"/>
              <a:pathLst>
                <a:path extrusionOk="0" h="7870" w="370">
                  <a:moveTo>
                    <a:pt x="77" y="1"/>
                  </a:moveTo>
                  <a:cubicBezTo>
                    <a:pt x="39" y="1"/>
                    <a:pt x="0" y="39"/>
                    <a:pt x="0" y="77"/>
                  </a:cubicBezTo>
                  <a:cubicBezTo>
                    <a:pt x="0" y="714"/>
                    <a:pt x="0" y="1376"/>
                    <a:pt x="13" y="2013"/>
                  </a:cubicBezTo>
                  <a:cubicBezTo>
                    <a:pt x="39" y="2649"/>
                    <a:pt x="51" y="3299"/>
                    <a:pt x="64" y="3935"/>
                  </a:cubicBezTo>
                  <a:cubicBezTo>
                    <a:pt x="64" y="4012"/>
                    <a:pt x="64" y="4088"/>
                    <a:pt x="77" y="4177"/>
                  </a:cubicBezTo>
                  <a:cubicBezTo>
                    <a:pt x="102" y="4254"/>
                    <a:pt x="128" y="4330"/>
                    <a:pt x="128" y="4406"/>
                  </a:cubicBezTo>
                  <a:cubicBezTo>
                    <a:pt x="128" y="4496"/>
                    <a:pt x="77" y="4572"/>
                    <a:pt x="64" y="4648"/>
                  </a:cubicBezTo>
                  <a:cubicBezTo>
                    <a:pt x="51" y="4725"/>
                    <a:pt x="51" y="4814"/>
                    <a:pt x="51" y="4890"/>
                  </a:cubicBezTo>
                  <a:cubicBezTo>
                    <a:pt x="51" y="5221"/>
                    <a:pt x="64" y="5540"/>
                    <a:pt x="77" y="5858"/>
                  </a:cubicBezTo>
                  <a:cubicBezTo>
                    <a:pt x="115" y="6495"/>
                    <a:pt x="128" y="7157"/>
                    <a:pt x="179" y="7793"/>
                  </a:cubicBezTo>
                  <a:cubicBezTo>
                    <a:pt x="179" y="7819"/>
                    <a:pt x="204" y="7857"/>
                    <a:pt x="268" y="7870"/>
                  </a:cubicBezTo>
                  <a:cubicBezTo>
                    <a:pt x="319" y="7870"/>
                    <a:pt x="357" y="7832"/>
                    <a:pt x="357" y="7793"/>
                  </a:cubicBezTo>
                  <a:cubicBezTo>
                    <a:pt x="370" y="7157"/>
                    <a:pt x="357" y="6495"/>
                    <a:pt x="357" y="5858"/>
                  </a:cubicBezTo>
                  <a:cubicBezTo>
                    <a:pt x="357" y="5527"/>
                    <a:pt x="357" y="5209"/>
                    <a:pt x="331" y="4890"/>
                  </a:cubicBezTo>
                  <a:cubicBezTo>
                    <a:pt x="331" y="4814"/>
                    <a:pt x="331" y="4725"/>
                    <a:pt x="319" y="4648"/>
                  </a:cubicBezTo>
                  <a:cubicBezTo>
                    <a:pt x="306" y="4572"/>
                    <a:pt x="255" y="4496"/>
                    <a:pt x="255" y="4406"/>
                  </a:cubicBezTo>
                  <a:cubicBezTo>
                    <a:pt x="242" y="4330"/>
                    <a:pt x="268" y="4254"/>
                    <a:pt x="293" y="4177"/>
                  </a:cubicBezTo>
                  <a:cubicBezTo>
                    <a:pt x="319" y="4088"/>
                    <a:pt x="306" y="4012"/>
                    <a:pt x="306" y="3935"/>
                  </a:cubicBezTo>
                  <a:cubicBezTo>
                    <a:pt x="268" y="3299"/>
                    <a:pt x="268" y="2649"/>
                    <a:pt x="242" y="2013"/>
                  </a:cubicBezTo>
                  <a:cubicBezTo>
                    <a:pt x="230" y="1376"/>
                    <a:pt x="191" y="714"/>
                    <a:pt x="166" y="77"/>
                  </a:cubicBezTo>
                  <a:cubicBezTo>
                    <a:pt x="166" y="39"/>
                    <a:pt x="128" y="1"/>
                    <a:pt x="77"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60"/>
            <p:cNvSpPr/>
            <p:nvPr/>
          </p:nvSpPr>
          <p:spPr>
            <a:xfrm>
              <a:off x="664503" y="1501032"/>
              <a:ext cx="19640" cy="493166"/>
            </a:xfrm>
            <a:custGeom>
              <a:rect b="b" l="l" r="r" t="t"/>
              <a:pathLst>
                <a:path extrusionOk="0" h="12505" w="498">
                  <a:moveTo>
                    <a:pt x="77" y="1"/>
                  </a:moveTo>
                  <a:cubicBezTo>
                    <a:pt x="26" y="1"/>
                    <a:pt x="1" y="39"/>
                    <a:pt x="1" y="90"/>
                  </a:cubicBezTo>
                  <a:lnTo>
                    <a:pt x="13" y="1631"/>
                  </a:lnTo>
                  <a:lnTo>
                    <a:pt x="52" y="3171"/>
                  </a:lnTo>
                  <a:lnTo>
                    <a:pt x="128" y="6265"/>
                  </a:lnTo>
                  <a:cubicBezTo>
                    <a:pt x="141" y="6393"/>
                    <a:pt x="128" y="6520"/>
                    <a:pt x="153" y="6647"/>
                  </a:cubicBezTo>
                  <a:cubicBezTo>
                    <a:pt x="179" y="6775"/>
                    <a:pt x="204" y="6902"/>
                    <a:pt x="204" y="7029"/>
                  </a:cubicBezTo>
                  <a:cubicBezTo>
                    <a:pt x="217" y="7157"/>
                    <a:pt x="179" y="7284"/>
                    <a:pt x="153" y="7411"/>
                  </a:cubicBezTo>
                  <a:lnTo>
                    <a:pt x="153" y="7793"/>
                  </a:lnTo>
                  <a:cubicBezTo>
                    <a:pt x="153" y="8303"/>
                    <a:pt x="192" y="8825"/>
                    <a:pt x="204" y="9334"/>
                  </a:cubicBezTo>
                  <a:cubicBezTo>
                    <a:pt x="243" y="10366"/>
                    <a:pt x="281" y="11384"/>
                    <a:pt x="332" y="12416"/>
                  </a:cubicBezTo>
                  <a:cubicBezTo>
                    <a:pt x="332" y="12467"/>
                    <a:pt x="370" y="12505"/>
                    <a:pt x="408" y="12505"/>
                  </a:cubicBezTo>
                  <a:cubicBezTo>
                    <a:pt x="459" y="12505"/>
                    <a:pt x="497" y="12467"/>
                    <a:pt x="497" y="12416"/>
                  </a:cubicBezTo>
                  <a:cubicBezTo>
                    <a:pt x="497" y="11384"/>
                    <a:pt x="472" y="10366"/>
                    <a:pt x="459" y="9334"/>
                  </a:cubicBezTo>
                  <a:cubicBezTo>
                    <a:pt x="446" y="8825"/>
                    <a:pt x="459" y="8303"/>
                    <a:pt x="434" y="7793"/>
                  </a:cubicBezTo>
                  <a:cubicBezTo>
                    <a:pt x="408" y="7666"/>
                    <a:pt x="408" y="7539"/>
                    <a:pt x="395" y="7411"/>
                  </a:cubicBezTo>
                  <a:cubicBezTo>
                    <a:pt x="370" y="7284"/>
                    <a:pt x="319" y="7157"/>
                    <a:pt x="319" y="7029"/>
                  </a:cubicBezTo>
                  <a:cubicBezTo>
                    <a:pt x="306" y="6902"/>
                    <a:pt x="332" y="6775"/>
                    <a:pt x="344" y="6647"/>
                  </a:cubicBezTo>
                  <a:cubicBezTo>
                    <a:pt x="370" y="6520"/>
                    <a:pt x="344" y="6393"/>
                    <a:pt x="344" y="6265"/>
                  </a:cubicBezTo>
                  <a:lnTo>
                    <a:pt x="268" y="3171"/>
                  </a:lnTo>
                  <a:lnTo>
                    <a:pt x="217" y="1631"/>
                  </a:lnTo>
                  <a:lnTo>
                    <a:pt x="153" y="90"/>
                  </a:lnTo>
                  <a:cubicBezTo>
                    <a:pt x="153" y="39"/>
                    <a:pt x="128" y="1"/>
                    <a:pt x="77"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60"/>
            <p:cNvSpPr/>
            <p:nvPr/>
          </p:nvSpPr>
          <p:spPr>
            <a:xfrm>
              <a:off x="666514" y="799527"/>
              <a:ext cx="17629" cy="412319"/>
            </a:xfrm>
            <a:custGeom>
              <a:rect b="b" l="l" r="r" t="t"/>
              <a:pathLst>
                <a:path extrusionOk="0" h="10455" w="447">
                  <a:moveTo>
                    <a:pt x="77" y="0"/>
                  </a:moveTo>
                  <a:cubicBezTo>
                    <a:pt x="26" y="0"/>
                    <a:pt x="1" y="26"/>
                    <a:pt x="1" y="77"/>
                  </a:cubicBezTo>
                  <a:lnTo>
                    <a:pt x="13" y="1363"/>
                  </a:lnTo>
                  <a:lnTo>
                    <a:pt x="26" y="2662"/>
                  </a:lnTo>
                  <a:lnTo>
                    <a:pt x="90" y="5234"/>
                  </a:lnTo>
                  <a:cubicBezTo>
                    <a:pt x="90" y="5348"/>
                    <a:pt x="77" y="5437"/>
                    <a:pt x="102" y="5552"/>
                  </a:cubicBezTo>
                  <a:cubicBezTo>
                    <a:pt x="115" y="5667"/>
                    <a:pt x="153" y="5756"/>
                    <a:pt x="153" y="5870"/>
                  </a:cubicBezTo>
                  <a:cubicBezTo>
                    <a:pt x="166" y="5972"/>
                    <a:pt x="115" y="6074"/>
                    <a:pt x="102" y="6189"/>
                  </a:cubicBezTo>
                  <a:lnTo>
                    <a:pt x="102" y="6507"/>
                  </a:lnTo>
                  <a:cubicBezTo>
                    <a:pt x="102" y="6940"/>
                    <a:pt x="141" y="7373"/>
                    <a:pt x="153" y="7793"/>
                  </a:cubicBezTo>
                  <a:cubicBezTo>
                    <a:pt x="192" y="8659"/>
                    <a:pt x="217" y="9512"/>
                    <a:pt x="268" y="10378"/>
                  </a:cubicBezTo>
                  <a:cubicBezTo>
                    <a:pt x="268" y="10429"/>
                    <a:pt x="293" y="10454"/>
                    <a:pt x="357" y="10454"/>
                  </a:cubicBezTo>
                  <a:cubicBezTo>
                    <a:pt x="408" y="10454"/>
                    <a:pt x="446" y="10429"/>
                    <a:pt x="446" y="10378"/>
                  </a:cubicBezTo>
                  <a:cubicBezTo>
                    <a:pt x="446" y="9512"/>
                    <a:pt x="421" y="8659"/>
                    <a:pt x="421" y="7793"/>
                  </a:cubicBezTo>
                  <a:cubicBezTo>
                    <a:pt x="408" y="7373"/>
                    <a:pt x="408" y="6940"/>
                    <a:pt x="395" y="6507"/>
                  </a:cubicBezTo>
                  <a:cubicBezTo>
                    <a:pt x="395" y="6392"/>
                    <a:pt x="395" y="6303"/>
                    <a:pt x="383" y="6189"/>
                  </a:cubicBezTo>
                  <a:cubicBezTo>
                    <a:pt x="357" y="6074"/>
                    <a:pt x="319" y="5985"/>
                    <a:pt x="319" y="5870"/>
                  </a:cubicBezTo>
                  <a:cubicBezTo>
                    <a:pt x="293" y="5781"/>
                    <a:pt x="332" y="5667"/>
                    <a:pt x="344" y="5552"/>
                  </a:cubicBezTo>
                  <a:cubicBezTo>
                    <a:pt x="357" y="5437"/>
                    <a:pt x="344" y="5348"/>
                    <a:pt x="344" y="5234"/>
                  </a:cubicBezTo>
                  <a:lnTo>
                    <a:pt x="268" y="2662"/>
                  </a:lnTo>
                  <a:lnTo>
                    <a:pt x="217" y="1363"/>
                  </a:lnTo>
                  <a:lnTo>
                    <a:pt x="153" y="77"/>
                  </a:lnTo>
                  <a:cubicBezTo>
                    <a:pt x="153" y="26"/>
                    <a:pt x="128" y="0"/>
                    <a:pt x="77"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60"/>
            <p:cNvSpPr/>
            <p:nvPr/>
          </p:nvSpPr>
          <p:spPr>
            <a:xfrm>
              <a:off x="644429" y="722704"/>
              <a:ext cx="17116" cy="408296"/>
            </a:xfrm>
            <a:custGeom>
              <a:rect b="b" l="l" r="r" t="t"/>
              <a:pathLst>
                <a:path extrusionOk="0" h="10353" w="434">
                  <a:moveTo>
                    <a:pt x="77" y="0"/>
                  </a:moveTo>
                  <a:cubicBezTo>
                    <a:pt x="26" y="0"/>
                    <a:pt x="0" y="38"/>
                    <a:pt x="0" y="76"/>
                  </a:cubicBezTo>
                  <a:lnTo>
                    <a:pt x="13" y="1350"/>
                  </a:lnTo>
                  <a:lnTo>
                    <a:pt x="26" y="2623"/>
                  </a:lnTo>
                  <a:lnTo>
                    <a:pt x="89" y="5170"/>
                  </a:lnTo>
                  <a:cubicBezTo>
                    <a:pt x="89" y="5284"/>
                    <a:pt x="89" y="5386"/>
                    <a:pt x="115" y="5488"/>
                  </a:cubicBezTo>
                  <a:cubicBezTo>
                    <a:pt x="128" y="5603"/>
                    <a:pt x="153" y="5705"/>
                    <a:pt x="153" y="5806"/>
                  </a:cubicBezTo>
                  <a:cubicBezTo>
                    <a:pt x="179" y="5921"/>
                    <a:pt x="128" y="6023"/>
                    <a:pt x="115" y="6125"/>
                  </a:cubicBezTo>
                  <a:lnTo>
                    <a:pt x="115" y="6443"/>
                  </a:lnTo>
                  <a:cubicBezTo>
                    <a:pt x="115" y="6876"/>
                    <a:pt x="140" y="7296"/>
                    <a:pt x="153" y="7729"/>
                  </a:cubicBezTo>
                  <a:cubicBezTo>
                    <a:pt x="191" y="8570"/>
                    <a:pt x="217" y="9423"/>
                    <a:pt x="268" y="10276"/>
                  </a:cubicBezTo>
                  <a:cubicBezTo>
                    <a:pt x="268" y="10314"/>
                    <a:pt x="306" y="10352"/>
                    <a:pt x="344" y="10352"/>
                  </a:cubicBezTo>
                  <a:cubicBezTo>
                    <a:pt x="395" y="10352"/>
                    <a:pt x="433" y="10314"/>
                    <a:pt x="433" y="10276"/>
                  </a:cubicBezTo>
                  <a:cubicBezTo>
                    <a:pt x="433" y="9423"/>
                    <a:pt x="408" y="8570"/>
                    <a:pt x="408" y="7729"/>
                  </a:cubicBezTo>
                  <a:cubicBezTo>
                    <a:pt x="395" y="7296"/>
                    <a:pt x="395" y="6876"/>
                    <a:pt x="382" y="6443"/>
                  </a:cubicBezTo>
                  <a:cubicBezTo>
                    <a:pt x="382" y="6341"/>
                    <a:pt x="382" y="6239"/>
                    <a:pt x="370" y="6125"/>
                  </a:cubicBezTo>
                  <a:cubicBezTo>
                    <a:pt x="344" y="6023"/>
                    <a:pt x="306" y="5921"/>
                    <a:pt x="306" y="5806"/>
                  </a:cubicBezTo>
                  <a:cubicBezTo>
                    <a:pt x="280" y="5705"/>
                    <a:pt x="319" y="5603"/>
                    <a:pt x="331" y="5488"/>
                  </a:cubicBezTo>
                  <a:cubicBezTo>
                    <a:pt x="344" y="5386"/>
                    <a:pt x="331" y="5284"/>
                    <a:pt x="331" y="5170"/>
                  </a:cubicBezTo>
                  <a:lnTo>
                    <a:pt x="268" y="2623"/>
                  </a:lnTo>
                  <a:lnTo>
                    <a:pt x="217" y="1350"/>
                  </a:lnTo>
                  <a:lnTo>
                    <a:pt x="153" y="76"/>
                  </a:lnTo>
                  <a:cubicBezTo>
                    <a:pt x="153" y="38"/>
                    <a:pt x="128" y="0"/>
                    <a:pt x="77"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60"/>
            <p:cNvSpPr/>
            <p:nvPr/>
          </p:nvSpPr>
          <p:spPr>
            <a:xfrm>
              <a:off x="618795" y="371675"/>
              <a:ext cx="2822779" cy="1916150"/>
            </a:xfrm>
            <a:custGeom>
              <a:rect b="b" l="l" r="r" t="t"/>
              <a:pathLst>
                <a:path extrusionOk="0" h="48587" w="71576">
                  <a:moveTo>
                    <a:pt x="62463" y="440"/>
                  </a:moveTo>
                  <a:cubicBezTo>
                    <a:pt x="63155" y="440"/>
                    <a:pt x="63846" y="446"/>
                    <a:pt x="64534" y="459"/>
                  </a:cubicBezTo>
                  <a:lnTo>
                    <a:pt x="66609" y="472"/>
                  </a:lnTo>
                  <a:lnTo>
                    <a:pt x="67641" y="484"/>
                  </a:lnTo>
                  <a:cubicBezTo>
                    <a:pt x="67972" y="484"/>
                    <a:pt x="68316" y="535"/>
                    <a:pt x="68596" y="663"/>
                  </a:cubicBezTo>
                  <a:cubicBezTo>
                    <a:pt x="68608" y="675"/>
                    <a:pt x="68634" y="675"/>
                    <a:pt x="68647" y="675"/>
                  </a:cubicBezTo>
                  <a:cubicBezTo>
                    <a:pt x="68665" y="676"/>
                    <a:pt x="68684" y="677"/>
                    <a:pt x="68703" y="678"/>
                  </a:cubicBezTo>
                  <a:lnTo>
                    <a:pt x="68703" y="678"/>
                  </a:lnTo>
                  <a:cubicBezTo>
                    <a:pt x="68858" y="770"/>
                    <a:pt x="68999" y="883"/>
                    <a:pt x="69105" y="1032"/>
                  </a:cubicBezTo>
                  <a:cubicBezTo>
                    <a:pt x="69232" y="1197"/>
                    <a:pt x="69309" y="1414"/>
                    <a:pt x="69360" y="1618"/>
                  </a:cubicBezTo>
                  <a:cubicBezTo>
                    <a:pt x="69411" y="1821"/>
                    <a:pt x="69423" y="2038"/>
                    <a:pt x="69423" y="2267"/>
                  </a:cubicBezTo>
                  <a:lnTo>
                    <a:pt x="69462" y="2955"/>
                  </a:lnTo>
                  <a:lnTo>
                    <a:pt x="69538" y="5680"/>
                  </a:lnTo>
                  <a:lnTo>
                    <a:pt x="69678" y="11117"/>
                  </a:lnTo>
                  <a:lnTo>
                    <a:pt x="69971" y="22004"/>
                  </a:lnTo>
                  <a:lnTo>
                    <a:pt x="70518" y="43790"/>
                  </a:lnTo>
                  <a:cubicBezTo>
                    <a:pt x="70557" y="44147"/>
                    <a:pt x="70557" y="44529"/>
                    <a:pt x="70468" y="44873"/>
                  </a:cubicBezTo>
                  <a:cubicBezTo>
                    <a:pt x="70391" y="45229"/>
                    <a:pt x="70213" y="45560"/>
                    <a:pt x="69933" y="45789"/>
                  </a:cubicBezTo>
                  <a:cubicBezTo>
                    <a:pt x="69640" y="46006"/>
                    <a:pt x="69296" y="46108"/>
                    <a:pt x="68927" y="46133"/>
                  </a:cubicBezTo>
                  <a:cubicBezTo>
                    <a:pt x="68838" y="46140"/>
                    <a:pt x="68752" y="46143"/>
                    <a:pt x="68664" y="46143"/>
                  </a:cubicBezTo>
                  <a:cubicBezTo>
                    <a:pt x="68577" y="46143"/>
                    <a:pt x="68487" y="46140"/>
                    <a:pt x="68392" y="46133"/>
                  </a:cubicBezTo>
                  <a:lnTo>
                    <a:pt x="67832" y="46133"/>
                  </a:lnTo>
                  <a:cubicBezTo>
                    <a:pt x="67093" y="46127"/>
                    <a:pt x="66348" y="46124"/>
                    <a:pt x="65603" y="46124"/>
                  </a:cubicBezTo>
                  <a:cubicBezTo>
                    <a:pt x="64858" y="46124"/>
                    <a:pt x="64114" y="46127"/>
                    <a:pt x="63375" y="46133"/>
                  </a:cubicBezTo>
                  <a:cubicBezTo>
                    <a:pt x="60395" y="46146"/>
                    <a:pt x="57441" y="46210"/>
                    <a:pt x="54462" y="46299"/>
                  </a:cubicBezTo>
                  <a:cubicBezTo>
                    <a:pt x="51482" y="46375"/>
                    <a:pt x="48502" y="46464"/>
                    <a:pt x="45548" y="46592"/>
                  </a:cubicBezTo>
                  <a:cubicBezTo>
                    <a:pt x="42632" y="46717"/>
                    <a:pt x="39715" y="46842"/>
                    <a:pt x="36799" y="47003"/>
                  </a:cubicBezTo>
                  <a:lnTo>
                    <a:pt x="36799" y="47003"/>
                  </a:lnTo>
                  <a:cubicBezTo>
                    <a:pt x="36748" y="43229"/>
                    <a:pt x="36672" y="39454"/>
                    <a:pt x="36584" y="35679"/>
                  </a:cubicBezTo>
                  <a:lnTo>
                    <a:pt x="36304" y="24219"/>
                  </a:lnTo>
                  <a:lnTo>
                    <a:pt x="35985" y="12759"/>
                  </a:lnTo>
                  <a:cubicBezTo>
                    <a:pt x="35872" y="8979"/>
                    <a:pt x="35746" y="5199"/>
                    <a:pt x="35620" y="1418"/>
                  </a:cubicBezTo>
                  <a:lnTo>
                    <a:pt x="35620" y="1418"/>
                  </a:lnTo>
                  <a:cubicBezTo>
                    <a:pt x="38356" y="1231"/>
                    <a:pt x="41067" y="1055"/>
                    <a:pt x="43804" y="917"/>
                  </a:cubicBezTo>
                  <a:cubicBezTo>
                    <a:pt x="46567" y="777"/>
                    <a:pt x="49317" y="663"/>
                    <a:pt x="52093" y="586"/>
                  </a:cubicBezTo>
                  <a:cubicBezTo>
                    <a:pt x="54844" y="523"/>
                    <a:pt x="57620" y="459"/>
                    <a:pt x="60383" y="459"/>
                  </a:cubicBezTo>
                  <a:cubicBezTo>
                    <a:pt x="61077" y="446"/>
                    <a:pt x="61771" y="440"/>
                    <a:pt x="62463" y="440"/>
                  </a:cubicBezTo>
                  <a:close/>
                  <a:moveTo>
                    <a:pt x="69071" y="732"/>
                  </a:moveTo>
                  <a:lnTo>
                    <a:pt x="69071" y="732"/>
                  </a:lnTo>
                  <a:cubicBezTo>
                    <a:pt x="69314" y="791"/>
                    <a:pt x="69542" y="899"/>
                    <a:pt x="69729" y="1070"/>
                  </a:cubicBezTo>
                  <a:cubicBezTo>
                    <a:pt x="70009" y="1325"/>
                    <a:pt x="70136" y="1719"/>
                    <a:pt x="70175" y="2127"/>
                  </a:cubicBezTo>
                  <a:lnTo>
                    <a:pt x="70238" y="4661"/>
                  </a:lnTo>
                  <a:lnTo>
                    <a:pt x="70353" y="9716"/>
                  </a:lnTo>
                  <a:lnTo>
                    <a:pt x="70608" y="19864"/>
                  </a:lnTo>
                  <a:lnTo>
                    <a:pt x="71130" y="40161"/>
                  </a:lnTo>
                  <a:lnTo>
                    <a:pt x="71193" y="42695"/>
                  </a:lnTo>
                  <a:lnTo>
                    <a:pt x="71219" y="43969"/>
                  </a:lnTo>
                  <a:cubicBezTo>
                    <a:pt x="71257" y="44376"/>
                    <a:pt x="71257" y="44796"/>
                    <a:pt x="71193" y="45191"/>
                  </a:cubicBezTo>
                  <a:cubicBezTo>
                    <a:pt x="71117" y="45586"/>
                    <a:pt x="70964" y="45980"/>
                    <a:pt x="70684" y="46248"/>
                  </a:cubicBezTo>
                  <a:cubicBezTo>
                    <a:pt x="70404" y="46503"/>
                    <a:pt x="70009" y="46630"/>
                    <a:pt x="69614" y="46655"/>
                  </a:cubicBezTo>
                  <a:cubicBezTo>
                    <a:pt x="69546" y="46664"/>
                    <a:pt x="69480" y="46667"/>
                    <a:pt x="69413" y="46667"/>
                  </a:cubicBezTo>
                  <a:cubicBezTo>
                    <a:pt x="69279" y="46667"/>
                    <a:pt x="69143" y="46655"/>
                    <a:pt x="68990" y="46655"/>
                  </a:cubicBezTo>
                  <a:lnTo>
                    <a:pt x="68354" y="46630"/>
                  </a:lnTo>
                  <a:lnTo>
                    <a:pt x="67080" y="46592"/>
                  </a:lnTo>
                  <a:cubicBezTo>
                    <a:pt x="66370" y="46581"/>
                    <a:pt x="65655" y="46577"/>
                    <a:pt x="64939" y="46577"/>
                  </a:cubicBezTo>
                  <a:cubicBezTo>
                    <a:pt x="63962" y="46577"/>
                    <a:pt x="62983" y="46584"/>
                    <a:pt x="62013" y="46592"/>
                  </a:cubicBezTo>
                  <a:cubicBezTo>
                    <a:pt x="60319" y="46617"/>
                    <a:pt x="58613" y="46643"/>
                    <a:pt x="56932" y="46694"/>
                  </a:cubicBezTo>
                  <a:cubicBezTo>
                    <a:pt x="50212" y="46871"/>
                    <a:pt x="43479" y="47136"/>
                    <a:pt x="36758" y="47414"/>
                  </a:cubicBezTo>
                  <a:lnTo>
                    <a:pt x="36758" y="47414"/>
                  </a:lnTo>
                  <a:lnTo>
                    <a:pt x="36753" y="47247"/>
                  </a:lnTo>
                  <a:lnTo>
                    <a:pt x="36753" y="47247"/>
                  </a:lnTo>
                  <a:cubicBezTo>
                    <a:pt x="39692" y="47071"/>
                    <a:pt x="42595" y="46908"/>
                    <a:pt x="45536" y="46770"/>
                  </a:cubicBezTo>
                  <a:cubicBezTo>
                    <a:pt x="48490" y="46643"/>
                    <a:pt x="51469" y="46528"/>
                    <a:pt x="54423" y="46439"/>
                  </a:cubicBezTo>
                  <a:cubicBezTo>
                    <a:pt x="57403" y="46362"/>
                    <a:pt x="60370" y="46299"/>
                    <a:pt x="63337" y="46273"/>
                  </a:cubicBezTo>
                  <a:cubicBezTo>
                    <a:pt x="64330" y="46273"/>
                    <a:pt x="65323" y="46268"/>
                    <a:pt x="66313" y="46268"/>
                  </a:cubicBezTo>
                  <a:cubicBezTo>
                    <a:pt x="66807" y="46268"/>
                    <a:pt x="67301" y="46269"/>
                    <a:pt x="67794" y="46273"/>
                  </a:cubicBezTo>
                  <a:lnTo>
                    <a:pt x="68354" y="46273"/>
                  </a:lnTo>
                  <a:cubicBezTo>
                    <a:pt x="68443" y="46286"/>
                    <a:pt x="68535" y="46292"/>
                    <a:pt x="68629" y="46292"/>
                  </a:cubicBezTo>
                  <a:cubicBezTo>
                    <a:pt x="68723" y="46292"/>
                    <a:pt x="68819" y="46286"/>
                    <a:pt x="68914" y="46273"/>
                  </a:cubicBezTo>
                  <a:cubicBezTo>
                    <a:pt x="69283" y="46248"/>
                    <a:pt x="69678" y="46133"/>
                    <a:pt x="69984" y="45891"/>
                  </a:cubicBezTo>
                  <a:cubicBezTo>
                    <a:pt x="70136" y="45789"/>
                    <a:pt x="70264" y="45624"/>
                    <a:pt x="70366" y="45471"/>
                  </a:cubicBezTo>
                  <a:cubicBezTo>
                    <a:pt x="70455" y="45293"/>
                    <a:pt x="70518" y="45115"/>
                    <a:pt x="70569" y="44924"/>
                  </a:cubicBezTo>
                  <a:cubicBezTo>
                    <a:pt x="70646" y="44542"/>
                    <a:pt x="70646" y="44160"/>
                    <a:pt x="70620" y="43790"/>
                  </a:cubicBezTo>
                  <a:lnTo>
                    <a:pt x="70060" y="22004"/>
                  </a:lnTo>
                  <a:lnTo>
                    <a:pt x="69793" y="11117"/>
                  </a:lnTo>
                  <a:lnTo>
                    <a:pt x="69665" y="5680"/>
                  </a:lnTo>
                  <a:lnTo>
                    <a:pt x="69602" y="2955"/>
                  </a:lnTo>
                  <a:lnTo>
                    <a:pt x="69576" y="2267"/>
                  </a:lnTo>
                  <a:cubicBezTo>
                    <a:pt x="69576" y="2025"/>
                    <a:pt x="69563" y="1796"/>
                    <a:pt x="69513" y="1567"/>
                  </a:cubicBezTo>
                  <a:cubicBezTo>
                    <a:pt x="69474" y="1325"/>
                    <a:pt x="69372" y="1108"/>
                    <a:pt x="69232" y="917"/>
                  </a:cubicBezTo>
                  <a:cubicBezTo>
                    <a:pt x="69184" y="852"/>
                    <a:pt x="69130" y="789"/>
                    <a:pt x="69071" y="732"/>
                  </a:cubicBezTo>
                  <a:close/>
                  <a:moveTo>
                    <a:pt x="1984" y="2713"/>
                  </a:moveTo>
                  <a:cubicBezTo>
                    <a:pt x="1895" y="2826"/>
                    <a:pt x="1822" y="2950"/>
                    <a:pt x="1758" y="3069"/>
                  </a:cubicBezTo>
                  <a:cubicBezTo>
                    <a:pt x="1669" y="3260"/>
                    <a:pt x="1605" y="3477"/>
                    <a:pt x="1554" y="3680"/>
                  </a:cubicBezTo>
                  <a:cubicBezTo>
                    <a:pt x="1478" y="4113"/>
                    <a:pt x="1478" y="4546"/>
                    <a:pt x="1529" y="4979"/>
                  </a:cubicBezTo>
                  <a:lnTo>
                    <a:pt x="2586" y="43052"/>
                  </a:lnTo>
                  <a:lnTo>
                    <a:pt x="2649" y="45433"/>
                  </a:lnTo>
                  <a:lnTo>
                    <a:pt x="2649" y="45739"/>
                  </a:lnTo>
                  <a:lnTo>
                    <a:pt x="2649" y="46044"/>
                  </a:lnTo>
                  <a:cubicBezTo>
                    <a:pt x="2649" y="46248"/>
                    <a:pt x="2675" y="46439"/>
                    <a:pt x="2713" y="46643"/>
                  </a:cubicBezTo>
                  <a:cubicBezTo>
                    <a:pt x="2751" y="46846"/>
                    <a:pt x="2828" y="47037"/>
                    <a:pt x="2942" y="47216"/>
                  </a:cubicBezTo>
                  <a:cubicBezTo>
                    <a:pt x="3031" y="47407"/>
                    <a:pt x="3197" y="47547"/>
                    <a:pt x="3375" y="47661"/>
                  </a:cubicBezTo>
                  <a:cubicBezTo>
                    <a:pt x="3719" y="47890"/>
                    <a:pt x="4152" y="47954"/>
                    <a:pt x="4547" y="47954"/>
                  </a:cubicBezTo>
                  <a:cubicBezTo>
                    <a:pt x="4750" y="47954"/>
                    <a:pt x="4967" y="47929"/>
                    <a:pt x="5158" y="47916"/>
                  </a:cubicBezTo>
                  <a:lnTo>
                    <a:pt x="5744" y="47865"/>
                  </a:lnTo>
                  <a:lnTo>
                    <a:pt x="8112" y="47712"/>
                  </a:lnTo>
                  <a:cubicBezTo>
                    <a:pt x="11283" y="47508"/>
                    <a:pt x="14466" y="47381"/>
                    <a:pt x="17637" y="47267"/>
                  </a:cubicBezTo>
                  <a:cubicBezTo>
                    <a:pt x="20913" y="47168"/>
                    <a:pt x="24192" y="47117"/>
                    <a:pt x="27474" y="47117"/>
                  </a:cubicBezTo>
                  <a:cubicBezTo>
                    <a:pt x="30495" y="47117"/>
                    <a:pt x="33517" y="47160"/>
                    <a:pt x="36540" y="47249"/>
                  </a:cubicBezTo>
                  <a:lnTo>
                    <a:pt x="36540" y="47249"/>
                  </a:lnTo>
                  <a:lnTo>
                    <a:pt x="36553" y="47455"/>
                  </a:lnTo>
                  <a:lnTo>
                    <a:pt x="36553" y="47455"/>
                  </a:lnTo>
                  <a:cubicBezTo>
                    <a:pt x="34783" y="47430"/>
                    <a:pt x="33007" y="47418"/>
                    <a:pt x="31231" y="47418"/>
                  </a:cubicBezTo>
                  <a:cubicBezTo>
                    <a:pt x="29648" y="47418"/>
                    <a:pt x="28064" y="47427"/>
                    <a:pt x="26486" y="47445"/>
                  </a:cubicBezTo>
                  <a:cubicBezTo>
                    <a:pt x="23074" y="47483"/>
                    <a:pt x="19649" y="47547"/>
                    <a:pt x="16249" y="47674"/>
                  </a:cubicBezTo>
                  <a:cubicBezTo>
                    <a:pt x="12823" y="47789"/>
                    <a:pt x="9424" y="47954"/>
                    <a:pt x="6011" y="48171"/>
                  </a:cubicBezTo>
                  <a:lnTo>
                    <a:pt x="3452" y="48349"/>
                  </a:lnTo>
                  <a:cubicBezTo>
                    <a:pt x="3322" y="48356"/>
                    <a:pt x="3195" y="48362"/>
                    <a:pt x="3070" y="48362"/>
                  </a:cubicBezTo>
                  <a:cubicBezTo>
                    <a:pt x="2777" y="48362"/>
                    <a:pt x="2497" y="48332"/>
                    <a:pt x="2229" y="48234"/>
                  </a:cubicBezTo>
                  <a:cubicBezTo>
                    <a:pt x="2038" y="48171"/>
                    <a:pt x="1860" y="48056"/>
                    <a:pt x="1733" y="47916"/>
                  </a:cubicBezTo>
                  <a:cubicBezTo>
                    <a:pt x="1593" y="47776"/>
                    <a:pt x="1491" y="47598"/>
                    <a:pt x="1427" y="47407"/>
                  </a:cubicBezTo>
                  <a:cubicBezTo>
                    <a:pt x="1363" y="47216"/>
                    <a:pt x="1338" y="47012"/>
                    <a:pt x="1312" y="46808"/>
                  </a:cubicBezTo>
                  <a:cubicBezTo>
                    <a:pt x="1300" y="46592"/>
                    <a:pt x="1312" y="46375"/>
                    <a:pt x="1300" y="46171"/>
                  </a:cubicBezTo>
                  <a:lnTo>
                    <a:pt x="1274" y="44898"/>
                  </a:lnTo>
                  <a:lnTo>
                    <a:pt x="1211" y="42326"/>
                  </a:lnTo>
                  <a:lnTo>
                    <a:pt x="663" y="21864"/>
                  </a:lnTo>
                  <a:lnTo>
                    <a:pt x="396" y="11626"/>
                  </a:lnTo>
                  <a:lnTo>
                    <a:pt x="268" y="6507"/>
                  </a:lnTo>
                  <a:cubicBezTo>
                    <a:pt x="281" y="5654"/>
                    <a:pt x="90" y="4788"/>
                    <a:pt x="357" y="3999"/>
                  </a:cubicBezTo>
                  <a:cubicBezTo>
                    <a:pt x="485" y="3604"/>
                    <a:pt x="727" y="3273"/>
                    <a:pt x="1083" y="3044"/>
                  </a:cubicBezTo>
                  <a:cubicBezTo>
                    <a:pt x="1346" y="2872"/>
                    <a:pt x="1657" y="2772"/>
                    <a:pt x="1984" y="2713"/>
                  </a:cubicBezTo>
                  <a:close/>
                  <a:moveTo>
                    <a:pt x="60332" y="0"/>
                  </a:moveTo>
                  <a:cubicBezTo>
                    <a:pt x="58957" y="0"/>
                    <a:pt x="57569" y="26"/>
                    <a:pt x="56181" y="39"/>
                  </a:cubicBezTo>
                  <a:cubicBezTo>
                    <a:pt x="54793" y="51"/>
                    <a:pt x="53418" y="90"/>
                    <a:pt x="52030" y="128"/>
                  </a:cubicBezTo>
                  <a:cubicBezTo>
                    <a:pt x="49279" y="230"/>
                    <a:pt x="46503" y="344"/>
                    <a:pt x="43740" y="510"/>
                  </a:cubicBezTo>
                  <a:cubicBezTo>
                    <a:pt x="40977" y="675"/>
                    <a:pt x="38214" y="879"/>
                    <a:pt x="35463" y="1134"/>
                  </a:cubicBezTo>
                  <a:cubicBezTo>
                    <a:pt x="35400" y="1146"/>
                    <a:pt x="35349" y="1197"/>
                    <a:pt x="35349" y="1261"/>
                  </a:cubicBezTo>
                  <a:lnTo>
                    <a:pt x="35591" y="12721"/>
                  </a:lnTo>
                  <a:lnTo>
                    <a:pt x="35858" y="24181"/>
                  </a:lnTo>
                  <a:lnTo>
                    <a:pt x="36164" y="35641"/>
                  </a:lnTo>
                  <a:cubicBezTo>
                    <a:pt x="36265" y="39422"/>
                    <a:pt x="36390" y="43204"/>
                    <a:pt x="36541" y="46985"/>
                  </a:cubicBezTo>
                  <a:lnTo>
                    <a:pt x="36541" y="46985"/>
                  </a:lnTo>
                  <a:cubicBezTo>
                    <a:pt x="34194" y="46952"/>
                    <a:pt x="31843" y="46934"/>
                    <a:pt x="29491" y="46934"/>
                  </a:cubicBezTo>
                  <a:cubicBezTo>
                    <a:pt x="25524" y="46934"/>
                    <a:pt x="21552" y="46987"/>
                    <a:pt x="17586" y="47114"/>
                  </a:cubicBezTo>
                  <a:cubicBezTo>
                    <a:pt x="14415" y="47228"/>
                    <a:pt x="11232" y="47356"/>
                    <a:pt x="8061" y="47572"/>
                  </a:cubicBezTo>
                  <a:lnTo>
                    <a:pt x="5693" y="47725"/>
                  </a:lnTo>
                  <a:lnTo>
                    <a:pt x="5107" y="47776"/>
                  </a:lnTo>
                  <a:cubicBezTo>
                    <a:pt x="4916" y="47789"/>
                    <a:pt x="4712" y="47801"/>
                    <a:pt x="4521" y="47801"/>
                  </a:cubicBezTo>
                  <a:cubicBezTo>
                    <a:pt x="4114" y="47801"/>
                    <a:pt x="3719" y="47738"/>
                    <a:pt x="3401" y="47534"/>
                  </a:cubicBezTo>
                  <a:cubicBezTo>
                    <a:pt x="3082" y="47343"/>
                    <a:pt x="2879" y="46986"/>
                    <a:pt x="2802" y="46617"/>
                  </a:cubicBezTo>
                  <a:cubicBezTo>
                    <a:pt x="2751" y="46413"/>
                    <a:pt x="2739" y="46222"/>
                    <a:pt x="2739" y="46031"/>
                  </a:cubicBezTo>
                  <a:lnTo>
                    <a:pt x="2739" y="45739"/>
                  </a:lnTo>
                  <a:lnTo>
                    <a:pt x="2739" y="45433"/>
                  </a:lnTo>
                  <a:lnTo>
                    <a:pt x="2675" y="43052"/>
                  </a:lnTo>
                  <a:lnTo>
                    <a:pt x="1720" y="4928"/>
                  </a:lnTo>
                  <a:cubicBezTo>
                    <a:pt x="1682" y="4508"/>
                    <a:pt x="1682" y="4101"/>
                    <a:pt x="1758" y="3706"/>
                  </a:cubicBezTo>
                  <a:cubicBezTo>
                    <a:pt x="1796" y="3489"/>
                    <a:pt x="1860" y="3298"/>
                    <a:pt x="1949" y="3133"/>
                  </a:cubicBezTo>
                  <a:cubicBezTo>
                    <a:pt x="2051" y="2955"/>
                    <a:pt x="2166" y="2789"/>
                    <a:pt x="2306" y="2649"/>
                  </a:cubicBezTo>
                  <a:cubicBezTo>
                    <a:pt x="2331" y="2636"/>
                    <a:pt x="2331" y="2598"/>
                    <a:pt x="2331" y="2573"/>
                  </a:cubicBezTo>
                  <a:cubicBezTo>
                    <a:pt x="2318" y="2522"/>
                    <a:pt x="2267" y="2496"/>
                    <a:pt x="2229" y="2496"/>
                  </a:cubicBezTo>
                  <a:cubicBezTo>
                    <a:pt x="1796" y="2534"/>
                    <a:pt x="1351" y="2649"/>
                    <a:pt x="969" y="2891"/>
                  </a:cubicBezTo>
                  <a:cubicBezTo>
                    <a:pt x="587" y="3133"/>
                    <a:pt x="319" y="3528"/>
                    <a:pt x="166" y="3935"/>
                  </a:cubicBezTo>
                  <a:cubicBezTo>
                    <a:pt x="26" y="4368"/>
                    <a:pt x="1" y="4814"/>
                    <a:pt x="14" y="5247"/>
                  </a:cubicBezTo>
                  <a:cubicBezTo>
                    <a:pt x="14" y="5361"/>
                    <a:pt x="14" y="5450"/>
                    <a:pt x="26" y="5565"/>
                  </a:cubicBezTo>
                  <a:lnTo>
                    <a:pt x="39" y="5883"/>
                  </a:lnTo>
                  <a:lnTo>
                    <a:pt x="65" y="6520"/>
                  </a:lnTo>
                  <a:lnTo>
                    <a:pt x="192" y="11639"/>
                  </a:lnTo>
                  <a:lnTo>
                    <a:pt x="459" y="21876"/>
                  </a:lnTo>
                  <a:lnTo>
                    <a:pt x="981" y="42351"/>
                  </a:lnTo>
                  <a:lnTo>
                    <a:pt x="1096" y="44898"/>
                  </a:lnTo>
                  <a:lnTo>
                    <a:pt x="1121" y="46171"/>
                  </a:lnTo>
                  <a:cubicBezTo>
                    <a:pt x="1147" y="46388"/>
                    <a:pt x="1121" y="46592"/>
                    <a:pt x="1147" y="46821"/>
                  </a:cubicBezTo>
                  <a:cubicBezTo>
                    <a:pt x="1160" y="47037"/>
                    <a:pt x="1185" y="47267"/>
                    <a:pt x="1274" y="47470"/>
                  </a:cubicBezTo>
                  <a:cubicBezTo>
                    <a:pt x="1338" y="47699"/>
                    <a:pt x="1440" y="47890"/>
                    <a:pt x="1605" y="48056"/>
                  </a:cubicBezTo>
                  <a:cubicBezTo>
                    <a:pt x="1758" y="48234"/>
                    <a:pt x="1975" y="48362"/>
                    <a:pt x="2178" y="48438"/>
                  </a:cubicBezTo>
                  <a:cubicBezTo>
                    <a:pt x="2471" y="48550"/>
                    <a:pt x="2769" y="48586"/>
                    <a:pt x="3061" y="48586"/>
                  </a:cubicBezTo>
                  <a:cubicBezTo>
                    <a:pt x="3202" y="48586"/>
                    <a:pt x="3341" y="48578"/>
                    <a:pt x="3477" y="48565"/>
                  </a:cubicBezTo>
                  <a:lnTo>
                    <a:pt x="6024" y="48400"/>
                  </a:lnTo>
                  <a:cubicBezTo>
                    <a:pt x="9436" y="48171"/>
                    <a:pt x="12836" y="48018"/>
                    <a:pt x="16249" y="47903"/>
                  </a:cubicBezTo>
                  <a:cubicBezTo>
                    <a:pt x="21974" y="47689"/>
                    <a:pt x="27708" y="47601"/>
                    <a:pt x="33444" y="47601"/>
                  </a:cubicBezTo>
                  <a:cubicBezTo>
                    <a:pt x="34489" y="47601"/>
                    <a:pt x="35535" y="47604"/>
                    <a:pt x="36581" y="47610"/>
                  </a:cubicBezTo>
                  <a:lnTo>
                    <a:pt x="36581" y="47610"/>
                  </a:lnTo>
                  <a:cubicBezTo>
                    <a:pt x="36605" y="47641"/>
                    <a:pt x="36645" y="47661"/>
                    <a:pt x="36686" y="47661"/>
                  </a:cubicBezTo>
                  <a:cubicBezTo>
                    <a:pt x="43435" y="47394"/>
                    <a:pt x="50196" y="47139"/>
                    <a:pt x="56957" y="46974"/>
                  </a:cubicBezTo>
                  <a:cubicBezTo>
                    <a:pt x="59472" y="46926"/>
                    <a:pt x="62002" y="46879"/>
                    <a:pt x="64524" y="46879"/>
                  </a:cubicBezTo>
                  <a:cubicBezTo>
                    <a:pt x="65386" y="46879"/>
                    <a:pt x="66247" y="46884"/>
                    <a:pt x="67106" y="46897"/>
                  </a:cubicBezTo>
                  <a:lnTo>
                    <a:pt x="68379" y="46935"/>
                  </a:lnTo>
                  <a:lnTo>
                    <a:pt x="69016" y="46948"/>
                  </a:lnTo>
                  <a:cubicBezTo>
                    <a:pt x="69152" y="46948"/>
                    <a:pt x="69293" y="46954"/>
                    <a:pt x="69440" y="46954"/>
                  </a:cubicBezTo>
                  <a:cubicBezTo>
                    <a:pt x="69514" y="46954"/>
                    <a:pt x="69589" y="46952"/>
                    <a:pt x="69665" y="46948"/>
                  </a:cubicBezTo>
                  <a:cubicBezTo>
                    <a:pt x="70111" y="46910"/>
                    <a:pt x="70569" y="46770"/>
                    <a:pt x="70900" y="46452"/>
                  </a:cubicBezTo>
                  <a:cubicBezTo>
                    <a:pt x="71244" y="46133"/>
                    <a:pt x="71410" y="45688"/>
                    <a:pt x="71499" y="45255"/>
                  </a:cubicBezTo>
                  <a:cubicBezTo>
                    <a:pt x="71575" y="44834"/>
                    <a:pt x="71563" y="44389"/>
                    <a:pt x="71524" y="43969"/>
                  </a:cubicBezTo>
                  <a:lnTo>
                    <a:pt x="71499" y="42695"/>
                  </a:lnTo>
                  <a:lnTo>
                    <a:pt x="71372" y="40136"/>
                  </a:lnTo>
                  <a:lnTo>
                    <a:pt x="70837" y="19839"/>
                  </a:lnTo>
                  <a:lnTo>
                    <a:pt x="70569" y="9703"/>
                  </a:lnTo>
                  <a:lnTo>
                    <a:pt x="70442" y="4623"/>
                  </a:lnTo>
                  <a:lnTo>
                    <a:pt x="70417" y="3349"/>
                  </a:lnTo>
                  <a:lnTo>
                    <a:pt x="70391" y="2713"/>
                  </a:lnTo>
                  <a:lnTo>
                    <a:pt x="70391" y="2394"/>
                  </a:lnTo>
                  <a:cubicBezTo>
                    <a:pt x="70391" y="2280"/>
                    <a:pt x="70391" y="2165"/>
                    <a:pt x="70378" y="2063"/>
                  </a:cubicBezTo>
                  <a:cubicBezTo>
                    <a:pt x="70366" y="1834"/>
                    <a:pt x="70315" y="1618"/>
                    <a:pt x="70238" y="1401"/>
                  </a:cubicBezTo>
                  <a:cubicBezTo>
                    <a:pt x="70162" y="1185"/>
                    <a:pt x="70035" y="994"/>
                    <a:pt x="69856" y="828"/>
                  </a:cubicBezTo>
                  <a:cubicBezTo>
                    <a:pt x="69678" y="675"/>
                    <a:pt x="69474" y="561"/>
                    <a:pt x="69271" y="484"/>
                  </a:cubicBezTo>
                  <a:cubicBezTo>
                    <a:pt x="69062" y="411"/>
                    <a:pt x="68854" y="373"/>
                    <a:pt x="68635" y="359"/>
                  </a:cubicBezTo>
                  <a:lnTo>
                    <a:pt x="68635" y="359"/>
                  </a:lnTo>
                  <a:cubicBezTo>
                    <a:pt x="68309" y="214"/>
                    <a:pt x="67937" y="166"/>
                    <a:pt x="67590" y="153"/>
                  </a:cubicBezTo>
                  <a:lnTo>
                    <a:pt x="66558" y="115"/>
                  </a:lnTo>
                  <a:cubicBezTo>
                    <a:pt x="65871" y="90"/>
                    <a:pt x="65170" y="64"/>
                    <a:pt x="64496" y="51"/>
                  </a:cubicBezTo>
                  <a:cubicBezTo>
                    <a:pt x="63108" y="39"/>
                    <a:pt x="61720" y="0"/>
                    <a:pt x="60332" y="0"/>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8" name="Google Shape;1678;p60"/>
          <p:cNvSpPr txBox="1"/>
          <p:nvPr>
            <p:ph type="title"/>
          </p:nvPr>
        </p:nvSpPr>
        <p:spPr>
          <a:xfrm>
            <a:off x="1026450" y="1791925"/>
            <a:ext cx="2363700" cy="196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sz="3400">
                <a:solidFill>
                  <a:schemeClr val="dk1"/>
                </a:solidFill>
              </a:rPr>
              <a:t>50%</a:t>
            </a:r>
            <a:endParaRPr b="1">
              <a:solidFill>
                <a:schemeClr val="dk1"/>
              </a:solidFill>
            </a:endParaRPr>
          </a:p>
        </p:txBody>
      </p:sp>
      <p:sp>
        <p:nvSpPr>
          <p:cNvPr id="1679" name="Google Shape;1679;p60"/>
          <p:cNvSpPr txBox="1"/>
          <p:nvPr>
            <p:ph idx="1" type="body"/>
          </p:nvPr>
        </p:nvSpPr>
        <p:spPr>
          <a:xfrm>
            <a:off x="1026450" y="3638000"/>
            <a:ext cx="2363700" cy="8727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dk1"/>
                </a:solidFill>
              </a:rPr>
              <a:t>Neptune is the farthest planet from the Sun</a:t>
            </a:r>
            <a:endParaRPr>
              <a:solidFill>
                <a:schemeClr val="dk1"/>
              </a:solidFill>
            </a:endParaRPr>
          </a:p>
          <a:p>
            <a:pPr indent="0" lvl="0" marL="0" rtl="0" algn="ctr">
              <a:spcBef>
                <a:spcPts val="1600"/>
              </a:spcBef>
              <a:spcAft>
                <a:spcPts val="1600"/>
              </a:spcAft>
              <a:buNone/>
            </a:pPr>
            <a:r>
              <a:t/>
            </a:r>
            <a:endParaRPr>
              <a:solidFill>
                <a:schemeClr val="dk1"/>
              </a:solidFill>
            </a:endParaRPr>
          </a:p>
        </p:txBody>
      </p:sp>
      <p:sp>
        <p:nvSpPr>
          <p:cNvPr id="1680" name="Google Shape;1680;p60"/>
          <p:cNvSpPr txBox="1"/>
          <p:nvPr>
            <p:ph idx="2" type="title"/>
          </p:nvPr>
        </p:nvSpPr>
        <p:spPr>
          <a:xfrm>
            <a:off x="3390150" y="877525"/>
            <a:ext cx="2363700" cy="196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sz="3400">
                <a:solidFill>
                  <a:schemeClr val="dk1"/>
                </a:solidFill>
              </a:rPr>
              <a:t>30%</a:t>
            </a:r>
            <a:endParaRPr b="1">
              <a:solidFill>
                <a:schemeClr val="dk1"/>
              </a:solidFill>
            </a:endParaRPr>
          </a:p>
        </p:txBody>
      </p:sp>
      <p:sp>
        <p:nvSpPr>
          <p:cNvPr id="1681" name="Google Shape;1681;p60"/>
          <p:cNvSpPr txBox="1"/>
          <p:nvPr>
            <p:ph idx="3" type="body"/>
          </p:nvPr>
        </p:nvSpPr>
        <p:spPr>
          <a:xfrm>
            <a:off x="3390150" y="2723600"/>
            <a:ext cx="2363700" cy="8727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dk1"/>
                </a:solidFill>
              </a:rPr>
              <a:t>Despite being red, Mars is a cold place</a:t>
            </a:r>
            <a:endParaRPr>
              <a:solidFill>
                <a:schemeClr val="dk1"/>
              </a:solidFill>
            </a:endParaRPr>
          </a:p>
          <a:p>
            <a:pPr indent="0" lvl="0" marL="0" rtl="0" algn="ctr">
              <a:spcBef>
                <a:spcPts val="0"/>
              </a:spcBef>
              <a:spcAft>
                <a:spcPts val="1600"/>
              </a:spcAft>
              <a:buNone/>
            </a:pPr>
            <a:r>
              <a:t/>
            </a:r>
            <a:endParaRPr>
              <a:solidFill>
                <a:schemeClr val="dk1"/>
              </a:solidFill>
            </a:endParaRPr>
          </a:p>
        </p:txBody>
      </p:sp>
      <p:sp>
        <p:nvSpPr>
          <p:cNvPr id="1682" name="Google Shape;1682;p60"/>
          <p:cNvSpPr txBox="1"/>
          <p:nvPr>
            <p:ph idx="4" type="title"/>
          </p:nvPr>
        </p:nvSpPr>
        <p:spPr>
          <a:xfrm>
            <a:off x="5753850" y="39325"/>
            <a:ext cx="2363700" cy="196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sz="3400">
                <a:solidFill>
                  <a:schemeClr val="dk1"/>
                </a:solidFill>
              </a:rPr>
              <a:t>20%</a:t>
            </a:r>
            <a:endParaRPr b="1">
              <a:solidFill>
                <a:schemeClr val="dk1"/>
              </a:solidFill>
            </a:endParaRPr>
          </a:p>
        </p:txBody>
      </p:sp>
      <p:sp>
        <p:nvSpPr>
          <p:cNvPr id="1683" name="Google Shape;1683;p60"/>
          <p:cNvSpPr txBox="1"/>
          <p:nvPr>
            <p:ph idx="5" type="body"/>
          </p:nvPr>
        </p:nvSpPr>
        <p:spPr>
          <a:xfrm>
            <a:off x="5753850" y="1885400"/>
            <a:ext cx="2363700" cy="8727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dk1"/>
                </a:solidFill>
              </a:rPr>
              <a:t>Saturn is a gas giant and has rings</a:t>
            </a:r>
            <a:endParaRPr>
              <a:solidFill>
                <a:schemeClr val="dk1"/>
              </a:solidFill>
            </a:endParaRPr>
          </a:p>
          <a:p>
            <a:pPr indent="0" lvl="0" marL="0" rtl="0" algn="ctr">
              <a:spcBef>
                <a:spcPts val="0"/>
              </a:spcBef>
              <a:spcAft>
                <a:spcPts val="1600"/>
              </a:spcAft>
              <a:buNone/>
            </a:pPr>
            <a:r>
              <a:t/>
            </a:r>
            <a:endParaRPr>
              <a:solidFill>
                <a:schemeClr val="dk1"/>
              </a:solidFill>
            </a:endParaRPr>
          </a:p>
        </p:txBody>
      </p:sp>
      <p:grpSp>
        <p:nvGrpSpPr>
          <p:cNvPr id="1684" name="Google Shape;1684;p60"/>
          <p:cNvGrpSpPr/>
          <p:nvPr/>
        </p:nvGrpSpPr>
        <p:grpSpPr>
          <a:xfrm>
            <a:off x="6396935" y="3012060"/>
            <a:ext cx="1644018" cy="1326636"/>
            <a:chOff x="7220387" y="2841049"/>
            <a:chExt cx="1221955" cy="986053"/>
          </a:xfrm>
        </p:grpSpPr>
        <p:sp>
          <p:nvSpPr>
            <p:cNvPr id="1685" name="Google Shape;1685;p60"/>
            <p:cNvSpPr/>
            <p:nvPr/>
          </p:nvSpPr>
          <p:spPr>
            <a:xfrm>
              <a:off x="7220387" y="2841049"/>
              <a:ext cx="1221955" cy="986053"/>
            </a:xfrm>
            <a:custGeom>
              <a:rect b="b" l="l" r="r" t="t"/>
              <a:pathLst>
                <a:path extrusionOk="0" h="7707" w="9551">
                  <a:moveTo>
                    <a:pt x="2928" y="158"/>
                  </a:moveTo>
                  <a:cubicBezTo>
                    <a:pt x="3202" y="158"/>
                    <a:pt x="3476" y="205"/>
                    <a:pt x="3744" y="309"/>
                  </a:cubicBezTo>
                  <a:cubicBezTo>
                    <a:pt x="4419" y="564"/>
                    <a:pt x="4967" y="1048"/>
                    <a:pt x="5527" y="1481"/>
                  </a:cubicBezTo>
                  <a:lnTo>
                    <a:pt x="5489" y="1481"/>
                  </a:lnTo>
                  <a:cubicBezTo>
                    <a:pt x="5081" y="1557"/>
                    <a:pt x="4674" y="1735"/>
                    <a:pt x="4304" y="1964"/>
                  </a:cubicBezTo>
                  <a:cubicBezTo>
                    <a:pt x="4024" y="2130"/>
                    <a:pt x="3668" y="2321"/>
                    <a:pt x="3579" y="2677"/>
                  </a:cubicBezTo>
                  <a:cubicBezTo>
                    <a:pt x="3464" y="3034"/>
                    <a:pt x="3579" y="3518"/>
                    <a:pt x="3719" y="3874"/>
                  </a:cubicBezTo>
                  <a:cubicBezTo>
                    <a:pt x="3821" y="4129"/>
                    <a:pt x="3961" y="4396"/>
                    <a:pt x="4215" y="4524"/>
                  </a:cubicBezTo>
                  <a:cubicBezTo>
                    <a:pt x="4101" y="4651"/>
                    <a:pt x="4012" y="4778"/>
                    <a:pt x="3897" y="4906"/>
                  </a:cubicBezTo>
                  <a:lnTo>
                    <a:pt x="3833" y="4906"/>
                  </a:lnTo>
                  <a:cubicBezTo>
                    <a:pt x="3788" y="4898"/>
                    <a:pt x="3744" y="4894"/>
                    <a:pt x="3702" y="4894"/>
                  </a:cubicBezTo>
                  <a:cubicBezTo>
                    <a:pt x="3077" y="4894"/>
                    <a:pt x="2841" y="5734"/>
                    <a:pt x="2293" y="5937"/>
                  </a:cubicBezTo>
                  <a:cubicBezTo>
                    <a:pt x="2245" y="5952"/>
                    <a:pt x="2199" y="5959"/>
                    <a:pt x="2154" y="5959"/>
                  </a:cubicBezTo>
                  <a:cubicBezTo>
                    <a:pt x="1974" y="5959"/>
                    <a:pt x="1819" y="5851"/>
                    <a:pt x="1656" y="5759"/>
                  </a:cubicBezTo>
                  <a:cubicBezTo>
                    <a:pt x="1478" y="5657"/>
                    <a:pt x="1299" y="5555"/>
                    <a:pt x="1147" y="5415"/>
                  </a:cubicBezTo>
                  <a:cubicBezTo>
                    <a:pt x="714" y="5020"/>
                    <a:pt x="1019" y="4575"/>
                    <a:pt x="1223" y="4154"/>
                  </a:cubicBezTo>
                  <a:cubicBezTo>
                    <a:pt x="1414" y="4091"/>
                    <a:pt x="1579" y="3874"/>
                    <a:pt x="1669" y="3722"/>
                  </a:cubicBezTo>
                  <a:cubicBezTo>
                    <a:pt x="1705" y="3668"/>
                    <a:pt x="1652" y="3614"/>
                    <a:pt x="1599" y="3614"/>
                  </a:cubicBezTo>
                  <a:cubicBezTo>
                    <a:pt x="1578" y="3614"/>
                    <a:pt x="1556" y="3623"/>
                    <a:pt x="1541" y="3645"/>
                  </a:cubicBezTo>
                  <a:cubicBezTo>
                    <a:pt x="1446" y="3788"/>
                    <a:pt x="1302" y="3973"/>
                    <a:pt x="1139" y="3973"/>
                  </a:cubicBezTo>
                  <a:cubicBezTo>
                    <a:pt x="1084" y="3973"/>
                    <a:pt x="1026" y="3951"/>
                    <a:pt x="968" y="3900"/>
                  </a:cubicBezTo>
                  <a:cubicBezTo>
                    <a:pt x="841" y="3772"/>
                    <a:pt x="726" y="3632"/>
                    <a:pt x="650" y="3467"/>
                  </a:cubicBezTo>
                  <a:cubicBezTo>
                    <a:pt x="459" y="3123"/>
                    <a:pt x="306" y="2703"/>
                    <a:pt x="281" y="2308"/>
                  </a:cubicBezTo>
                  <a:cubicBezTo>
                    <a:pt x="255" y="1519"/>
                    <a:pt x="828" y="895"/>
                    <a:pt x="1490" y="538"/>
                  </a:cubicBezTo>
                  <a:cubicBezTo>
                    <a:pt x="1941" y="309"/>
                    <a:pt x="2434" y="158"/>
                    <a:pt x="2928" y="158"/>
                  </a:cubicBezTo>
                  <a:close/>
                  <a:moveTo>
                    <a:pt x="5894" y="1568"/>
                  </a:moveTo>
                  <a:cubicBezTo>
                    <a:pt x="7049" y="1568"/>
                    <a:pt x="8060" y="2378"/>
                    <a:pt x="8659" y="3340"/>
                  </a:cubicBezTo>
                  <a:cubicBezTo>
                    <a:pt x="9003" y="3951"/>
                    <a:pt x="9283" y="4600"/>
                    <a:pt x="9245" y="5250"/>
                  </a:cubicBezTo>
                  <a:cubicBezTo>
                    <a:pt x="9232" y="5924"/>
                    <a:pt x="8799" y="6561"/>
                    <a:pt x="8341" y="7019"/>
                  </a:cubicBezTo>
                  <a:cubicBezTo>
                    <a:pt x="8086" y="7274"/>
                    <a:pt x="7730" y="7351"/>
                    <a:pt x="7386" y="7389"/>
                  </a:cubicBezTo>
                  <a:cubicBezTo>
                    <a:pt x="7326" y="7393"/>
                    <a:pt x="7266" y="7395"/>
                    <a:pt x="7205" y="7395"/>
                  </a:cubicBezTo>
                  <a:cubicBezTo>
                    <a:pt x="6889" y="7395"/>
                    <a:pt x="6564" y="7329"/>
                    <a:pt x="6329" y="7083"/>
                  </a:cubicBezTo>
                  <a:cubicBezTo>
                    <a:pt x="6202" y="6943"/>
                    <a:pt x="6138" y="6714"/>
                    <a:pt x="5947" y="6625"/>
                  </a:cubicBezTo>
                  <a:cubicBezTo>
                    <a:pt x="5904" y="6604"/>
                    <a:pt x="5860" y="6596"/>
                    <a:pt x="5816" y="6596"/>
                  </a:cubicBezTo>
                  <a:cubicBezTo>
                    <a:pt x="5641" y="6596"/>
                    <a:pt x="5468" y="6734"/>
                    <a:pt x="5336" y="6816"/>
                  </a:cubicBezTo>
                  <a:cubicBezTo>
                    <a:pt x="5158" y="6930"/>
                    <a:pt x="4979" y="7032"/>
                    <a:pt x="4814" y="7147"/>
                  </a:cubicBezTo>
                  <a:cubicBezTo>
                    <a:pt x="4737" y="7198"/>
                    <a:pt x="4674" y="7249"/>
                    <a:pt x="4610" y="7287"/>
                  </a:cubicBezTo>
                  <a:cubicBezTo>
                    <a:pt x="4546" y="7338"/>
                    <a:pt x="4419" y="7465"/>
                    <a:pt x="4343" y="7478"/>
                  </a:cubicBezTo>
                  <a:cubicBezTo>
                    <a:pt x="4333" y="7480"/>
                    <a:pt x="4323" y="7481"/>
                    <a:pt x="4313" y="7481"/>
                  </a:cubicBezTo>
                  <a:cubicBezTo>
                    <a:pt x="4157" y="7481"/>
                    <a:pt x="4005" y="7218"/>
                    <a:pt x="3910" y="7134"/>
                  </a:cubicBezTo>
                  <a:cubicBezTo>
                    <a:pt x="3782" y="6994"/>
                    <a:pt x="3655" y="6828"/>
                    <a:pt x="3528" y="6676"/>
                  </a:cubicBezTo>
                  <a:cubicBezTo>
                    <a:pt x="3413" y="6548"/>
                    <a:pt x="3184" y="6306"/>
                    <a:pt x="3146" y="6128"/>
                  </a:cubicBezTo>
                  <a:cubicBezTo>
                    <a:pt x="3120" y="5937"/>
                    <a:pt x="3375" y="5721"/>
                    <a:pt x="3477" y="5593"/>
                  </a:cubicBezTo>
                  <a:cubicBezTo>
                    <a:pt x="3757" y="5250"/>
                    <a:pt x="4024" y="4931"/>
                    <a:pt x="4279" y="4600"/>
                  </a:cubicBezTo>
                  <a:cubicBezTo>
                    <a:pt x="4292" y="4587"/>
                    <a:pt x="4292" y="4575"/>
                    <a:pt x="4292" y="4536"/>
                  </a:cubicBezTo>
                  <a:cubicBezTo>
                    <a:pt x="4330" y="4524"/>
                    <a:pt x="4343" y="4460"/>
                    <a:pt x="4292" y="4422"/>
                  </a:cubicBezTo>
                  <a:cubicBezTo>
                    <a:pt x="3986" y="4295"/>
                    <a:pt x="3846" y="3951"/>
                    <a:pt x="3757" y="3645"/>
                  </a:cubicBezTo>
                  <a:cubicBezTo>
                    <a:pt x="3655" y="3327"/>
                    <a:pt x="3540" y="2856"/>
                    <a:pt x="3719" y="2550"/>
                  </a:cubicBezTo>
                  <a:cubicBezTo>
                    <a:pt x="3884" y="2283"/>
                    <a:pt x="4241" y="2104"/>
                    <a:pt x="4521" y="1964"/>
                  </a:cubicBezTo>
                  <a:cubicBezTo>
                    <a:pt x="4814" y="1799"/>
                    <a:pt x="5119" y="1672"/>
                    <a:pt x="5450" y="1608"/>
                  </a:cubicBezTo>
                  <a:cubicBezTo>
                    <a:pt x="5600" y="1581"/>
                    <a:pt x="5748" y="1568"/>
                    <a:pt x="5894" y="1568"/>
                  </a:cubicBezTo>
                  <a:close/>
                  <a:moveTo>
                    <a:pt x="2896" y="0"/>
                  </a:moveTo>
                  <a:cubicBezTo>
                    <a:pt x="2554" y="0"/>
                    <a:pt x="2210" y="67"/>
                    <a:pt x="1872" y="194"/>
                  </a:cubicBezTo>
                  <a:cubicBezTo>
                    <a:pt x="1261" y="424"/>
                    <a:pt x="637" y="806"/>
                    <a:pt x="319" y="1417"/>
                  </a:cubicBezTo>
                  <a:cubicBezTo>
                    <a:pt x="1" y="2041"/>
                    <a:pt x="128" y="2690"/>
                    <a:pt x="395" y="3327"/>
                  </a:cubicBezTo>
                  <a:cubicBezTo>
                    <a:pt x="523" y="3607"/>
                    <a:pt x="714" y="3976"/>
                    <a:pt x="1019" y="4142"/>
                  </a:cubicBezTo>
                  <a:cubicBezTo>
                    <a:pt x="1083" y="4167"/>
                    <a:pt x="1134" y="4167"/>
                    <a:pt x="1172" y="4167"/>
                  </a:cubicBezTo>
                  <a:cubicBezTo>
                    <a:pt x="943" y="4447"/>
                    <a:pt x="726" y="4791"/>
                    <a:pt x="841" y="5160"/>
                  </a:cubicBezTo>
                  <a:cubicBezTo>
                    <a:pt x="956" y="5542"/>
                    <a:pt x="1401" y="5784"/>
                    <a:pt x="1720" y="5950"/>
                  </a:cubicBezTo>
                  <a:cubicBezTo>
                    <a:pt x="1883" y="6048"/>
                    <a:pt x="2030" y="6106"/>
                    <a:pt x="2176" y="6106"/>
                  </a:cubicBezTo>
                  <a:cubicBezTo>
                    <a:pt x="2313" y="6106"/>
                    <a:pt x="2450" y="6055"/>
                    <a:pt x="2598" y="5937"/>
                  </a:cubicBezTo>
                  <a:cubicBezTo>
                    <a:pt x="2764" y="5797"/>
                    <a:pt x="2929" y="5619"/>
                    <a:pt x="3082" y="5466"/>
                  </a:cubicBezTo>
                  <a:cubicBezTo>
                    <a:pt x="3268" y="5256"/>
                    <a:pt x="3477" y="5045"/>
                    <a:pt x="3746" y="5045"/>
                  </a:cubicBezTo>
                  <a:cubicBezTo>
                    <a:pt x="3754" y="5045"/>
                    <a:pt x="3762" y="5045"/>
                    <a:pt x="3770" y="5046"/>
                  </a:cubicBezTo>
                  <a:lnTo>
                    <a:pt x="3337" y="5568"/>
                  </a:lnTo>
                  <a:cubicBezTo>
                    <a:pt x="3184" y="5784"/>
                    <a:pt x="2929" y="5988"/>
                    <a:pt x="3057" y="6268"/>
                  </a:cubicBezTo>
                  <a:cubicBezTo>
                    <a:pt x="3133" y="6434"/>
                    <a:pt x="3273" y="6587"/>
                    <a:pt x="3375" y="6739"/>
                  </a:cubicBezTo>
                  <a:lnTo>
                    <a:pt x="3757" y="7210"/>
                  </a:lnTo>
                  <a:cubicBezTo>
                    <a:pt x="3883" y="7360"/>
                    <a:pt x="4083" y="7707"/>
                    <a:pt x="4317" y="7707"/>
                  </a:cubicBezTo>
                  <a:cubicBezTo>
                    <a:pt x="4342" y="7707"/>
                    <a:pt x="4368" y="7703"/>
                    <a:pt x="4394" y="7694"/>
                  </a:cubicBezTo>
                  <a:cubicBezTo>
                    <a:pt x="4546" y="7631"/>
                    <a:pt x="4712" y="7465"/>
                    <a:pt x="4865" y="7376"/>
                  </a:cubicBezTo>
                  <a:cubicBezTo>
                    <a:pt x="5043" y="7249"/>
                    <a:pt x="5234" y="7134"/>
                    <a:pt x="5425" y="7019"/>
                  </a:cubicBezTo>
                  <a:cubicBezTo>
                    <a:pt x="5549" y="6945"/>
                    <a:pt x="5705" y="6833"/>
                    <a:pt x="5844" y="6833"/>
                  </a:cubicBezTo>
                  <a:cubicBezTo>
                    <a:pt x="5920" y="6833"/>
                    <a:pt x="5991" y="6866"/>
                    <a:pt x="6049" y="6956"/>
                  </a:cubicBezTo>
                  <a:cubicBezTo>
                    <a:pt x="6125" y="7083"/>
                    <a:pt x="6189" y="7210"/>
                    <a:pt x="6316" y="7312"/>
                  </a:cubicBezTo>
                  <a:cubicBezTo>
                    <a:pt x="6571" y="7529"/>
                    <a:pt x="6889" y="7605"/>
                    <a:pt x="7208" y="7605"/>
                  </a:cubicBezTo>
                  <a:cubicBezTo>
                    <a:pt x="7564" y="7605"/>
                    <a:pt x="7984" y="7542"/>
                    <a:pt x="8290" y="7351"/>
                  </a:cubicBezTo>
                  <a:cubicBezTo>
                    <a:pt x="8583" y="7172"/>
                    <a:pt x="8799" y="6841"/>
                    <a:pt x="8990" y="6561"/>
                  </a:cubicBezTo>
                  <a:cubicBezTo>
                    <a:pt x="9194" y="6255"/>
                    <a:pt x="9372" y="5937"/>
                    <a:pt x="9436" y="5581"/>
                  </a:cubicBezTo>
                  <a:cubicBezTo>
                    <a:pt x="9551" y="4868"/>
                    <a:pt x="9309" y="4104"/>
                    <a:pt x="8939" y="3492"/>
                  </a:cubicBezTo>
                  <a:cubicBezTo>
                    <a:pt x="8320" y="2394"/>
                    <a:pt x="7219" y="1457"/>
                    <a:pt x="5940" y="1457"/>
                  </a:cubicBezTo>
                  <a:cubicBezTo>
                    <a:pt x="5825" y="1457"/>
                    <a:pt x="5708" y="1465"/>
                    <a:pt x="5590" y="1481"/>
                  </a:cubicBezTo>
                  <a:cubicBezTo>
                    <a:pt x="5603" y="1442"/>
                    <a:pt x="5616" y="1417"/>
                    <a:pt x="5590" y="1404"/>
                  </a:cubicBezTo>
                  <a:cubicBezTo>
                    <a:pt x="5107" y="920"/>
                    <a:pt x="4534" y="475"/>
                    <a:pt x="3910" y="207"/>
                  </a:cubicBezTo>
                  <a:cubicBezTo>
                    <a:pt x="3579" y="67"/>
                    <a:pt x="3238" y="0"/>
                    <a:pt x="2896"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60"/>
            <p:cNvSpPr/>
            <p:nvPr/>
          </p:nvSpPr>
          <p:spPr>
            <a:xfrm>
              <a:off x="7718844" y="3177025"/>
              <a:ext cx="275455" cy="173746"/>
            </a:xfrm>
            <a:custGeom>
              <a:rect b="b" l="l" r="r" t="t"/>
              <a:pathLst>
                <a:path extrusionOk="0" h="1358" w="2153">
                  <a:moveTo>
                    <a:pt x="1580" y="293"/>
                  </a:moveTo>
                  <a:cubicBezTo>
                    <a:pt x="1575" y="297"/>
                    <a:pt x="1570" y="301"/>
                    <a:pt x="1566" y="306"/>
                  </a:cubicBezTo>
                  <a:lnTo>
                    <a:pt x="1566" y="306"/>
                  </a:lnTo>
                  <a:cubicBezTo>
                    <a:pt x="1567" y="301"/>
                    <a:pt x="1567" y="297"/>
                    <a:pt x="1567" y="293"/>
                  </a:cubicBezTo>
                  <a:close/>
                  <a:moveTo>
                    <a:pt x="1071" y="179"/>
                  </a:moveTo>
                  <a:cubicBezTo>
                    <a:pt x="1020" y="255"/>
                    <a:pt x="1007" y="370"/>
                    <a:pt x="969" y="446"/>
                  </a:cubicBezTo>
                  <a:cubicBezTo>
                    <a:pt x="947" y="468"/>
                    <a:pt x="931" y="488"/>
                    <a:pt x="919" y="508"/>
                  </a:cubicBezTo>
                  <a:lnTo>
                    <a:pt x="919" y="508"/>
                  </a:lnTo>
                  <a:cubicBezTo>
                    <a:pt x="968" y="398"/>
                    <a:pt x="1014" y="282"/>
                    <a:pt x="1032" y="179"/>
                  </a:cubicBezTo>
                  <a:close/>
                  <a:moveTo>
                    <a:pt x="689" y="204"/>
                  </a:moveTo>
                  <a:cubicBezTo>
                    <a:pt x="638" y="332"/>
                    <a:pt x="625" y="446"/>
                    <a:pt x="599" y="586"/>
                  </a:cubicBezTo>
                  <a:lnTo>
                    <a:pt x="510" y="586"/>
                  </a:lnTo>
                  <a:cubicBezTo>
                    <a:pt x="510" y="523"/>
                    <a:pt x="510" y="446"/>
                    <a:pt x="523" y="383"/>
                  </a:cubicBezTo>
                  <a:cubicBezTo>
                    <a:pt x="536" y="332"/>
                    <a:pt x="536" y="306"/>
                    <a:pt x="561" y="255"/>
                  </a:cubicBezTo>
                  <a:cubicBezTo>
                    <a:pt x="599" y="242"/>
                    <a:pt x="638" y="230"/>
                    <a:pt x="689" y="204"/>
                  </a:cubicBezTo>
                  <a:close/>
                  <a:moveTo>
                    <a:pt x="892" y="179"/>
                  </a:moveTo>
                  <a:cubicBezTo>
                    <a:pt x="829" y="319"/>
                    <a:pt x="803" y="459"/>
                    <a:pt x="765" y="612"/>
                  </a:cubicBezTo>
                  <a:cubicBezTo>
                    <a:pt x="739" y="612"/>
                    <a:pt x="714" y="586"/>
                    <a:pt x="689" y="586"/>
                  </a:cubicBezTo>
                  <a:cubicBezTo>
                    <a:pt x="714" y="446"/>
                    <a:pt x="778" y="306"/>
                    <a:pt x="841" y="179"/>
                  </a:cubicBezTo>
                  <a:close/>
                  <a:moveTo>
                    <a:pt x="894" y="564"/>
                  </a:moveTo>
                  <a:lnTo>
                    <a:pt x="894" y="564"/>
                  </a:lnTo>
                  <a:cubicBezTo>
                    <a:pt x="888" y="584"/>
                    <a:pt x="884" y="603"/>
                    <a:pt x="880" y="624"/>
                  </a:cubicBezTo>
                  <a:lnTo>
                    <a:pt x="867" y="624"/>
                  </a:lnTo>
                  <a:cubicBezTo>
                    <a:pt x="876" y="605"/>
                    <a:pt x="885" y="585"/>
                    <a:pt x="894" y="564"/>
                  </a:cubicBezTo>
                  <a:close/>
                  <a:moveTo>
                    <a:pt x="421" y="357"/>
                  </a:moveTo>
                  <a:cubicBezTo>
                    <a:pt x="421" y="433"/>
                    <a:pt x="421" y="523"/>
                    <a:pt x="434" y="586"/>
                  </a:cubicBezTo>
                  <a:cubicBezTo>
                    <a:pt x="370" y="612"/>
                    <a:pt x="307" y="624"/>
                    <a:pt x="243" y="650"/>
                  </a:cubicBezTo>
                  <a:cubicBezTo>
                    <a:pt x="268" y="523"/>
                    <a:pt x="332" y="433"/>
                    <a:pt x="421" y="357"/>
                  </a:cubicBezTo>
                  <a:close/>
                  <a:moveTo>
                    <a:pt x="1211" y="192"/>
                  </a:moveTo>
                  <a:cubicBezTo>
                    <a:pt x="1198" y="268"/>
                    <a:pt x="1147" y="357"/>
                    <a:pt x="1121" y="421"/>
                  </a:cubicBezTo>
                  <a:cubicBezTo>
                    <a:pt x="1096" y="510"/>
                    <a:pt x="1058" y="586"/>
                    <a:pt x="1020" y="688"/>
                  </a:cubicBezTo>
                  <a:cubicBezTo>
                    <a:pt x="994" y="675"/>
                    <a:pt x="969" y="675"/>
                    <a:pt x="943" y="650"/>
                  </a:cubicBezTo>
                  <a:cubicBezTo>
                    <a:pt x="969" y="561"/>
                    <a:pt x="1058" y="484"/>
                    <a:pt x="1083" y="395"/>
                  </a:cubicBezTo>
                  <a:cubicBezTo>
                    <a:pt x="1121" y="332"/>
                    <a:pt x="1160" y="255"/>
                    <a:pt x="1185" y="192"/>
                  </a:cubicBezTo>
                  <a:close/>
                  <a:moveTo>
                    <a:pt x="1376" y="230"/>
                  </a:moveTo>
                  <a:cubicBezTo>
                    <a:pt x="1389" y="230"/>
                    <a:pt x="1402" y="242"/>
                    <a:pt x="1414" y="242"/>
                  </a:cubicBezTo>
                  <a:cubicBezTo>
                    <a:pt x="1414" y="255"/>
                    <a:pt x="1414" y="255"/>
                    <a:pt x="1440" y="268"/>
                  </a:cubicBezTo>
                  <a:cubicBezTo>
                    <a:pt x="1465" y="293"/>
                    <a:pt x="1312" y="612"/>
                    <a:pt x="1223" y="777"/>
                  </a:cubicBezTo>
                  <a:cubicBezTo>
                    <a:pt x="1185" y="752"/>
                    <a:pt x="1134" y="739"/>
                    <a:pt x="1096" y="714"/>
                  </a:cubicBezTo>
                  <a:cubicBezTo>
                    <a:pt x="1160" y="586"/>
                    <a:pt x="1249" y="459"/>
                    <a:pt x="1312" y="332"/>
                  </a:cubicBezTo>
                  <a:cubicBezTo>
                    <a:pt x="1325" y="306"/>
                    <a:pt x="1351" y="255"/>
                    <a:pt x="1376" y="230"/>
                  </a:cubicBezTo>
                  <a:close/>
                  <a:moveTo>
                    <a:pt x="1669" y="332"/>
                  </a:moveTo>
                  <a:cubicBezTo>
                    <a:pt x="1720" y="370"/>
                    <a:pt x="1784" y="421"/>
                    <a:pt x="1822" y="459"/>
                  </a:cubicBezTo>
                  <a:cubicBezTo>
                    <a:pt x="1771" y="548"/>
                    <a:pt x="1707" y="624"/>
                    <a:pt x="1656" y="701"/>
                  </a:cubicBezTo>
                  <a:cubicBezTo>
                    <a:pt x="1580" y="815"/>
                    <a:pt x="1516" y="905"/>
                    <a:pt x="1453" y="1019"/>
                  </a:cubicBezTo>
                  <a:cubicBezTo>
                    <a:pt x="1402" y="943"/>
                    <a:pt x="1338" y="879"/>
                    <a:pt x="1262" y="815"/>
                  </a:cubicBezTo>
                  <a:cubicBezTo>
                    <a:pt x="1325" y="688"/>
                    <a:pt x="1402" y="574"/>
                    <a:pt x="1478" y="446"/>
                  </a:cubicBezTo>
                  <a:cubicBezTo>
                    <a:pt x="1491" y="429"/>
                    <a:pt x="1506" y="410"/>
                    <a:pt x="1519" y="391"/>
                  </a:cubicBezTo>
                  <a:lnTo>
                    <a:pt x="1519" y="391"/>
                  </a:lnTo>
                  <a:cubicBezTo>
                    <a:pt x="1513" y="413"/>
                    <a:pt x="1508" y="436"/>
                    <a:pt x="1503" y="459"/>
                  </a:cubicBezTo>
                  <a:cubicBezTo>
                    <a:pt x="1453" y="561"/>
                    <a:pt x="1402" y="637"/>
                    <a:pt x="1351" y="714"/>
                  </a:cubicBezTo>
                  <a:cubicBezTo>
                    <a:pt x="1342" y="741"/>
                    <a:pt x="1365" y="762"/>
                    <a:pt x="1389" y="762"/>
                  </a:cubicBezTo>
                  <a:cubicBezTo>
                    <a:pt x="1398" y="762"/>
                    <a:pt x="1407" y="759"/>
                    <a:pt x="1414" y="752"/>
                  </a:cubicBezTo>
                  <a:cubicBezTo>
                    <a:pt x="1465" y="675"/>
                    <a:pt x="1529" y="586"/>
                    <a:pt x="1580" y="510"/>
                  </a:cubicBezTo>
                  <a:cubicBezTo>
                    <a:pt x="1605" y="459"/>
                    <a:pt x="1656" y="395"/>
                    <a:pt x="1669" y="332"/>
                  </a:cubicBezTo>
                  <a:close/>
                  <a:moveTo>
                    <a:pt x="1898" y="612"/>
                  </a:moveTo>
                  <a:cubicBezTo>
                    <a:pt x="1924" y="675"/>
                    <a:pt x="1924" y="752"/>
                    <a:pt x="1898" y="841"/>
                  </a:cubicBezTo>
                  <a:cubicBezTo>
                    <a:pt x="1847" y="968"/>
                    <a:pt x="1669" y="1070"/>
                    <a:pt x="1567" y="1134"/>
                  </a:cubicBezTo>
                  <a:cubicBezTo>
                    <a:pt x="1527" y="1150"/>
                    <a:pt x="1527" y="1166"/>
                    <a:pt x="1523" y="1166"/>
                  </a:cubicBezTo>
                  <a:cubicBezTo>
                    <a:pt x="1521" y="1166"/>
                    <a:pt x="1518" y="1161"/>
                    <a:pt x="1503" y="1146"/>
                  </a:cubicBezTo>
                  <a:cubicBezTo>
                    <a:pt x="1503" y="1146"/>
                    <a:pt x="1478" y="1121"/>
                    <a:pt x="1478" y="1096"/>
                  </a:cubicBezTo>
                  <a:cubicBezTo>
                    <a:pt x="1605" y="955"/>
                    <a:pt x="1720" y="828"/>
                    <a:pt x="1835" y="688"/>
                  </a:cubicBezTo>
                  <a:cubicBezTo>
                    <a:pt x="1847" y="650"/>
                    <a:pt x="1885" y="637"/>
                    <a:pt x="1898" y="612"/>
                  </a:cubicBezTo>
                  <a:close/>
                  <a:moveTo>
                    <a:pt x="1001" y="0"/>
                  </a:moveTo>
                  <a:cubicBezTo>
                    <a:pt x="497" y="0"/>
                    <a:pt x="24" y="255"/>
                    <a:pt x="77" y="815"/>
                  </a:cubicBezTo>
                  <a:cubicBezTo>
                    <a:pt x="39" y="879"/>
                    <a:pt x="1" y="955"/>
                    <a:pt x="1" y="1057"/>
                  </a:cubicBezTo>
                  <a:cubicBezTo>
                    <a:pt x="1" y="1078"/>
                    <a:pt x="20" y="1088"/>
                    <a:pt x="40" y="1088"/>
                  </a:cubicBezTo>
                  <a:cubicBezTo>
                    <a:pt x="56" y="1088"/>
                    <a:pt x="72" y="1082"/>
                    <a:pt x="77" y="1070"/>
                  </a:cubicBezTo>
                  <a:cubicBezTo>
                    <a:pt x="90" y="1006"/>
                    <a:pt x="128" y="955"/>
                    <a:pt x="166" y="930"/>
                  </a:cubicBezTo>
                  <a:cubicBezTo>
                    <a:pt x="174" y="933"/>
                    <a:pt x="183" y="934"/>
                    <a:pt x="193" y="934"/>
                  </a:cubicBezTo>
                  <a:cubicBezTo>
                    <a:pt x="228" y="934"/>
                    <a:pt x="268" y="912"/>
                    <a:pt x="268" y="841"/>
                  </a:cubicBezTo>
                  <a:lnTo>
                    <a:pt x="268" y="828"/>
                  </a:lnTo>
                  <a:cubicBezTo>
                    <a:pt x="349" y="780"/>
                    <a:pt x="445" y="762"/>
                    <a:pt x="550" y="762"/>
                  </a:cubicBezTo>
                  <a:cubicBezTo>
                    <a:pt x="611" y="762"/>
                    <a:pt x="674" y="768"/>
                    <a:pt x="739" y="777"/>
                  </a:cubicBezTo>
                  <a:cubicBezTo>
                    <a:pt x="739" y="802"/>
                    <a:pt x="755" y="816"/>
                    <a:pt x="774" y="816"/>
                  </a:cubicBezTo>
                  <a:cubicBezTo>
                    <a:pt x="784" y="816"/>
                    <a:pt x="794" y="812"/>
                    <a:pt x="803" y="803"/>
                  </a:cubicBezTo>
                  <a:cubicBezTo>
                    <a:pt x="867" y="815"/>
                    <a:pt x="943" y="841"/>
                    <a:pt x="994" y="866"/>
                  </a:cubicBezTo>
                  <a:cubicBezTo>
                    <a:pt x="994" y="879"/>
                    <a:pt x="1007" y="879"/>
                    <a:pt x="1020" y="879"/>
                  </a:cubicBezTo>
                  <a:cubicBezTo>
                    <a:pt x="1032" y="892"/>
                    <a:pt x="1071" y="892"/>
                    <a:pt x="1083" y="905"/>
                  </a:cubicBezTo>
                  <a:cubicBezTo>
                    <a:pt x="1249" y="994"/>
                    <a:pt x="1287" y="1083"/>
                    <a:pt x="1376" y="1223"/>
                  </a:cubicBezTo>
                  <a:cubicBezTo>
                    <a:pt x="1402" y="1274"/>
                    <a:pt x="1402" y="1337"/>
                    <a:pt x="1465" y="1350"/>
                  </a:cubicBezTo>
                  <a:cubicBezTo>
                    <a:pt x="1478" y="1355"/>
                    <a:pt x="1493" y="1357"/>
                    <a:pt x="1507" y="1357"/>
                  </a:cubicBezTo>
                  <a:cubicBezTo>
                    <a:pt x="1652" y="1357"/>
                    <a:pt x="1870" y="1151"/>
                    <a:pt x="1962" y="1070"/>
                  </a:cubicBezTo>
                  <a:cubicBezTo>
                    <a:pt x="2089" y="905"/>
                    <a:pt x="2153" y="714"/>
                    <a:pt x="2051" y="523"/>
                  </a:cubicBezTo>
                  <a:cubicBezTo>
                    <a:pt x="2038" y="484"/>
                    <a:pt x="2013" y="446"/>
                    <a:pt x="1975" y="421"/>
                  </a:cubicBezTo>
                  <a:lnTo>
                    <a:pt x="1975" y="332"/>
                  </a:lnTo>
                  <a:cubicBezTo>
                    <a:pt x="1967" y="316"/>
                    <a:pt x="1949" y="305"/>
                    <a:pt x="1931" y="305"/>
                  </a:cubicBezTo>
                  <a:cubicBezTo>
                    <a:pt x="1920" y="305"/>
                    <a:pt x="1908" y="309"/>
                    <a:pt x="1898" y="319"/>
                  </a:cubicBezTo>
                  <a:cubicBezTo>
                    <a:pt x="1681" y="111"/>
                    <a:pt x="1334" y="0"/>
                    <a:pt x="1001"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60"/>
            <p:cNvSpPr/>
            <p:nvPr/>
          </p:nvSpPr>
          <p:spPr>
            <a:xfrm>
              <a:off x="8057759" y="3494577"/>
              <a:ext cx="211869" cy="243858"/>
            </a:xfrm>
            <a:custGeom>
              <a:rect b="b" l="l" r="r" t="t"/>
              <a:pathLst>
                <a:path extrusionOk="0" h="1906" w="1656">
                  <a:moveTo>
                    <a:pt x="1227" y="411"/>
                  </a:moveTo>
                  <a:cubicBezTo>
                    <a:pt x="1246" y="445"/>
                    <a:pt x="1266" y="483"/>
                    <a:pt x="1287" y="524"/>
                  </a:cubicBezTo>
                  <a:cubicBezTo>
                    <a:pt x="1279" y="509"/>
                    <a:pt x="1263" y="502"/>
                    <a:pt x="1246" y="502"/>
                  </a:cubicBezTo>
                  <a:cubicBezTo>
                    <a:pt x="1233" y="502"/>
                    <a:pt x="1221" y="506"/>
                    <a:pt x="1210" y="511"/>
                  </a:cubicBezTo>
                  <a:cubicBezTo>
                    <a:pt x="1136" y="542"/>
                    <a:pt x="1064" y="576"/>
                    <a:pt x="996" y="612"/>
                  </a:cubicBezTo>
                  <a:lnTo>
                    <a:pt x="996" y="612"/>
                  </a:lnTo>
                  <a:cubicBezTo>
                    <a:pt x="1064" y="568"/>
                    <a:pt x="1128" y="522"/>
                    <a:pt x="1185" y="473"/>
                  </a:cubicBezTo>
                  <a:cubicBezTo>
                    <a:pt x="1220" y="464"/>
                    <a:pt x="1231" y="438"/>
                    <a:pt x="1227" y="411"/>
                  </a:cubicBezTo>
                  <a:close/>
                  <a:moveTo>
                    <a:pt x="1146" y="307"/>
                  </a:moveTo>
                  <a:cubicBezTo>
                    <a:pt x="1159" y="315"/>
                    <a:pt x="1172" y="330"/>
                    <a:pt x="1187" y="349"/>
                  </a:cubicBezTo>
                  <a:lnTo>
                    <a:pt x="1187" y="349"/>
                  </a:lnTo>
                  <a:cubicBezTo>
                    <a:pt x="1176" y="342"/>
                    <a:pt x="1164" y="338"/>
                    <a:pt x="1152" y="338"/>
                  </a:cubicBezTo>
                  <a:cubicBezTo>
                    <a:pt x="1137" y="338"/>
                    <a:pt x="1122" y="344"/>
                    <a:pt x="1108" y="358"/>
                  </a:cubicBezTo>
                  <a:cubicBezTo>
                    <a:pt x="981" y="434"/>
                    <a:pt x="866" y="511"/>
                    <a:pt x="739" y="613"/>
                  </a:cubicBezTo>
                  <a:cubicBezTo>
                    <a:pt x="701" y="638"/>
                    <a:pt x="663" y="676"/>
                    <a:pt x="612" y="702"/>
                  </a:cubicBezTo>
                  <a:cubicBezTo>
                    <a:pt x="650" y="676"/>
                    <a:pt x="701" y="638"/>
                    <a:pt x="726" y="613"/>
                  </a:cubicBezTo>
                  <a:cubicBezTo>
                    <a:pt x="854" y="498"/>
                    <a:pt x="994" y="396"/>
                    <a:pt x="1146" y="307"/>
                  </a:cubicBezTo>
                  <a:close/>
                  <a:moveTo>
                    <a:pt x="809" y="716"/>
                  </a:moveTo>
                  <a:cubicBezTo>
                    <a:pt x="803" y="720"/>
                    <a:pt x="796" y="724"/>
                    <a:pt x="790" y="727"/>
                  </a:cubicBezTo>
                  <a:cubicBezTo>
                    <a:pt x="790" y="727"/>
                    <a:pt x="777" y="753"/>
                    <a:pt x="764" y="753"/>
                  </a:cubicBezTo>
                  <a:cubicBezTo>
                    <a:pt x="775" y="732"/>
                    <a:pt x="785" y="720"/>
                    <a:pt x="809" y="716"/>
                  </a:cubicBezTo>
                  <a:close/>
                  <a:moveTo>
                    <a:pt x="848" y="164"/>
                  </a:moveTo>
                  <a:cubicBezTo>
                    <a:pt x="895" y="164"/>
                    <a:pt x="940" y="174"/>
                    <a:pt x="981" y="192"/>
                  </a:cubicBezTo>
                  <a:cubicBezTo>
                    <a:pt x="866" y="269"/>
                    <a:pt x="752" y="358"/>
                    <a:pt x="663" y="447"/>
                  </a:cubicBezTo>
                  <a:cubicBezTo>
                    <a:pt x="573" y="549"/>
                    <a:pt x="421" y="638"/>
                    <a:pt x="332" y="765"/>
                  </a:cubicBezTo>
                  <a:cubicBezTo>
                    <a:pt x="268" y="727"/>
                    <a:pt x="217" y="702"/>
                    <a:pt x="153" y="676"/>
                  </a:cubicBezTo>
                  <a:cubicBezTo>
                    <a:pt x="268" y="511"/>
                    <a:pt x="421" y="371"/>
                    <a:pt x="573" y="269"/>
                  </a:cubicBezTo>
                  <a:cubicBezTo>
                    <a:pt x="671" y="196"/>
                    <a:pt x="764" y="164"/>
                    <a:pt x="848" y="164"/>
                  </a:cubicBezTo>
                  <a:close/>
                  <a:moveTo>
                    <a:pt x="612" y="816"/>
                  </a:moveTo>
                  <a:lnTo>
                    <a:pt x="612" y="816"/>
                  </a:lnTo>
                  <a:cubicBezTo>
                    <a:pt x="573" y="842"/>
                    <a:pt x="535" y="880"/>
                    <a:pt x="510" y="893"/>
                  </a:cubicBezTo>
                  <a:lnTo>
                    <a:pt x="484" y="880"/>
                  </a:lnTo>
                  <a:cubicBezTo>
                    <a:pt x="535" y="867"/>
                    <a:pt x="573" y="842"/>
                    <a:pt x="612" y="816"/>
                  </a:cubicBezTo>
                  <a:close/>
                  <a:moveTo>
                    <a:pt x="1287" y="574"/>
                  </a:moveTo>
                  <a:cubicBezTo>
                    <a:pt x="1299" y="613"/>
                    <a:pt x="1299" y="638"/>
                    <a:pt x="1312" y="676"/>
                  </a:cubicBezTo>
                  <a:lnTo>
                    <a:pt x="1274" y="676"/>
                  </a:lnTo>
                  <a:cubicBezTo>
                    <a:pt x="1032" y="753"/>
                    <a:pt x="803" y="893"/>
                    <a:pt x="586" y="1007"/>
                  </a:cubicBezTo>
                  <a:cubicBezTo>
                    <a:pt x="573" y="995"/>
                    <a:pt x="573" y="969"/>
                    <a:pt x="548" y="956"/>
                  </a:cubicBezTo>
                  <a:cubicBezTo>
                    <a:pt x="650" y="931"/>
                    <a:pt x="726" y="867"/>
                    <a:pt x="828" y="829"/>
                  </a:cubicBezTo>
                  <a:lnTo>
                    <a:pt x="1248" y="638"/>
                  </a:lnTo>
                  <a:cubicBezTo>
                    <a:pt x="1274" y="625"/>
                    <a:pt x="1287" y="613"/>
                    <a:pt x="1287" y="574"/>
                  </a:cubicBezTo>
                  <a:close/>
                  <a:moveTo>
                    <a:pt x="1019" y="906"/>
                  </a:moveTo>
                  <a:lnTo>
                    <a:pt x="1019" y="906"/>
                  </a:lnTo>
                  <a:cubicBezTo>
                    <a:pt x="968" y="931"/>
                    <a:pt x="930" y="944"/>
                    <a:pt x="892" y="956"/>
                  </a:cubicBezTo>
                  <a:cubicBezTo>
                    <a:pt x="803" y="1007"/>
                    <a:pt x="726" y="1058"/>
                    <a:pt x="637" y="1084"/>
                  </a:cubicBezTo>
                  <a:cubicBezTo>
                    <a:pt x="637" y="1071"/>
                    <a:pt x="637" y="1071"/>
                    <a:pt x="612" y="1046"/>
                  </a:cubicBezTo>
                  <a:cubicBezTo>
                    <a:pt x="739" y="1007"/>
                    <a:pt x="866" y="956"/>
                    <a:pt x="1019" y="906"/>
                  </a:cubicBezTo>
                  <a:close/>
                  <a:moveTo>
                    <a:pt x="854" y="1135"/>
                  </a:moveTo>
                  <a:cubicBezTo>
                    <a:pt x="790" y="1160"/>
                    <a:pt x="726" y="1198"/>
                    <a:pt x="650" y="1224"/>
                  </a:cubicBezTo>
                  <a:lnTo>
                    <a:pt x="650" y="1198"/>
                  </a:lnTo>
                  <a:cubicBezTo>
                    <a:pt x="714" y="1198"/>
                    <a:pt x="777" y="1160"/>
                    <a:pt x="854" y="1135"/>
                  </a:cubicBezTo>
                  <a:close/>
                  <a:moveTo>
                    <a:pt x="1338" y="778"/>
                  </a:moveTo>
                  <a:cubicBezTo>
                    <a:pt x="1363" y="944"/>
                    <a:pt x="1363" y="1097"/>
                    <a:pt x="1299" y="1249"/>
                  </a:cubicBezTo>
                  <a:cubicBezTo>
                    <a:pt x="1287" y="1224"/>
                    <a:pt x="1274" y="1224"/>
                    <a:pt x="1248" y="1224"/>
                  </a:cubicBezTo>
                  <a:cubicBezTo>
                    <a:pt x="1274" y="1211"/>
                    <a:pt x="1287" y="1198"/>
                    <a:pt x="1287" y="1186"/>
                  </a:cubicBezTo>
                  <a:cubicBezTo>
                    <a:pt x="1299" y="1147"/>
                    <a:pt x="1287" y="1122"/>
                    <a:pt x="1248" y="1122"/>
                  </a:cubicBezTo>
                  <a:cubicBezTo>
                    <a:pt x="1236" y="1122"/>
                    <a:pt x="1223" y="1122"/>
                    <a:pt x="1210" y="1135"/>
                  </a:cubicBezTo>
                  <a:cubicBezTo>
                    <a:pt x="1223" y="1122"/>
                    <a:pt x="1248" y="1097"/>
                    <a:pt x="1274" y="1084"/>
                  </a:cubicBezTo>
                  <a:cubicBezTo>
                    <a:pt x="1287" y="1071"/>
                    <a:pt x="1287" y="1020"/>
                    <a:pt x="1248" y="1020"/>
                  </a:cubicBezTo>
                  <a:lnTo>
                    <a:pt x="1236" y="1020"/>
                  </a:lnTo>
                  <a:lnTo>
                    <a:pt x="1287" y="969"/>
                  </a:lnTo>
                  <a:cubicBezTo>
                    <a:pt x="1299" y="944"/>
                    <a:pt x="1299" y="893"/>
                    <a:pt x="1274" y="893"/>
                  </a:cubicBezTo>
                  <a:cubicBezTo>
                    <a:pt x="1255" y="889"/>
                    <a:pt x="1238" y="888"/>
                    <a:pt x="1221" y="888"/>
                  </a:cubicBezTo>
                  <a:cubicBezTo>
                    <a:pt x="1179" y="888"/>
                    <a:pt x="1141" y="897"/>
                    <a:pt x="1096" y="906"/>
                  </a:cubicBezTo>
                  <a:cubicBezTo>
                    <a:pt x="1172" y="880"/>
                    <a:pt x="1248" y="842"/>
                    <a:pt x="1312" y="804"/>
                  </a:cubicBezTo>
                  <a:cubicBezTo>
                    <a:pt x="1312" y="804"/>
                    <a:pt x="1338" y="804"/>
                    <a:pt x="1338" y="778"/>
                  </a:cubicBezTo>
                  <a:close/>
                  <a:moveTo>
                    <a:pt x="1083" y="1198"/>
                  </a:moveTo>
                  <a:cubicBezTo>
                    <a:pt x="1019" y="1224"/>
                    <a:pt x="955" y="1275"/>
                    <a:pt x="905" y="1313"/>
                  </a:cubicBezTo>
                  <a:cubicBezTo>
                    <a:pt x="790" y="1364"/>
                    <a:pt x="701" y="1415"/>
                    <a:pt x="586" y="1479"/>
                  </a:cubicBezTo>
                  <a:cubicBezTo>
                    <a:pt x="586" y="1415"/>
                    <a:pt x="612" y="1377"/>
                    <a:pt x="637" y="1326"/>
                  </a:cubicBezTo>
                  <a:cubicBezTo>
                    <a:pt x="726" y="1288"/>
                    <a:pt x="841" y="1262"/>
                    <a:pt x="955" y="1224"/>
                  </a:cubicBezTo>
                  <a:cubicBezTo>
                    <a:pt x="981" y="1211"/>
                    <a:pt x="1032" y="1211"/>
                    <a:pt x="1083" y="1198"/>
                  </a:cubicBezTo>
                  <a:close/>
                  <a:moveTo>
                    <a:pt x="1210" y="1402"/>
                  </a:moveTo>
                  <a:lnTo>
                    <a:pt x="1210" y="1402"/>
                  </a:lnTo>
                  <a:cubicBezTo>
                    <a:pt x="1108" y="1466"/>
                    <a:pt x="1019" y="1517"/>
                    <a:pt x="917" y="1542"/>
                  </a:cubicBezTo>
                  <a:lnTo>
                    <a:pt x="1210" y="1402"/>
                  </a:lnTo>
                  <a:close/>
                  <a:moveTo>
                    <a:pt x="892" y="1415"/>
                  </a:moveTo>
                  <a:cubicBezTo>
                    <a:pt x="854" y="1440"/>
                    <a:pt x="841" y="1453"/>
                    <a:pt x="803" y="1466"/>
                  </a:cubicBezTo>
                  <a:cubicBezTo>
                    <a:pt x="650" y="1568"/>
                    <a:pt x="484" y="1644"/>
                    <a:pt x="332" y="1733"/>
                  </a:cubicBezTo>
                  <a:lnTo>
                    <a:pt x="319" y="1759"/>
                  </a:lnTo>
                  <a:cubicBezTo>
                    <a:pt x="293" y="1759"/>
                    <a:pt x="293" y="1759"/>
                    <a:pt x="281" y="1733"/>
                  </a:cubicBezTo>
                  <a:cubicBezTo>
                    <a:pt x="204" y="1644"/>
                    <a:pt x="395" y="1593"/>
                    <a:pt x="446" y="1580"/>
                  </a:cubicBezTo>
                  <a:cubicBezTo>
                    <a:pt x="599" y="1529"/>
                    <a:pt x="739" y="1466"/>
                    <a:pt x="892" y="1415"/>
                  </a:cubicBezTo>
                  <a:close/>
                  <a:moveTo>
                    <a:pt x="893" y="0"/>
                  </a:moveTo>
                  <a:cubicBezTo>
                    <a:pt x="563" y="0"/>
                    <a:pt x="244" y="356"/>
                    <a:pt x="77" y="651"/>
                  </a:cubicBezTo>
                  <a:cubicBezTo>
                    <a:pt x="39" y="676"/>
                    <a:pt x="13" y="702"/>
                    <a:pt x="26" y="740"/>
                  </a:cubicBezTo>
                  <a:cubicBezTo>
                    <a:pt x="26" y="753"/>
                    <a:pt x="13" y="765"/>
                    <a:pt x="13" y="778"/>
                  </a:cubicBezTo>
                  <a:cubicBezTo>
                    <a:pt x="4" y="806"/>
                    <a:pt x="21" y="827"/>
                    <a:pt x="41" y="827"/>
                  </a:cubicBezTo>
                  <a:cubicBezTo>
                    <a:pt x="49" y="827"/>
                    <a:pt x="57" y="824"/>
                    <a:pt x="64" y="816"/>
                  </a:cubicBezTo>
                  <a:cubicBezTo>
                    <a:pt x="64" y="816"/>
                    <a:pt x="64" y="804"/>
                    <a:pt x="77" y="804"/>
                  </a:cubicBezTo>
                  <a:cubicBezTo>
                    <a:pt x="153" y="880"/>
                    <a:pt x="255" y="906"/>
                    <a:pt x="344" y="969"/>
                  </a:cubicBezTo>
                  <a:cubicBezTo>
                    <a:pt x="535" y="1122"/>
                    <a:pt x="510" y="1338"/>
                    <a:pt x="293" y="1453"/>
                  </a:cubicBezTo>
                  <a:cubicBezTo>
                    <a:pt x="166" y="1517"/>
                    <a:pt x="0" y="1580"/>
                    <a:pt x="77" y="1771"/>
                  </a:cubicBezTo>
                  <a:cubicBezTo>
                    <a:pt x="124" y="1872"/>
                    <a:pt x="213" y="1905"/>
                    <a:pt x="307" y="1905"/>
                  </a:cubicBezTo>
                  <a:cubicBezTo>
                    <a:pt x="392" y="1905"/>
                    <a:pt x="482" y="1878"/>
                    <a:pt x="548" y="1848"/>
                  </a:cubicBezTo>
                  <a:cubicBezTo>
                    <a:pt x="803" y="1759"/>
                    <a:pt x="1121" y="1720"/>
                    <a:pt x="1312" y="1504"/>
                  </a:cubicBezTo>
                  <a:cubicBezTo>
                    <a:pt x="1656" y="1160"/>
                    <a:pt x="1567" y="383"/>
                    <a:pt x="1185" y="103"/>
                  </a:cubicBezTo>
                  <a:cubicBezTo>
                    <a:pt x="1089" y="31"/>
                    <a:pt x="991" y="0"/>
                    <a:pt x="89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60"/>
            <p:cNvSpPr/>
            <p:nvPr/>
          </p:nvSpPr>
          <p:spPr>
            <a:xfrm>
              <a:off x="7719228" y="3426128"/>
              <a:ext cx="179756" cy="206627"/>
            </a:xfrm>
            <a:custGeom>
              <a:rect b="b" l="l" r="r" t="t"/>
              <a:pathLst>
                <a:path extrusionOk="0" h="1615" w="1405">
                  <a:moveTo>
                    <a:pt x="1369" y="0"/>
                  </a:moveTo>
                  <a:cubicBezTo>
                    <a:pt x="1362" y="0"/>
                    <a:pt x="1354" y="4"/>
                    <a:pt x="1348" y="14"/>
                  </a:cubicBezTo>
                  <a:cubicBezTo>
                    <a:pt x="1118" y="269"/>
                    <a:pt x="877" y="524"/>
                    <a:pt x="635" y="791"/>
                  </a:cubicBezTo>
                  <a:cubicBezTo>
                    <a:pt x="431" y="1033"/>
                    <a:pt x="163" y="1275"/>
                    <a:pt x="11" y="1555"/>
                  </a:cubicBezTo>
                  <a:cubicBezTo>
                    <a:pt x="1" y="1585"/>
                    <a:pt x="22" y="1614"/>
                    <a:pt x="43" y="1614"/>
                  </a:cubicBezTo>
                  <a:cubicBezTo>
                    <a:pt x="49" y="1614"/>
                    <a:pt x="56" y="1612"/>
                    <a:pt x="62" y="1606"/>
                  </a:cubicBezTo>
                  <a:cubicBezTo>
                    <a:pt x="329" y="1428"/>
                    <a:pt x="545" y="1097"/>
                    <a:pt x="749" y="842"/>
                  </a:cubicBezTo>
                  <a:cubicBezTo>
                    <a:pt x="966" y="587"/>
                    <a:pt x="1182" y="320"/>
                    <a:pt x="1386" y="40"/>
                  </a:cubicBezTo>
                  <a:cubicBezTo>
                    <a:pt x="1405" y="31"/>
                    <a:pt x="1389" y="0"/>
                    <a:pt x="136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60"/>
            <p:cNvSpPr/>
            <p:nvPr/>
          </p:nvSpPr>
          <p:spPr>
            <a:xfrm>
              <a:off x="7761320" y="3524132"/>
              <a:ext cx="322793" cy="228249"/>
            </a:xfrm>
            <a:custGeom>
              <a:rect b="b" l="l" r="r" t="t"/>
              <a:pathLst>
                <a:path extrusionOk="0" h="1784" w="2523">
                  <a:moveTo>
                    <a:pt x="2476" y="1"/>
                  </a:moveTo>
                  <a:cubicBezTo>
                    <a:pt x="2470" y="1"/>
                    <a:pt x="2463" y="4"/>
                    <a:pt x="2458" y="12"/>
                  </a:cubicBezTo>
                  <a:cubicBezTo>
                    <a:pt x="2088" y="280"/>
                    <a:pt x="1719" y="547"/>
                    <a:pt x="1375" y="840"/>
                  </a:cubicBezTo>
                  <a:cubicBezTo>
                    <a:pt x="1184" y="980"/>
                    <a:pt x="993" y="1146"/>
                    <a:pt x="815" y="1286"/>
                  </a:cubicBezTo>
                  <a:cubicBezTo>
                    <a:pt x="711" y="1371"/>
                    <a:pt x="451" y="1640"/>
                    <a:pt x="262" y="1640"/>
                  </a:cubicBezTo>
                  <a:cubicBezTo>
                    <a:pt x="197" y="1640"/>
                    <a:pt x="141" y="1609"/>
                    <a:pt x="102" y="1528"/>
                  </a:cubicBezTo>
                  <a:cubicBezTo>
                    <a:pt x="97" y="1508"/>
                    <a:pt x="81" y="1500"/>
                    <a:pt x="63" y="1500"/>
                  </a:cubicBezTo>
                  <a:cubicBezTo>
                    <a:pt x="34" y="1500"/>
                    <a:pt x="0" y="1522"/>
                    <a:pt x="0" y="1553"/>
                  </a:cubicBezTo>
                  <a:cubicBezTo>
                    <a:pt x="0" y="1685"/>
                    <a:pt x="136" y="1783"/>
                    <a:pt x="269" y="1783"/>
                  </a:cubicBezTo>
                  <a:cubicBezTo>
                    <a:pt x="277" y="1783"/>
                    <a:pt x="285" y="1783"/>
                    <a:pt x="293" y="1782"/>
                  </a:cubicBezTo>
                  <a:cubicBezTo>
                    <a:pt x="509" y="1757"/>
                    <a:pt x="700" y="1540"/>
                    <a:pt x="866" y="1413"/>
                  </a:cubicBezTo>
                  <a:cubicBezTo>
                    <a:pt x="1426" y="967"/>
                    <a:pt x="1948" y="522"/>
                    <a:pt x="2483" y="76"/>
                  </a:cubicBezTo>
                  <a:cubicBezTo>
                    <a:pt x="2523" y="46"/>
                    <a:pt x="2500" y="1"/>
                    <a:pt x="2476"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60"/>
            <p:cNvSpPr/>
            <p:nvPr/>
          </p:nvSpPr>
          <p:spPr>
            <a:xfrm>
              <a:off x="7741745" y="3699925"/>
              <a:ext cx="3326" cy="5118"/>
            </a:xfrm>
            <a:custGeom>
              <a:rect b="b" l="l" r="r" t="t"/>
              <a:pathLst>
                <a:path extrusionOk="0" h="40" w="26">
                  <a:moveTo>
                    <a:pt x="13" y="1"/>
                  </a:moveTo>
                  <a:cubicBezTo>
                    <a:pt x="0" y="1"/>
                    <a:pt x="0" y="39"/>
                    <a:pt x="13" y="39"/>
                  </a:cubicBezTo>
                  <a:cubicBezTo>
                    <a:pt x="26" y="26"/>
                    <a:pt x="26" y="1"/>
                    <a:pt x="13"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60"/>
            <p:cNvSpPr/>
            <p:nvPr/>
          </p:nvSpPr>
          <p:spPr>
            <a:xfrm>
              <a:off x="7929306" y="3094246"/>
              <a:ext cx="117193" cy="26100"/>
            </a:xfrm>
            <a:custGeom>
              <a:rect b="b" l="l" r="r" t="t"/>
              <a:pathLst>
                <a:path extrusionOk="0" h="204" w="916">
                  <a:moveTo>
                    <a:pt x="211" y="0"/>
                  </a:moveTo>
                  <a:cubicBezTo>
                    <a:pt x="151" y="0"/>
                    <a:pt x="92" y="11"/>
                    <a:pt x="24" y="49"/>
                  </a:cubicBezTo>
                  <a:cubicBezTo>
                    <a:pt x="1" y="61"/>
                    <a:pt x="20" y="114"/>
                    <a:pt x="52" y="114"/>
                  </a:cubicBezTo>
                  <a:cubicBezTo>
                    <a:pt x="55" y="114"/>
                    <a:pt x="59" y="114"/>
                    <a:pt x="62" y="113"/>
                  </a:cubicBezTo>
                  <a:cubicBezTo>
                    <a:pt x="106" y="93"/>
                    <a:pt x="155" y="85"/>
                    <a:pt x="206" y="85"/>
                  </a:cubicBezTo>
                  <a:cubicBezTo>
                    <a:pt x="316" y="85"/>
                    <a:pt x="433" y="121"/>
                    <a:pt x="521" y="138"/>
                  </a:cubicBezTo>
                  <a:cubicBezTo>
                    <a:pt x="635" y="151"/>
                    <a:pt x="750" y="189"/>
                    <a:pt x="877" y="202"/>
                  </a:cubicBezTo>
                  <a:cubicBezTo>
                    <a:pt x="880" y="203"/>
                    <a:pt x="883" y="203"/>
                    <a:pt x="885" y="203"/>
                  </a:cubicBezTo>
                  <a:cubicBezTo>
                    <a:pt x="915" y="203"/>
                    <a:pt x="913" y="137"/>
                    <a:pt x="890" y="125"/>
                  </a:cubicBezTo>
                  <a:cubicBezTo>
                    <a:pt x="712" y="75"/>
                    <a:pt x="521" y="49"/>
                    <a:pt x="342" y="11"/>
                  </a:cubicBezTo>
                  <a:cubicBezTo>
                    <a:pt x="296" y="6"/>
                    <a:pt x="253" y="0"/>
                    <a:pt x="211"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60"/>
            <p:cNvSpPr/>
            <p:nvPr/>
          </p:nvSpPr>
          <p:spPr>
            <a:xfrm>
              <a:off x="7378394" y="3486773"/>
              <a:ext cx="120392" cy="71776"/>
            </a:xfrm>
            <a:custGeom>
              <a:rect b="b" l="l" r="r" t="t"/>
              <a:pathLst>
                <a:path extrusionOk="0" h="561" w="941">
                  <a:moveTo>
                    <a:pt x="130" y="0"/>
                  </a:moveTo>
                  <a:cubicBezTo>
                    <a:pt x="101" y="0"/>
                    <a:pt x="70" y="4"/>
                    <a:pt x="39" y="12"/>
                  </a:cubicBezTo>
                  <a:cubicBezTo>
                    <a:pt x="1" y="37"/>
                    <a:pt x="26" y="62"/>
                    <a:pt x="39" y="62"/>
                  </a:cubicBezTo>
                  <a:cubicBezTo>
                    <a:pt x="370" y="101"/>
                    <a:pt x="574" y="381"/>
                    <a:pt x="854" y="559"/>
                  </a:cubicBezTo>
                  <a:cubicBezTo>
                    <a:pt x="857" y="560"/>
                    <a:pt x="861" y="561"/>
                    <a:pt x="864" y="561"/>
                  </a:cubicBezTo>
                  <a:cubicBezTo>
                    <a:pt x="900" y="561"/>
                    <a:pt x="941" y="506"/>
                    <a:pt x="917" y="483"/>
                  </a:cubicBezTo>
                  <a:cubicBezTo>
                    <a:pt x="765" y="330"/>
                    <a:pt x="612" y="203"/>
                    <a:pt x="446" y="113"/>
                  </a:cubicBezTo>
                  <a:cubicBezTo>
                    <a:pt x="345" y="53"/>
                    <a:pt x="244" y="0"/>
                    <a:pt x="130"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60"/>
            <p:cNvSpPr/>
            <p:nvPr/>
          </p:nvSpPr>
          <p:spPr>
            <a:xfrm>
              <a:off x="7499298" y="3370729"/>
              <a:ext cx="82905" cy="105425"/>
            </a:xfrm>
            <a:custGeom>
              <a:rect b="b" l="l" r="r" t="t"/>
              <a:pathLst>
                <a:path extrusionOk="0" h="824" w="648">
                  <a:moveTo>
                    <a:pt x="616" y="1"/>
                  </a:moveTo>
                  <a:cubicBezTo>
                    <a:pt x="605" y="1"/>
                    <a:pt x="593" y="5"/>
                    <a:pt x="584" y="14"/>
                  </a:cubicBezTo>
                  <a:cubicBezTo>
                    <a:pt x="495" y="155"/>
                    <a:pt x="380" y="282"/>
                    <a:pt x="291" y="409"/>
                  </a:cubicBezTo>
                  <a:cubicBezTo>
                    <a:pt x="202" y="524"/>
                    <a:pt x="74" y="626"/>
                    <a:pt x="11" y="753"/>
                  </a:cubicBezTo>
                  <a:cubicBezTo>
                    <a:pt x="0" y="784"/>
                    <a:pt x="15" y="824"/>
                    <a:pt x="49" y="824"/>
                  </a:cubicBezTo>
                  <a:cubicBezTo>
                    <a:pt x="56" y="824"/>
                    <a:pt x="65" y="821"/>
                    <a:pt x="74" y="817"/>
                  </a:cubicBezTo>
                  <a:cubicBezTo>
                    <a:pt x="202" y="728"/>
                    <a:pt x="291" y="587"/>
                    <a:pt x="380" y="473"/>
                  </a:cubicBezTo>
                  <a:cubicBezTo>
                    <a:pt x="495" y="333"/>
                    <a:pt x="571" y="193"/>
                    <a:pt x="647" y="27"/>
                  </a:cubicBezTo>
                  <a:cubicBezTo>
                    <a:pt x="647" y="11"/>
                    <a:pt x="633" y="1"/>
                    <a:pt x="616"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60"/>
            <p:cNvSpPr/>
            <p:nvPr/>
          </p:nvSpPr>
          <p:spPr>
            <a:xfrm>
              <a:off x="7332847" y="3197496"/>
              <a:ext cx="344670" cy="211745"/>
            </a:xfrm>
            <a:custGeom>
              <a:rect b="b" l="l" r="r" t="t"/>
              <a:pathLst>
                <a:path extrusionOk="0" h="1655" w="2694">
                  <a:moveTo>
                    <a:pt x="342" y="1"/>
                  </a:moveTo>
                  <a:cubicBezTo>
                    <a:pt x="233" y="1"/>
                    <a:pt x="123" y="25"/>
                    <a:pt x="13" y="82"/>
                  </a:cubicBezTo>
                  <a:cubicBezTo>
                    <a:pt x="0" y="95"/>
                    <a:pt x="13" y="133"/>
                    <a:pt x="26" y="133"/>
                  </a:cubicBezTo>
                  <a:cubicBezTo>
                    <a:pt x="106" y="111"/>
                    <a:pt x="185" y="101"/>
                    <a:pt x="261" y="101"/>
                  </a:cubicBezTo>
                  <a:cubicBezTo>
                    <a:pt x="715" y="101"/>
                    <a:pt x="1098" y="448"/>
                    <a:pt x="1490" y="655"/>
                  </a:cubicBezTo>
                  <a:cubicBezTo>
                    <a:pt x="1719" y="770"/>
                    <a:pt x="1923" y="859"/>
                    <a:pt x="2101" y="1037"/>
                  </a:cubicBezTo>
                  <a:cubicBezTo>
                    <a:pt x="2267" y="1203"/>
                    <a:pt x="2394" y="1432"/>
                    <a:pt x="2547" y="1636"/>
                  </a:cubicBezTo>
                  <a:cubicBezTo>
                    <a:pt x="2563" y="1649"/>
                    <a:pt x="2581" y="1654"/>
                    <a:pt x="2598" y="1654"/>
                  </a:cubicBezTo>
                  <a:cubicBezTo>
                    <a:pt x="2648" y="1654"/>
                    <a:pt x="2693" y="1607"/>
                    <a:pt x="2674" y="1559"/>
                  </a:cubicBezTo>
                  <a:cubicBezTo>
                    <a:pt x="2547" y="1318"/>
                    <a:pt x="2381" y="1101"/>
                    <a:pt x="2178" y="910"/>
                  </a:cubicBezTo>
                  <a:cubicBezTo>
                    <a:pt x="1974" y="719"/>
                    <a:pt x="1719" y="604"/>
                    <a:pt x="1464" y="477"/>
                  </a:cubicBezTo>
                  <a:cubicBezTo>
                    <a:pt x="1125" y="317"/>
                    <a:pt x="738" y="1"/>
                    <a:pt x="342"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60"/>
            <p:cNvSpPr/>
            <p:nvPr/>
          </p:nvSpPr>
          <p:spPr>
            <a:xfrm>
              <a:off x="7572224" y="2905276"/>
              <a:ext cx="267011" cy="111438"/>
            </a:xfrm>
            <a:custGeom>
              <a:rect b="b" l="l" r="r" t="t"/>
              <a:pathLst>
                <a:path extrusionOk="0" h="871" w="2087">
                  <a:moveTo>
                    <a:pt x="278" y="0"/>
                  </a:moveTo>
                  <a:cubicBezTo>
                    <a:pt x="200" y="0"/>
                    <a:pt x="124" y="8"/>
                    <a:pt x="52" y="24"/>
                  </a:cubicBezTo>
                  <a:cubicBezTo>
                    <a:pt x="1" y="36"/>
                    <a:pt x="1" y="100"/>
                    <a:pt x="52" y="125"/>
                  </a:cubicBezTo>
                  <a:cubicBezTo>
                    <a:pt x="230" y="164"/>
                    <a:pt x="396" y="151"/>
                    <a:pt x="561" y="189"/>
                  </a:cubicBezTo>
                  <a:cubicBezTo>
                    <a:pt x="739" y="215"/>
                    <a:pt x="892" y="265"/>
                    <a:pt x="1071" y="329"/>
                  </a:cubicBezTo>
                  <a:cubicBezTo>
                    <a:pt x="1402" y="456"/>
                    <a:pt x="1733" y="647"/>
                    <a:pt x="2026" y="864"/>
                  </a:cubicBezTo>
                  <a:cubicBezTo>
                    <a:pt x="2031" y="869"/>
                    <a:pt x="2036" y="871"/>
                    <a:pt x="2041" y="871"/>
                  </a:cubicBezTo>
                  <a:cubicBezTo>
                    <a:pt x="2064" y="871"/>
                    <a:pt x="2087" y="836"/>
                    <a:pt x="2076" y="826"/>
                  </a:cubicBezTo>
                  <a:cubicBezTo>
                    <a:pt x="1822" y="546"/>
                    <a:pt x="1516" y="342"/>
                    <a:pt x="1147" y="202"/>
                  </a:cubicBezTo>
                  <a:cubicBezTo>
                    <a:pt x="895" y="101"/>
                    <a:pt x="572" y="0"/>
                    <a:pt x="278"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 name="Google Shape;1696;p60"/>
          <p:cNvGrpSpPr/>
          <p:nvPr/>
        </p:nvGrpSpPr>
        <p:grpSpPr>
          <a:xfrm>
            <a:off x="1261675" y="735943"/>
            <a:ext cx="1893243" cy="1572458"/>
            <a:chOff x="3080741" y="3105633"/>
            <a:chExt cx="1515321" cy="1258570"/>
          </a:xfrm>
        </p:grpSpPr>
        <p:sp>
          <p:nvSpPr>
            <p:cNvPr id="1697" name="Google Shape;1697;p60"/>
            <p:cNvSpPr/>
            <p:nvPr/>
          </p:nvSpPr>
          <p:spPr>
            <a:xfrm>
              <a:off x="3080741" y="3105633"/>
              <a:ext cx="1515321" cy="1258570"/>
            </a:xfrm>
            <a:custGeom>
              <a:rect b="b" l="l" r="r" t="t"/>
              <a:pathLst>
                <a:path extrusionOk="0" h="9837" w="11844">
                  <a:moveTo>
                    <a:pt x="8825" y="4748"/>
                  </a:moveTo>
                  <a:lnTo>
                    <a:pt x="8825" y="5066"/>
                  </a:lnTo>
                  <a:cubicBezTo>
                    <a:pt x="8825" y="5270"/>
                    <a:pt x="8812" y="5474"/>
                    <a:pt x="8800" y="5677"/>
                  </a:cubicBezTo>
                  <a:cubicBezTo>
                    <a:pt x="8787" y="5843"/>
                    <a:pt x="8749" y="5996"/>
                    <a:pt x="8723" y="6161"/>
                  </a:cubicBezTo>
                  <a:cubicBezTo>
                    <a:pt x="8672" y="6199"/>
                    <a:pt x="8621" y="6225"/>
                    <a:pt x="8596" y="6288"/>
                  </a:cubicBezTo>
                  <a:cubicBezTo>
                    <a:pt x="8571" y="6314"/>
                    <a:pt x="8558" y="6352"/>
                    <a:pt x="8532" y="6378"/>
                  </a:cubicBezTo>
                  <a:cubicBezTo>
                    <a:pt x="8443" y="6479"/>
                    <a:pt x="8443" y="6429"/>
                    <a:pt x="8354" y="6467"/>
                  </a:cubicBezTo>
                  <a:cubicBezTo>
                    <a:pt x="8290" y="6492"/>
                    <a:pt x="8252" y="6543"/>
                    <a:pt x="8189" y="6594"/>
                  </a:cubicBezTo>
                  <a:cubicBezTo>
                    <a:pt x="8112" y="6658"/>
                    <a:pt x="8036" y="6696"/>
                    <a:pt x="7934" y="6721"/>
                  </a:cubicBezTo>
                  <a:cubicBezTo>
                    <a:pt x="7959" y="6696"/>
                    <a:pt x="7959" y="6670"/>
                    <a:pt x="7959" y="6658"/>
                  </a:cubicBezTo>
                  <a:cubicBezTo>
                    <a:pt x="7988" y="6609"/>
                    <a:pt x="7951" y="6568"/>
                    <a:pt x="7909" y="6568"/>
                  </a:cubicBezTo>
                  <a:cubicBezTo>
                    <a:pt x="7896" y="6568"/>
                    <a:pt x="7882" y="6572"/>
                    <a:pt x="7870" y="6581"/>
                  </a:cubicBezTo>
                  <a:cubicBezTo>
                    <a:pt x="7832" y="6594"/>
                    <a:pt x="7590" y="6734"/>
                    <a:pt x="7565" y="6734"/>
                  </a:cubicBezTo>
                  <a:cubicBezTo>
                    <a:pt x="7565" y="6734"/>
                    <a:pt x="7552" y="6594"/>
                    <a:pt x="7552" y="6556"/>
                  </a:cubicBezTo>
                  <a:cubicBezTo>
                    <a:pt x="7552" y="6543"/>
                    <a:pt x="7539" y="6543"/>
                    <a:pt x="7539" y="6530"/>
                  </a:cubicBezTo>
                  <a:cubicBezTo>
                    <a:pt x="7768" y="6327"/>
                    <a:pt x="7947" y="6085"/>
                    <a:pt x="8150" y="5856"/>
                  </a:cubicBezTo>
                  <a:cubicBezTo>
                    <a:pt x="8367" y="5575"/>
                    <a:pt x="8621" y="5308"/>
                    <a:pt x="8762" y="4951"/>
                  </a:cubicBezTo>
                  <a:cubicBezTo>
                    <a:pt x="8800" y="4888"/>
                    <a:pt x="8812" y="4811"/>
                    <a:pt x="8825" y="4748"/>
                  </a:cubicBezTo>
                  <a:close/>
                  <a:moveTo>
                    <a:pt x="7478" y="142"/>
                  </a:moveTo>
                  <a:cubicBezTo>
                    <a:pt x="7940" y="142"/>
                    <a:pt x="8402" y="209"/>
                    <a:pt x="8838" y="329"/>
                  </a:cubicBezTo>
                  <a:cubicBezTo>
                    <a:pt x="9398" y="495"/>
                    <a:pt x="9958" y="737"/>
                    <a:pt x="10404" y="1119"/>
                  </a:cubicBezTo>
                  <a:cubicBezTo>
                    <a:pt x="10863" y="1475"/>
                    <a:pt x="11168" y="1985"/>
                    <a:pt x="11359" y="2545"/>
                  </a:cubicBezTo>
                  <a:cubicBezTo>
                    <a:pt x="11448" y="2812"/>
                    <a:pt x="11537" y="3105"/>
                    <a:pt x="11576" y="3385"/>
                  </a:cubicBezTo>
                  <a:cubicBezTo>
                    <a:pt x="11652" y="3742"/>
                    <a:pt x="11614" y="4060"/>
                    <a:pt x="11550" y="4378"/>
                  </a:cubicBezTo>
                  <a:cubicBezTo>
                    <a:pt x="11436" y="4964"/>
                    <a:pt x="11296" y="5575"/>
                    <a:pt x="11041" y="6136"/>
                  </a:cubicBezTo>
                  <a:cubicBezTo>
                    <a:pt x="10799" y="6670"/>
                    <a:pt x="10442" y="7167"/>
                    <a:pt x="9946" y="7485"/>
                  </a:cubicBezTo>
                  <a:cubicBezTo>
                    <a:pt x="9532" y="7744"/>
                    <a:pt x="9052" y="7876"/>
                    <a:pt x="8566" y="7876"/>
                  </a:cubicBezTo>
                  <a:cubicBezTo>
                    <a:pt x="8453" y="7876"/>
                    <a:pt x="8340" y="7869"/>
                    <a:pt x="8227" y="7855"/>
                  </a:cubicBezTo>
                  <a:cubicBezTo>
                    <a:pt x="8392" y="7587"/>
                    <a:pt x="8545" y="7307"/>
                    <a:pt x="8660" y="7014"/>
                  </a:cubicBezTo>
                  <a:cubicBezTo>
                    <a:pt x="8825" y="6543"/>
                    <a:pt x="8927" y="6047"/>
                    <a:pt x="8978" y="5537"/>
                  </a:cubicBezTo>
                  <a:cubicBezTo>
                    <a:pt x="8991" y="5270"/>
                    <a:pt x="9003" y="5002"/>
                    <a:pt x="8991" y="4722"/>
                  </a:cubicBezTo>
                  <a:cubicBezTo>
                    <a:pt x="8991" y="4569"/>
                    <a:pt x="8978" y="4404"/>
                    <a:pt x="8876" y="4302"/>
                  </a:cubicBezTo>
                  <a:cubicBezTo>
                    <a:pt x="8838" y="3856"/>
                    <a:pt x="8583" y="3436"/>
                    <a:pt x="8227" y="3156"/>
                  </a:cubicBezTo>
                  <a:cubicBezTo>
                    <a:pt x="7654" y="2710"/>
                    <a:pt x="6877" y="2558"/>
                    <a:pt x="6151" y="2481"/>
                  </a:cubicBezTo>
                  <a:cubicBezTo>
                    <a:pt x="5935" y="2461"/>
                    <a:pt x="5717" y="2450"/>
                    <a:pt x="5498" y="2450"/>
                  </a:cubicBezTo>
                  <a:cubicBezTo>
                    <a:pt x="4905" y="2450"/>
                    <a:pt x="4305" y="2527"/>
                    <a:pt x="3719" y="2685"/>
                  </a:cubicBezTo>
                  <a:cubicBezTo>
                    <a:pt x="4050" y="1781"/>
                    <a:pt x="4712" y="1030"/>
                    <a:pt x="5565" y="584"/>
                  </a:cubicBezTo>
                  <a:cubicBezTo>
                    <a:pt x="6157" y="277"/>
                    <a:pt x="6818" y="142"/>
                    <a:pt x="7478" y="142"/>
                  </a:cubicBezTo>
                  <a:close/>
                  <a:moveTo>
                    <a:pt x="5462" y="2626"/>
                  </a:moveTo>
                  <a:cubicBezTo>
                    <a:pt x="6010" y="2626"/>
                    <a:pt x="6561" y="2693"/>
                    <a:pt x="7093" y="2838"/>
                  </a:cubicBezTo>
                  <a:cubicBezTo>
                    <a:pt x="7794" y="3029"/>
                    <a:pt x="8545" y="3423"/>
                    <a:pt x="8685" y="4200"/>
                  </a:cubicBezTo>
                  <a:cubicBezTo>
                    <a:pt x="8685" y="4238"/>
                    <a:pt x="8698" y="4264"/>
                    <a:pt x="8698" y="4302"/>
                  </a:cubicBezTo>
                  <a:cubicBezTo>
                    <a:pt x="8685" y="4328"/>
                    <a:pt x="8685" y="4366"/>
                    <a:pt x="8698" y="4378"/>
                  </a:cubicBezTo>
                  <a:cubicBezTo>
                    <a:pt x="8698" y="4710"/>
                    <a:pt x="8558" y="5015"/>
                    <a:pt x="8367" y="5283"/>
                  </a:cubicBezTo>
                  <a:cubicBezTo>
                    <a:pt x="8150" y="5601"/>
                    <a:pt x="7896" y="5894"/>
                    <a:pt x="7641" y="6174"/>
                  </a:cubicBezTo>
                  <a:cubicBezTo>
                    <a:pt x="7132" y="6721"/>
                    <a:pt x="6508" y="7116"/>
                    <a:pt x="5820" y="7409"/>
                  </a:cubicBezTo>
                  <a:cubicBezTo>
                    <a:pt x="5158" y="7676"/>
                    <a:pt x="4432" y="7855"/>
                    <a:pt x="3719" y="7957"/>
                  </a:cubicBezTo>
                  <a:cubicBezTo>
                    <a:pt x="3425" y="8000"/>
                    <a:pt x="3143" y="8025"/>
                    <a:pt x="2856" y="8025"/>
                  </a:cubicBezTo>
                  <a:cubicBezTo>
                    <a:pt x="2721" y="8025"/>
                    <a:pt x="2585" y="8020"/>
                    <a:pt x="2446" y="8007"/>
                  </a:cubicBezTo>
                  <a:cubicBezTo>
                    <a:pt x="2051" y="7982"/>
                    <a:pt x="1605" y="7931"/>
                    <a:pt x="1236" y="7740"/>
                  </a:cubicBezTo>
                  <a:cubicBezTo>
                    <a:pt x="523" y="7371"/>
                    <a:pt x="39" y="6403"/>
                    <a:pt x="205" y="5601"/>
                  </a:cubicBezTo>
                  <a:cubicBezTo>
                    <a:pt x="281" y="5219"/>
                    <a:pt x="536" y="4901"/>
                    <a:pt x="587" y="4506"/>
                  </a:cubicBezTo>
                  <a:cubicBezTo>
                    <a:pt x="612" y="4200"/>
                    <a:pt x="485" y="3882"/>
                    <a:pt x="281" y="3678"/>
                  </a:cubicBezTo>
                  <a:cubicBezTo>
                    <a:pt x="447" y="3525"/>
                    <a:pt x="612" y="3373"/>
                    <a:pt x="790" y="3220"/>
                  </a:cubicBezTo>
                  <a:cubicBezTo>
                    <a:pt x="968" y="3472"/>
                    <a:pt x="1225" y="3559"/>
                    <a:pt x="1502" y="3559"/>
                  </a:cubicBezTo>
                  <a:cubicBezTo>
                    <a:pt x="1841" y="3559"/>
                    <a:pt x="2209" y="3428"/>
                    <a:pt x="2497" y="3309"/>
                  </a:cubicBezTo>
                  <a:cubicBezTo>
                    <a:pt x="3248" y="3016"/>
                    <a:pt x="3974" y="2736"/>
                    <a:pt x="4789" y="2659"/>
                  </a:cubicBezTo>
                  <a:cubicBezTo>
                    <a:pt x="5011" y="2637"/>
                    <a:pt x="5236" y="2626"/>
                    <a:pt x="5462" y="2626"/>
                  </a:cubicBezTo>
                  <a:close/>
                  <a:moveTo>
                    <a:pt x="8683" y="6539"/>
                  </a:moveTo>
                  <a:lnTo>
                    <a:pt x="8683" y="6539"/>
                  </a:lnTo>
                  <a:cubicBezTo>
                    <a:pt x="8658" y="6664"/>
                    <a:pt x="8620" y="6788"/>
                    <a:pt x="8571" y="6900"/>
                  </a:cubicBezTo>
                  <a:cubicBezTo>
                    <a:pt x="8239" y="7702"/>
                    <a:pt x="7666" y="8402"/>
                    <a:pt x="6966" y="8937"/>
                  </a:cubicBezTo>
                  <a:cubicBezTo>
                    <a:pt x="6597" y="9204"/>
                    <a:pt x="6177" y="9332"/>
                    <a:pt x="5756" y="9459"/>
                  </a:cubicBezTo>
                  <a:cubicBezTo>
                    <a:pt x="5332" y="9580"/>
                    <a:pt x="4895" y="9702"/>
                    <a:pt x="4458" y="9702"/>
                  </a:cubicBezTo>
                  <a:cubicBezTo>
                    <a:pt x="4437" y="9702"/>
                    <a:pt x="4415" y="9702"/>
                    <a:pt x="4394" y="9701"/>
                  </a:cubicBezTo>
                  <a:cubicBezTo>
                    <a:pt x="3592" y="9650"/>
                    <a:pt x="2764" y="9319"/>
                    <a:pt x="2102" y="8886"/>
                  </a:cubicBezTo>
                  <a:cubicBezTo>
                    <a:pt x="1593" y="8568"/>
                    <a:pt x="1160" y="8148"/>
                    <a:pt x="841" y="7676"/>
                  </a:cubicBezTo>
                  <a:lnTo>
                    <a:pt x="841" y="7676"/>
                  </a:lnTo>
                  <a:lnTo>
                    <a:pt x="905" y="7740"/>
                  </a:lnTo>
                  <a:cubicBezTo>
                    <a:pt x="1185" y="7957"/>
                    <a:pt x="1529" y="8071"/>
                    <a:pt x="1873" y="8135"/>
                  </a:cubicBezTo>
                  <a:cubicBezTo>
                    <a:pt x="2196" y="8187"/>
                    <a:pt x="2537" y="8231"/>
                    <a:pt x="2874" y="8231"/>
                  </a:cubicBezTo>
                  <a:cubicBezTo>
                    <a:pt x="2948" y="8231"/>
                    <a:pt x="3022" y="8229"/>
                    <a:pt x="3095" y="8224"/>
                  </a:cubicBezTo>
                  <a:cubicBezTo>
                    <a:pt x="3897" y="8198"/>
                    <a:pt x="4725" y="8007"/>
                    <a:pt x="5476" y="7753"/>
                  </a:cubicBezTo>
                  <a:cubicBezTo>
                    <a:pt x="6138" y="7536"/>
                    <a:pt x="6788" y="7218"/>
                    <a:pt x="7348" y="6747"/>
                  </a:cubicBezTo>
                  <a:cubicBezTo>
                    <a:pt x="7399" y="6721"/>
                    <a:pt x="7425" y="6683"/>
                    <a:pt x="7475" y="6632"/>
                  </a:cubicBezTo>
                  <a:lnTo>
                    <a:pt x="7475" y="6632"/>
                  </a:lnTo>
                  <a:cubicBezTo>
                    <a:pt x="7463" y="6721"/>
                    <a:pt x="7450" y="6836"/>
                    <a:pt x="7526" y="6874"/>
                  </a:cubicBezTo>
                  <a:cubicBezTo>
                    <a:pt x="7552" y="6889"/>
                    <a:pt x="7579" y="6896"/>
                    <a:pt x="7608" y="6896"/>
                  </a:cubicBezTo>
                  <a:cubicBezTo>
                    <a:pt x="7654" y="6896"/>
                    <a:pt x="7707" y="6880"/>
                    <a:pt x="7768" y="6849"/>
                  </a:cubicBezTo>
                  <a:lnTo>
                    <a:pt x="7768" y="6849"/>
                  </a:lnTo>
                  <a:cubicBezTo>
                    <a:pt x="7743" y="6887"/>
                    <a:pt x="7781" y="6938"/>
                    <a:pt x="7845" y="6938"/>
                  </a:cubicBezTo>
                  <a:cubicBezTo>
                    <a:pt x="8087" y="6925"/>
                    <a:pt x="8214" y="6823"/>
                    <a:pt x="8405" y="6696"/>
                  </a:cubicBezTo>
                  <a:cubicBezTo>
                    <a:pt x="8481" y="6632"/>
                    <a:pt x="8571" y="6632"/>
                    <a:pt x="8660" y="6581"/>
                  </a:cubicBezTo>
                  <a:cubicBezTo>
                    <a:pt x="8670" y="6562"/>
                    <a:pt x="8680" y="6549"/>
                    <a:pt x="8683" y="6539"/>
                  </a:cubicBezTo>
                  <a:close/>
                  <a:moveTo>
                    <a:pt x="7493" y="0"/>
                  </a:moveTo>
                  <a:cubicBezTo>
                    <a:pt x="6949" y="0"/>
                    <a:pt x="6406" y="93"/>
                    <a:pt x="5897" y="291"/>
                  </a:cubicBezTo>
                  <a:cubicBezTo>
                    <a:pt x="4827" y="699"/>
                    <a:pt x="3910" y="1590"/>
                    <a:pt x="3617" y="2723"/>
                  </a:cubicBezTo>
                  <a:cubicBezTo>
                    <a:pt x="3579" y="2736"/>
                    <a:pt x="3528" y="2761"/>
                    <a:pt x="3464" y="2774"/>
                  </a:cubicBezTo>
                  <a:cubicBezTo>
                    <a:pt x="3032" y="2914"/>
                    <a:pt x="2624" y="3105"/>
                    <a:pt x="2178" y="3258"/>
                  </a:cubicBezTo>
                  <a:cubicBezTo>
                    <a:pt x="1958" y="3340"/>
                    <a:pt x="1720" y="3403"/>
                    <a:pt x="1490" y="3403"/>
                  </a:cubicBezTo>
                  <a:cubicBezTo>
                    <a:pt x="1254" y="3403"/>
                    <a:pt x="1028" y="3337"/>
                    <a:pt x="841" y="3156"/>
                  </a:cubicBezTo>
                  <a:cubicBezTo>
                    <a:pt x="854" y="3156"/>
                    <a:pt x="854" y="3131"/>
                    <a:pt x="867" y="3131"/>
                  </a:cubicBezTo>
                  <a:cubicBezTo>
                    <a:pt x="925" y="3082"/>
                    <a:pt x="880" y="3020"/>
                    <a:pt x="828" y="3020"/>
                  </a:cubicBezTo>
                  <a:cubicBezTo>
                    <a:pt x="811" y="3020"/>
                    <a:pt x="793" y="3026"/>
                    <a:pt x="778" y="3041"/>
                  </a:cubicBezTo>
                  <a:cubicBezTo>
                    <a:pt x="536" y="3220"/>
                    <a:pt x="307" y="3423"/>
                    <a:pt x="90" y="3614"/>
                  </a:cubicBezTo>
                  <a:cubicBezTo>
                    <a:pt x="65" y="3640"/>
                    <a:pt x="65" y="3704"/>
                    <a:pt x="90" y="3729"/>
                  </a:cubicBezTo>
                  <a:cubicBezTo>
                    <a:pt x="421" y="4022"/>
                    <a:pt x="485" y="4442"/>
                    <a:pt x="319" y="4837"/>
                  </a:cubicBezTo>
                  <a:cubicBezTo>
                    <a:pt x="167" y="5168"/>
                    <a:pt x="26" y="5474"/>
                    <a:pt x="14" y="5843"/>
                  </a:cubicBezTo>
                  <a:cubicBezTo>
                    <a:pt x="1" y="6352"/>
                    <a:pt x="192" y="6874"/>
                    <a:pt x="510" y="7294"/>
                  </a:cubicBezTo>
                  <a:cubicBezTo>
                    <a:pt x="752" y="7931"/>
                    <a:pt x="1249" y="8466"/>
                    <a:pt x="1822" y="8861"/>
                  </a:cubicBezTo>
                  <a:cubicBezTo>
                    <a:pt x="2509" y="9344"/>
                    <a:pt x="3375" y="9714"/>
                    <a:pt x="4216" y="9816"/>
                  </a:cubicBezTo>
                  <a:cubicBezTo>
                    <a:pt x="4325" y="9830"/>
                    <a:pt x="4434" y="9837"/>
                    <a:pt x="4544" y="9837"/>
                  </a:cubicBezTo>
                  <a:cubicBezTo>
                    <a:pt x="4923" y="9837"/>
                    <a:pt x="5305" y="9759"/>
                    <a:pt x="5680" y="9650"/>
                  </a:cubicBezTo>
                  <a:cubicBezTo>
                    <a:pt x="6151" y="9497"/>
                    <a:pt x="6635" y="9370"/>
                    <a:pt x="7043" y="9090"/>
                  </a:cubicBezTo>
                  <a:cubicBezTo>
                    <a:pt x="7463" y="8797"/>
                    <a:pt x="7832" y="8440"/>
                    <a:pt x="8125" y="8020"/>
                  </a:cubicBezTo>
                  <a:cubicBezTo>
                    <a:pt x="8298" y="8055"/>
                    <a:pt x="8469" y="8071"/>
                    <a:pt x="8638" y="8071"/>
                  </a:cubicBezTo>
                  <a:cubicBezTo>
                    <a:pt x="9587" y="8071"/>
                    <a:pt x="10445" y="7545"/>
                    <a:pt x="10964" y="6734"/>
                  </a:cubicBezTo>
                  <a:cubicBezTo>
                    <a:pt x="11296" y="6187"/>
                    <a:pt x="11487" y="5588"/>
                    <a:pt x="11627" y="4964"/>
                  </a:cubicBezTo>
                  <a:cubicBezTo>
                    <a:pt x="11690" y="4646"/>
                    <a:pt x="11767" y="4328"/>
                    <a:pt x="11805" y="3996"/>
                  </a:cubicBezTo>
                  <a:cubicBezTo>
                    <a:pt x="11843" y="3678"/>
                    <a:pt x="11767" y="3360"/>
                    <a:pt x="11690" y="3041"/>
                  </a:cubicBezTo>
                  <a:cubicBezTo>
                    <a:pt x="11550" y="2456"/>
                    <a:pt x="11334" y="1895"/>
                    <a:pt x="10939" y="1424"/>
                  </a:cubicBezTo>
                  <a:cubicBezTo>
                    <a:pt x="10557" y="953"/>
                    <a:pt x="10035" y="635"/>
                    <a:pt x="9475" y="406"/>
                  </a:cubicBezTo>
                  <a:cubicBezTo>
                    <a:pt x="8853" y="144"/>
                    <a:pt x="8172" y="0"/>
                    <a:pt x="749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60"/>
            <p:cNvSpPr/>
            <p:nvPr/>
          </p:nvSpPr>
          <p:spPr>
            <a:xfrm>
              <a:off x="3996412" y="3992912"/>
              <a:ext cx="107214" cy="37871"/>
            </a:xfrm>
            <a:custGeom>
              <a:rect b="b" l="l" r="r" t="t"/>
              <a:pathLst>
                <a:path extrusionOk="0" h="296" w="838">
                  <a:moveTo>
                    <a:pt x="784" y="0"/>
                  </a:moveTo>
                  <a:cubicBezTo>
                    <a:pt x="778" y="0"/>
                    <a:pt x="771" y="1"/>
                    <a:pt x="764" y="3"/>
                  </a:cubicBezTo>
                  <a:cubicBezTo>
                    <a:pt x="675" y="54"/>
                    <a:pt x="611" y="117"/>
                    <a:pt x="509" y="156"/>
                  </a:cubicBezTo>
                  <a:cubicBezTo>
                    <a:pt x="452" y="175"/>
                    <a:pt x="366" y="207"/>
                    <a:pt x="291" y="207"/>
                  </a:cubicBezTo>
                  <a:cubicBezTo>
                    <a:pt x="217" y="207"/>
                    <a:pt x="153" y="175"/>
                    <a:pt x="140" y="67"/>
                  </a:cubicBezTo>
                  <a:cubicBezTo>
                    <a:pt x="140" y="52"/>
                    <a:pt x="131" y="45"/>
                    <a:pt x="122" y="45"/>
                  </a:cubicBezTo>
                  <a:cubicBezTo>
                    <a:pt x="115" y="45"/>
                    <a:pt x="107" y="49"/>
                    <a:pt x="102" y="54"/>
                  </a:cubicBezTo>
                  <a:cubicBezTo>
                    <a:pt x="0" y="194"/>
                    <a:pt x="178" y="296"/>
                    <a:pt x="306" y="296"/>
                  </a:cubicBezTo>
                  <a:cubicBezTo>
                    <a:pt x="484" y="296"/>
                    <a:pt x="713" y="194"/>
                    <a:pt x="815" y="54"/>
                  </a:cubicBezTo>
                  <a:cubicBezTo>
                    <a:pt x="837" y="32"/>
                    <a:pt x="821" y="0"/>
                    <a:pt x="784"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60"/>
            <p:cNvSpPr/>
            <p:nvPr/>
          </p:nvSpPr>
          <p:spPr>
            <a:xfrm>
              <a:off x="3994109" y="3784750"/>
              <a:ext cx="124614" cy="100051"/>
            </a:xfrm>
            <a:custGeom>
              <a:rect b="b" l="l" r="r" t="t"/>
              <a:pathLst>
                <a:path extrusionOk="0" h="782" w="974">
                  <a:moveTo>
                    <a:pt x="948" y="0"/>
                  </a:moveTo>
                  <a:cubicBezTo>
                    <a:pt x="566" y="38"/>
                    <a:pt x="158" y="357"/>
                    <a:pt x="18" y="713"/>
                  </a:cubicBezTo>
                  <a:cubicBezTo>
                    <a:pt x="1" y="756"/>
                    <a:pt x="31" y="782"/>
                    <a:pt x="59" y="782"/>
                  </a:cubicBezTo>
                  <a:cubicBezTo>
                    <a:pt x="73" y="782"/>
                    <a:pt x="86" y="776"/>
                    <a:pt x="95" y="764"/>
                  </a:cubicBezTo>
                  <a:cubicBezTo>
                    <a:pt x="209" y="598"/>
                    <a:pt x="311" y="446"/>
                    <a:pt x="464" y="318"/>
                  </a:cubicBezTo>
                  <a:cubicBezTo>
                    <a:pt x="604" y="191"/>
                    <a:pt x="782" y="102"/>
                    <a:pt x="960" y="25"/>
                  </a:cubicBezTo>
                  <a:cubicBezTo>
                    <a:pt x="973" y="25"/>
                    <a:pt x="973" y="0"/>
                    <a:pt x="948"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60"/>
            <p:cNvSpPr/>
            <p:nvPr/>
          </p:nvSpPr>
          <p:spPr>
            <a:xfrm>
              <a:off x="3489767" y="3583369"/>
              <a:ext cx="504467" cy="292477"/>
            </a:xfrm>
            <a:custGeom>
              <a:rect b="b" l="l" r="r" t="t"/>
              <a:pathLst>
                <a:path extrusionOk="0" h="2286" w="3943">
                  <a:moveTo>
                    <a:pt x="2413" y="1"/>
                  </a:moveTo>
                  <a:cubicBezTo>
                    <a:pt x="2084" y="1"/>
                    <a:pt x="1741" y="76"/>
                    <a:pt x="1413" y="135"/>
                  </a:cubicBezTo>
                  <a:cubicBezTo>
                    <a:pt x="955" y="212"/>
                    <a:pt x="471" y="301"/>
                    <a:pt x="13" y="403"/>
                  </a:cubicBezTo>
                  <a:cubicBezTo>
                    <a:pt x="1" y="403"/>
                    <a:pt x="0" y="443"/>
                    <a:pt x="9" y="443"/>
                  </a:cubicBezTo>
                  <a:cubicBezTo>
                    <a:pt x="10" y="443"/>
                    <a:pt x="11" y="442"/>
                    <a:pt x="13" y="441"/>
                  </a:cubicBezTo>
                  <a:cubicBezTo>
                    <a:pt x="790" y="364"/>
                    <a:pt x="1541" y="135"/>
                    <a:pt x="2318" y="110"/>
                  </a:cubicBezTo>
                  <a:cubicBezTo>
                    <a:pt x="2345" y="108"/>
                    <a:pt x="2372" y="108"/>
                    <a:pt x="2398" y="108"/>
                  </a:cubicBezTo>
                  <a:cubicBezTo>
                    <a:pt x="3109" y="108"/>
                    <a:pt x="3632" y="594"/>
                    <a:pt x="3718" y="1294"/>
                  </a:cubicBezTo>
                  <a:cubicBezTo>
                    <a:pt x="3425" y="874"/>
                    <a:pt x="2992" y="504"/>
                    <a:pt x="2496" y="377"/>
                  </a:cubicBezTo>
                  <a:cubicBezTo>
                    <a:pt x="2365" y="344"/>
                    <a:pt x="2235" y="330"/>
                    <a:pt x="2107" y="330"/>
                  </a:cubicBezTo>
                  <a:cubicBezTo>
                    <a:pt x="1500" y="330"/>
                    <a:pt x="920" y="643"/>
                    <a:pt x="331" y="695"/>
                  </a:cubicBezTo>
                  <a:cubicBezTo>
                    <a:pt x="267" y="695"/>
                    <a:pt x="242" y="772"/>
                    <a:pt x="306" y="810"/>
                  </a:cubicBezTo>
                  <a:cubicBezTo>
                    <a:pt x="624" y="976"/>
                    <a:pt x="840" y="1256"/>
                    <a:pt x="1044" y="1549"/>
                  </a:cubicBezTo>
                  <a:cubicBezTo>
                    <a:pt x="1222" y="1803"/>
                    <a:pt x="1413" y="1994"/>
                    <a:pt x="1706" y="2109"/>
                  </a:cubicBezTo>
                  <a:cubicBezTo>
                    <a:pt x="1999" y="2223"/>
                    <a:pt x="2356" y="2249"/>
                    <a:pt x="2674" y="2274"/>
                  </a:cubicBezTo>
                  <a:cubicBezTo>
                    <a:pt x="2765" y="2281"/>
                    <a:pt x="2857" y="2285"/>
                    <a:pt x="2950" y="2285"/>
                  </a:cubicBezTo>
                  <a:cubicBezTo>
                    <a:pt x="3210" y="2285"/>
                    <a:pt x="3474" y="2254"/>
                    <a:pt x="3718" y="2160"/>
                  </a:cubicBezTo>
                  <a:cubicBezTo>
                    <a:pt x="3790" y="2124"/>
                    <a:pt x="3772" y="2031"/>
                    <a:pt x="3706" y="2031"/>
                  </a:cubicBezTo>
                  <a:cubicBezTo>
                    <a:pt x="3701" y="2031"/>
                    <a:pt x="3697" y="2032"/>
                    <a:pt x="3693" y="2032"/>
                  </a:cubicBezTo>
                  <a:cubicBezTo>
                    <a:pt x="3458" y="2126"/>
                    <a:pt x="3203" y="2158"/>
                    <a:pt x="2948" y="2158"/>
                  </a:cubicBezTo>
                  <a:cubicBezTo>
                    <a:pt x="2856" y="2158"/>
                    <a:pt x="2765" y="2154"/>
                    <a:pt x="2674" y="2147"/>
                  </a:cubicBezTo>
                  <a:cubicBezTo>
                    <a:pt x="2318" y="2109"/>
                    <a:pt x="1948" y="2096"/>
                    <a:pt x="1630" y="1931"/>
                  </a:cubicBezTo>
                  <a:cubicBezTo>
                    <a:pt x="1337" y="1790"/>
                    <a:pt x="1184" y="1485"/>
                    <a:pt x="993" y="1230"/>
                  </a:cubicBezTo>
                  <a:cubicBezTo>
                    <a:pt x="866" y="1065"/>
                    <a:pt x="713" y="899"/>
                    <a:pt x="522" y="772"/>
                  </a:cubicBezTo>
                  <a:cubicBezTo>
                    <a:pt x="1048" y="675"/>
                    <a:pt x="1565" y="425"/>
                    <a:pt x="2096" y="425"/>
                  </a:cubicBezTo>
                  <a:cubicBezTo>
                    <a:pt x="2195" y="425"/>
                    <a:pt x="2294" y="433"/>
                    <a:pt x="2394" y="453"/>
                  </a:cubicBezTo>
                  <a:cubicBezTo>
                    <a:pt x="3056" y="581"/>
                    <a:pt x="3476" y="1128"/>
                    <a:pt x="3896" y="1599"/>
                  </a:cubicBezTo>
                  <a:cubicBezTo>
                    <a:pt x="3901" y="1614"/>
                    <a:pt x="3909" y="1619"/>
                    <a:pt x="3917" y="1619"/>
                  </a:cubicBezTo>
                  <a:cubicBezTo>
                    <a:pt x="3930" y="1619"/>
                    <a:pt x="3943" y="1603"/>
                    <a:pt x="3935" y="1587"/>
                  </a:cubicBezTo>
                  <a:cubicBezTo>
                    <a:pt x="3884" y="1510"/>
                    <a:pt x="3833" y="1421"/>
                    <a:pt x="3769" y="1345"/>
                  </a:cubicBezTo>
                  <a:cubicBezTo>
                    <a:pt x="3807" y="1345"/>
                    <a:pt x="3833" y="1345"/>
                    <a:pt x="3833" y="1294"/>
                  </a:cubicBezTo>
                  <a:cubicBezTo>
                    <a:pt x="3833" y="683"/>
                    <a:pt x="3273" y="110"/>
                    <a:pt x="2687" y="21"/>
                  </a:cubicBezTo>
                  <a:cubicBezTo>
                    <a:pt x="2597" y="7"/>
                    <a:pt x="2505" y="1"/>
                    <a:pt x="2413"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60"/>
            <p:cNvSpPr/>
            <p:nvPr/>
          </p:nvSpPr>
          <p:spPr>
            <a:xfrm>
              <a:off x="3475566" y="3705810"/>
              <a:ext cx="423226" cy="227994"/>
            </a:xfrm>
            <a:custGeom>
              <a:rect b="b" l="l" r="r" t="t"/>
              <a:pathLst>
                <a:path extrusionOk="0" h="1782" w="3308">
                  <a:moveTo>
                    <a:pt x="32" y="1"/>
                  </a:moveTo>
                  <a:cubicBezTo>
                    <a:pt x="17" y="1"/>
                    <a:pt x="0" y="10"/>
                    <a:pt x="9" y="19"/>
                  </a:cubicBezTo>
                  <a:cubicBezTo>
                    <a:pt x="200" y="375"/>
                    <a:pt x="442" y="693"/>
                    <a:pt x="671" y="1012"/>
                  </a:cubicBezTo>
                  <a:cubicBezTo>
                    <a:pt x="837" y="1254"/>
                    <a:pt x="1002" y="1534"/>
                    <a:pt x="1270" y="1661"/>
                  </a:cubicBezTo>
                  <a:cubicBezTo>
                    <a:pt x="1473" y="1758"/>
                    <a:pt x="1698" y="1781"/>
                    <a:pt x="1923" y="1781"/>
                  </a:cubicBezTo>
                  <a:cubicBezTo>
                    <a:pt x="1994" y="1781"/>
                    <a:pt x="2065" y="1779"/>
                    <a:pt x="2136" y="1776"/>
                  </a:cubicBezTo>
                  <a:cubicBezTo>
                    <a:pt x="2327" y="1763"/>
                    <a:pt x="2518" y="1738"/>
                    <a:pt x="2709" y="1738"/>
                  </a:cubicBezTo>
                  <a:cubicBezTo>
                    <a:pt x="2874" y="1725"/>
                    <a:pt x="3065" y="1738"/>
                    <a:pt x="3231" y="1699"/>
                  </a:cubicBezTo>
                  <a:cubicBezTo>
                    <a:pt x="3294" y="1674"/>
                    <a:pt x="3307" y="1610"/>
                    <a:pt x="3256" y="1610"/>
                  </a:cubicBezTo>
                  <a:cubicBezTo>
                    <a:pt x="3196" y="1603"/>
                    <a:pt x="3134" y="1600"/>
                    <a:pt x="3072" y="1600"/>
                  </a:cubicBezTo>
                  <a:cubicBezTo>
                    <a:pt x="2816" y="1600"/>
                    <a:pt x="2544" y="1651"/>
                    <a:pt x="2288" y="1661"/>
                  </a:cubicBezTo>
                  <a:cubicBezTo>
                    <a:pt x="2150" y="1667"/>
                    <a:pt x="2001" y="1680"/>
                    <a:pt x="1854" y="1680"/>
                  </a:cubicBezTo>
                  <a:cubicBezTo>
                    <a:pt x="1665" y="1680"/>
                    <a:pt x="1479" y="1658"/>
                    <a:pt x="1321" y="1572"/>
                  </a:cubicBezTo>
                  <a:cubicBezTo>
                    <a:pt x="1015" y="1419"/>
                    <a:pt x="837" y="1075"/>
                    <a:pt x="646" y="821"/>
                  </a:cubicBezTo>
                  <a:cubicBezTo>
                    <a:pt x="455" y="541"/>
                    <a:pt x="264" y="260"/>
                    <a:pt x="47" y="6"/>
                  </a:cubicBezTo>
                  <a:cubicBezTo>
                    <a:pt x="44" y="2"/>
                    <a:pt x="38" y="1"/>
                    <a:pt x="32"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60"/>
            <p:cNvSpPr/>
            <p:nvPr/>
          </p:nvSpPr>
          <p:spPr>
            <a:xfrm>
              <a:off x="3320630" y="3653226"/>
              <a:ext cx="591595" cy="348643"/>
            </a:xfrm>
            <a:custGeom>
              <a:rect b="b" l="l" r="r" t="t"/>
              <a:pathLst>
                <a:path extrusionOk="0" h="2725" w="4624">
                  <a:moveTo>
                    <a:pt x="20" y="1"/>
                  </a:moveTo>
                  <a:cubicBezTo>
                    <a:pt x="6" y="1"/>
                    <a:pt x="1" y="25"/>
                    <a:pt x="11" y="35"/>
                  </a:cubicBezTo>
                  <a:cubicBezTo>
                    <a:pt x="252" y="200"/>
                    <a:pt x="494" y="404"/>
                    <a:pt x="711" y="608"/>
                  </a:cubicBezTo>
                  <a:cubicBezTo>
                    <a:pt x="940" y="812"/>
                    <a:pt x="1080" y="1028"/>
                    <a:pt x="1144" y="1321"/>
                  </a:cubicBezTo>
                  <a:cubicBezTo>
                    <a:pt x="1258" y="1792"/>
                    <a:pt x="1564" y="2047"/>
                    <a:pt x="1921" y="2301"/>
                  </a:cubicBezTo>
                  <a:cubicBezTo>
                    <a:pt x="2300" y="2563"/>
                    <a:pt x="2691" y="2724"/>
                    <a:pt x="3145" y="2724"/>
                  </a:cubicBezTo>
                  <a:cubicBezTo>
                    <a:pt x="3178" y="2724"/>
                    <a:pt x="3211" y="2723"/>
                    <a:pt x="3245" y="2722"/>
                  </a:cubicBezTo>
                  <a:cubicBezTo>
                    <a:pt x="3703" y="2709"/>
                    <a:pt x="4149" y="2556"/>
                    <a:pt x="4556" y="2314"/>
                  </a:cubicBezTo>
                  <a:cubicBezTo>
                    <a:pt x="4624" y="2269"/>
                    <a:pt x="4582" y="2195"/>
                    <a:pt x="4528" y="2195"/>
                  </a:cubicBezTo>
                  <a:cubicBezTo>
                    <a:pt x="4521" y="2195"/>
                    <a:pt x="4513" y="2196"/>
                    <a:pt x="4505" y="2199"/>
                  </a:cubicBezTo>
                  <a:cubicBezTo>
                    <a:pt x="4114" y="2437"/>
                    <a:pt x="3678" y="2597"/>
                    <a:pt x="3229" y="2597"/>
                  </a:cubicBezTo>
                  <a:cubicBezTo>
                    <a:pt x="3196" y="2597"/>
                    <a:pt x="3163" y="2596"/>
                    <a:pt x="3130" y="2594"/>
                  </a:cubicBezTo>
                  <a:cubicBezTo>
                    <a:pt x="2608" y="2581"/>
                    <a:pt x="2201" y="2340"/>
                    <a:pt x="1793" y="2047"/>
                  </a:cubicBezTo>
                  <a:cubicBezTo>
                    <a:pt x="1589" y="1881"/>
                    <a:pt x="1386" y="1703"/>
                    <a:pt x="1284" y="1448"/>
                  </a:cubicBezTo>
                  <a:cubicBezTo>
                    <a:pt x="1220" y="1257"/>
                    <a:pt x="1207" y="1041"/>
                    <a:pt x="1080" y="862"/>
                  </a:cubicBezTo>
                  <a:cubicBezTo>
                    <a:pt x="838" y="480"/>
                    <a:pt x="393" y="239"/>
                    <a:pt x="36" y="9"/>
                  </a:cubicBezTo>
                  <a:cubicBezTo>
                    <a:pt x="30" y="3"/>
                    <a:pt x="24" y="1"/>
                    <a:pt x="20"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60"/>
            <p:cNvSpPr/>
            <p:nvPr/>
          </p:nvSpPr>
          <p:spPr>
            <a:xfrm>
              <a:off x="3425029" y="3537822"/>
              <a:ext cx="613856" cy="230297"/>
            </a:xfrm>
            <a:custGeom>
              <a:rect b="b" l="l" r="r" t="t"/>
              <a:pathLst>
                <a:path extrusionOk="0" h="1800" w="4798">
                  <a:moveTo>
                    <a:pt x="2733" y="0"/>
                  </a:moveTo>
                  <a:cubicBezTo>
                    <a:pt x="2384" y="0"/>
                    <a:pt x="2040" y="61"/>
                    <a:pt x="1716" y="160"/>
                  </a:cubicBezTo>
                  <a:cubicBezTo>
                    <a:pt x="1335" y="281"/>
                    <a:pt x="966" y="438"/>
                    <a:pt x="589" y="438"/>
                  </a:cubicBezTo>
                  <a:cubicBezTo>
                    <a:pt x="411" y="438"/>
                    <a:pt x="231" y="403"/>
                    <a:pt x="48" y="313"/>
                  </a:cubicBezTo>
                  <a:cubicBezTo>
                    <a:pt x="44" y="311"/>
                    <a:pt x="41" y="310"/>
                    <a:pt x="37" y="310"/>
                  </a:cubicBezTo>
                  <a:cubicBezTo>
                    <a:pt x="16" y="310"/>
                    <a:pt x="0" y="340"/>
                    <a:pt x="22" y="351"/>
                  </a:cubicBezTo>
                  <a:cubicBezTo>
                    <a:pt x="194" y="472"/>
                    <a:pt x="395" y="517"/>
                    <a:pt x="598" y="517"/>
                  </a:cubicBezTo>
                  <a:cubicBezTo>
                    <a:pt x="802" y="517"/>
                    <a:pt x="1009" y="472"/>
                    <a:pt x="1194" y="415"/>
                  </a:cubicBezTo>
                  <a:cubicBezTo>
                    <a:pt x="1703" y="275"/>
                    <a:pt x="2161" y="71"/>
                    <a:pt x="2696" y="71"/>
                  </a:cubicBezTo>
                  <a:cubicBezTo>
                    <a:pt x="2706" y="71"/>
                    <a:pt x="2715" y="71"/>
                    <a:pt x="2725" y="71"/>
                  </a:cubicBezTo>
                  <a:cubicBezTo>
                    <a:pt x="3696" y="71"/>
                    <a:pt x="4644" y="705"/>
                    <a:pt x="4593" y="1752"/>
                  </a:cubicBezTo>
                  <a:cubicBezTo>
                    <a:pt x="4593" y="1784"/>
                    <a:pt x="4619" y="1800"/>
                    <a:pt x="4644" y="1800"/>
                  </a:cubicBezTo>
                  <a:cubicBezTo>
                    <a:pt x="4670" y="1800"/>
                    <a:pt x="4695" y="1784"/>
                    <a:pt x="4695" y="1752"/>
                  </a:cubicBezTo>
                  <a:cubicBezTo>
                    <a:pt x="4797" y="873"/>
                    <a:pt x="3957" y="173"/>
                    <a:pt x="3167" y="33"/>
                  </a:cubicBezTo>
                  <a:cubicBezTo>
                    <a:pt x="3022" y="10"/>
                    <a:pt x="2877" y="0"/>
                    <a:pt x="273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60"/>
            <p:cNvSpPr/>
            <p:nvPr/>
          </p:nvSpPr>
          <p:spPr>
            <a:xfrm>
              <a:off x="3249495" y="3630708"/>
              <a:ext cx="510609" cy="415557"/>
            </a:xfrm>
            <a:custGeom>
              <a:rect b="b" l="l" r="r" t="t"/>
              <a:pathLst>
                <a:path extrusionOk="0" h="3248" w="3991">
                  <a:moveTo>
                    <a:pt x="53" y="0"/>
                  </a:moveTo>
                  <a:cubicBezTo>
                    <a:pt x="28" y="0"/>
                    <a:pt x="1" y="35"/>
                    <a:pt x="32" y="45"/>
                  </a:cubicBezTo>
                  <a:cubicBezTo>
                    <a:pt x="426" y="364"/>
                    <a:pt x="758" y="707"/>
                    <a:pt x="885" y="1229"/>
                  </a:cubicBezTo>
                  <a:cubicBezTo>
                    <a:pt x="949" y="1484"/>
                    <a:pt x="987" y="1739"/>
                    <a:pt x="1076" y="1993"/>
                  </a:cubicBezTo>
                  <a:cubicBezTo>
                    <a:pt x="1140" y="2184"/>
                    <a:pt x="1254" y="2363"/>
                    <a:pt x="1381" y="2503"/>
                  </a:cubicBezTo>
                  <a:cubicBezTo>
                    <a:pt x="1826" y="3056"/>
                    <a:pt x="2464" y="3248"/>
                    <a:pt x="3121" y="3248"/>
                  </a:cubicBezTo>
                  <a:cubicBezTo>
                    <a:pt x="3387" y="3248"/>
                    <a:pt x="3655" y="3216"/>
                    <a:pt x="3915" y="3165"/>
                  </a:cubicBezTo>
                  <a:cubicBezTo>
                    <a:pt x="3919" y="3166"/>
                    <a:pt x="3923" y="3166"/>
                    <a:pt x="3927" y="3166"/>
                  </a:cubicBezTo>
                  <a:cubicBezTo>
                    <a:pt x="3990" y="3166"/>
                    <a:pt x="3976" y="3063"/>
                    <a:pt x="3915" y="3063"/>
                  </a:cubicBezTo>
                  <a:cubicBezTo>
                    <a:pt x="3616" y="3078"/>
                    <a:pt x="3312" y="3117"/>
                    <a:pt x="3009" y="3117"/>
                  </a:cubicBezTo>
                  <a:cubicBezTo>
                    <a:pt x="2784" y="3117"/>
                    <a:pt x="2559" y="3095"/>
                    <a:pt x="2336" y="3025"/>
                  </a:cubicBezTo>
                  <a:cubicBezTo>
                    <a:pt x="1929" y="2885"/>
                    <a:pt x="1560" y="2579"/>
                    <a:pt x="1331" y="2197"/>
                  </a:cubicBezTo>
                  <a:cubicBezTo>
                    <a:pt x="1101" y="1802"/>
                    <a:pt x="1101" y="1306"/>
                    <a:pt x="898" y="898"/>
                  </a:cubicBezTo>
                  <a:cubicBezTo>
                    <a:pt x="745" y="529"/>
                    <a:pt x="439" y="160"/>
                    <a:pt x="70" y="7"/>
                  </a:cubicBezTo>
                  <a:cubicBezTo>
                    <a:pt x="65" y="2"/>
                    <a:pt x="59" y="0"/>
                    <a:pt x="5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60"/>
            <p:cNvSpPr/>
            <p:nvPr/>
          </p:nvSpPr>
          <p:spPr>
            <a:xfrm>
              <a:off x="3192177" y="3640943"/>
              <a:ext cx="322409" cy="475690"/>
            </a:xfrm>
            <a:custGeom>
              <a:rect b="b" l="l" r="r" t="t"/>
              <a:pathLst>
                <a:path extrusionOk="0" h="3718" w="2520">
                  <a:moveTo>
                    <a:pt x="49" y="0"/>
                  </a:moveTo>
                  <a:cubicBezTo>
                    <a:pt x="31" y="0"/>
                    <a:pt x="1" y="21"/>
                    <a:pt x="21" y="42"/>
                  </a:cubicBezTo>
                  <a:cubicBezTo>
                    <a:pt x="289" y="385"/>
                    <a:pt x="543" y="755"/>
                    <a:pt x="594" y="1200"/>
                  </a:cubicBezTo>
                  <a:cubicBezTo>
                    <a:pt x="633" y="1633"/>
                    <a:pt x="658" y="2054"/>
                    <a:pt x="824" y="2474"/>
                  </a:cubicBezTo>
                  <a:cubicBezTo>
                    <a:pt x="1104" y="3136"/>
                    <a:pt x="1779" y="3480"/>
                    <a:pt x="2415" y="3709"/>
                  </a:cubicBezTo>
                  <a:cubicBezTo>
                    <a:pt x="2425" y="3715"/>
                    <a:pt x="2435" y="3717"/>
                    <a:pt x="2443" y="3717"/>
                  </a:cubicBezTo>
                  <a:cubicBezTo>
                    <a:pt x="2492" y="3717"/>
                    <a:pt x="2520" y="3641"/>
                    <a:pt x="2466" y="3620"/>
                  </a:cubicBezTo>
                  <a:cubicBezTo>
                    <a:pt x="2148" y="3480"/>
                    <a:pt x="1817" y="3352"/>
                    <a:pt x="1511" y="3136"/>
                  </a:cubicBezTo>
                  <a:cubicBezTo>
                    <a:pt x="1155" y="2881"/>
                    <a:pt x="938" y="2550"/>
                    <a:pt x="824" y="2143"/>
                  </a:cubicBezTo>
                  <a:cubicBezTo>
                    <a:pt x="709" y="1735"/>
                    <a:pt x="760" y="1290"/>
                    <a:pt x="633" y="895"/>
                  </a:cubicBezTo>
                  <a:cubicBezTo>
                    <a:pt x="518" y="551"/>
                    <a:pt x="289" y="296"/>
                    <a:pt x="60" y="3"/>
                  </a:cubicBezTo>
                  <a:cubicBezTo>
                    <a:pt x="57" y="1"/>
                    <a:pt x="54" y="0"/>
                    <a:pt x="4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60"/>
            <p:cNvSpPr/>
            <p:nvPr/>
          </p:nvSpPr>
          <p:spPr>
            <a:xfrm>
              <a:off x="3155714" y="3703763"/>
              <a:ext cx="202145" cy="403659"/>
            </a:xfrm>
            <a:custGeom>
              <a:rect b="b" l="l" r="r" t="t"/>
              <a:pathLst>
                <a:path extrusionOk="0" h="3155" w="1580">
                  <a:moveTo>
                    <a:pt x="174" y="1"/>
                  </a:moveTo>
                  <a:cubicBezTo>
                    <a:pt x="160" y="1"/>
                    <a:pt x="146" y="7"/>
                    <a:pt x="154" y="22"/>
                  </a:cubicBezTo>
                  <a:cubicBezTo>
                    <a:pt x="243" y="391"/>
                    <a:pt x="64" y="760"/>
                    <a:pt x="26" y="1117"/>
                  </a:cubicBezTo>
                  <a:cubicBezTo>
                    <a:pt x="1" y="1435"/>
                    <a:pt x="90" y="1754"/>
                    <a:pt x="217" y="2059"/>
                  </a:cubicBezTo>
                  <a:cubicBezTo>
                    <a:pt x="459" y="2619"/>
                    <a:pt x="841" y="3052"/>
                    <a:pt x="1465" y="3154"/>
                  </a:cubicBezTo>
                  <a:cubicBezTo>
                    <a:pt x="1541" y="3141"/>
                    <a:pt x="1580" y="3027"/>
                    <a:pt x="1491" y="3027"/>
                  </a:cubicBezTo>
                  <a:cubicBezTo>
                    <a:pt x="841" y="2900"/>
                    <a:pt x="472" y="2416"/>
                    <a:pt x="255" y="1817"/>
                  </a:cubicBezTo>
                  <a:cubicBezTo>
                    <a:pt x="128" y="1473"/>
                    <a:pt x="128" y="1155"/>
                    <a:pt x="192" y="799"/>
                  </a:cubicBezTo>
                  <a:cubicBezTo>
                    <a:pt x="243" y="531"/>
                    <a:pt x="281" y="276"/>
                    <a:pt x="192" y="9"/>
                  </a:cubicBezTo>
                  <a:cubicBezTo>
                    <a:pt x="192" y="4"/>
                    <a:pt x="183" y="1"/>
                    <a:pt x="174"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60"/>
            <p:cNvSpPr/>
            <p:nvPr/>
          </p:nvSpPr>
          <p:spPr>
            <a:xfrm>
              <a:off x="3484777" y="3488948"/>
              <a:ext cx="593130" cy="225435"/>
            </a:xfrm>
            <a:custGeom>
              <a:rect b="b" l="l" r="r" t="t"/>
              <a:pathLst>
                <a:path extrusionOk="0" h="1762" w="4636">
                  <a:moveTo>
                    <a:pt x="2091" y="0"/>
                  </a:moveTo>
                  <a:cubicBezTo>
                    <a:pt x="1901" y="0"/>
                    <a:pt x="1710" y="12"/>
                    <a:pt x="1516" y="33"/>
                  </a:cubicBezTo>
                  <a:cubicBezTo>
                    <a:pt x="1020" y="96"/>
                    <a:pt x="447" y="186"/>
                    <a:pt x="1" y="415"/>
                  </a:cubicBezTo>
                  <a:lnTo>
                    <a:pt x="1" y="427"/>
                  </a:lnTo>
                  <a:cubicBezTo>
                    <a:pt x="447" y="377"/>
                    <a:pt x="892" y="211"/>
                    <a:pt x="1338" y="147"/>
                  </a:cubicBezTo>
                  <a:cubicBezTo>
                    <a:pt x="1593" y="113"/>
                    <a:pt x="1844" y="90"/>
                    <a:pt x="2093" y="90"/>
                  </a:cubicBezTo>
                  <a:cubicBezTo>
                    <a:pt x="2305" y="90"/>
                    <a:pt x="2515" y="106"/>
                    <a:pt x="2726" y="147"/>
                  </a:cubicBezTo>
                  <a:cubicBezTo>
                    <a:pt x="3108" y="211"/>
                    <a:pt x="3490" y="351"/>
                    <a:pt x="3821" y="568"/>
                  </a:cubicBezTo>
                  <a:cubicBezTo>
                    <a:pt x="4012" y="695"/>
                    <a:pt x="4190" y="860"/>
                    <a:pt x="4317" y="1051"/>
                  </a:cubicBezTo>
                  <a:cubicBezTo>
                    <a:pt x="4458" y="1255"/>
                    <a:pt x="4508" y="1459"/>
                    <a:pt x="4521" y="1714"/>
                  </a:cubicBezTo>
                  <a:cubicBezTo>
                    <a:pt x="4521" y="1745"/>
                    <a:pt x="4550" y="1761"/>
                    <a:pt x="4579" y="1761"/>
                  </a:cubicBezTo>
                  <a:cubicBezTo>
                    <a:pt x="4607" y="1761"/>
                    <a:pt x="4636" y="1745"/>
                    <a:pt x="4636" y="1714"/>
                  </a:cubicBezTo>
                  <a:cubicBezTo>
                    <a:pt x="4636" y="822"/>
                    <a:pt x="3719" y="287"/>
                    <a:pt x="2930" y="96"/>
                  </a:cubicBezTo>
                  <a:cubicBezTo>
                    <a:pt x="2655" y="28"/>
                    <a:pt x="2375" y="0"/>
                    <a:pt x="2091"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60"/>
            <p:cNvSpPr/>
            <p:nvPr/>
          </p:nvSpPr>
          <p:spPr>
            <a:xfrm>
              <a:off x="3688459" y="3694551"/>
              <a:ext cx="174510" cy="116556"/>
            </a:xfrm>
            <a:custGeom>
              <a:rect b="b" l="l" r="r" t="t"/>
              <a:pathLst>
                <a:path extrusionOk="0" h="911" w="1364">
                  <a:moveTo>
                    <a:pt x="521" y="1"/>
                  </a:moveTo>
                  <a:cubicBezTo>
                    <a:pt x="397" y="1"/>
                    <a:pt x="278" y="26"/>
                    <a:pt x="179" y="81"/>
                  </a:cubicBezTo>
                  <a:cubicBezTo>
                    <a:pt x="1" y="170"/>
                    <a:pt x="1" y="336"/>
                    <a:pt x="102" y="476"/>
                  </a:cubicBezTo>
                  <a:cubicBezTo>
                    <a:pt x="179" y="578"/>
                    <a:pt x="268" y="680"/>
                    <a:pt x="383" y="743"/>
                  </a:cubicBezTo>
                  <a:cubicBezTo>
                    <a:pt x="510" y="807"/>
                    <a:pt x="637" y="832"/>
                    <a:pt x="752" y="909"/>
                  </a:cubicBezTo>
                  <a:cubicBezTo>
                    <a:pt x="755" y="910"/>
                    <a:pt x="758" y="911"/>
                    <a:pt x="761" y="911"/>
                  </a:cubicBezTo>
                  <a:cubicBezTo>
                    <a:pt x="788" y="911"/>
                    <a:pt x="825" y="869"/>
                    <a:pt x="803" y="858"/>
                  </a:cubicBezTo>
                  <a:cubicBezTo>
                    <a:pt x="701" y="781"/>
                    <a:pt x="586" y="743"/>
                    <a:pt x="459" y="705"/>
                  </a:cubicBezTo>
                  <a:cubicBezTo>
                    <a:pt x="357" y="654"/>
                    <a:pt x="268" y="578"/>
                    <a:pt x="217" y="476"/>
                  </a:cubicBezTo>
                  <a:cubicBezTo>
                    <a:pt x="192" y="450"/>
                    <a:pt x="179" y="425"/>
                    <a:pt x="141" y="399"/>
                  </a:cubicBezTo>
                  <a:cubicBezTo>
                    <a:pt x="166" y="323"/>
                    <a:pt x="179" y="259"/>
                    <a:pt x="192" y="170"/>
                  </a:cubicBezTo>
                  <a:cubicBezTo>
                    <a:pt x="230" y="145"/>
                    <a:pt x="306" y="132"/>
                    <a:pt x="357" y="107"/>
                  </a:cubicBezTo>
                  <a:cubicBezTo>
                    <a:pt x="417" y="95"/>
                    <a:pt x="474" y="90"/>
                    <a:pt x="530" y="90"/>
                  </a:cubicBezTo>
                  <a:cubicBezTo>
                    <a:pt x="843" y="90"/>
                    <a:pt x="1098" y="262"/>
                    <a:pt x="1325" y="489"/>
                  </a:cubicBezTo>
                  <a:cubicBezTo>
                    <a:pt x="1330" y="505"/>
                    <a:pt x="1338" y="512"/>
                    <a:pt x="1345" y="512"/>
                  </a:cubicBezTo>
                  <a:cubicBezTo>
                    <a:pt x="1354" y="512"/>
                    <a:pt x="1363" y="498"/>
                    <a:pt x="1363" y="476"/>
                  </a:cubicBezTo>
                  <a:cubicBezTo>
                    <a:pt x="1233" y="187"/>
                    <a:pt x="858" y="1"/>
                    <a:pt x="521"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60"/>
            <p:cNvSpPr/>
            <p:nvPr/>
          </p:nvSpPr>
          <p:spPr>
            <a:xfrm>
              <a:off x="4172330" y="3207603"/>
              <a:ext cx="288505" cy="244882"/>
            </a:xfrm>
            <a:custGeom>
              <a:rect b="b" l="l" r="r" t="t"/>
              <a:pathLst>
                <a:path extrusionOk="0" h="1914" w="2255">
                  <a:moveTo>
                    <a:pt x="803" y="67"/>
                  </a:moveTo>
                  <a:cubicBezTo>
                    <a:pt x="803" y="80"/>
                    <a:pt x="803" y="93"/>
                    <a:pt x="815" y="118"/>
                  </a:cubicBezTo>
                  <a:cubicBezTo>
                    <a:pt x="879" y="182"/>
                    <a:pt x="930" y="207"/>
                    <a:pt x="1006" y="207"/>
                  </a:cubicBezTo>
                  <a:cubicBezTo>
                    <a:pt x="1015" y="208"/>
                    <a:pt x="1024" y="208"/>
                    <a:pt x="1035" y="208"/>
                  </a:cubicBezTo>
                  <a:cubicBezTo>
                    <a:pt x="1089" y="208"/>
                    <a:pt x="1171" y="198"/>
                    <a:pt x="1249" y="198"/>
                  </a:cubicBezTo>
                  <a:cubicBezTo>
                    <a:pt x="1367" y="198"/>
                    <a:pt x="1477" y="221"/>
                    <a:pt x="1477" y="335"/>
                  </a:cubicBezTo>
                  <a:cubicBezTo>
                    <a:pt x="1477" y="381"/>
                    <a:pt x="1511" y="413"/>
                    <a:pt x="1544" y="413"/>
                  </a:cubicBezTo>
                  <a:cubicBezTo>
                    <a:pt x="1556" y="413"/>
                    <a:pt x="1569" y="409"/>
                    <a:pt x="1579" y="398"/>
                  </a:cubicBezTo>
                  <a:cubicBezTo>
                    <a:pt x="1630" y="411"/>
                    <a:pt x="1681" y="449"/>
                    <a:pt x="1732" y="462"/>
                  </a:cubicBezTo>
                  <a:cubicBezTo>
                    <a:pt x="1732" y="475"/>
                    <a:pt x="1732" y="500"/>
                    <a:pt x="1745" y="513"/>
                  </a:cubicBezTo>
                  <a:cubicBezTo>
                    <a:pt x="1758" y="538"/>
                    <a:pt x="1758" y="576"/>
                    <a:pt x="1770" y="602"/>
                  </a:cubicBezTo>
                  <a:cubicBezTo>
                    <a:pt x="1796" y="653"/>
                    <a:pt x="1821" y="666"/>
                    <a:pt x="1859" y="704"/>
                  </a:cubicBezTo>
                  <a:cubicBezTo>
                    <a:pt x="1936" y="742"/>
                    <a:pt x="2000" y="767"/>
                    <a:pt x="2050" y="857"/>
                  </a:cubicBezTo>
                  <a:cubicBezTo>
                    <a:pt x="2101" y="1022"/>
                    <a:pt x="2063" y="1073"/>
                    <a:pt x="2000" y="1149"/>
                  </a:cubicBezTo>
                  <a:cubicBezTo>
                    <a:pt x="1936" y="1239"/>
                    <a:pt x="1949" y="1302"/>
                    <a:pt x="1961" y="1404"/>
                  </a:cubicBezTo>
                  <a:cubicBezTo>
                    <a:pt x="1988" y="1632"/>
                    <a:pt x="1797" y="1727"/>
                    <a:pt x="1605" y="1727"/>
                  </a:cubicBezTo>
                  <a:cubicBezTo>
                    <a:pt x="1518" y="1727"/>
                    <a:pt x="1430" y="1707"/>
                    <a:pt x="1363" y="1671"/>
                  </a:cubicBezTo>
                  <a:cubicBezTo>
                    <a:pt x="1350" y="1667"/>
                    <a:pt x="1337" y="1664"/>
                    <a:pt x="1326" y="1664"/>
                  </a:cubicBezTo>
                  <a:cubicBezTo>
                    <a:pt x="1302" y="1664"/>
                    <a:pt x="1282" y="1676"/>
                    <a:pt x="1274" y="1710"/>
                  </a:cubicBezTo>
                  <a:lnTo>
                    <a:pt x="1248" y="1722"/>
                  </a:lnTo>
                  <a:cubicBezTo>
                    <a:pt x="1223" y="1671"/>
                    <a:pt x="1210" y="1608"/>
                    <a:pt x="1185" y="1544"/>
                  </a:cubicBezTo>
                  <a:cubicBezTo>
                    <a:pt x="1175" y="1505"/>
                    <a:pt x="1143" y="1489"/>
                    <a:pt x="1111" y="1489"/>
                  </a:cubicBezTo>
                  <a:cubicBezTo>
                    <a:pt x="1101" y="1489"/>
                    <a:pt x="1092" y="1490"/>
                    <a:pt x="1083" y="1493"/>
                  </a:cubicBezTo>
                  <a:cubicBezTo>
                    <a:pt x="955" y="1544"/>
                    <a:pt x="828" y="1608"/>
                    <a:pt x="688" y="1659"/>
                  </a:cubicBezTo>
                  <a:cubicBezTo>
                    <a:pt x="726" y="1557"/>
                    <a:pt x="764" y="1468"/>
                    <a:pt x="790" y="1353"/>
                  </a:cubicBezTo>
                  <a:cubicBezTo>
                    <a:pt x="803" y="1277"/>
                    <a:pt x="853" y="1175"/>
                    <a:pt x="790" y="1111"/>
                  </a:cubicBezTo>
                  <a:cubicBezTo>
                    <a:pt x="763" y="1084"/>
                    <a:pt x="725" y="1073"/>
                    <a:pt x="684" y="1073"/>
                  </a:cubicBezTo>
                  <a:cubicBezTo>
                    <a:pt x="611" y="1073"/>
                    <a:pt x="524" y="1109"/>
                    <a:pt x="459" y="1149"/>
                  </a:cubicBezTo>
                  <a:cubicBezTo>
                    <a:pt x="522" y="1086"/>
                    <a:pt x="624" y="1035"/>
                    <a:pt x="713" y="1009"/>
                  </a:cubicBezTo>
                  <a:cubicBezTo>
                    <a:pt x="790" y="971"/>
                    <a:pt x="777" y="857"/>
                    <a:pt x="688" y="857"/>
                  </a:cubicBezTo>
                  <a:lnTo>
                    <a:pt x="484" y="857"/>
                  </a:lnTo>
                  <a:cubicBezTo>
                    <a:pt x="535" y="831"/>
                    <a:pt x="573" y="818"/>
                    <a:pt x="612" y="780"/>
                  </a:cubicBezTo>
                  <a:cubicBezTo>
                    <a:pt x="650" y="755"/>
                    <a:pt x="662" y="704"/>
                    <a:pt x="624" y="666"/>
                  </a:cubicBezTo>
                  <a:cubicBezTo>
                    <a:pt x="548" y="576"/>
                    <a:pt x="433" y="564"/>
                    <a:pt x="306" y="538"/>
                  </a:cubicBezTo>
                  <a:cubicBezTo>
                    <a:pt x="270" y="538"/>
                    <a:pt x="208" y="547"/>
                    <a:pt x="189" y="547"/>
                  </a:cubicBezTo>
                  <a:cubicBezTo>
                    <a:pt x="174" y="547"/>
                    <a:pt x="182" y="542"/>
                    <a:pt x="242" y="525"/>
                  </a:cubicBezTo>
                  <a:cubicBezTo>
                    <a:pt x="357" y="500"/>
                    <a:pt x="484" y="475"/>
                    <a:pt x="599" y="449"/>
                  </a:cubicBezTo>
                  <a:cubicBezTo>
                    <a:pt x="650" y="436"/>
                    <a:pt x="662" y="373"/>
                    <a:pt x="624" y="335"/>
                  </a:cubicBezTo>
                  <a:lnTo>
                    <a:pt x="599" y="309"/>
                  </a:lnTo>
                  <a:cubicBezTo>
                    <a:pt x="624" y="309"/>
                    <a:pt x="662" y="309"/>
                    <a:pt x="688" y="284"/>
                  </a:cubicBezTo>
                  <a:cubicBezTo>
                    <a:pt x="739" y="284"/>
                    <a:pt x="790" y="245"/>
                    <a:pt x="752" y="182"/>
                  </a:cubicBezTo>
                  <a:cubicBezTo>
                    <a:pt x="726" y="131"/>
                    <a:pt x="713" y="93"/>
                    <a:pt x="675" y="67"/>
                  </a:cubicBezTo>
                  <a:close/>
                  <a:moveTo>
                    <a:pt x="674" y="1"/>
                  </a:moveTo>
                  <a:cubicBezTo>
                    <a:pt x="604" y="1"/>
                    <a:pt x="533" y="7"/>
                    <a:pt x="459" y="16"/>
                  </a:cubicBezTo>
                  <a:cubicBezTo>
                    <a:pt x="395" y="29"/>
                    <a:pt x="395" y="118"/>
                    <a:pt x="446" y="144"/>
                  </a:cubicBezTo>
                  <a:cubicBezTo>
                    <a:pt x="484" y="156"/>
                    <a:pt x="522" y="194"/>
                    <a:pt x="548" y="207"/>
                  </a:cubicBezTo>
                  <a:cubicBezTo>
                    <a:pt x="522" y="207"/>
                    <a:pt x="471" y="220"/>
                    <a:pt x="446" y="220"/>
                  </a:cubicBezTo>
                  <a:cubicBezTo>
                    <a:pt x="395" y="220"/>
                    <a:pt x="344" y="309"/>
                    <a:pt x="395" y="335"/>
                  </a:cubicBezTo>
                  <a:cubicBezTo>
                    <a:pt x="408" y="347"/>
                    <a:pt x="421" y="347"/>
                    <a:pt x="446" y="373"/>
                  </a:cubicBezTo>
                  <a:cubicBezTo>
                    <a:pt x="319" y="385"/>
                    <a:pt x="191" y="398"/>
                    <a:pt x="89" y="449"/>
                  </a:cubicBezTo>
                  <a:cubicBezTo>
                    <a:pt x="39" y="475"/>
                    <a:pt x="0" y="513"/>
                    <a:pt x="0" y="576"/>
                  </a:cubicBezTo>
                  <a:cubicBezTo>
                    <a:pt x="13" y="640"/>
                    <a:pt x="64" y="666"/>
                    <a:pt x="128" y="666"/>
                  </a:cubicBezTo>
                  <a:cubicBezTo>
                    <a:pt x="162" y="674"/>
                    <a:pt x="198" y="675"/>
                    <a:pt x="236" y="675"/>
                  </a:cubicBezTo>
                  <a:cubicBezTo>
                    <a:pt x="255" y="675"/>
                    <a:pt x="274" y="675"/>
                    <a:pt x="293" y="675"/>
                  </a:cubicBezTo>
                  <a:cubicBezTo>
                    <a:pt x="351" y="675"/>
                    <a:pt x="408" y="678"/>
                    <a:pt x="459" y="704"/>
                  </a:cubicBezTo>
                  <a:lnTo>
                    <a:pt x="217" y="844"/>
                  </a:lnTo>
                  <a:cubicBezTo>
                    <a:pt x="153" y="882"/>
                    <a:pt x="191" y="971"/>
                    <a:pt x="255" y="971"/>
                  </a:cubicBezTo>
                  <a:lnTo>
                    <a:pt x="395" y="971"/>
                  </a:lnTo>
                  <a:cubicBezTo>
                    <a:pt x="280" y="1048"/>
                    <a:pt x="217" y="1149"/>
                    <a:pt x="204" y="1302"/>
                  </a:cubicBezTo>
                  <a:cubicBezTo>
                    <a:pt x="204" y="1349"/>
                    <a:pt x="239" y="1376"/>
                    <a:pt x="278" y="1376"/>
                  </a:cubicBezTo>
                  <a:cubicBezTo>
                    <a:pt x="292" y="1376"/>
                    <a:pt x="306" y="1372"/>
                    <a:pt x="319" y="1366"/>
                  </a:cubicBezTo>
                  <a:cubicBezTo>
                    <a:pt x="395" y="1328"/>
                    <a:pt x="471" y="1264"/>
                    <a:pt x="548" y="1239"/>
                  </a:cubicBezTo>
                  <a:cubicBezTo>
                    <a:pt x="590" y="1226"/>
                    <a:pt x="613" y="1211"/>
                    <a:pt x="624" y="1211"/>
                  </a:cubicBezTo>
                  <a:cubicBezTo>
                    <a:pt x="637" y="1211"/>
                    <a:pt x="637" y="1230"/>
                    <a:pt x="637" y="1289"/>
                  </a:cubicBezTo>
                  <a:cubicBezTo>
                    <a:pt x="612" y="1430"/>
                    <a:pt x="535" y="1595"/>
                    <a:pt x="484" y="1735"/>
                  </a:cubicBezTo>
                  <a:cubicBezTo>
                    <a:pt x="475" y="1784"/>
                    <a:pt x="509" y="1825"/>
                    <a:pt x="554" y="1825"/>
                  </a:cubicBezTo>
                  <a:cubicBezTo>
                    <a:pt x="568" y="1825"/>
                    <a:pt x="584" y="1821"/>
                    <a:pt x="599" y="1812"/>
                  </a:cubicBezTo>
                  <a:cubicBezTo>
                    <a:pt x="764" y="1748"/>
                    <a:pt x="904" y="1684"/>
                    <a:pt x="1057" y="1621"/>
                  </a:cubicBezTo>
                  <a:cubicBezTo>
                    <a:pt x="1095" y="1722"/>
                    <a:pt x="1146" y="1799"/>
                    <a:pt x="1185" y="1875"/>
                  </a:cubicBezTo>
                  <a:cubicBezTo>
                    <a:pt x="1204" y="1901"/>
                    <a:pt x="1232" y="1913"/>
                    <a:pt x="1258" y="1913"/>
                  </a:cubicBezTo>
                  <a:cubicBezTo>
                    <a:pt x="1283" y="1913"/>
                    <a:pt x="1306" y="1901"/>
                    <a:pt x="1312" y="1875"/>
                  </a:cubicBezTo>
                  <a:cubicBezTo>
                    <a:pt x="1337" y="1850"/>
                    <a:pt x="1350" y="1812"/>
                    <a:pt x="1350" y="1786"/>
                  </a:cubicBezTo>
                  <a:cubicBezTo>
                    <a:pt x="1427" y="1815"/>
                    <a:pt x="1511" y="1831"/>
                    <a:pt x="1596" y="1831"/>
                  </a:cubicBezTo>
                  <a:cubicBezTo>
                    <a:pt x="1735" y="1831"/>
                    <a:pt x="1876" y="1787"/>
                    <a:pt x="1987" y="1684"/>
                  </a:cubicBezTo>
                  <a:cubicBezTo>
                    <a:pt x="2063" y="1621"/>
                    <a:pt x="2114" y="1531"/>
                    <a:pt x="2114" y="1417"/>
                  </a:cubicBezTo>
                  <a:cubicBezTo>
                    <a:pt x="2114" y="1315"/>
                    <a:pt x="2101" y="1239"/>
                    <a:pt x="2140" y="1162"/>
                  </a:cubicBezTo>
                  <a:cubicBezTo>
                    <a:pt x="2178" y="1111"/>
                    <a:pt x="2203" y="1098"/>
                    <a:pt x="2229" y="1035"/>
                  </a:cubicBezTo>
                  <a:cubicBezTo>
                    <a:pt x="2254" y="984"/>
                    <a:pt x="2191" y="882"/>
                    <a:pt x="2140" y="793"/>
                  </a:cubicBezTo>
                  <a:cubicBezTo>
                    <a:pt x="2114" y="755"/>
                    <a:pt x="2076" y="704"/>
                    <a:pt x="2050" y="666"/>
                  </a:cubicBezTo>
                  <a:cubicBezTo>
                    <a:pt x="2000" y="640"/>
                    <a:pt x="1923" y="627"/>
                    <a:pt x="1885" y="576"/>
                  </a:cubicBezTo>
                  <a:cubicBezTo>
                    <a:pt x="1821" y="475"/>
                    <a:pt x="1872" y="385"/>
                    <a:pt x="1745" y="322"/>
                  </a:cubicBezTo>
                  <a:cubicBezTo>
                    <a:pt x="1694" y="284"/>
                    <a:pt x="1656" y="284"/>
                    <a:pt x="1592" y="284"/>
                  </a:cubicBezTo>
                  <a:cubicBezTo>
                    <a:pt x="1554" y="220"/>
                    <a:pt x="1503" y="169"/>
                    <a:pt x="1439" y="144"/>
                  </a:cubicBezTo>
                  <a:cubicBezTo>
                    <a:pt x="1395" y="126"/>
                    <a:pt x="1347" y="120"/>
                    <a:pt x="1299" y="120"/>
                  </a:cubicBezTo>
                  <a:cubicBezTo>
                    <a:pt x="1225" y="120"/>
                    <a:pt x="1149" y="133"/>
                    <a:pt x="1078" y="133"/>
                  </a:cubicBezTo>
                  <a:cubicBezTo>
                    <a:pt x="1062" y="133"/>
                    <a:pt x="1047" y="132"/>
                    <a:pt x="1032" y="131"/>
                  </a:cubicBezTo>
                  <a:cubicBezTo>
                    <a:pt x="1057" y="105"/>
                    <a:pt x="1057" y="67"/>
                    <a:pt x="1032" y="67"/>
                  </a:cubicBezTo>
                  <a:cubicBezTo>
                    <a:pt x="911" y="19"/>
                    <a:pt x="795" y="1"/>
                    <a:pt x="674"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60"/>
            <p:cNvSpPr/>
            <p:nvPr/>
          </p:nvSpPr>
          <p:spPr>
            <a:xfrm>
              <a:off x="4289652" y="3287823"/>
              <a:ext cx="107598" cy="98900"/>
            </a:xfrm>
            <a:custGeom>
              <a:rect b="b" l="l" r="r" t="t"/>
              <a:pathLst>
                <a:path extrusionOk="0" h="773" w="841">
                  <a:moveTo>
                    <a:pt x="255" y="0"/>
                  </a:moveTo>
                  <a:cubicBezTo>
                    <a:pt x="178" y="0"/>
                    <a:pt x="115" y="13"/>
                    <a:pt x="38" y="64"/>
                  </a:cubicBezTo>
                  <a:cubicBezTo>
                    <a:pt x="0" y="89"/>
                    <a:pt x="0" y="153"/>
                    <a:pt x="51" y="166"/>
                  </a:cubicBezTo>
                  <a:cubicBezTo>
                    <a:pt x="77" y="166"/>
                    <a:pt x="89" y="191"/>
                    <a:pt x="127" y="191"/>
                  </a:cubicBezTo>
                  <a:cubicBezTo>
                    <a:pt x="89" y="255"/>
                    <a:pt x="51" y="331"/>
                    <a:pt x="115" y="382"/>
                  </a:cubicBezTo>
                  <a:cubicBezTo>
                    <a:pt x="130" y="397"/>
                    <a:pt x="158" y="403"/>
                    <a:pt x="191" y="403"/>
                  </a:cubicBezTo>
                  <a:cubicBezTo>
                    <a:pt x="215" y="403"/>
                    <a:pt x="241" y="400"/>
                    <a:pt x="268" y="395"/>
                  </a:cubicBezTo>
                  <a:lnTo>
                    <a:pt x="268" y="395"/>
                  </a:lnTo>
                  <a:cubicBezTo>
                    <a:pt x="229" y="484"/>
                    <a:pt x="191" y="586"/>
                    <a:pt x="229" y="650"/>
                  </a:cubicBezTo>
                  <a:cubicBezTo>
                    <a:pt x="253" y="697"/>
                    <a:pt x="288" y="712"/>
                    <a:pt x="327" y="712"/>
                  </a:cubicBezTo>
                  <a:cubicBezTo>
                    <a:pt x="395" y="712"/>
                    <a:pt x="477" y="669"/>
                    <a:pt x="545" y="669"/>
                  </a:cubicBezTo>
                  <a:cubicBezTo>
                    <a:pt x="588" y="669"/>
                    <a:pt x="625" y="685"/>
                    <a:pt x="650" y="739"/>
                  </a:cubicBezTo>
                  <a:cubicBezTo>
                    <a:pt x="661" y="763"/>
                    <a:pt x="681" y="772"/>
                    <a:pt x="702" y="772"/>
                  </a:cubicBezTo>
                  <a:cubicBezTo>
                    <a:pt x="726" y="772"/>
                    <a:pt x="751" y="759"/>
                    <a:pt x="764" y="739"/>
                  </a:cubicBezTo>
                  <a:cubicBezTo>
                    <a:pt x="815" y="713"/>
                    <a:pt x="841" y="612"/>
                    <a:pt x="815" y="535"/>
                  </a:cubicBezTo>
                  <a:cubicBezTo>
                    <a:pt x="809" y="510"/>
                    <a:pt x="786" y="497"/>
                    <a:pt x="764" y="497"/>
                  </a:cubicBezTo>
                  <a:cubicBezTo>
                    <a:pt x="742" y="497"/>
                    <a:pt x="720" y="510"/>
                    <a:pt x="713" y="535"/>
                  </a:cubicBezTo>
                  <a:cubicBezTo>
                    <a:pt x="701" y="573"/>
                    <a:pt x="701" y="599"/>
                    <a:pt x="688" y="637"/>
                  </a:cubicBezTo>
                  <a:cubicBezTo>
                    <a:pt x="637" y="599"/>
                    <a:pt x="586" y="573"/>
                    <a:pt x="522" y="573"/>
                  </a:cubicBezTo>
                  <a:cubicBezTo>
                    <a:pt x="495" y="573"/>
                    <a:pt x="442" y="606"/>
                    <a:pt x="404" y="606"/>
                  </a:cubicBezTo>
                  <a:cubicBezTo>
                    <a:pt x="389" y="606"/>
                    <a:pt x="377" y="601"/>
                    <a:pt x="369" y="586"/>
                  </a:cubicBezTo>
                  <a:cubicBezTo>
                    <a:pt x="318" y="535"/>
                    <a:pt x="446" y="382"/>
                    <a:pt x="484" y="331"/>
                  </a:cubicBezTo>
                  <a:cubicBezTo>
                    <a:pt x="507" y="285"/>
                    <a:pt x="467" y="228"/>
                    <a:pt x="421" y="228"/>
                  </a:cubicBezTo>
                  <a:cubicBezTo>
                    <a:pt x="417" y="228"/>
                    <a:pt x="412" y="228"/>
                    <a:pt x="408" y="230"/>
                  </a:cubicBezTo>
                  <a:cubicBezTo>
                    <a:pt x="369" y="255"/>
                    <a:pt x="306" y="280"/>
                    <a:pt x="242" y="280"/>
                  </a:cubicBezTo>
                  <a:cubicBezTo>
                    <a:pt x="255" y="230"/>
                    <a:pt x="293" y="191"/>
                    <a:pt x="306" y="166"/>
                  </a:cubicBezTo>
                  <a:cubicBezTo>
                    <a:pt x="318" y="140"/>
                    <a:pt x="306" y="89"/>
                    <a:pt x="268" y="77"/>
                  </a:cubicBezTo>
                  <a:cubicBezTo>
                    <a:pt x="318" y="77"/>
                    <a:pt x="306" y="0"/>
                    <a:pt x="255"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60"/>
            <p:cNvSpPr/>
            <p:nvPr/>
          </p:nvSpPr>
          <p:spPr>
            <a:xfrm>
              <a:off x="4345562" y="3286415"/>
              <a:ext cx="43500" cy="39790"/>
            </a:xfrm>
            <a:custGeom>
              <a:rect b="b" l="l" r="r" t="t"/>
              <a:pathLst>
                <a:path extrusionOk="0" h="311" w="340">
                  <a:moveTo>
                    <a:pt x="76" y="0"/>
                  </a:moveTo>
                  <a:cubicBezTo>
                    <a:pt x="38" y="0"/>
                    <a:pt x="0" y="32"/>
                    <a:pt x="9" y="75"/>
                  </a:cubicBezTo>
                  <a:cubicBezTo>
                    <a:pt x="9" y="126"/>
                    <a:pt x="72" y="177"/>
                    <a:pt x="123" y="215"/>
                  </a:cubicBezTo>
                  <a:cubicBezTo>
                    <a:pt x="149" y="228"/>
                    <a:pt x="174" y="228"/>
                    <a:pt x="200" y="241"/>
                  </a:cubicBezTo>
                  <a:cubicBezTo>
                    <a:pt x="213" y="241"/>
                    <a:pt x="213" y="241"/>
                    <a:pt x="238" y="266"/>
                  </a:cubicBezTo>
                  <a:cubicBezTo>
                    <a:pt x="206" y="266"/>
                    <a:pt x="201" y="310"/>
                    <a:pt x="222" y="310"/>
                  </a:cubicBezTo>
                  <a:cubicBezTo>
                    <a:pt x="226" y="310"/>
                    <a:pt x="232" y="308"/>
                    <a:pt x="238" y="304"/>
                  </a:cubicBezTo>
                  <a:cubicBezTo>
                    <a:pt x="314" y="291"/>
                    <a:pt x="340" y="215"/>
                    <a:pt x="314" y="164"/>
                  </a:cubicBezTo>
                  <a:cubicBezTo>
                    <a:pt x="302" y="126"/>
                    <a:pt x="251" y="113"/>
                    <a:pt x="200" y="100"/>
                  </a:cubicBezTo>
                  <a:cubicBezTo>
                    <a:pt x="149" y="88"/>
                    <a:pt x="149" y="50"/>
                    <a:pt x="123" y="24"/>
                  </a:cubicBezTo>
                  <a:cubicBezTo>
                    <a:pt x="111" y="8"/>
                    <a:pt x="93" y="0"/>
                    <a:pt x="76"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60"/>
            <p:cNvSpPr/>
            <p:nvPr/>
          </p:nvSpPr>
          <p:spPr>
            <a:xfrm>
              <a:off x="3594295" y="3286927"/>
              <a:ext cx="173487" cy="136643"/>
            </a:xfrm>
            <a:custGeom>
              <a:rect b="b" l="l" r="r" t="t"/>
              <a:pathLst>
                <a:path extrusionOk="0" h="1068" w="1356">
                  <a:moveTo>
                    <a:pt x="1310" y="1"/>
                  </a:moveTo>
                  <a:cubicBezTo>
                    <a:pt x="1302" y="1"/>
                    <a:pt x="1294" y="3"/>
                    <a:pt x="1284" y="7"/>
                  </a:cubicBezTo>
                  <a:cubicBezTo>
                    <a:pt x="800" y="275"/>
                    <a:pt x="380" y="644"/>
                    <a:pt x="11" y="1039"/>
                  </a:cubicBezTo>
                  <a:cubicBezTo>
                    <a:pt x="0" y="1049"/>
                    <a:pt x="15" y="1068"/>
                    <a:pt x="28" y="1068"/>
                  </a:cubicBezTo>
                  <a:cubicBezTo>
                    <a:pt x="31" y="1068"/>
                    <a:pt x="34" y="1067"/>
                    <a:pt x="36" y="1064"/>
                  </a:cubicBezTo>
                  <a:cubicBezTo>
                    <a:pt x="444" y="682"/>
                    <a:pt x="864" y="364"/>
                    <a:pt x="1335" y="71"/>
                  </a:cubicBezTo>
                  <a:cubicBezTo>
                    <a:pt x="1356" y="40"/>
                    <a:pt x="1343" y="1"/>
                    <a:pt x="1310"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60"/>
            <p:cNvSpPr/>
            <p:nvPr/>
          </p:nvSpPr>
          <p:spPr>
            <a:xfrm>
              <a:off x="4002041" y="3173059"/>
              <a:ext cx="186025" cy="45164"/>
            </a:xfrm>
            <a:custGeom>
              <a:rect b="b" l="l" r="r" t="t"/>
              <a:pathLst>
                <a:path extrusionOk="0" h="353" w="1454">
                  <a:moveTo>
                    <a:pt x="49" y="0"/>
                  </a:moveTo>
                  <a:cubicBezTo>
                    <a:pt x="13" y="0"/>
                    <a:pt x="0" y="50"/>
                    <a:pt x="33" y="82"/>
                  </a:cubicBezTo>
                  <a:cubicBezTo>
                    <a:pt x="453" y="299"/>
                    <a:pt x="975" y="82"/>
                    <a:pt x="1382" y="350"/>
                  </a:cubicBezTo>
                  <a:cubicBezTo>
                    <a:pt x="1387" y="352"/>
                    <a:pt x="1393" y="352"/>
                    <a:pt x="1397" y="352"/>
                  </a:cubicBezTo>
                  <a:cubicBezTo>
                    <a:pt x="1429" y="352"/>
                    <a:pt x="1454" y="319"/>
                    <a:pt x="1420" y="286"/>
                  </a:cubicBezTo>
                  <a:cubicBezTo>
                    <a:pt x="1242" y="159"/>
                    <a:pt x="1064" y="108"/>
                    <a:pt x="860" y="95"/>
                  </a:cubicBezTo>
                  <a:cubicBezTo>
                    <a:pt x="593" y="57"/>
                    <a:pt x="338" y="57"/>
                    <a:pt x="71" y="6"/>
                  </a:cubicBezTo>
                  <a:cubicBezTo>
                    <a:pt x="63" y="2"/>
                    <a:pt x="55" y="0"/>
                    <a:pt x="4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60"/>
            <p:cNvSpPr/>
            <p:nvPr/>
          </p:nvSpPr>
          <p:spPr>
            <a:xfrm>
              <a:off x="3997947" y="3238949"/>
              <a:ext cx="58724" cy="8316"/>
            </a:xfrm>
            <a:custGeom>
              <a:rect b="b" l="l" r="r" t="t"/>
              <a:pathLst>
                <a:path extrusionOk="0" h="65" w="459">
                  <a:moveTo>
                    <a:pt x="434" y="0"/>
                  </a:moveTo>
                  <a:lnTo>
                    <a:pt x="39" y="13"/>
                  </a:lnTo>
                  <a:cubicBezTo>
                    <a:pt x="1" y="13"/>
                    <a:pt x="1" y="64"/>
                    <a:pt x="39" y="64"/>
                  </a:cubicBezTo>
                  <a:cubicBezTo>
                    <a:pt x="166" y="64"/>
                    <a:pt x="294" y="39"/>
                    <a:pt x="434" y="39"/>
                  </a:cubicBezTo>
                  <a:cubicBezTo>
                    <a:pt x="438" y="43"/>
                    <a:pt x="442" y="45"/>
                    <a:pt x="444" y="45"/>
                  </a:cubicBezTo>
                  <a:cubicBezTo>
                    <a:pt x="459" y="45"/>
                    <a:pt x="455" y="0"/>
                    <a:pt x="434"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60"/>
            <p:cNvSpPr/>
            <p:nvPr/>
          </p:nvSpPr>
          <p:spPr>
            <a:xfrm>
              <a:off x="3937687" y="3300873"/>
              <a:ext cx="159797" cy="29427"/>
            </a:xfrm>
            <a:custGeom>
              <a:rect b="b" l="l" r="r" t="t"/>
              <a:pathLst>
                <a:path extrusionOk="0" h="230" w="1249">
                  <a:moveTo>
                    <a:pt x="1223" y="0"/>
                  </a:moveTo>
                  <a:cubicBezTo>
                    <a:pt x="828" y="0"/>
                    <a:pt x="408" y="51"/>
                    <a:pt x="26" y="166"/>
                  </a:cubicBezTo>
                  <a:cubicBezTo>
                    <a:pt x="1" y="178"/>
                    <a:pt x="13" y="229"/>
                    <a:pt x="52" y="229"/>
                  </a:cubicBezTo>
                  <a:cubicBezTo>
                    <a:pt x="434" y="128"/>
                    <a:pt x="828" y="64"/>
                    <a:pt x="1223" y="64"/>
                  </a:cubicBezTo>
                  <a:cubicBezTo>
                    <a:pt x="1249" y="64"/>
                    <a:pt x="1249" y="0"/>
                    <a:pt x="122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60"/>
            <p:cNvSpPr/>
            <p:nvPr/>
          </p:nvSpPr>
          <p:spPr>
            <a:xfrm>
              <a:off x="4305005" y="3535391"/>
              <a:ext cx="22262" cy="110670"/>
            </a:xfrm>
            <a:custGeom>
              <a:rect b="b" l="l" r="r" t="t"/>
              <a:pathLst>
                <a:path extrusionOk="0" h="865" w="174">
                  <a:moveTo>
                    <a:pt x="104" y="0"/>
                  </a:moveTo>
                  <a:cubicBezTo>
                    <a:pt x="85" y="0"/>
                    <a:pt x="58" y="14"/>
                    <a:pt x="58" y="39"/>
                  </a:cubicBezTo>
                  <a:cubicBezTo>
                    <a:pt x="97" y="306"/>
                    <a:pt x="71" y="561"/>
                    <a:pt x="7" y="828"/>
                  </a:cubicBezTo>
                  <a:cubicBezTo>
                    <a:pt x="0" y="851"/>
                    <a:pt x="19" y="864"/>
                    <a:pt x="38" y="864"/>
                  </a:cubicBezTo>
                  <a:cubicBezTo>
                    <a:pt x="52" y="864"/>
                    <a:pt x="66" y="857"/>
                    <a:pt x="71" y="841"/>
                  </a:cubicBezTo>
                  <a:cubicBezTo>
                    <a:pt x="148" y="574"/>
                    <a:pt x="173" y="306"/>
                    <a:pt x="122" y="14"/>
                  </a:cubicBezTo>
                  <a:cubicBezTo>
                    <a:pt x="122" y="5"/>
                    <a:pt x="114" y="0"/>
                    <a:pt x="104"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60"/>
            <p:cNvSpPr/>
            <p:nvPr/>
          </p:nvSpPr>
          <p:spPr>
            <a:xfrm>
              <a:off x="4400832" y="3483830"/>
              <a:ext cx="48617" cy="189739"/>
            </a:xfrm>
            <a:custGeom>
              <a:rect b="b" l="l" r="r" t="t"/>
              <a:pathLst>
                <a:path extrusionOk="0" h="1483" w="380">
                  <a:moveTo>
                    <a:pt x="52" y="0"/>
                  </a:moveTo>
                  <a:cubicBezTo>
                    <a:pt x="29" y="0"/>
                    <a:pt x="1" y="33"/>
                    <a:pt x="10" y="60"/>
                  </a:cubicBezTo>
                  <a:cubicBezTo>
                    <a:pt x="214" y="506"/>
                    <a:pt x="226" y="964"/>
                    <a:pt x="137" y="1435"/>
                  </a:cubicBezTo>
                  <a:cubicBezTo>
                    <a:pt x="129" y="1466"/>
                    <a:pt x="145" y="1483"/>
                    <a:pt x="164" y="1483"/>
                  </a:cubicBezTo>
                  <a:cubicBezTo>
                    <a:pt x="177" y="1483"/>
                    <a:pt x="191" y="1476"/>
                    <a:pt x="201" y="1461"/>
                  </a:cubicBezTo>
                  <a:cubicBezTo>
                    <a:pt x="379" y="977"/>
                    <a:pt x="290" y="455"/>
                    <a:pt x="73" y="22"/>
                  </a:cubicBezTo>
                  <a:cubicBezTo>
                    <a:pt x="70" y="7"/>
                    <a:pt x="61" y="0"/>
                    <a:pt x="52"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60"/>
            <p:cNvSpPr/>
            <p:nvPr/>
          </p:nvSpPr>
          <p:spPr>
            <a:xfrm>
              <a:off x="4496276" y="3472188"/>
              <a:ext cx="26484" cy="119626"/>
            </a:xfrm>
            <a:custGeom>
              <a:rect b="b" l="l" r="r" t="t"/>
              <a:pathLst>
                <a:path extrusionOk="0" h="935" w="207">
                  <a:moveTo>
                    <a:pt x="26" y="1"/>
                  </a:moveTo>
                  <a:cubicBezTo>
                    <a:pt x="11" y="1"/>
                    <a:pt x="0" y="14"/>
                    <a:pt x="15" y="36"/>
                  </a:cubicBezTo>
                  <a:cubicBezTo>
                    <a:pt x="91" y="317"/>
                    <a:pt x="142" y="609"/>
                    <a:pt x="142" y="915"/>
                  </a:cubicBezTo>
                  <a:cubicBezTo>
                    <a:pt x="142" y="928"/>
                    <a:pt x="152" y="934"/>
                    <a:pt x="161" y="934"/>
                  </a:cubicBezTo>
                  <a:cubicBezTo>
                    <a:pt x="171" y="934"/>
                    <a:pt x="181" y="928"/>
                    <a:pt x="181" y="915"/>
                  </a:cubicBezTo>
                  <a:cubicBezTo>
                    <a:pt x="206" y="597"/>
                    <a:pt x="155" y="304"/>
                    <a:pt x="53" y="24"/>
                  </a:cubicBezTo>
                  <a:cubicBezTo>
                    <a:pt x="48" y="8"/>
                    <a:pt x="36" y="1"/>
                    <a:pt x="26"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60"/>
            <p:cNvSpPr/>
            <p:nvPr/>
          </p:nvSpPr>
          <p:spPr>
            <a:xfrm>
              <a:off x="4319334" y="3916659"/>
              <a:ext cx="74077" cy="130118"/>
            </a:xfrm>
            <a:custGeom>
              <a:rect b="b" l="l" r="r" t="t"/>
              <a:pathLst>
                <a:path extrusionOk="0" h="1017" w="579">
                  <a:moveTo>
                    <a:pt x="528" y="0"/>
                  </a:moveTo>
                  <a:cubicBezTo>
                    <a:pt x="515" y="0"/>
                    <a:pt x="502" y="5"/>
                    <a:pt x="494" y="13"/>
                  </a:cubicBezTo>
                  <a:cubicBezTo>
                    <a:pt x="379" y="344"/>
                    <a:pt x="201" y="663"/>
                    <a:pt x="10" y="968"/>
                  </a:cubicBezTo>
                  <a:cubicBezTo>
                    <a:pt x="1" y="996"/>
                    <a:pt x="18" y="1017"/>
                    <a:pt x="38" y="1017"/>
                  </a:cubicBezTo>
                  <a:cubicBezTo>
                    <a:pt x="46" y="1017"/>
                    <a:pt x="54" y="1013"/>
                    <a:pt x="61" y="1006"/>
                  </a:cubicBezTo>
                  <a:cubicBezTo>
                    <a:pt x="277" y="701"/>
                    <a:pt x="443" y="382"/>
                    <a:pt x="570" y="51"/>
                  </a:cubicBezTo>
                  <a:cubicBezTo>
                    <a:pt x="579" y="17"/>
                    <a:pt x="553" y="0"/>
                    <a:pt x="528"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60"/>
            <p:cNvSpPr/>
            <p:nvPr/>
          </p:nvSpPr>
          <p:spPr>
            <a:xfrm>
              <a:off x="4272124" y="3945574"/>
              <a:ext cx="17144" cy="23797"/>
            </a:xfrm>
            <a:custGeom>
              <a:rect b="b" l="l" r="r" t="t"/>
              <a:pathLst>
                <a:path extrusionOk="0" h="186" w="134">
                  <a:moveTo>
                    <a:pt x="93" y="0"/>
                  </a:moveTo>
                  <a:cubicBezTo>
                    <a:pt x="85" y="0"/>
                    <a:pt x="77" y="5"/>
                    <a:pt x="73" y="16"/>
                  </a:cubicBezTo>
                  <a:cubicBezTo>
                    <a:pt x="61" y="55"/>
                    <a:pt x="35" y="93"/>
                    <a:pt x="10" y="144"/>
                  </a:cubicBezTo>
                  <a:cubicBezTo>
                    <a:pt x="1" y="161"/>
                    <a:pt x="17" y="185"/>
                    <a:pt x="36" y="185"/>
                  </a:cubicBezTo>
                  <a:cubicBezTo>
                    <a:pt x="44" y="185"/>
                    <a:pt x="53" y="181"/>
                    <a:pt x="61" y="169"/>
                  </a:cubicBezTo>
                  <a:cubicBezTo>
                    <a:pt x="73" y="118"/>
                    <a:pt x="86" y="93"/>
                    <a:pt x="124" y="42"/>
                  </a:cubicBezTo>
                  <a:cubicBezTo>
                    <a:pt x="133" y="24"/>
                    <a:pt x="111" y="0"/>
                    <a:pt x="9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60"/>
            <p:cNvSpPr/>
            <p:nvPr/>
          </p:nvSpPr>
          <p:spPr>
            <a:xfrm>
              <a:off x="3928348" y="4130834"/>
              <a:ext cx="104655" cy="97364"/>
            </a:xfrm>
            <a:custGeom>
              <a:rect b="b" l="l" r="r" t="t"/>
              <a:pathLst>
                <a:path extrusionOk="0" h="761" w="818">
                  <a:moveTo>
                    <a:pt x="758" y="0"/>
                  </a:moveTo>
                  <a:cubicBezTo>
                    <a:pt x="751" y="0"/>
                    <a:pt x="743" y="2"/>
                    <a:pt x="736" y="7"/>
                  </a:cubicBezTo>
                  <a:cubicBezTo>
                    <a:pt x="532" y="262"/>
                    <a:pt x="277" y="504"/>
                    <a:pt x="23" y="695"/>
                  </a:cubicBezTo>
                  <a:cubicBezTo>
                    <a:pt x="1" y="728"/>
                    <a:pt x="17" y="761"/>
                    <a:pt x="46" y="761"/>
                  </a:cubicBezTo>
                  <a:cubicBezTo>
                    <a:pt x="51" y="761"/>
                    <a:pt x="56" y="760"/>
                    <a:pt x="61" y="758"/>
                  </a:cubicBezTo>
                  <a:cubicBezTo>
                    <a:pt x="328" y="555"/>
                    <a:pt x="583" y="326"/>
                    <a:pt x="787" y="58"/>
                  </a:cubicBezTo>
                  <a:cubicBezTo>
                    <a:pt x="818" y="38"/>
                    <a:pt x="790" y="0"/>
                    <a:pt x="758"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60"/>
            <p:cNvSpPr/>
            <p:nvPr/>
          </p:nvSpPr>
          <p:spPr>
            <a:xfrm>
              <a:off x="3750766" y="4122262"/>
              <a:ext cx="193829" cy="130501"/>
            </a:xfrm>
            <a:custGeom>
              <a:rect b="b" l="l" r="r" t="t"/>
              <a:pathLst>
                <a:path extrusionOk="0" h="1020" w="1515">
                  <a:moveTo>
                    <a:pt x="1479" y="0"/>
                  </a:moveTo>
                  <a:cubicBezTo>
                    <a:pt x="1472" y="0"/>
                    <a:pt x="1465" y="3"/>
                    <a:pt x="1462" y="11"/>
                  </a:cubicBezTo>
                  <a:cubicBezTo>
                    <a:pt x="1067" y="443"/>
                    <a:pt x="621" y="825"/>
                    <a:pt x="23" y="966"/>
                  </a:cubicBezTo>
                  <a:cubicBezTo>
                    <a:pt x="1" y="988"/>
                    <a:pt x="7" y="1019"/>
                    <a:pt x="34" y="1019"/>
                  </a:cubicBezTo>
                  <a:cubicBezTo>
                    <a:pt x="38" y="1019"/>
                    <a:pt x="43" y="1018"/>
                    <a:pt x="48" y="1016"/>
                  </a:cubicBezTo>
                  <a:cubicBezTo>
                    <a:pt x="634" y="902"/>
                    <a:pt x="1092" y="482"/>
                    <a:pt x="1487" y="49"/>
                  </a:cubicBezTo>
                  <a:cubicBezTo>
                    <a:pt x="1515" y="21"/>
                    <a:pt x="1496" y="0"/>
                    <a:pt x="147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60"/>
            <p:cNvSpPr/>
            <p:nvPr/>
          </p:nvSpPr>
          <p:spPr>
            <a:xfrm>
              <a:off x="3357732" y="4187128"/>
              <a:ext cx="166194" cy="21878"/>
            </a:xfrm>
            <a:custGeom>
              <a:rect b="b" l="l" r="r" t="t"/>
              <a:pathLst>
                <a:path extrusionOk="0" h="171" w="1299">
                  <a:moveTo>
                    <a:pt x="26" y="0"/>
                  </a:moveTo>
                  <a:cubicBezTo>
                    <a:pt x="1" y="0"/>
                    <a:pt x="1" y="38"/>
                    <a:pt x="13" y="38"/>
                  </a:cubicBezTo>
                  <a:cubicBezTo>
                    <a:pt x="291" y="125"/>
                    <a:pt x="580" y="170"/>
                    <a:pt x="869" y="170"/>
                  </a:cubicBezTo>
                  <a:cubicBezTo>
                    <a:pt x="1005" y="170"/>
                    <a:pt x="1140" y="161"/>
                    <a:pt x="1274" y="140"/>
                  </a:cubicBezTo>
                  <a:cubicBezTo>
                    <a:pt x="1279" y="145"/>
                    <a:pt x="1283" y="147"/>
                    <a:pt x="1286" y="147"/>
                  </a:cubicBezTo>
                  <a:cubicBezTo>
                    <a:pt x="1298" y="147"/>
                    <a:pt x="1294" y="115"/>
                    <a:pt x="1274" y="115"/>
                  </a:cubicBezTo>
                  <a:cubicBezTo>
                    <a:pt x="1150" y="129"/>
                    <a:pt x="1028" y="137"/>
                    <a:pt x="906" y="137"/>
                  </a:cubicBezTo>
                  <a:cubicBezTo>
                    <a:pt x="603" y="137"/>
                    <a:pt x="308" y="91"/>
                    <a:pt x="26"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0"/>
            <p:cNvSpPr/>
            <p:nvPr/>
          </p:nvSpPr>
          <p:spPr>
            <a:xfrm>
              <a:off x="3606577" y="4245726"/>
              <a:ext cx="57573" cy="25716"/>
            </a:xfrm>
            <a:custGeom>
              <a:rect b="b" l="l" r="r" t="t"/>
              <a:pathLst>
                <a:path extrusionOk="0" h="201" w="450">
                  <a:moveTo>
                    <a:pt x="437" y="1"/>
                  </a:moveTo>
                  <a:cubicBezTo>
                    <a:pt x="297" y="51"/>
                    <a:pt x="169" y="115"/>
                    <a:pt x="29" y="166"/>
                  </a:cubicBezTo>
                  <a:cubicBezTo>
                    <a:pt x="0" y="176"/>
                    <a:pt x="1" y="200"/>
                    <a:pt x="19" y="200"/>
                  </a:cubicBezTo>
                  <a:cubicBezTo>
                    <a:pt x="25" y="200"/>
                    <a:pt x="33" y="198"/>
                    <a:pt x="42" y="192"/>
                  </a:cubicBezTo>
                  <a:cubicBezTo>
                    <a:pt x="182" y="128"/>
                    <a:pt x="309" y="90"/>
                    <a:pt x="449" y="26"/>
                  </a:cubicBezTo>
                  <a:lnTo>
                    <a:pt x="449" y="26"/>
                  </a:lnTo>
                  <a:cubicBezTo>
                    <a:pt x="449" y="28"/>
                    <a:pt x="449" y="29"/>
                    <a:pt x="450" y="29"/>
                  </a:cubicBezTo>
                  <a:cubicBezTo>
                    <a:pt x="450" y="29"/>
                    <a:pt x="450" y="28"/>
                    <a:pt x="450" y="26"/>
                  </a:cubicBezTo>
                  <a:lnTo>
                    <a:pt x="450" y="26"/>
                  </a:lnTo>
                  <a:cubicBezTo>
                    <a:pt x="449" y="26"/>
                    <a:pt x="449" y="26"/>
                    <a:pt x="449" y="26"/>
                  </a:cubicBezTo>
                  <a:lnTo>
                    <a:pt x="449" y="26"/>
                  </a:lnTo>
                  <a:cubicBezTo>
                    <a:pt x="448" y="19"/>
                    <a:pt x="446" y="1"/>
                    <a:pt x="437"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60"/>
            <p:cNvSpPr/>
            <p:nvPr/>
          </p:nvSpPr>
          <p:spPr>
            <a:xfrm>
              <a:off x="3850304" y="3199671"/>
              <a:ext cx="80602" cy="33137"/>
            </a:xfrm>
            <a:custGeom>
              <a:rect b="b" l="l" r="r" t="t"/>
              <a:pathLst>
                <a:path extrusionOk="0" h="259" w="630">
                  <a:moveTo>
                    <a:pt x="592" y="0"/>
                  </a:moveTo>
                  <a:cubicBezTo>
                    <a:pt x="589" y="0"/>
                    <a:pt x="585" y="1"/>
                    <a:pt x="582" y="2"/>
                  </a:cubicBezTo>
                  <a:cubicBezTo>
                    <a:pt x="416" y="65"/>
                    <a:pt x="225" y="116"/>
                    <a:pt x="47" y="193"/>
                  </a:cubicBezTo>
                  <a:cubicBezTo>
                    <a:pt x="1" y="204"/>
                    <a:pt x="7" y="258"/>
                    <a:pt x="47" y="258"/>
                  </a:cubicBezTo>
                  <a:cubicBezTo>
                    <a:pt x="51" y="258"/>
                    <a:pt x="55" y="258"/>
                    <a:pt x="60" y="256"/>
                  </a:cubicBezTo>
                  <a:cubicBezTo>
                    <a:pt x="251" y="206"/>
                    <a:pt x="429" y="129"/>
                    <a:pt x="595" y="65"/>
                  </a:cubicBezTo>
                  <a:cubicBezTo>
                    <a:pt x="629" y="54"/>
                    <a:pt x="622" y="0"/>
                    <a:pt x="592"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60"/>
            <p:cNvSpPr/>
            <p:nvPr/>
          </p:nvSpPr>
          <p:spPr>
            <a:xfrm>
              <a:off x="4463523" y="3755324"/>
              <a:ext cx="30322" cy="65507"/>
            </a:xfrm>
            <a:custGeom>
              <a:rect b="b" l="l" r="r" t="t"/>
              <a:pathLst>
                <a:path extrusionOk="0" h="512" w="237">
                  <a:moveTo>
                    <a:pt x="210" y="0"/>
                  </a:moveTo>
                  <a:cubicBezTo>
                    <a:pt x="202" y="0"/>
                    <a:pt x="191" y="5"/>
                    <a:pt x="182" y="14"/>
                  </a:cubicBezTo>
                  <a:cubicBezTo>
                    <a:pt x="118" y="179"/>
                    <a:pt x="80" y="332"/>
                    <a:pt x="16" y="485"/>
                  </a:cubicBezTo>
                  <a:cubicBezTo>
                    <a:pt x="1" y="500"/>
                    <a:pt x="14" y="511"/>
                    <a:pt x="30" y="511"/>
                  </a:cubicBezTo>
                  <a:cubicBezTo>
                    <a:pt x="39" y="511"/>
                    <a:pt x="50" y="507"/>
                    <a:pt x="55" y="497"/>
                  </a:cubicBezTo>
                  <a:cubicBezTo>
                    <a:pt x="106" y="332"/>
                    <a:pt x="169" y="179"/>
                    <a:pt x="220" y="39"/>
                  </a:cubicBezTo>
                  <a:cubicBezTo>
                    <a:pt x="237" y="14"/>
                    <a:pt x="226" y="0"/>
                    <a:pt x="210"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30" name="Shape 1730"/>
        <p:cNvGrpSpPr/>
        <p:nvPr/>
      </p:nvGrpSpPr>
      <p:grpSpPr>
        <a:xfrm>
          <a:off x="0" y="0"/>
          <a:ext cx="0" cy="0"/>
          <a:chOff x="0" y="0"/>
          <a:chExt cx="0" cy="0"/>
        </a:xfrm>
      </p:grpSpPr>
      <p:grpSp>
        <p:nvGrpSpPr>
          <p:cNvPr id="1731" name="Google Shape;1731;p61"/>
          <p:cNvGrpSpPr/>
          <p:nvPr/>
        </p:nvGrpSpPr>
        <p:grpSpPr>
          <a:xfrm rot="134293">
            <a:off x="109412" y="145797"/>
            <a:ext cx="8820721" cy="5003978"/>
            <a:chOff x="577150" y="371675"/>
            <a:chExt cx="2899721" cy="1958151"/>
          </a:xfrm>
        </p:grpSpPr>
        <p:sp>
          <p:nvSpPr>
            <p:cNvPr id="1732" name="Google Shape;1732;p61"/>
            <p:cNvSpPr/>
            <p:nvPr/>
          </p:nvSpPr>
          <p:spPr>
            <a:xfrm>
              <a:off x="702678" y="411388"/>
              <a:ext cx="1319736" cy="66413"/>
            </a:xfrm>
            <a:custGeom>
              <a:rect b="b" l="l" r="r" t="t"/>
              <a:pathLst>
                <a:path extrusionOk="0" h="1684" w="33464">
                  <a:moveTo>
                    <a:pt x="22724" y="1"/>
                  </a:moveTo>
                  <a:cubicBezTo>
                    <a:pt x="22094" y="1"/>
                    <a:pt x="21465" y="8"/>
                    <a:pt x="20832" y="25"/>
                  </a:cubicBezTo>
                  <a:cubicBezTo>
                    <a:pt x="20488" y="38"/>
                    <a:pt x="20132" y="38"/>
                    <a:pt x="19788" y="50"/>
                  </a:cubicBezTo>
                  <a:cubicBezTo>
                    <a:pt x="19432" y="63"/>
                    <a:pt x="19088" y="127"/>
                    <a:pt x="18731" y="127"/>
                  </a:cubicBezTo>
                  <a:cubicBezTo>
                    <a:pt x="18625" y="135"/>
                    <a:pt x="18517" y="138"/>
                    <a:pt x="18408" y="138"/>
                  </a:cubicBezTo>
                  <a:cubicBezTo>
                    <a:pt x="18168" y="138"/>
                    <a:pt x="17924" y="123"/>
                    <a:pt x="17687" y="114"/>
                  </a:cubicBezTo>
                  <a:cubicBezTo>
                    <a:pt x="17616" y="111"/>
                    <a:pt x="17545" y="110"/>
                    <a:pt x="17474" y="110"/>
                  </a:cubicBezTo>
                  <a:cubicBezTo>
                    <a:pt x="17193" y="110"/>
                    <a:pt x="16915" y="127"/>
                    <a:pt x="16630" y="127"/>
                  </a:cubicBezTo>
                  <a:cubicBezTo>
                    <a:pt x="13854" y="190"/>
                    <a:pt x="11066" y="305"/>
                    <a:pt x="8277" y="471"/>
                  </a:cubicBezTo>
                  <a:cubicBezTo>
                    <a:pt x="6889" y="534"/>
                    <a:pt x="5488" y="623"/>
                    <a:pt x="4113" y="725"/>
                  </a:cubicBezTo>
                  <a:lnTo>
                    <a:pt x="2025" y="878"/>
                  </a:lnTo>
                  <a:cubicBezTo>
                    <a:pt x="1668" y="891"/>
                    <a:pt x="1325" y="929"/>
                    <a:pt x="968" y="1018"/>
                  </a:cubicBezTo>
                  <a:cubicBezTo>
                    <a:pt x="624" y="1120"/>
                    <a:pt x="293" y="1298"/>
                    <a:pt x="39" y="1553"/>
                  </a:cubicBezTo>
                  <a:cubicBezTo>
                    <a:pt x="0" y="1578"/>
                    <a:pt x="0" y="1629"/>
                    <a:pt x="39" y="1655"/>
                  </a:cubicBezTo>
                  <a:cubicBezTo>
                    <a:pt x="51" y="1674"/>
                    <a:pt x="70" y="1683"/>
                    <a:pt x="90" y="1683"/>
                  </a:cubicBezTo>
                  <a:cubicBezTo>
                    <a:pt x="109" y="1683"/>
                    <a:pt x="128" y="1674"/>
                    <a:pt x="140" y="1655"/>
                  </a:cubicBezTo>
                  <a:cubicBezTo>
                    <a:pt x="382" y="1426"/>
                    <a:pt x="701" y="1260"/>
                    <a:pt x="1019" y="1184"/>
                  </a:cubicBezTo>
                  <a:cubicBezTo>
                    <a:pt x="1350" y="1082"/>
                    <a:pt x="1694" y="1069"/>
                    <a:pt x="2038" y="1056"/>
                  </a:cubicBezTo>
                  <a:lnTo>
                    <a:pt x="4126" y="916"/>
                  </a:lnTo>
                  <a:cubicBezTo>
                    <a:pt x="5514" y="814"/>
                    <a:pt x="6915" y="738"/>
                    <a:pt x="8290" y="662"/>
                  </a:cubicBezTo>
                  <a:cubicBezTo>
                    <a:pt x="11066" y="509"/>
                    <a:pt x="13854" y="407"/>
                    <a:pt x="16630" y="343"/>
                  </a:cubicBezTo>
                  <a:cubicBezTo>
                    <a:pt x="16987" y="343"/>
                    <a:pt x="17331" y="343"/>
                    <a:pt x="17687" y="305"/>
                  </a:cubicBezTo>
                  <a:cubicBezTo>
                    <a:pt x="18031" y="280"/>
                    <a:pt x="18387" y="241"/>
                    <a:pt x="18731" y="241"/>
                  </a:cubicBezTo>
                  <a:cubicBezTo>
                    <a:pt x="19088" y="241"/>
                    <a:pt x="19432" y="280"/>
                    <a:pt x="19788" y="292"/>
                  </a:cubicBezTo>
                  <a:lnTo>
                    <a:pt x="20832" y="292"/>
                  </a:lnTo>
                  <a:lnTo>
                    <a:pt x="25009" y="280"/>
                  </a:lnTo>
                  <a:cubicBezTo>
                    <a:pt x="25511" y="275"/>
                    <a:pt x="26013" y="273"/>
                    <a:pt x="26515" y="273"/>
                  </a:cubicBezTo>
                  <a:cubicBezTo>
                    <a:pt x="28798" y="273"/>
                    <a:pt x="31076" y="316"/>
                    <a:pt x="33362" y="369"/>
                  </a:cubicBezTo>
                  <a:cubicBezTo>
                    <a:pt x="33413" y="369"/>
                    <a:pt x="33438" y="343"/>
                    <a:pt x="33464" y="305"/>
                  </a:cubicBezTo>
                  <a:cubicBezTo>
                    <a:pt x="33464" y="254"/>
                    <a:pt x="33426" y="229"/>
                    <a:pt x="33375" y="229"/>
                  </a:cubicBezTo>
                  <a:cubicBezTo>
                    <a:pt x="30599" y="101"/>
                    <a:pt x="27810" y="50"/>
                    <a:pt x="25022" y="25"/>
                  </a:cubicBezTo>
                  <a:cubicBezTo>
                    <a:pt x="24253" y="11"/>
                    <a:pt x="23489" y="1"/>
                    <a:pt x="22724"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61"/>
            <p:cNvSpPr/>
            <p:nvPr/>
          </p:nvSpPr>
          <p:spPr>
            <a:xfrm>
              <a:off x="584682" y="394272"/>
              <a:ext cx="2892189" cy="1929835"/>
            </a:xfrm>
            <a:custGeom>
              <a:rect b="b" l="l" r="r" t="t"/>
              <a:pathLst>
                <a:path extrusionOk="0" h="48934" w="73336">
                  <a:moveTo>
                    <a:pt x="1990" y="48070"/>
                  </a:moveTo>
                  <a:cubicBezTo>
                    <a:pt x="2241" y="48320"/>
                    <a:pt x="2617" y="48440"/>
                    <a:pt x="3124" y="48440"/>
                  </a:cubicBezTo>
                  <a:cubicBezTo>
                    <a:pt x="3228" y="48440"/>
                    <a:pt x="3337" y="48435"/>
                    <a:pt x="3451" y="48425"/>
                  </a:cubicBezTo>
                  <a:lnTo>
                    <a:pt x="3451" y="48425"/>
                  </a:lnTo>
                  <a:cubicBezTo>
                    <a:pt x="3329" y="48438"/>
                    <a:pt x="3213" y="48444"/>
                    <a:pt x="3103" y="48444"/>
                  </a:cubicBezTo>
                  <a:cubicBezTo>
                    <a:pt x="2613" y="48444"/>
                    <a:pt x="2238" y="48318"/>
                    <a:pt x="1990" y="48070"/>
                  </a:cubicBezTo>
                  <a:close/>
                  <a:moveTo>
                    <a:pt x="63375" y="1"/>
                  </a:moveTo>
                  <a:cubicBezTo>
                    <a:pt x="61914" y="1"/>
                    <a:pt x="60437" y="14"/>
                    <a:pt x="58943" y="39"/>
                  </a:cubicBezTo>
                  <a:cubicBezTo>
                    <a:pt x="52054" y="128"/>
                    <a:pt x="44809" y="472"/>
                    <a:pt x="37220" y="1070"/>
                  </a:cubicBezTo>
                  <a:cubicBezTo>
                    <a:pt x="35104" y="1004"/>
                    <a:pt x="32626" y="966"/>
                    <a:pt x="29798" y="966"/>
                  </a:cubicBezTo>
                  <a:cubicBezTo>
                    <a:pt x="28797" y="966"/>
                    <a:pt x="27752" y="971"/>
                    <a:pt x="26664" y="981"/>
                  </a:cubicBezTo>
                  <a:cubicBezTo>
                    <a:pt x="23111" y="994"/>
                    <a:pt x="19559" y="1070"/>
                    <a:pt x="16031" y="1185"/>
                  </a:cubicBezTo>
                  <a:cubicBezTo>
                    <a:pt x="11256" y="1350"/>
                    <a:pt x="6660" y="1579"/>
                    <a:pt x="2267" y="1910"/>
                  </a:cubicBezTo>
                  <a:cubicBezTo>
                    <a:pt x="1566" y="1987"/>
                    <a:pt x="1019" y="2191"/>
                    <a:pt x="649" y="2560"/>
                  </a:cubicBezTo>
                  <a:cubicBezTo>
                    <a:pt x="242" y="2942"/>
                    <a:pt x="13" y="3515"/>
                    <a:pt x="0" y="4292"/>
                  </a:cubicBezTo>
                  <a:cubicBezTo>
                    <a:pt x="0" y="4508"/>
                    <a:pt x="0" y="4737"/>
                    <a:pt x="38" y="4979"/>
                  </a:cubicBezTo>
                  <a:lnTo>
                    <a:pt x="1121" y="46808"/>
                  </a:lnTo>
                  <a:cubicBezTo>
                    <a:pt x="1061" y="48229"/>
                    <a:pt x="1674" y="48934"/>
                    <a:pt x="2988" y="48934"/>
                  </a:cubicBezTo>
                  <a:cubicBezTo>
                    <a:pt x="3087" y="48934"/>
                    <a:pt x="3191" y="48930"/>
                    <a:pt x="3298" y="48922"/>
                  </a:cubicBezTo>
                  <a:cubicBezTo>
                    <a:pt x="7067" y="48629"/>
                    <a:pt x="10811" y="48425"/>
                    <a:pt x="14529" y="48298"/>
                  </a:cubicBezTo>
                  <a:lnTo>
                    <a:pt x="16031" y="48247"/>
                  </a:lnTo>
                  <a:cubicBezTo>
                    <a:pt x="18782" y="48158"/>
                    <a:pt x="25963" y="47967"/>
                    <a:pt x="37564" y="47699"/>
                  </a:cubicBezTo>
                  <a:cubicBezTo>
                    <a:pt x="46146" y="47483"/>
                    <a:pt x="53277" y="47317"/>
                    <a:pt x="58943" y="47190"/>
                  </a:cubicBezTo>
                  <a:cubicBezTo>
                    <a:pt x="62538" y="47104"/>
                    <a:pt x="65933" y="47073"/>
                    <a:pt x="69166" y="47073"/>
                  </a:cubicBezTo>
                  <a:cubicBezTo>
                    <a:pt x="69758" y="47073"/>
                    <a:pt x="70344" y="47074"/>
                    <a:pt x="70925" y="47076"/>
                  </a:cubicBezTo>
                  <a:cubicBezTo>
                    <a:pt x="71006" y="47080"/>
                    <a:pt x="71085" y="47082"/>
                    <a:pt x="71162" y="47082"/>
                  </a:cubicBezTo>
                  <a:cubicBezTo>
                    <a:pt x="72664" y="47082"/>
                    <a:pt x="73336" y="46252"/>
                    <a:pt x="73166" y="44593"/>
                  </a:cubicBezTo>
                  <a:lnTo>
                    <a:pt x="72071" y="2063"/>
                  </a:lnTo>
                  <a:cubicBezTo>
                    <a:pt x="72058" y="1694"/>
                    <a:pt x="72007" y="1363"/>
                    <a:pt x="71918" y="1096"/>
                  </a:cubicBezTo>
                  <a:cubicBezTo>
                    <a:pt x="71765" y="739"/>
                    <a:pt x="71536" y="472"/>
                    <a:pt x="71180" y="306"/>
                  </a:cubicBezTo>
                  <a:cubicBezTo>
                    <a:pt x="70874" y="179"/>
                    <a:pt x="70518" y="102"/>
                    <a:pt x="70085" y="102"/>
                  </a:cubicBezTo>
                  <a:cubicBezTo>
                    <a:pt x="67883" y="33"/>
                    <a:pt x="65648" y="1"/>
                    <a:pt x="63375"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61"/>
            <p:cNvSpPr/>
            <p:nvPr/>
          </p:nvSpPr>
          <p:spPr>
            <a:xfrm>
              <a:off x="577150" y="389224"/>
              <a:ext cx="2899051" cy="1940601"/>
            </a:xfrm>
            <a:custGeom>
              <a:rect b="b" l="l" r="r" t="t"/>
              <a:pathLst>
                <a:path extrusionOk="0" h="49207" w="73510">
                  <a:moveTo>
                    <a:pt x="62794" y="263"/>
                  </a:moveTo>
                  <a:cubicBezTo>
                    <a:pt x="64161" y="263"/>
                    <a:pt x="65530" y="273"/>
                    <a:pt x="66901" y="294"/>
                  </a:cubicBezTo>
                  <a:cubicBezTo>
                    <a:pt x="67716" y="307"/>
                    <a:pt x="68531" y="319"/>
                    <a:pt x="69346" y="345"/>
                  </a:cubicBezTo>
                  <a:cubicBezTo>
                    <a:pt x="69766" y="345"/>
                    <a:pt x="70174" y="358"/>
                    <a:pt x="70581" y="370"/>
                  </a:cubicBezTo>
                  <a:cubicBezTo>
                    <a:pt x="70976" y="409"/>
                    <a:pt x="71358" y="485"/>
                    <a:pt x="71638" y="740"/>
                  </a:cubicBezTo>
                  <a:cubicBezTo>
                    <a:pt x="71791" y="867"/>
                    <a:pt x="71893" y="1007"/>
                    <a:pt x="71982" y="1185"/>
                  </a:cubicBezTo>
                  <a:cubicBezTo>
                    <a:pt x="72058" y="1364"/>
                    <a:pt x="72084" y="1555"/>
                    <a:pt x="72122" y="1746"/>
                  </a:cubicBezTo>
                  <a:cubicBezTo>
                    <a:pt x="72147" y="1949"/>
                    <a:pt x="72147" y="2140"/>
                    <a:pt x="72147" y="2344"/>
                  </a:cubicBezTo>
                  <a:lnTo>
                    <a:pt x="72173" y="2968"/>
                  </a:lnTo>
                  <a:lnTo>
                    <a:pt x="72237" y="5413"/>
                  </a:lnTo>
                  <a:lnTo>
                    <a:pt x="72491" y="15256"/>
                  </a:lnTo>
                  <a:cubicBezTo>
                    <a:pt x="72568" y="18541"/>
                    <a:pt x="72657" y="21813"/>
                    <a:pt x="72771" y="25098"/>
                  </a:cubicBezTo>
                  <a:lnTo>
                    <a:pt x="72911" y="30014"/>
                  </a:lnTo>
                  <a:lnTo>
                    <a:pt x="73039" y="34929"/>
                  </a:lnTo>
                  <a:lnTo>
                    <a:pt x="73281" y="44771"/>
                  </a:lnTo>
                  <a:cubicBezTo>
                    <a:pt x="73319" y="45153"/>
                    <a:pt x="73332" y="45535"/>
                    <a:pt x="73230" y="45892"/>
                  </a:cubicBezTo>
                  <a:cubicBezTo>
                    <a:pt x="73153" y="46261"/>
                    <a:pt x="72962" y="46592"/>
                    <a:pt x="72657" y="46809"/>
                  </a:cubicBezTo>
                  <a:cubicBezTo>
                    <a:pt x="72377" y="47013"/>
                    <a:pt x="71995" y="47102"/>
                    <a:pt x="71613" y="47127"/>
                  </a:cubicBezTo>
                  <a:cubicBezTo>
                    <a:pt x="71549" y="47131"/>
                    <a:pt x="71485" y="47133"/>
                    <a:pt x="71422" y="47133"/>
                  </a:cubicBezTo>
                  <a:cubicBezTo>
                    <a:pt x="71294" y="47133"/>
                    <a:pt x="71167" y="47127"/>
                    <a:pt x="71040" y="47127"/>
                  </a:cubicBezTo>
                  <a:lnTo>
                    <a:pt x="70441" y="47127"/>
                  </a:lnTo>
                  <a:cubicBezTo>
                    <a:pt x="69658" y="47114"/>
                    <a:pt x="68875" y="47108"/>
                    <a:pt x="68092" y="47108"/>
                  </a:cubicBezTo>
                  <a:cubicBezTo>
                    <a:pt x="67309" y="47108"/>
                    <a:pt x="66526" y="47114"/>
                    <a:pt x="65743" y="47127"/>
                  </a:cubicBezTo>
                  <a:cubicBezTo>
                    <a:pt x="62597" y="47140"/>
                    <a:pt x="59465" y="47204"/>
                    <a:pt x="56333" y="47280"/>
                  </a:cubicBezTo>
                  <a:lnTo>
                    <a:pt x="37513" y="47726"/>
                  </a:lnTo>
                  <a:lnTo>
                    <a:pt x="18705" y="48209"/>
                  </a:lnTo>
                  <a:lnTo>
                    <a:pt x="16350" y="48273"/>
                  </a:lnTo>
                  <a:lnTo>
                    <a:pt x="13994" y="48350"/>
                  </a:lnTo>
                  <a:cubicBezTo>
                    <a:pt x="12428" y="48400"/>
                    <a:pt x="10849" y="48477"/>
                    <a:pt x="9295" y="48553"/>
                  </a:cubicBezTo>
                  <a:cubicBezTo>
                    <a:pt x="7729" y="48655"/>
                    <a:pt x="6163" y="48744"/>
                    <a:pt x="4597" y="48859"/>
                  </a:cubicBezTo>
                  <a:lnTo>
                    <a:pt x="3425" y="48935"/>
                  </a:lnTo>
                  <a:cubicBezTo>
                    <a:pt x="3355" y="48938"/>
                    <a:pt x="3286" y="48939"/>
                    <a:pt x="3216" y="48939"/>
                  </a:cubicBezTo>
                  <a:cubicBezTo>
                    <a:pt x="2905" y="48939"/>
                    <a:pt x="2598" y="48910"/>
                    <a:pt x="2318" y="48795"/>
                  </a:cubicBezTo>
                  <a:cubicBezTo>
                    <a:pt x="2165" y="48732"/>
                    <a:pt x="2025" y="48630"/>
                    <a:pt x="1897" y="48502"/>
                  </a:cubicBezTo>
                  <a:cubicBezTo>
                    <a:pt x="1770" y="48375"/>
                    <a:pt x="1668" y="48222"/>
                    <a:pt x="1604" y="48057"/>
                  </a:cubicBezTo>
                  <a:cubicBezTo>
                    <a:pt x="1477" y="47726"/>
                    <a:pt x="1452" y="47344"/>
                    <a:pt x="1464" y="46962"/>
                  </a:cubicBezTo>
                  <a:lnTo>
                    <a:pt x="1464" y="46949"/>
                  </a:lnTo>
                  <a:lnTo>
                    <a:pt x="408" y="6355"/>
                  </a:lnTo>
                  <a:lnTo>
                    <a:pt x="382" y="5082"/>
                  </a:lnTo>
                  <a:cubicBezTo>
                    <a:pt x="344" y="4674"/>
                    <a:pt x="331" y="4254"/>
                    <a:pt x="408" y="3859"/>
                  </a:cubicBezTo>
                  <a:cubicBezTo>
                    <a:pt x="471" y="3465"/>
                    <a:pt x="637" y="3095"/>
                    <a:pt x="917" y="2828"/>
                  </a:cubicBezTo>
                  <a:cubicBezTo>
                    <a:pt x="1197" y="2535"/>
                    <a:pt x="1554" y="2382"/>
                    <a:pt x="1961" y="2280"/>
                  </a:cubicBezTo>
                  <a:cubicBezTo>
                    <a:pt x="2152" y="2229"/>
                    <a:pt x="2356" y="2204"/>
                    <a:pt x="2559" y="2191"/>
                  </a:cubicBezTo>
                  <a:lnTo>
                    <a:pt x="3196" y="2140"/>
                  </a:lnTo>
                  <a:lnTo>
                    <a:pt x="4457" y="2051"/>
                  </a:lnTo>
                  <a:lnTo>
                    <a:pt x="6991" y="1886"/>
                  </a:lnTo>
                  <a:cubicBezTo>
                    <a:pt x="8671" y="1771"/>
                    <a:pt x="10365" y="1695"/>
                    <a:pt x="12046" y="1618"/>
                  </a:cubicBezTo>
                  <a:lnTo>
                    <a:pt x="14580" y="1504"/>
                  </a:lnTo>
                  <a:cubicBezTo>
                    <a:pt x="15420" y="1478"/>
                    <a:pt x="16261" y="1440"/>
                    <a:pt x="17114" y="1427"/>
                  </a:cubicBezTo>
                  <a:lnTo>
                    <a:pt x="27250" y="1236"/>
                  </a:lnTo>
                  <a:cubicBezTo>
                    <a:pt x="28489" y="1222"/>
                    <a:pt x="29727" y="1213"/>
                    <a:pt x="30966" y="1213"/>
                  </a:cubicBezTo>
                  <a:cubicBezTo>
                    <a:pt x="33110" y="1213"/>
                    <a:pt x="35255" y="1240"/>
                    <a:pt x="37411" y="1313"/>
                  </a:cubicBezTo>
                  <a:cubicBezTo>
                    <a:pt x="43943" y="803"/>
                    <a:pt x="50488" y="460"/>
                    <a:pt x="57084" y="319"/>
                  </a:cubicBezTo>
                  <a:cubicBezTo>
                    <a:pt x="58983" y="282"/>
                    <a:pt x="60886" y="263"/>
                    <a:pt x="62794" y="263"/>
                  </a:cubicBezTo>
                  <a:close/>
                  <a:moveTo>
                    <a:pt x="63401" y="0"/>
                  </a:moveTo>
                  <a:cubicBezTo>
                    <a:pt x="61283" y="0"/>
                    <a:pt x="59167" y="28"/>
                    <a:pt x="57046" y="78"/>
                  </a:cubicBezTo>
                  <a:cubicBezTo>
                    <a:pt x="50488" y="205"/>
                    <a:pt x="43930" y="549"/>
                    <a:pt x="37411" y="1071"/>
                  </a:cubicBezTo>
                  <a:cubicBezTo>
                    <a:pt x="35117" y="993"/>
                    <a:pt x="32812" y="968"/>
                    <a:pt x="30508" y="968"/>
                  </a:cubicBezTo>
                  <a:cubicBezTo>
                    <a:pt x="29421" y="968"/>
                    <a:pt x="28335" y="973"/>
                    <a:pt x="27250" y="982"/>
                  </a:cubicBezTo>
                  <a:lnTo>
                    <a:pt x="17088" y="1147"/>
                  </a:lnTo>
                  <a:cubicBezTo>
                    <a:pt x="16248" y="1173"/>
                    <a:pt x="15407" y="1198"/>
                    <a:pt x="14567" y="1236"/>
                  </a:cubicBezTo>
                  <a:lnTo>
                    <a:pt x="12033" y="1325"/>
                  </a:lnTo>
                  <a:cubicBezTo>
                    <a:pt x="10327" y="1402"/>
                    <a:pt x="8646" y="1504"/>
                    <a:pt x="6952" y="1593"/>
                  </a:cubicBezTo>
                  <a:lnTo>
                    <a:pt x="4419" y="1758"/>
                  </a:lnTo>
                  <a:lnTo>
                    <a:pt x="3145" y="1847"/>
                  </a:lnTo>
                  <a:lnTo>
                    <a:pt x="2509" y="1898"/>
                  </a:lnTo>
                  <a:cubicBezTo>
                    <a:pt x="2292" y="1911"/>
                    <a:pt x="2063" y="1949"/>
                    <a:pt x="1859" y="2000"/>
                  </a:cubicBezTo>
                  <a:cubicBezTo>
                    <a:pt x="1426" y="2089"/>
                    <a:pt x="1006" y="2293"/>
                    <a:pt x="688" y="2611"/>
                  </a:cubicBezTo>
                  <a:cubicBezTo>
                    <a:pt x="344" y="2930"/>
                    <a:pt x="153" y="3375"/>
                    <a:pt x="76" y="3808"/>
                  </a:cubicBezTo>
                  <a:cubicBezTo>
                    <a:pt x="0" y="4254"/>
                    <a:pt x="13" y="4687"/>
                    <a:pt x="51" y="5120"/>
                  </a:cubicBezTo>
                  <a:lnTo>
                    <a:pt x="76" y="6393"/>
                  </a:lnTo>
                  <a:lnTo>
                    <a:pt x="1133" y="46953"/>
                  </a:lnTo>
                  <a:lnTo>
                    <a:pt x="1133" y="46953"/>
                  </a:lnTo>
                  <a:cubicBezTo>
                    <a:pt x="1108" y="47346"/>
                    <a:pt x="1134" y="47765"/>
                    <a:pt x="1286" y="48159"/>
                  </a:cubicBezTo>
                  <a:cubicBezTo>
                    <a:pt x="1388" y="48350"/>
                    <a:pt x="1477" y="48541"/>
                    <a:pt x="1643" y="48693"/>
                  </a:cubicBezTo>
                  <a:cubicBezTo>
                    <a:pt x="1795" y="48833"/>
                    <a:pt x="1986" y="48961"/>
                    <a:pt x="2177" y="49050"/>
                  </a:cubicBezTo>
                  <a:cubicBezTo>
                    <a:pt x="2502" y="49175"/>
                    <a:pt x="2852" y="49206"/>
                    <a:pt x="3185" y="49206"/>
                  </a:cubicBezTo>
                  <a:cubicBezTo>
                    <a:pt x="3258" y="49206"/>
                    <a:pt x="3329" y="49205"/>
                    <a:pt x="3400" y="49203"/>
                  </a:cubicBezTo>
                  <a:lnTo>
                    <a:pt x="4584" y="49126"/>
                  </a:lnTo>
                  <a:cubicBezTo>
                    <a:pt x="6138" y="49012"/>
                    <a:pt x="7716" y="48897"/>
                    <a:pt x="9283" y="48821"/>
                  </a:cubicBezTo>
                  <a:cubicBezTo>
                    <a:pt x="10836" y="48732"/>
                    <a:pt x="12415" y="48668"/>
                    <a:pt x="13969" y="48604"/>
                  </a:cubicBezTo>
                  <a:lnTo>
                    <a:pt x="16337" y="48528"/>
                  </a:lnTo>
                  <a:lnTo>
                    <a:pt x="18693" y="48464"/>
                  </a:lnTo>
                  <a:lnTo>
                    <a:pt x="37513" y="47993"/>
                  </a:lnTo>
                  <a:lnTo>
                    <a:pt x="56320" y="47535"/>
                  </a:lnTo>
                  <a:cubicBezTo>
                    <a:pt x="59452" y="47458"/>
                    <a:pt x="62585" y="47382"/>
                    <a:pt x="65717" y="47344"/>
                  </a:cubicBezTo>
                  <a:cubicBezTo>
                    <a:pt x="67283" y="47331"/>
                    <a:pt x="68862" y="47331"/>
                    <a:pt x="70416" y="47331"/>
                  </a:cubicBezTo>
                  <a:lnTo>
                    <a:pt x="71001" y="47331"/>
                  </a:lnTo>
                  <a:cubicBezTo>
                    <a:pt x="71129" y="47331"/>
                    <a:pt x="71256" y="47337"/>
                    <a:pt x="71391" y="47337"/>
                  </a:cubicBezTo>
                  <a:cubicBezTo>
                    <a:pt x="71458" y="47337"/>
                    <a:pt x="71528" y="47335"/>
                    <a:pt x="71600" y="47331"/>
                  </a:cubicBezTo>
                  <a:cubicBezTo>
                    <a:pt x="71995" y="47293"/>
                    <a:pt x="72402" y="47216"/>
                    <a:pt x="72759" y="46962"/>
                  </a:cubicBezTo>
                  <a:cubicBezTo>
                    <a:pt x="73102" y="46745"/>
                    <a:pt x="73319" y="46338"/>
                    <a:pt x="73408" y="45943"/>
                  </a:cubicBezTo>
                  <a:cubicBezTo>
                    <a:pt x="73510" y="45535"/>
                    <a:pt x="73484" y="45128"/>
                    <a:pt x="73459" y="44733"/>
                  </a:cubicBezTo>
                  <a:lnTo>
                    <a:pt x="73192" y="34916"/>
                  </a:lnTo>
                  <a:lnTo>
                    <a:pt x="73064" y="30001"/>
                  </a:lnTo>
                  <a:lnTo>
                    <a:pt x="72950" y="25073"/>
                  </a:lnTo>
                  <a:cubicBezTo>
                    <a:pt x="72899" y="21801"/>
                    <a:pt x="72810" y="18515"/>
                    <a:pt x="72720" y="15243"/>
                  </a:cubicBezTo>
                  <a:lnTo>
                    <a:pt x="72466" y="5400"/>
                  </a:lnTo>
                  <a:lnTo>
                    <a:pt x="72402" y="2955"/>
                  </a:lnTo>
                  <a:lnTo>
                    <a:pt x="72389" y="2331"/>
                  </a:lnTo>
                  <a:cubicBezTo>
                    <a:pt x="72377" y="2128"/>
                    <a:pt x="72389" y="1898"/>
                    <a:pt x="72364" y="1695"/>
                  </a:cubicBezTo>
                  <a:cubicBezTo>
                    <a:pt x="72326" y="1478"/>
                    <a:pt x="72275" y="1262"/>
                    <a:pt x="72186" y="1058"/>
                  </a:cubicBezTo>
                  <a:cubicBezTo>
                    <a:pt x="72084" y="867"/>
                    <a:pt x="71956" y="676"/>
                    <a:pt x="71791" y="536"/>
                  </a:cubicBezTo>
                  <a:cubicBezTo>
                    <a:pt x="71702" y="460"/>
                    <a:pt x="71613" y="396"/>
                    <a:pt x="71511" y="345"/>
                  </a:cubicBezTo>
                  <a:cubicBezTo>
                    <a:pt x="71422" y="294"/>
                    <a:pt x="71307" y="243"/>
                    <a:pt x="71218" y="218"/>
                  </a:cubicBezTo>
                  <a:cubicBezTo>
                    <a:pt x="71001" y="154"/>
                    <a:pt x="70785" y="116"/>
                    <a:pt x="70581" y="103"/>
                  </a:cubicBezTo>
                  <a:cubicBezTo>
                    <a:pt x="70148" y="90"/>
                    <a:pt x="69754" y="90"/>
                    <a:pt x="69333" y="78"/>
                  </a:cubicBezTo>
                  <a:cubicBezTo>
                    <a:pt x="68518" y="52"/>
                    <a:pt x="67716" y="39"/>
                    <a:pt x="66889" y="27"/>
                  </a:cubicBezTo>
                  <a:cubicBezTo>
                    <a:pt x="65725" y="9"/>
                    <a:pt x="64563" y="0"/>
                    <a:pt x="634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61"/>
            <p:cNvSpPr/>
            <p:nvPr/>
          </p:nvSpPr>
          <p:spPr>
            <a:xfrm>
              <a:off x="642931" y="2252188"/>
              <a:ext cx="83371" cy="58525"/>
            </a:xfrm>
            <a:custGeom>
              <a:rect b="b" l="l" r="r" t="t"/>
              <a:pathLst>
                <a:path extrusionOk="0" h="1484" w="2114">
                  <a:moveTo>
                    <a:pt x="131" y="1"/>
                  </a:moveTo>
                  <a:cubicBezTo>
                    <a:pt x="125" y="1"/>
                    <a:pt x="120" y="1"/>
                    <a:pt x="115" y="3"/>
                  </a:cubicBezTo>
                  <a:cubicBezTo>
                    <a:pt x="51" y="3"/>
                    <a:pt x="0" y="66"/>
                    <a:pt x="0" y="130"/>
                  </a:cubicBezTo>
                  <a:cubicBezTo>
                    <a:pt x="0" y="245"/>
                    <a:pt x="38" y="359"/>
                    <a:pt x="64" y="474"/>
                  </a:cubicBezTo>
                  <a:cubicBezTo>
                    <a:pt x="77" y="538"/>
                    <a:pt x="102" y="576"/>
                    <a:pt x="127" y="627"/>
                  </a:cubicBezTo>
                  <a:cubicBezTo>
                    <a:pt x="166" y="678"/>
                    <a:pt x="178" y="729"/>
                    <a:pt x="242" y="754"/>
                  </a:cubicBezTo>
                  <a:cubicBezTo>
                    <a:pt x="268" y="767"/>
                    <a:pt x="293" y="792"/>
                    <a:pt x="306" y="818"/>
                  </a:cubicBezTo>
                  <a:cubicBezTo>
                    <a:pt x="318" y="856"/>
                    <a:pt x="331" y="869"/>
                    <a:pt x="357" y="894"/>
                  </a:cubicBezTo>
                  <a:cubicBezTo>
                    <a:pt x="369" y="945"/>
                    <a:pt x="395" y="996"/>
                    <a:pt x="433" y="1047"/>
                  </a:cubicBezTo>
                  <a:cubicBezTo>
                    <a:pt x="509" y="1136"/>
                    <a:pt x="611" y="1200"/>
                    <a:pt x="700" y="1263"/>
                  </a:cubicBezTo>
                  <a:cubicBezTo>
                    <a:pt x="904" y="1378"/>
                    <a:pt x="1133" y="1442"/>
                    <a:pt x="1350" y="1467"/>
                  </a:cubicBezTo>
                  <a:cubicBezTo>
                    <a:pt x="1420" y="1479"/>
                    <a:pt x="1488" y="1483"/>
                    <a:pt x="1556" y="1483"/>
                  </a:cubicBezTo>
                  <a:cubicBezTo>
                    <a:pt x="1711" y="1483"/>
                    <a:pt x="1861" y="1459"/>
                    <a:pt x="2012" y="1442"/>
                  </a:cubicBezTo>
                  <a:cubicBezTo>
                    <a:pt x="2076" y="1429"/>
                    <a:pt x="2114" y="1378"/>
                    <a:pt x="2114" y="1314"/>
                  </a:cubicBezTo>
                  <a:cubicBezTo>
                    <a:pt x="2114" y="1251"/>
                    <a:pt x="2050" y="1200"/>
                    <a:pt x="1987" y="1200"/>
                  </a:cubicBezTo>
                  <a:cubicBezTo>
                    <a:pt x="1948" y="1202"/>
                    <a:pt x="1909" y="1203"/>
                    <a:pt x="1870" y="1203"/>
                  </a:cubicBezTo>
                  <a:cubicBezTo>
                    <a:pt x="1705" y="1203"/>
                    <a:pt x="1543" y="1184"/>
                    <a:pt x="1388" y="1174"/>
                  </a:cubicBezTo>
                  <a:cubicBezTo>
                    <a:pt x="1184" y="1161"/>
                    <a:pt x="993" y="1111"/>
                    <a:pt x="828" y="1021"/>
                  </a:cubicBezTo>
                  <a:cubicBezTo>
                    <a:pt x="739" y="983"/>
                    <a:pt x="675" y="932"/>
                    <a:pt x="586" y="869"/>
                  </a:cubicBezTo>
                  <a:cubicBezTo>
                    <a:pt x="560" y="830"/>
                    <a:pt x="509" y="805"/>
                    <a:pt x="484" y="767"/>
                  </a:cubicBezTo>
                  <a:cubicBezTo>
                    <a:pt x="459" y="754"/>
                    <a:pt x="446" y="729"/>
                    <a:pt x="433" y="703"/>
                  </a:cubicBezTo>
                  <a:cubicBezTo>
                    <a:pt x="420" y="690"/>
                    <a:pt x="420" y="665"/>
                    <a:pt x="420" y="627"/>
                  </a:cubicBezTo>
                  <a:cubicBezTo>
                    <a:pt x="420" y="563"/>
                    <a:pt x="382" y="538"/>
                    <a:pt x="369" y="487"/>
                  </a:cubicBezTo>
                  <a:cubicBezTo>
                    <a:pt x="357" y="461"/>
                    <a:pt x="331" y="410"/>
                    <a:pt x="318" y="359"/>
                  </a:cubicBezTo>
                  <a:cubicBezTo>
                    <a:pt x="280" y="283"/>
                    <a:pt x="255" y="181"/>
                    <a:pt x="229" y="92"/>
                  </a:cubicBezTo>
                  <a:cubicBezTo>
                    <a:pt x="218" y="46"/>
                    <a:pt x="176" y="1"/>
                    <a:pt x="1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61"/>
            <p:cNvSpPr/>
            <p:nvPr/>
          </p:nvSpPr>
          <p:spPr>
            <a:xfrm>
              <a:off x="616784" y="393247"/>
              <a:ext cx="2823962" cy="1891225"/>
            </a:xfrm>
            <a:custGeom>
              <a:rect b="b" l="l" r="r" t="t"/>
              <a:pathLst>
                <a:path extrusionOk="0" h="47955" w="71606">
                  <a:moveTo>
                    <a:pt x="68698" y="1"/>
                  </a:moveTo>
                  <a:cubicBezTo>
                    <a:pt x="69029" y="167"/>
                    <a:pt x="69271" y="421"/>
                    <a:pt x="69411" y="765"/>
                  </a:cubicBezTo>
                  <a:cubicBezTo>
                    <a:pt x="69525" y="1032"/>
                    <a:pt x="69576" y="1351"/>
                    <a:pt x="69551" y="1733"/>
                  </a:cubicBezTo>
                  <a:lnTo>
                    <a:pt x="70633" y="43269"/>
                  </a:lnTo>
                  <a:cubicBezTo>
                    <a:pt x="70803" y="44879"/>
                    <a:pt x="70143" y="45695"/>
                    <a:pt x="68678" y="45695"/>
                  </a:cubicBezTo>
                  <a:cubicBezTo>
                    <a:pt x="68602" y="45695"/>
                    <a:pt x="68523" y="45693"/>
                    <a:pt x="68443" y="45688"/>
                  </a:cubicBezTo>
                  <a:cubicBezTo>
                    <a:pt x="67506" y="45678"/>
                    <a:pt x="66555" y="45674"/>
                    <a:pt x="65590" y="45674"/>
                  </a:cubicBezTo>
                  <a:cubicBezTo>
                    <a:pt x="62775" y="45674"/>
                    <a:pt x="59835" y="45714"/>
                    <a:pt x="56754" y="45790"/>
                  </a:cubicBezTo>
                  <a:cubicBezTo>
                    <a:pt x="50616" y="45930"/>
                    <a:pt x="43944" y="46210"/>
                    <a:pt x="36737" y="46618"/>
                  </a:cubicBezTo>
                  <a:lnTo>
                    <a:pt x="36724" y="46618"/>
                  </a:lnTo>
                  <a:lnTo>
                    <a:pt x="36737" y="47038"/>
                  </a:lnTo>
                  <a:cubicBezTo>
                    <a:pt x="49500" y="46495"/>
                    <a:pt x="58828" y="46218"/>
                    <a:pt x="64727" y="46218"/>
                  </a:cubicBezTo>
                  <a:cubicBezTo>
                    <a:pt x="66573" y="46218"/>
                    <a:pt x="68083" y="46245"/>
                    <a:pt x="69258" y="46299"/>
                  </a:cubicBezTo>
                  <a:cubicBezTo>
                    <a:pt x="69336" y="46304"/>
                    <a:pt x="69412" y="46307"/>
                    <a:pt x="69486" y="46307"/>
                  </a:cubicBezTo>
                  <a:cubicBezTo>
                    <a:pt x="70944" y="46307"/>
                    <a:pt x="71606" y="45351"/>
                    <a:pt x="71448" y="43473"/>
                  </a:cubicBezTo>
                  <a:lnTo>
                    <a:pt x="70366" y="1936"/>
                  </a:lnTo>
                  <a:cubicBezTo>
                    <a:pt x="70378" y="1020"/>
                    <a:pt x="70060" y="434"/>
                    <a:pt x="69411" y="179"/>
                  </a:cubicBezTo>
                  <a:cubicBezTo>
                    <a:pt x="69207" y="65"/>
                    <a:pt x="68965" y="14"/>
                    <a:pt x="68698" y="1"/>
                  </a:cubicBezTo>
                  <a:close/>
                  <a:moveTo>
                    <a:pt x="2280" y="2077"/>
                  </a:moveTo>
                  <a:lnTo>
                    <a:pt x="2280" y="2077"/>
                  </a:lnTo>
                  <a:cubicBezTo>
                    <a:pt x="701" y="2229"/>
                    <a:pt x="1" y="3223"/>
                    <a:pt x="179" y="5031"/>
                  </a:cubicBezTo>
                  <a:lnTo>
                    <a:pt x="1236" y="45879"/>
                  </a:lnTo>
                  <a:cubicBezTo>
                    <a:pt x="1177" y="47263"/>
                    <a:pt x="1799" y="47954"/>
                    <a:pt x="3070" y="47954"/>
                  </a:cubicBezTo>
                  <a:cubicBezTo>
                    <a:pt x="3168" y="47954"/>
                    <a:pt x="3270" y="47950"/>
                    <a:pt x="3375" y="47942"/>
                  </a:cubicBezTo>
                  <a:cubicBezTo>
                    <a:pt x="7450" y="47636"/>
                    <a:pt x="11588" y="47420"/>
                    <a:pt x="15803" y="47293"/>
                  </a:cubicBezTo>
                  <a:cubicBezTo>
                    <a:pt x="16287" y="47280"/>
                    <a:pt x="16771" y="47242"/>
                    <a:pt x="17255" y="47242"/>
                  </a:cubicBezTo>
                  <a:cubicBezTo>
                    <a:pt x="22071" y="47085"/>
                    <a:pt x="27031" y="47003"/>
                    <a:pt x="32128" y="47003"/>
                  </a:cubicBezTo>
                  <a:cubicBezTo>
                    <a:pt x="33648" y="47003"/>
                    <a:pt x="35180" y="47011"/>
                    <a:pt x="36724" y="47025"/>
                  </a:cubicBezTo>
                  <a:lnTo>
                    <a:pt x="36699" y="46605"/>
                  </a:lnTo>
                  <a:lnTo>
                    <a:pt x="36546" y="46605"/>
                  </a:lnTo>
                  <a:cubicBezTo>
                    <a:pt x="33801" y="46541"/>
                    <a:pt x="31084" y="46509"/>
                    <a:pt x="28397" y="46509"/>
                  </a:cubicBezTo>
                  <a:cubicBezTo>
                    <a:pt x="24628" y="46509"/>
                    <a:pt x="20917" y="46573"/>
                    <a:pt x="17267" y="46707"/>
                  </a:cubicBezTo>
                  <a:cubicBezTo>
                    <a:pt x="16784" y="46720"/>
                    <a:pt x="16300" y="46732"/>
                    <a:pt x="15816" y="46745"/>
                  </a:cubicBezTo>
                  <a:cubicBezTo>
                    <a:pt x="12098" y="46872"/>
                    <a:pt x="8431" y="47089"/>
                    <a:pt x="4840" y="47356"/>
                  </a:cubicBezTo>
                  <a:cubicBezTo>
                    <a:pt x="4733" y="47364"/>
                    <a:pt x="4631" y="47368"/>
                    <a:pt x="4532" y="47368"/>
                  </a:cubicBezTo>
                  <a:cubicBezTo>
                    <a:pt x="3252" y="47368"/>
                    <a:pt x="2641" y="46676"/>
                    <a:pt x="2700" y="45281"/>
                  </a:cubicBezTo>
                  <a:lnTo>
                    <a:pt x="1669" y="4432"/>
                  </a:lnTo>
                  <a:cubicBezTo>
                    <a:pt x="1656" y="4190"/>
                    <a:pt x="1644" y="3961"/>
                    <a:pt x="1644" y="3757"/>
                  </a:cubicBezTo>
                  <a:cubicBezTo>
                    <a:pt x="1656" y="3006"/>
                    <a:pt x="1873" y="2459"/>
                    <a:pt x="2280" y="2077"/>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61"/>
            <p:cNvSpPr/>
            <p:nvPr/>
          </p:nvSpPr>
          <p:spPr>
            <a:xfrm>
              <a:off x="682092" y="381337"/>
              <a:ext cx="2726472" cy="1879434"/>
            </a:xfrm>
            <a:custGeom>
              <a:rect b="b" l="l" r="r" t="t"/>
              <a:pathLst>
                <a:path extrusionOk="0" h="47656" w="69134">
                  <a:moveTo>
                    <a:pt x="59161" y="1"/>
                  </a:moveTo>
                  <a:cubicBezTo>
                    <a:pt x="57821" y="1"/>
                    <a:pt x="56466" y="12"/>
                    <a:pt x="55098" y="36"/>
                  </a:cubicBezTo>
                  <a:cubicBezTo>
                    <a:pt x="48365" y="125"/>
                    <a:pt x="41314" y="468"/>
                    <a:pt x="33895" y="1053"/>
                  </a:cubicBezTo>
                  <a:lnTo>
                    <a:pt x="33895" y="1053"/>
                  </a:lnTo>
                  <a:cubicBezTo>
                    <a:pt x="30679" y="952"/>
                    <a:pt x="27452" y="898"/>
                    <a:pt x="24217" y="898"/>
                  </a:cubicBezTo>
                  <a:cubicBezTo>
                    <a:pt x="21376" y="898"/>
                    <a:pt x="18528" y="940"/>
                    <a:pt x="15675" y="1029"/>
                  </a:cubicBezTo>
                  <a:cubicBezTo>
                    <a:pt x="11168" y="1156"/>
                    <a:pt x="6698" y="1398"/>
                    <a:pt x="2190" y="1755"/>
                  </a:cubicBezTo>
                  <a:cubicBezTo>
                    <a:pt x="1516" y="1793"/>
                    <a:pt x="981" y="2009"/>
                    <a:pt x="637" y="2379"/>
                  </a:cubicBezTo>
                  <a:cubicBezTo>
                    <a:pt x="242" y="2761"/>
                    <a:pt x="13" y="3334"/>
                    <a:pt x="0" y="4059"/>
                  </a:cubicBezTo>
                  <a:cubicBezTo>
                    <a:pt x="0" y="4263"/>
                    <a:pt x="0" y="4492"/>
                    <a:pt x="26" y="4734"/>
                  </a:cubicBezTo>
                  <a:lnTo>
                    <a:pt x="1095" y="45570"/>
                  </a:lnTo>
                  <a:cubicBezTo>
                    <a:pt x="1036" y="46974"/>
                    <a:pt x="1655" y="47655"/>
                    <a:pt x="2952" y="47655"/>
                  </a:cubicBezTo>
                  <a:cubicBezTo>
                    <a:pt x="3043" y="47655"/>
                    <a:pt x="3137" y="47652"/>
                    <a:pt x="3235" y="47645"/>
                  </a:cubicBezTo>
                  <a:cubicBezTo>
                    <a:pt x="6825" y="47365"/>
                    <a:pt x="10493" y="47162"/>
                    <a:pt x="14211" y="47034"/>
                  </a:cubicBezTo>
                  <a:cubicBezTo>
                    <a:pt x="14695" y="47022"/>
                    <a:pt x="15179" y="46983"/>
                    <a:pt x="15662" y="46983"/>
                  </a:cubicBezTo>
                  <a:cubicBezTo>
                    <a:pt x="19311" y="46864"/>
                    <a:pt x="23020" y="46806"/>
                    <a:pt x="26786" y="46806"/>
                  </a:cubicBezTo>
                  <a:cubicBezTo>
                    <a:pt x="29472" y="46806"/>
                    <a:pt x="32187" y="46836"/>
                    <a:pt x="34928" y="46894"/>
                  </a:cubicBezTo>
                  <a:lnTo>
                    <a:pt x="35094" y="46894"/>
                  </a:lnTo>
                  <a:lnTo>
                    <a:pt x="35094" y="46893"/>
                  </a:lnTo>
                  <a:lnTo>
                    <a:pt x="35094" y="46893"/>
                  </a:lnTo>
                  <a:cubicBezTo>
                    <a:pt x="42296" y="46474"/>
                    <a:pt x="48964" y="46207"/>
                    <a:pt x="55098" y="46067"/>
                  </a:cubicBezTo>
                  <a:cubicBezTo>
                    <a:pt x="58596" y="45980"/>
                    <a:pt x="61930" y="45949"/>
                    <a:pt x="65078" y="45949"/>
                  </a:cubicBezTo>
                  <a:cubicBezTo>
                    <a:pt x="65654" y="45949"/>
                    <a:pt x="66224" y="45950"/>
                    <a:pt x="66787" y="45952"/>
                  </a:cubicBezTo>
                  <a:cubicBezTo>
                    <a:pt x="66877" y="45958"/>
                    <a:pt x="66964" y="45960"/>
                    <a:pt x="67049" y="45960"/>
                  </a:cubicBezTo>
                  <a:cubicBezTo>
                    <a:pt x="68483" y="45960"/>
                    <a:pt x="69133" y="45144"/>
                    <a:pt x="68977" y="43533"/>
                  </a:cubicBezTo>
                  <a:lnTo>
                    <a:pt x="67895" y="2022"/>
                  </a:lnTo>
                  <a:cubicBezTo>
                    <a:pt x="67920" y="1653"/>
                    <a:pt x="67857" y="1334"/>
                    <a:pt x="67755" y="1067"/>
                  </a:cubicBezTo>
                  <a:cubicBezTo>
                    <a:pt x="67615" y="723"/>
                    <a:pt x="67373" y="469"/>
                    <a:pt x="67042" y="303"/>
                  </a:cubicBezTo>
                  <a:cubicBezTo>
                    <a:pt x="66749" y="176"/>
                    <a:pt x="66405" y="99"/>
                    <a:pt x="65972" y="99"/>
                  </a:cubicBezTo>
                  <a:cubicBezTo>
                    <a:pt x="63747" y="35"/>
                    <a:pt x="61475" y="1"/>
                    <a:pt x="59161"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61"/>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61"/>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1"/>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1"/>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1"/>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1"/>
            <p:cNvSpPr/>
            <p:nvPr/>
          </p:nvSpPr>
          <p:spPr>
            <a:xfrm>
              <a:off x="663004" y="764704"/>
              <a:ext cx="11595" cy="15460"/>
            </a:xfrm>
            <a:custGeom>
              <a:rect b="b" l="l" r="r" t="t"/>
              <a:pathLst>
                <a:path extrusionOk="0" h="392" w="294">
                  <a:moveTo>
                    <a:pt x="135" y="1"/>
                  </a:moveTo>
                  <a:cubicBezTo>
                    <a:pt x="105" y="1"/>
                    <a:pt x="74" y="13"/>
                    <a:pt x="51" y="43"/>
                  </a:cubicBezTo>
                  <a:cubicBezTo>
                    <a:pt x="26" y="107"/>
                    <a:pt x="26" y="145"/>
                    <a:pt x="26" y="196"/>
                  </a:cubicBezTo>
                  <a:cubicBezTo>
                    <a:pt x="26" y="208"/>
                    <a:pt x="26" y="208"/>
                    <a:pt x="39" y="208"/>
                  </a:cubicBezTo>
                  <a:cubicBezTo>
                    <a:pt x="51" y="234"/>
                    <a:pt x="90" y="234"/>
                    <a:pt x="90" y="234"/>
                  </a:cubicBezTo>
                  <a:cubicBezTo>
                    <a:pt x="90" y="234"/>
                    <a:pt x="39" y="247"/>
                    <a:pt x="26" y="247"/>
                  </a:cubicBezTo>
                  <a:lnTo>
                    <a:pt x="0" y="259"/>
                  </a:lnTo>
                  <a:cubicBezTo>
                    <a:pt x="0" y="259"/>
                    <a:pt x="26" y="272"/>
                    <a:pt x="26" y="285"/>
                  </a:cubicBezTo>
                  <a:cubicBezTo>
                    <a:pt x="26" y="323"/>
                    <a:pt x="39" y="336"/>
                    <a:pt x="64" y="374"/>
                  </a:cubicBezTo>
                  <a:cubicBezTo>
                    <a:pt x="87" y="385"/>
                    <a:pt x="115" y="392"/>
                    <a:pt x="142" y="392"/>
                  </a:cubicBezTo>
                  <a:cubicBezTo>
                    <a:pt x="176" y="392"/>
                    <a:pt x="209" y="382"/>
                    <a:pt x="230" y="361"/>
                  </a:cubicBezTo>
                  <a:cubicBezTo>
                    <a:pt x="242" y="323"/>
                    <a:pt x="255" y="310"/>
                    <a:pt x="281" y="272"/>
                  </a:cubicBezTo>
                  <a:cubicBezTo>
                    <a:pt x="281" y="272"/>
                    <a:pt x="293" y="259"/>
                    <a:pt x="281" y="247"/>
                  </a:cubicBezTo>
                  <a:cubicBezTo>
                    <a:pt x="281" y="234"/>
                    <a:pt x="281" y="234"/>
                    <a:pt x="255" y="234"/>
                  </a:cubicBezTo>
                  <a:lnTo>
                    <a:pt x="191" y="234"/>
                  </a:lnTo>
                  <a:cubicBezTo>
                    <a:pt x="191" y="208"/>
                    <a:pt x="230" y="208"/>
                    <a:pt x="242" y="208"/>
                  </a:cubicBezTo>
                  <a:lnTo>
                    <a:pt x="255" y="196"/>
                  </a:lnTo>
                  <a:cubicBezTo>
                    <a:pt x="255" y="132"/>
                    <a:pt x="255" y="81"/>
                    <a:pt x="217" y="43"/>
                  </a:cubicBezTo>
                  <a:lnTo>
                    <a:pt x="191" y="17"/>
                  </a:lnTo>
                  <a:cubicBezTo>
                    <a:pt x="176" y="7"/>
                    <a:pt x="155" y="1"/>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61"/>
            <p:cNvSpPr/>
            <p:nvPr/>
          </p:nvSpPr>
          <p:spPr>
            <a:xfrm>
              <a:off x="683077" y="1543663"/>
              <a:ext cx="11595" cy="15617"/>
            </a:xfrm>
            <a:custGeom>
              <a:rect b="b" l="l" r="r" t="t"/>
              <a:pathLst>
                <a:path extrusionOk="0" h="396" w="294">
                  <a:moveTo>
                    <a:pt x="127" y="0"/>
                  </a:moveTo>
                  <a:cubicBezTo>
                    <a:pt x="100" y="0"/>
                    <a:pt x="72" y="13"/>
                    <a:pt x="52" y="40"/>
                  </a:cubicBezTo>
                  <a:cubicBezTo>
                    <a:pt x="26" y="91"/>
                    <a:pt x="26" y="129"/>
                    <a:pt x="26" y="180"/>
                  </a:cubicBezTo>
                  <a:cubicBezTo>
                    <a:pt x="26" y="193"/>
                    <a:pt x="26" y="193"/>
                    <a:pt x="39" y="193"/>
                  </a:cubicBezTo>
                  <a:cubicBezTo>
                    <a:pt x="52" y="218"/>
                    <a:pt x="90" y="218"/>
                    <a:pt x="90" y="218"/>
                  </a:cubicBezTo>
                  <a:cubicBezTo>
                    <a:pt x="90" y="218"/>
                    <a:pt x="39" y="231"/>
                    <a:pt x="26" y="231"/>
                  </a:cubicBezTo>
                  <a:lnTo>
                    <a:pt x="1" y="244"/>
                  </a:lnTo>
                  <a:cubicBezTo>
                    <a:pt x="1" y="244"/>
                    <a:pt x="26" y="257"/>
                    <a:pt x="26" y="282"/>
                  </a:cubicBezTo>
                  <a:cubicBezTo>
                    <a:pt x="26" y="308"/>
                    <a:pt x="39" y="320"/>
                    <a:pt x="64" y="359"/>
                  </a:cubicBezTo>
                  <a:cubicBezTo>
                    <a:pt x="89" y="383"/>
                    <a:pt x="115" y="395"/>
                    <a:pt x="142" y="395"/>
                  </a:cubicBezTo>
                  <a:cubicBezTo>
                    <a:pt x="173" y="395"/>
                    <a:pt x="203" y="379"/>
                    <a:pt x="230" y="346"/>
                  </a:cubicBezTo>
                  <a:cubicBezTo>
                    <a:pt x="243" y="308"/>
                    <a:pt x="255" y="295"/>
                    <a:pt x="281" y="257"/>
                  </a:cubicBezTo>
                  <a:cubicBezTo>
                    <a:pt x="281" y="257"/>
                    <a:pt x="294" y="244"/>
                    <a:pt x="281" y="231"/>
                  </a:cubicBezTo>
                  <a:cubicBezTo>
                    <a:pt x="281" y="218"/>
                    <a:pt x="281" y="218"/>
                    <a:pt x="255" y="218"/>
                  </a:cubicBezTo>
                  <a:lnTo>
                    <a:pt x="192" y="218"/>
                  </a:lnTo>
                  <a:cubicBezTo>
                    <a:pt x="192" y="193"/>
                    <a:pt x="230" y="193"/>
                    <a:pt x="243" y="193"/>
                  </a:cubicBezTo>
                  <a:lnTo>
                    <a:pt x="255" y="180"/>
                  </a:lnTo>
                  <a:cubicBezTo>
                    <a:pt x="255" y="129"/>
                    <a:pt x="255" y="91"/>
                    <a:pt x="217" y="40"/>
                  </a:cubicBezTo>
                  <a:lnTo>
                    <a:pt x="192" y="27"/>
                  </a:lnTo>
                  <a:cubicBezTo>
                    <a:pt x="174" y="10"/>
                    <a:pt x="151" y="0"/>
                    <a:pt x="1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61"/>
            <p:cNvSpPr/>
            <p:nvPr/>
          </p:nvSpPr>
          <p:spPr>
            <a:xfrm>
              <a:off x="678069" y="1236883"/>
              <a:ext cx="13606" cy="293809"/>
            </a:xfrm>
            <a:custGeom>
              <a:rect b="b" l="l" r="r" t="t"/>
              <a:pathLst>
                <a:path extrusionOk="0" h="7450" w="345">
                  <a:moveTo>
                    <a:pt x="90" y="1"/>
                  </a:moveTo>
                  <a:cubicBezTo>
                    <a:pt x="39" y="1"/>
                    <a:pt x="0" y="39"/>
                    <a:pt x="0" y="77"/>
                  </a:cubicBezTo>
                  <a:cubicBezTo>
                    <a:pt x="0" y="689"/>
                    <a:pt x="0" y="1312"/>
                    <a:pt x="26" y="1911"/>
                  </a:cubicBezTo>
                  <a:cubicBezTo>
                    <a:pt x="39" y="2522"/>
                    <a:pt x="51" y="3133"/>
                    <a:pt x="64" y="3745"/>
                  </a:cubicBezTo>
                  <a:cubicBezTo>
                    <a:pt x="64" y="3808"/>
                    <a:pt x="64" y="3885"/>
                    <a:pt x="90" y="3961"/>
                  </a:cubicBezTo>
                  <a:cubicBezTo>
                    <a:pt x="102" y="4025"/>
                    <a:pt x="128" y="4114"/>
                    <a:pt x="128" y="4190"/>
                  </a:cubicBezTo>
                  <a:cubicBezTo>
                    <a:pt x="128" y="4254"/>
                    <a:pt x="90" y="4330"/>
                    <a:pt x="64" y="4407"/>
                  </a:cubicBezTo>
                  <a:cubicBezTo>
                    <a:pt x="51" y="4470"/>
                    <a:pt x="51" y="4559"/>
                    <a:pt x="51" y="4636"/>
                  </a:cubicBezTo>
                  <a:cubicBezTo>
                    <a:pt x="51" y="4941"/>
                    <a:pt x="64" y="5234"/>
                    <a:pt x="90" y="5540"/>
                  </a:cubicBezTo>
                  <a:cubicBezTo>
                    <a:pt x="115" y="6164"/>
                    <a:pt x="128" y="6762"/>
                    <a:pt x="179" y="7374"/>
                  </a:cubicBezTo>
                  <a:cubicBezTo>
                    <a:pt x="179" y="7424"/>
                    <a:pt x="217" y="7450"/>
                    <a:pt x="255" y="7450"/>
                  </a:cubicBezTo>
                  <a:cubicBezTo>
                    <a:pt x="306" y="7450"/>
                    <a:pt x="344" y="7424"/>
                    <a:pt x="344" y="7374"/>
                  </a:cubicBezTo>
                  <a:lnTo>
                    <a:pt x="344" y="5540"/>
                  </a:lnTo>
                  <a:cubicBezTo>
                    <a:pt x="344" y="5234"/>
                    <a:pt x="344" y="4941"/>
                    <a:pt x="319" y="4636"/>
                  </a:cubicBezTo>
                  <a:cubicBezTo>
                    <a:pt x="319" y="4572"/>
                    <a:pt x="319" y="4496"/>
                    <a:pt x="306" y="4407"/>
                  </a:cubicBezTo>
                  <a:cubicBezTo>
                    <a:pt x="293" y="4330"/>
                    <a:pt x="242" y="4267"/>
                    <a:pt x="242" y="4190"/>
                  </a:cubicBezTo>
                  <a:cubicBezTo>
                    <a:pt x="230" y="4127"/>
                    <a:pt x="255" y="4050"/>
                    <a:pt x="281" y="3961"/>
                  </a:cubicBezTo>
                  <a:cubicBezTo>
                    <a:pt x="306" y="3897"/>
                    <a:pt x="293" y="3821"/>
                    <a:pt x="293" y="3745"/>
                  </a:cubicBezTo>
                  <a:cubicBezTo>
                    <a:pt x="281" y="3133"/>
                    <a:pt x="281" y="2522"/>
                    <a:pt x="242" y="1911"/>
                  </a:cubicBezTo>
                  <a:cubicBezTo>
                    <a:pt x="230" y="1312"/>
                    <a:pt x="191" y="689"/>
                    <a:pt x="166" y="77"/>
                  </a:cubicBezTo>
                  <a:cubicBezTo>
                    <a:pt x="166" y="39"/>
                    <a:pt x="128"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61"/>
            <p:cNvSpPr/>
            <p:nvPr/>
          </p:nvSpPr>
          <p:spPr>
            <a:xfrm>
              <a:off x="656970" y="1177649"/>
              <a:ext cx="13606" cy="294795"/>
            </a:xfrm>
            <a:custGeom>
              <a:rect b="b" l="l" r="r" t="t"/>
              <a:pathLst>
                <a:path extrusionOk="0" h="7475" w="345">
                  <a:moveTo>
                    <a:pt x="77" y="0"/>
                  </a:moveTo>
                  <a:cubicBezTo>
                    <a:pt x="26" y="0"/>
                    <a:pt x="1" y="39"/>
                    <a:pt x="1" y="90"/>
                  </a:cubicBezTo>
                  <a:cubicBezTo>
                    <a:pt x="1" y="688"/>
                    <a:pt x="1" y="1312"/>
                    <a:pt x="13" y="1910"/>
                  </a:cubicBezTo>
                  <a:cubicBezTo>
                    <a:pt x="26" y="2522"/>
                    <a:pt x="52" y="3146"/>
                    <a:pt x="64" y="3744"/>
                  </a:cubicBezTo>
                  <a:cubicBezTo>
                    <a:pt x="64" y="3808"/>
                    <a:pt x="64" y="3884"/>
                    <a:pt x="77" y="3973"/>
                  </a:cubicBezTo>
                  <a:cubicBezTo>
                    <a:pt x="90" y="4037"/>
                    <a:pt x="128" y="4113"/>
                    <a:pt x="128" y="4190"/>
                  </a:cubicBezTo>
                  <a:cubicBezTo>
                    <a:pt x="128" y="4253"/>
                    <a:pt x="77" y="4330"/>
                    <a:pt x="64" y="4419"/>
                  </a:cubicBezTo>
                  <a:cubicBezTo>
                    <a:pt x="52" y="4483"/>
                    <a:pt x="52" y="4559"/>
                    <a:pt x="52" y="4635"/>
                  </a:cubicBezTo>
                  <a:cubicBezTo>
                    <a:pt x="52" y="4954"/>
                    <a:pt x="64" y="5259"/>
                    <a:pt x="77" y="5565"/>
                  </a:cubicBezTo>
                  <a:cubicBezTo>
                    <a:pt x="115" y="6163"/>
                    <a:pt x="128" y="6787"/>
                    <a:pt x="179" y="7398"/>
                  </a:cubicBezTo>
                  <a:cubicBezTo>
                    <a:pt x="192" y="7437"/>
                    <a:pt x="217" y="7475"/>
                    <a:pt x="255" y="7475"/>
                  </a:cubicBezTo>
                  <a:cubicBezTo>
                    <a:pt x="306" y="7475"/>
                    <a:pt x="332" y="7437"/>
                    <a:pt x="332" y="7398"/>
                  </a:cubicBezTo>
                  <a:cubicBezTo>
                    <a:pt x="344" y="6787"/>
                    <a:pt x="332" y="6163"/>
                    <a:pt x="332" y="5565"/>
                  </a:cubicBezTo>
                  <a:cubicBezTo>
                    <a:pt x="332" y="5247"/>
                    <a:pt x="332" y="4941"/>
                    <a:pt x="319" y="4635"/>
                  </a:cubicBezTo>
                  <a:cubicBezTo>
                    <a:pt x="319" y="4572"/>
                    <a:pt x="319" y="4495"/>
                    <a:pt x="306" y="4419"/>
                  </a:cubicBezTo>
                  <a:cubicBezTo>
                    <a:pt x="281" y="4355"/>
                    <a:pt x="243" y="4266"/>
                    <a:pt x="243" y="4190"/>
                  </a:cubicBezTo>
                  <a:cubicBezTo>
                    <a:pt x="217" y="4126"/>
                    <a:pt x="255" y="4050"/>
                    <a:pt x="268" y="3973"/>
                  </a:cubicBezTo>
                  <a:cubicBezTo>
                    <a:pt x="306" y="3910"/>
                    <a:pt x="281" y="3820"/>
                    <a:pt x="281" y="3744"/>
                  </a:cubicBezTo>
                  <a:cubicBezTo>
                    <a:pt x="268" y="3146"/>
                    <a:pt x="268" y="2522"/>
                    <a:pt x="243" y="1910"/>
                  </a:cubicBezTo>
                  <a:cubicBezTo>
                    <a:pt x="217" y="1312"/>
                    <a:pt x="192" y="688"/>
                    <a:pt x="153" y="90"/>
                  </a:cubicBezTo>
                  <a:cubicBezTo>
                    <a:pt x="153" y="39"/>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61"/>
            <p:cNvSpPr/>
            <p:nvPr/>
          </p:nvSpPr>
          <p:spPr>
            <a:xfrm>
              <a:off x="692621" y="1903092"/>
              <a:ext cx="10609" cy="21809"/>
            </a:xfrm>
            <a:custGeom>
              <a:rect b="b" l="l" r="r" t="t"/>
              <a:pathLst>
                <a:path extrusionOk="0" h="553" w="269">
                  <a:moveTo>
                    <a:pt x="136" y="0"/>
                  </a:moveTo>
                  <a:cubicBezTo>
                    <a:pt x="101" y="0"/>
                    <a:pt x="61" y="17"/>
                    <a:pt x="52" y="56"/>
                  </a:cubicBezTo>
                  <a:cubicBezTo>
                    <a:pt x="13" y="120"/>
                    <a:pt x="13" y="196"/>
                    <a:pt x="13" y="285"/>
                  </a:cubicBezTo>
                  <a:cubicBezTo>
                    <a:pt x="13" y="285"/>
                    <a:pt x="13" y="298"/>
                    <a:pt x="39" y="298"/>
                  </a:cubicBezTo>
                  <a:cubicBezTo>
                    <a:pt x="52" y="298"/>
                    <a:pt x="77" y="311"/>
                    <a:pt x="77" y="311"/>
                  </a:cubicBezTo>
                  <a:cubicBezTo>
                    <a:pt x="77" y="311"/>
                    <a:pt x="26" y="336"/>
                    <a:pt x="13" y="336"/>
                  </a:cubicBezTo>
                  <a:cubicBezTo>
                    <a:pt x="1" y="336"/>
                    <a:pt x="1" y="349"/>
                    <a:pt x="1" y="349"/>
                  </a:cubicBezTo>
                  <a:cubicBezTo>
                    <a:pt x="1" y="374"/>
                    <a:pt x="13" y="400"/>
                    <a:pt x="13" y="413"/>
                  </a:cubicBezTo>
                  <a:cubicBezTo>
                    <a:pt x="39" y="438"/>
                    <a:pt x="52" y="489"/>
                    <a:pt x="77" y="527"/>
                  </a:cubicBezTo>
                  <a:cubicBezTo>
                    <a:pt x="77" y="540"/>
                    <a:pt x="103" y="540"/>
                    <a:pt x="77" y="540"/>
                  </a:cubicBezTo>
                  <a:cubicBezTo>
                    <a:pt x="94" y="548"/>
                    <a:pt x="111" y="553"/>
                    <a:pt x="127" y="553"/>
                  </a:cubicBezTo>
                  <a:cubicBezTo>
                    <a:pt x="159" y="553"/>
                    <a:pt x="187" y="536"/>
                    <a:pt x="204" y="502"/>
                  </a:cubicBezTo>
                  <a:cubicBezTo>
                    <a:pt x="243" y="476"/>
                    <a:pt x="243" y="425"/>
                    <a:pt x="255" y="400"/>
                  </a:cubicBezTo>
                  <a:cubicBezTo>
                    <a:pt x="255" y="362"/>
                    <a:pt x="268" y="349"/>
                    <a:pt x="255" y="336"/>
                  </a:cubicBezTo>
                  <a:cubicBezTo>
                    <a:pt x="255" y="336"/>
                    <a:pt x="255" y="311"/>
                    <a:pt x="243" y="311"/>
                  </a:cubicBezTo>
                  <a:cubicBezTo>
                    <a:pt x="230" y="298"/>
                    <a:pt x="179" y="298"/>
                    <a:pt x="179" y="298"/>
                  </a:cubicBezTo>
                  <a:cubicBezTo>
                    <a:pt x="179" y="298"/>
                    <a:pt x="204" y="285"/>
                    <a:pt x="230" y="285"/>
                  </a:cubicBezTo>
                  <a:cubicBezTo>
                    <a:pt x="243" y="285"/>
                    <a:pt x="243" y="260"/>
                    <a:pt x="243" y="260"/>
                  </a:cubicBezTo>
                  <a:cubicBezTo>
                    <a:pt x="243" y="183"/>
                    <a:pt x="243" y="120"/>
                    <a:pt x="192" y="43"/>
                  </a:cubicBezTo>
                  <a:cubicBezTo>
                    <a:pt x="192" y="31"/>
                    <a:pt x="179" y="31"/>
                    <a:pt x="166" y="5"/>
                  </a:cubicBezTo>
                  <a:cubicBezTo>
                    <a:pt x="157" y="2"/>
                    <a:pt x="147"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61"/>
            <p:cNvSpPr/>
            <p:nvPr/>
          </p:nvSpPr>
          <p:spPr>
            <a:xfrm>
              <a:off x="675545" y="2010242"/>
              <a:ext cx="11595" cy="39871"/>
            </a:xfrm>
            <a:custGeom>
              <a:rect b="b" l="l" r="r" t="t"/>
              <a:pathLst>
                <a:path extrusionOk="0" h="1011" w="294">
                  <a:moveTo>
                    <a:pt x="154" y="0"/>
                  </a:moveTo>
                  <a:cubicBezTo>
                    <a:pt x="103" y="0"/>
                    <a:pt x="64" y="13"/>
                    <a:pt x="52" y="64"/>
                  </a:cubicBezTo>
                  <a:cubicBezTo>
                    <a:pt x="26" y="229"/>
                    <a:pt x="26" y="370"/>
                    <a:pt x="26" y="510"/>
                  </a:cubicBezTo>
                  <a:cubicBezTo>
                    <a:pt x="26" y="522"/>
                    <a:pt x="26" y="522"/>
                    <a:pt x="39" y="548"/>
                  </a:cubicBezTo>
                  <a:cubicBezTo>
                    <a:pt x="52" y="561"/>
                    <a:pt x="90" y="561"/>
                    <a:pt x="90" y="573"/>
                  </a:cubicBezTo>
                  <a:cubicBezTo>
                    <a:pt x="90" y="586"/>
                    <a:pt x="39" y="586"/>
                    <a:pt x="26" y="611"/>
                  </a:cubicBezTo>
                  <a:cubicBezTo>
                    <a:pt x="1" y="624"/>
                    <a:pt x="1" y="624"/>
                    <a:pt x="1" y="637"/>
                  </a:cubicBezTo>
                  <a:cubicBezTo>
                    <a:pt x="1" y="675"/>
                    <a:pt x="26" y="713"/>
                    <a:pt x="26" y="752"/>
                  </a:cubicBezTo>
                  <a:cubicBezTo>
                    <a:pt x="39" y="828"/>
                    <a:pt x="52" y="892"/>
                    <a:pt x="90" y="968"/>
                  </a:cubicBezTo>
                  <a:cubicBezTo>
                    <a:pt x="99" y="997"/>
                    <a:pt x="109" y="1011"/>
                    <a:pt x="113" y="1011"/>
                  </a:cubicBezTo>
                  <a:cubicBezTo>
                    <a:pt x="115" y="1011"/>
                    <a:pt x="115" y="1009"/>
                    <a:pt x="115" y="1006"/>
                  </a:cubicBezTo>
                  <a:cubicBezTo>
                    <a:pt x="127" y="1009"/>
                    <a:pt x="139" y="1011"/>
                    <a:pt x="151" y="1011"/>
                  </a:cubicBezTo>
                  <a:cubicBezTo>
                    <a:pt x="188" y="1011"/>
                    <a:pt x="220" y="994"/>
                    <a:pt x="230" y="955"/>
                  </a:cubicBezTo>
                  <a:cubicBezTo>
                    <a:pt x="255" y="879"/>
                    <a:pt x="255" y="815"/>
                    <a:pt x="281" y="739"/>
                  </a:cubicBezTo>
                  <a:cubicBezTo>
                    <a:pt x="281" y="701"/>
                    <a:pt x="294" y="650"/>
                    <a:pt x="281" y="624"/>
                  </a:cubicBezTo>
                  <a:cubicBezTo>
                    <a:pt x="281" y="611"/>
                    <a:pt x="281" y="611"/>
                    <a:pt x="255" y="586"/>
                  </a:cubicBezTo>
                  <a:cubicBezTo>
                    <a:pt x="243" y="573"/>
                    <a:pt x="192" y="573"/>
                    <a:pt x="192" y="561"/>
                  </a:cubicBezTo>
                  <a:cubicBezTo>
                    <a:pt x="192" y="548"/>
                    <a:pt x="230" y="548"/>
                    <a:pt x="243" y="522"/>
                  </a:cubicBezTo>
                  <a:cubicBezTo>
                    <a:pt x="255" y="510"/>
                    <a:pt x="255" y="510"/>
                    <a:pt x="255" y="497"/>
                  </a:cubicBezTo>
                  <a:cubicBezTo>
                    <a:pt x="255" y="357"/>
                    <a:pt x="255" y="204"/>
                    <a:pt x="217" y="64"/>
                  </a:cubicBezTo>
                  <a:cubicBezTo>
                    <a:pt x="192" y="38"/>
                    <a:pt x="179" y="0"/>
                    <a:pt x="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61"/>
            <p:cNvSpPr/>
            <p:nvPr/>
          </p:nvSpPr>
          <p:spPr>
            <a:xfrm>
              <a:off x="695145" y="1942963"/>
              <a:ext cx="12581" cy="149153"/>
            </a:xfrm>
            <a:custGeom>
              <a:rect b="b" l="l" r="r" t="t"/>
              <a:pathLst>
                <a:path extrusionOk="0" h="3782" w="319">
                  <a:moveTo>
                    <a:pt x="115" y="0"/>
                  </a:moveTo>
                  <a:cubicBezTo>
                    <a:pt x="64" y="0"/>
                    <a:pt x="39" y="38"/>
                    <a:pt x="39" y="89"/>
                  </a:cubicBezTo>
                  <a:cubicBezTo>
                    <a:pt x="13" y="382"/>
                    <a:pt x="13" y="688"/>
                    <a:pt x="13" y="993"/>
                  </a:cubicBezTo>
                  <a:cubicBezTo>
                    <a:pt x="13" y="1299"/>
                    <a:pt x="13" y="1592"/>
                    <a:pt x="39" y="1897"/>
                  </a:cubicBezTo>
                  <a:cubicBezTo>
                    <a:pt x="39" y="1935"/>
                    <a:pt x="39" y="1974"/>
                    <a:pt x="51" y="2012"/>
                  </a:cubicBezTo>
                  <a:cubicBezTo>
                    <a:pt x="64" y="2037"/>
                    <a:pt x="102" y="2088"/>
                    <a:pt x="102" y="2126"/>
                  </a:cubicBezTo>
                  <a:cubicBezTo>
                    <a:pt x="102" y="2152"/>
                    <a:pt x="51" y="2203"/>
                    <a:pt x="39" y="2228"/>
                  </a:cubicBezTo>
                  <a:cubicBezTo>
                    <a:pt x="13" y="2267"/>
                    <a:pt x="13" y="2317"/>
                    <a:pt x="13" y="2343"/>
                  </a:cubicBezTo>
                  <a:cubicBezTo>
                    <a:pt x="0" y="2483"/>
                    <a:pt x="39" y="2649"/>
                    <a:pt x="39" y="2789"/>
                  </a:cubicBezTo>
                  <a:cubicBezTo>
                    <a:pt x="51" y="3094"/>
                    <a:pt x="77" y="3400"/>
                    <a:pt x="115" y="3693"/>
                  </a:cubicBezTo>
                  <a:cubicBezTo>
                    <a:pt x="115" y="3744"/>
                    <a:pt x="140" y="3756"/>
                    <a:pt x="191" y="3782"/>
                  </a:cubicBezTo>
                  <a:cubicBezTo>
                    <a:pt x="230" y="3782"/>
                    <a:pt x="268" y="3744"/>
                    <a:pt x="268" y="3693"/>
                  </a:cubicBezTo>
                  <a:cubicBezTo>
                    <a:pt x="293" y="3400"/>
                    <a:pt x="306" y="3094"/>
                    <a:pt x="306" y="2789"/>
                  </a:cubicBezTo>
                  <a:cubicBezTo>
                    <a:pt x="306" y="2649"/>
                    <a:pt x="319" y="2483"/>
                    <a:pt x="306" y="2343"/>
                  </a:cubicBezTo>
                  <a:cubicBezTo>
                    <a:pt x="306" y="2317"/>
                    <a:pt x="306" y="2267"/>
                    <a:pt x="293" y="2228"/>
                  </a:cubicBezTo>
                  <a:cubicBezTo>
                    <a:pt x="268" y="2203"/>
                    <a:pt x="230" y="2152"/>
                    <a:pt x="230" y="2126"/>
                  </a:cubicBezTo>
                  <a:cubicBezTo>
                    <a:pt x="230" y="2088"/>
                    <a:pt x="255" y="2037"/>
                    <a:pt x="268" y="2012"/>
                  </a:cubicBezTo>
                  <a:cubicBezTo>
                    <a:pt x="306" y="1974"/>
                    <a:pt x="293" y="1935"/>
                    <a:pt x="293" y="1897"/>
                  </a:cubicBezTo>
                  <a:cubicBezTo>
                    <a:pt x="268" y="1592"/>
                    <a:pt x="268" y="1299"/>
                    <a:pt x="255" y="993"/>
                  </a:cubicBezTo>
                  <a:cubicBezTo>
                    <a:pt x="242" y="688"/>
                    <a:pt x="230" y="382"/>
                    <a:pt x="191" y="89"/>
                  </a:cubicBezTo>
                  <a:cubicBezTo>
                    <a:pt x="191" y="38"/>
                    <a:pt x="166"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61"/>
            <p:cNvSpPr/>
            <p:nvPr/>
          </p:nvSpPr>
          <p:spPr>
            <a:xfrm>
              <a:off x="687613" y="1576356"/>
              <a:ext cx="14592" cy="310373"/>
            </a:xfrm>
            <a:custGeom>
              <a:rect b="b" l="l" r="r" t="t"/>
              <a:pathLst>
                <a:path extrusionOk="0" h="7870" w="370">
                  <a:moveTo>
                    <a:pt x="77" y="1"/>
                  </a:moveTo>
                  <a:cubicBezTo>
                    <a:pt x="39" y="1"/>
                    <a:pt x="0" y="39"/>
                    <a:pt x="0" y="77"/>
                  </a:cubicBezTo>
                  <a:cubicBezTo>
                    <a:pt x="0" y="714"/>
                    <a:pt x="0" y="1376"/>
                    <a:pt x="13" y="2013"/>
                  </a:cubicBezTo>
                  <a:cubicBezTo>
                    <a:pt x="39" y="2649"/>
                    <a:pt x="51" y="3299"/>
                    <a:pt x="64" y="3935"/>
                  </a:cubicBezTo>
                  <a:cubicBezTo>
                    <a:pt x="64" y="4012"/>
                    <a:pt x="64" y="4088"/>
                    <a:pt x="77" y="4177"/>
                  </a:cubicBezTo>
                  <a:cubicBezTo>
                    <a:pt x="102" y="4254"/>
                    <a:pt x="128" y="4330"/>
                    <a:pt x="128" y="4406"/>
                  </a:cubicBezTo>
                  <a:cubicBezTo>
                    <a:pt x="128" y="4496"/>
                    <a:pt x="77" y="4572"/>
                    <a:pt x="64" y="4648"/>
                  </a:cubicBezTo>
                  <a:cubicBezTo>
                    <a:pt x="51" y="4725"/>
                    <a:pt x="51" y="4814"/>
                    <a:pt x="51" y="4890"/>
                  </a:cubicBezTo>
                  <a:cubicBezTo>
                    <a:pt x="51" y="5221"/>
                    <a:pt x="64" y="5540"/>
                    <a:pt x="77" y="5858"/>
                  </a:cubicBezTo>
                  <a:cubicBezTo>
                    <a:pt x="115" y="6495"/>
                    <a:pt x="128" y="7157"/>
                    <a:pt x="179" y="7793"/>
                  </a:cubicBezTo>
                  <a:cubicBezTo>
                    <a:pt x="179" y="7819"/>
                    <a:pt x="204" y="7857"/>
                    <a:pt x="268" y="7870"/>
                  </a:cubicBezTo>
                  <a:cubicBezTo>
                    <a:pt x="319" y="7870"/>
                    <a:pt x="357" y="7832"/>
                    <a:pt x="357" y="7793"/>
                  </a:cubicBezTo>
                  <a:cubicBezTo>
                    <a:pt x="370" y="7157"/>
                    <a:pt x="357" y="6495"/>
                    <a:pt x="357" y="5858"/>
                  </a:cubicBezTo>
                  <a:cubicBezTo>
                    <a:pt x="357" y="5527"/>
                    <a:pt x="357" y="5209"/>
                    <a:pt x="331" y="4890"/>
                  </a:cubicBezTo>
                  <a:cubicBezTo>
                    <a:pt x="331" y="4814"/>
                    <a:pt x="331" y="4725"/>
                    <a:pt x="319" y="4648"/>
                  </a:cubicBezTo>
                  <a:cubicBezTo>
                    <a:pt x="306" y="4572"/>
                    <a:pt x="255" y="4496"/>
                    <a:pt x="255" y="4406"/>
                  </a:cubicBezTo>
                  <a:cubicBezTo>
                    <a:pt x="242" y="4330"/>
                    <a:pt x="268" y="4254"/>
                    <a:pt x="293" y="4177"/>
                  </a:cubicBezTo>
                  <a:cubicBezTo>
                    <a:pt x="319" y="4088"/>
                    <a:pt x="306" y="4012"/>
                    <a:pt x="306" y="3935"/>
                  </a:cubicBezTo>
                  <a:cubicBezTo>
                    <a:pt x="268" y="3299"/>
                    <a:pt x="268" y="2649"/>
                    <a:pt x="242" y="2013"/>
                  </a:cubicBezTo>
                  <a:cubicBezTo>
                    <a:pt x="230" y="1376"/>
                    <a:pt x="191" y="714"/>
                    <a:pt x="166" y="77"/>
                  </a:cubicBezTo>
                  <a:cubicBezTo>
                    <a:pt x="166"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61"/>
            <p:cNvSpPr/>
            <p:nvPr/>
          </p:nvSpPr>
          <p:spPr>
            <a:xfrm>
              <a:off x="664503" y="1501032"/>
              <a:ext cx="19640" cy="493166"/>
            </a:xfrm>
            <a:custGeom>
              <a:rect b="b" l="l" r="r" t="t"/>
              <a:pathLst>
                <a:path extrusionOk="0" h="12505" w="498">
                  <a:moveTo>
                    <a:pt x="77" y="1"/>
                  </a:moveTo>
                  <a:cubicBezTo>
                    <a:pt x="26" y="1"/>
                    <a:pt x="1" y="39"/>
                    <a:pt x="1" y="90"/>
                  </a:cubicBezTo>
                  <a:lnTo>
                    <a:pt x="13" y="1631"/>
                  </a:lnTo>
                  <a:lnTo>
                    <a:pt x="52" y="3171"/>
                  </a:lnTo>
                  <a:lnTo>
                    <a:pt x="128" y="6265"/>
                  </a:lnTo>
                  <a:cubicBezTo>
                    <a:pt x="141" y="6393"/>
                    <a:pt x="128" y="6520"/>
                    <a:pt x="153" y="6647"/>
                  </a:cubicBezTo>
                  <a:cubicBezTo>
                    <a:pt x="179" y="6775"/>
                    <a:pt x="204" y="6902"/>
                    <a:pt x="204" y="7029"/>
                  </a:cubicBezTo>
                  <a:cubicBezTo>
                    <a:pt x="217" y="7157"/>
                    <a:pt x="179" y="7284"/>
                    <a:pt x="153" y="7411"/>
                  </a:cubicBezTo>
                  <a:lnTo>
                    <a:pt x="153" y="7793"/>
                  </a:lnTo>
                  <a:cubicBezTo>
                    <a:pt x="153" y="8303"/>
                    <a:pt x="192" y="8825"/>
                    <a:pt x="204" y="9334"/>
                  </a:cubicBezTo>
                  <a:cubicBezTo>
                    <a:pt x="243" y="10366"/>
                    <a:pt x="281" y="11384"/>
                    <a:pt x="332" y="12416"/>
                  </a:cubicBezTo>
                  <a:cubicBezTo>
                    <a:pt x="332" y="12467"/>
                    <a:pt x="370" y="12505"/>
                    <a:pt x="408" y="12505"/>
                  </a:cubicBezTo>
                  <a:cubicBezTo>
                    <a:pt x="459" y="12505"/>
                    <a:pt x="497" y="12467"/>
                    <a:pt x="497" y="12416"/>
                  </a:cubicBezTo>
                  <a:cubicBezTo>
                    <a:pt x="497" y="11384"/>
                    <a:pt x="472" y="10366"/>
                    <a:pt x="459" y="9334"/>
                  </a:cubicBezTo>
                  <a:cubicBezTo>
                    <a:pt x="446" y="8825"/>
                    <a:pt x="459" y="8303"/>
                    <a:pt x="434" y="7793"/>
                  </a:cubicBezTo>
                  <a:cubicBezTo>
                    <a:pt x="408" y="7666"/>
                    <a:pt x="408" y="7539"/>
                    <a:pt x="395" y="7411"/>
                  </a:cubicBezTo>
                  <a:cubicBezTo>
                    <a:pt x="370" y="7284"/>
                    <a:pt x="319" y="7157"/>
                    <a:pt x="319" y="7029"/>
                  </a:cubicBezTo>
                  <a:cubicBezTo>
                    <a:pt x="306" y="6902"/>
                    <a:pt x="332" y="6775"/>
                    <a:pt x="344" y="6647"/>
                  </a:cubicBezTo>
                  <a:cubicBezTo>
                    <a:pt x="370" y="6520"/>
                    <a:pt x="344" y="6393"/>
                    <a:pt x="344" y="6265"/>
                  </a:cubicBezTo>
                  <a:lnTo>
                    <a:pt x="268" y="3171"/>
                  </a:lnTo>
                  <a:lnTo>
                    <a:pt x="217" y="1631"/>
                  </a:lnTo>
                  <a:lnTo>
                    <a:pt x="153" y="90"/>
                  </a:lnTo>
                  <a:cubicBezTo>
                    <a:pt x="153"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61"/>
            <p:cNvSpPr/>
            <p:nvPr/>
          </p:nvSpPr>
          <p:spPr>
            <a:xfrm>
              <a:off x="666514" y="799527"/>
              <a:ext cx="17629" cy="412319"/>
            </a:xfrm>
            <a:custGeom>
              <a:rect b="b" l="l" r="r" t="t"/>
              <a:pathLst>
                <a:path extrusionOk="0" h="10455" w="447">
                  <a:moveTo>
                    <a:pt x="77" y="0"/>
                  </a:moveTo>
                  <a:cubicBezTo>
                    <a:pt x="26" y="0"/>
                    <a:pt x="1" y="26"/>
                    <a:pt x="1" y="77"/>
                  </a:cubicBezTo>
                  <a:lnTo>
                    <a:pt x="13" y="1363"/>
                  </a:lnTo>
                  <a:lnTo>
                    <a:pt x="26" y="2662"/>
                  </a:lnTo>
                  <a:lnTo>
                    <a:pt x="90" y="5234"/>
                  </a:lnTo>
                  <a:cubicBezTo>
                    <a:pt x="90" y="5348"/>
                    <a:pt x="77" y="5437"/>
                    <a:pt x="102" y="5552"/>
                  </a:cubicBezTo>
                  <a:cubicBezTo>
                    <a:pt x="115" y="5667"/>
                    <a:pt x="153" y="5756"/>
                    <a:pt x="153" y="5870"/>
                  </a:cubicBezTo>
                  <a:cubicBezTo>
                    <a:pt x="166" y="5972"/>
                    <a:pt x="115" y="6074"/>
                    <a:pt x="102" y="6189"/>
                  </a:cubicBezTo>
                  <a:lnTo>
                    <a:pt x="102" y="6507"/>
                  </a:lnTo>
                  <a:cubicBezTo>
                    <a:pt x="102" y="6940"/>
                    <a:pt x="141" y="7373"/>
                    <a:pt x="153" y="7793"/>
                  </a:cubicBezTo>
                  <a:cubicBezTo>
                    <a:pt x="192" y="8659"/>
                    <a:pt x="217" y="9512"/>
                    <a:pt x="268" y="10378"/>
                  </a:cubicBezTo>
                  <a:cubicBezTo>
                    <a:pt x="268" y="10429"/>
                    <a:pt x="293" y="10454"/>
                    <a:pt x="357" y="10454"/>
                  </a:cubicBezTo>
                  <a:cubicBezTo>
                    <a:pt x="408" y="10454"/>
                    <a:pt x="446" y="10429"/>
                    <a:pt x="446" y="10378"/>
                  </a:cubicBezTo>
                  <a:cubicBezTo>
                    <a:pt x="446" y="9512"/>
                    <a:pt x="421" y="8659"/>
                    <a:pt x="421" y="7793"/>
                  </a:cubicBezTo>
                  <a:cubicBezTo>
                    <a:pt x="408" y="7373"/>
                    <a:pt x="408" y="6940"/>
                    <a:pt x="395" y="6507"/>
                  </a:cubicBezTo>
                  <a:cubicBezTo>
                    <a:pt x="395" y="6392"/>
                    <a:pt x="395" y="6303"/>
                    <a:pt x="383" y="6189"/>
                  </a:cubicBezTo>
                  <a:cubicBezTo>
                    <a:pt x="357" y="6074"/>
                    <a:pt x="319" y="5985"/>
                    <a:pt x="319" y="5870"/>
                  </a:cubicBezTo>
                  <a:cubicBezTo>
                    <a:pt x="293" y="5781"/>
                    <a:pt x="332" y="5667"/>
                    <a:pt x="344" y="5552"/>
                  </a:cubicBezTo>
                  <a:cubicBezTo>
                    <a:pt x="357" y="5437"/>
                    <a:pt x="344" y="5348"/>
                    <a:pt x="344" y="5234"/>
                  </a:cubicBezTo>
                  <a:lnTo>
                    <a:pt x="268" y="2662"/>
                  </a:lnTo>
                  <a:lnTo>
                    <a:pt x="217" y="1363"/>
                  </a:lnTo>
                  <a:lnTo>
                    <a:pt x="153" y="77"/>
                  </a:lnTo>
                  <a:cubicBezTo>
                    <a:pt x="153" y="26"/>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61"/>
            <p:cNvSpPr/>
            <p:nvPr/>
          </p:nvSpPr>
          <p:spPr>
            <a:xfrm>
              <a:off x="644429" y="722704"/>
              <a:ext cx="17116" cy="408296"/>
            </a:xfrm>
            <a:custGeom>
              <a:rect b="b" l="l" r="r" t="t"/>
              <a:pathLst>
                <a:path extrusionOk="0" h="10353" w="434">
                  <a:moveTo>
                    <a:pt x="77" y="0"/>
                  </a:moveTo>
                  <a:cubicBezTo>
                    <a:pt x="26" y="0"/>
                    <a:pt x="0" y="38"/>
                    <a:pt x="0" y="76"/>
                  </a:cubicBezTo>
                  <a:lnTo>
                    <a:pt x="13" y="1350"/>
                  </a:lnTo>
                  <a:lnTo>
                    <a:pt x="26" y="2623"/>
                  </a:lnTo>
                  <a:lnTo>
                    <a:pt x="89" y="5170"/>
                  </a:lnTo>
                  <a:cubicBezTo>
                    <a:pt x="89" y="5284"/>
                    <a:pt x="89" y="5386"/>
                    <a:pt x="115" y="5488"/>
                  </a:cubicBezTo>
                  <a:cubicBezTo>
                    <a:pt x="128" y="5603"/>
                    <a:pt x="153" y="5705"/>
                    <a:pt x="153" y="5806"/>
                  </a:cubicBezTo>
                  <a:cubicBezTo>
                    <a:pt x="179" y="5921"/>
                    <a:pt x="128" y="6023"/>
                    <a:pt x="115" y="6125"/>
                  </a:cubicBezTo>
                  <a:lnTo>
                    <a:pt x="115" y="6443"/>
                  </a:lnTo>
                  <a:cubicBezTo>
                    <a:pt x="115" y="6876"/>
                    <a:pt x="140" y="7296"/>
                    <a:pt x="153" y="7729"/>
                  </a:cubicBezTo>
                  <a:cubicBezTo>
                    <a:pt x="191" y="8570"/>
                    <a:pt x="217" y="9423"/>
                    <a:pt x="268" y="10276"/>
                  </a:cubicBezTo>
                  <a:cubicBezTo>
                    <a:pt x="268" y="10314"/>
                    <a:pt x="306" y="10352"/>
                    <a:pt x="344" y="10352"/>
                  </a:cubicBezTo>
                  <a:cubicBezTo>
                    <a:pt x="395" y="10352"/>
                    <a:pt x="433" y="10314"/>
                    <a:pt x="433" y="10276"/>
                  </a:cubicBezTo>
                  <a:cubicBezTo>
                    <a:pt x="433" y="9423"/>
                    <a:pt x="408" y="8570"/>
                    <a:pt x="408" y="7729"/>
                  </a:cubicBezTo>
                  <a:cubicBezTo>
                    <a:pt x="395" y="7296"/>
                    <a:pt x="395" y="6876"/>
                    <a:pt x="382" y="6443"/>
                  </a:cubicBezTo>
                  <a:cubicBezTo>
                    <a:pt x="382" y="6341"/>
                    <a:pt x="382" y="6239"/>
                    <a:pt x="370" y="6125"/>
                  </a:cubicBezTo>
                  <a:cubicBezTo>
                    <a:pt x="344" y="6023"/>
                    <a:pt x="306" y="5921"/>
                    <a:pt x="306" y="5806"/>
                  </a:cubicBezTo>
                  <a:cubicBezTo>
                    <a:pt x="280" y="5705"/>
                    <a:pt x="319" y="5603"/>
                    <a:pt x="331" y="5488"/>
                  </a:cubicBezTo>
                  <a:cubicBezTo>
                    <a:pt x="344" y="5386"/>
                    <a:pt x="331" y="5284"/>
                    <a:pt x="331" y="5170"/>
                  </a:cubicBezTo>
                  <a:lnTo>
                    <a:pt x="268" y="2623"/>
                  </a:lnTo>
                  <a:lnTo>
                    <a:pt x="217" y="1350"/>
                  </a:lnTo>
                  <a:lnTo>
                    <a:pt x="153" y="76"/>
                  </a:lnTo>
                  <a:cubicBezTo>
                    <a:pt x="153" y="38"/>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61"/>
            <p:cNvSpPr/>
            <p:nvPr/>
          </p:nvSpPr>
          <p:spPr>
            <a:xfrm>
              <a:off x="618795" y="371675"/>
              <a:ext cx="2822779" cy="1916150"/>
            </a:xfrm>
            <a:custGeom>
              <a:rect b="b" l="l" r="r" t="t"/>
              <a:pathLst>
                <a:path extrusionOk="0" h="48587" w="71576">
                  <a:moveTo>
                    <a:pt x="62463" y="440"/>
                  </a:moveTo>
                  <a:cubicBezTo>
                    <a:pt x="63155" y="440"/>
                    <a:pt x="63846" y="446"/>
                    <a:pt x="64534" y="459"/>
                  </a:cubicBezTo>
                  <a:lnTo>
                    <a:pt x="66609" y="472"/>
                  </a:lnTo>
                  <a:lnTo>
                    <a:pt x="67641" y="484"/>
                  </a:lnTo>
                  <a:cubicBezTo>
                    <a:pt x="67972" y="484"/>
                    <a:pt x="68316" y="535"/>
                    <a:pt x="68596" y="663"/>
                  </a:cubicBezTo>
                  <a:cubicBezTo>
                    <a:pt x="68608" y="675"/>
                    <a:pt x="68634" y="675"/>
                    <a:pt x="68647" y="675"/>
                  </a:cubicBezTo>
                  <a:cubicBezTo>
                    <a:pt x="68665" y="676"/>
                    <a:pt x="68684" y="677"/>
                    <a:pt x="68703" y="678"/>
                  </a:cubicBezTo>
                  <a:lnTo>
                    <a:pt x="68703" y="678"/>
                  </a:lnTo>
                  <a:cubicBezTo>
                    <a:pt x="68858" y="770"/>
                    <a:pt x="68999" y="883"/>
                    <a:pt x="69105" y="1032"/>
                  </a:cubicBezTo>
                  <a:cubicBezTo>
                    <a:pt x="69232" y="1197"/>
                    <a:pt x="69309" y="1414"/>
                    <a:pt x="69360" y="1618"/>
                  </a:cubicBezTo>
                  <a:cubicBezTo>
                    <a:pt x="69411" y="1821"/>
                    <a:pt x="69423" y="2038"/>
                    <a:pt x="69423" y="2267"/>
                  </a:cubicBezTo>
                  <a:lnTo>
                    <a:pt x="69462" y="2955"/>
                  </a:lnTo>
                  <a:lnTo>
                    <a:pt x="69538" y="5680"/>
                  </a:lnTo>
                  <a:lnTo>
                    <a:pt x="69678" y="11117"/>
                  </a:lnTo>
                  <a:lnTo>
                    <a:pt x="69971" y="22004"/>
                  </a:lnTo>
                  <a:lnTo>
                    <a:pt x="70518" y="43790"/>
                  </a:lnTo>
                  <a:cubicBezTo>
                    <a:pt x="70557" y="44147"/>
                    <a:pt x="70557" y="44529"/>
                    <a:pt x="70468" y="44873"/>
                  </a:cubicBezTo>
                  <a:cubicBezTo>
                    <a:pt x="70391" y="45229"/>
                    <a:pt x="70213" y="45560"/>
                    <a:pt x="69933" y="45789"/>
                  </a:cubicBezTo>
                  <a:cubicBezTo>
                    <a:pt x="69640" y="46006"/>
                    <a:pt x="69296" y="46108"/>
                    <a:pt x="68927" y="46133"/>
                  </a:cubicBezTo>
                  <a:cubicBezTo>
                    <a:pt x="68838" y="46140"/>
                    <a:pt x="68752" y="46143"/>
                    <a:pt x="68664" y="46143"/>
                  </a:cubicBezTo>
                  <a:cubicBezTo>
                    <a:pt x="68577" y="46143"/>
                    <a:pt x="68487" y="46140"/>
                    <a:pt x="68392" y="46133"/>
                  </a:cubicBezTo>
                  <a:lnTo>
                    <a:pt x="67832" y="46133"/>
                  </a:lnTo>
                  <a:cubicBezTo>
                    <a:pt x="67093" y="46127"/>
                    <a:pt x="66348" y="46124"/>
                    <a:pt x="65603" y="46124"/>
                  </a:cubicBezTo>
                  <a:cubicBezTo>
                    <a:pt x="64858" y="46124"/>
                    <a:pt x="64114" y="46127"/>
                    <a:pt x="63375" y="46133"/>
                  </a:cubicBezTo>
                  <a:cubicBezTo>
                    <a:pt x="60395" y="46146"/>
                    <a:pt x="57441" y="46210"/>
                    <a:pt x="54462" y="46299"/>
                  </a:cubicBezTo>
                  <a:cubicBezTo>
                    <a:pt x="51482" y="46375"/>
                    <a:pt x="48502" y="46464"/>
                    <a:pt x="45548" y="46592"/>
                  </a:cubicBezTo>
                  <a:cubicBezTo>
                    <a:pt x="42632" y="46717"/>
                    <a:pt x="39715" y="46842"/>
                    <a:pt x="36799" y="47003"/>
                  </a:cubicBezTo>
                  <a:lnTo>
                    <a:pt x="36799" y="47003"/>
                  </a:lnTo>
                  <a:cubicBezTo>
                    <a:pt x="36748" y="43229"/>
                    <a:pt x="36672" y="39454"/>
                    <a:pt x="36584" y="35679"/>
                  </a:cubicBezTo>
                  <a:lnTo>
                    <a:pt x="36304" y="24219"/>
                  </a:lnTo>
                  <a:lnTo>
                    <a:pt x="35985" y="12759"/>
                  </a:lnTo>
                  <a:cubicBezTo>
                    <a:pt x="35872" y="8979"/>
                    <a:pt x="35746" y="5199"/>
                    <a:pt x="35620" y="1418"/>
                  </a:cubicBezTo>
                  <a:lnTo>
                    <a:pt x="35620" y="1418"/>
                  </a:lnTo>
                  <a:cubicBezTo>
                    <a:pt x="38356" y="1231"/>
                    <a:pt x="41067" y="1055"/>
                    <a:pt x="43804" y="917"/>
                  </a:cubicBezTo>
                  <a:cubicBezTo>
                    <a:pt x="46567" y="777"/>
                    <a:pt x="49317" y="663"/>
                    <a:pt x="52093" y="586"/>
                  </a:cubicBezTo>
                  <a:cubicBezTo>
                    <a:pt x="54844" y="523"/>
                    <a:pt x="57620" y="459"/>
                    <a:pt x="60383" y="459"/>
                  </a:cubicBezTo>
                  <a:cubicBezTo>
                    <a:pt x="61077" y="446"/>
                    <a:pt x="61771" y="440"/>
                    <a:pt x="62463" y="440"/>
                  </a:cubicBezTo>
                  <a:close/>
                  <a:moveTo>
                    <a:pt x="69071" y="732"/>
                  </a:moveTo>
                  <a:lnTo>
                    <a:pt x="69071" y="732"/>
                  </a:lnTo>
                  <a:cubicBezTo>
                    <a:pt x="69314" y="791"/>
                    <a:pt x="69542" y="899"/>
                    <a:pt x="69729" y="1070"/>
                  </a:cubicBezTo>
                  <a:cubicBezTo>
                    <a:pt x="70009" y="1325"/>
                    <a:pt x="70136" y="1719"/>
                    <a:pt x="70175" y="2127"/>
                  </a:cubicBezTo>
                  <a:lnTo>
                    <a:pt x="70238" y="4661"/>
                  </a:lnTo>
                  <a:lnTo>
                    <a:pt x="70353" y="9716"/>
                  </a:lnTo>
                  <a:lnTo>
                    <a:pt x="70608" y="19864"/>
                  </a:lnTo>
                  <a:lnTo>
                    <a:pt x="71130" y="40161"/>
                  </a:lnTo>
                  <a:lnTo>
                    <a:pt x="71193" y="42695"/>
                  </a:lnTo>
                  <a:lnTo>
                    <a:pt x="71219" y="43969"/>
                  </a:lnTo>
                  <a:cubicBezTo>
                    <a:pt x="71257" y="44376"/>
                    <a:pt x="71257" y="44796"/>
                    <a:pt x="71193" y="45191"/>
                  </a:cubicBezTo>
                  <a:cubicBezTo>
                    <a:pt x="71117" y="45586"/>
                    <a:pt x="70964" y="45980"/>
                    <a:pt x="70684" y="46248"/>
                  </a:cubicBezTo>
                  <a:cubicBezTo>
                    <a:pt x="70404" y="46503"/>
                    <a:pt x="70009" y="46630"/>
                    <a:pt x="69614" y="46655"/>
                  </a:cubicBezTo>
                  <a:cubicBezTo>
                    <a:pt x="69546" y="46664"/>
                    <a:pt x="69480" y="46667"/>
                    <a:pt x="69413" y="46667"/>
                  </a:cubicBezTo>
                  <a:cubicBezTo>
                    <a:pt x="69279" y="46667"/>
                    <a:pt x="69143" y="46655"/>
                    <a:pt x="68990" y="46655"/>
                  </a:cubicBezTo>
                  <a:lnTo>
                    <a:pt x="68354" y="46630"/>
                  </a:lnTo>
                  <a:lnTo>
                    <a:pt x="67080" y="46592"/>
                  </a:lnTo>
                  <a:cubicBezTo>
                    <a:pt x="66370" y="46581"/>
                    <a:pt x="65655" y="46577"/>
                    <a:pt x="64939" y="46577"/>
                  </a:cubicBezTo>
                  <a:cubicBezTo>
                    <a:pt x="63962" y="46577"/>
                    <a:pt x="62983" y="46584"/>
                    <a:pt x="62013" y="46592"/>
                  </a:cubicBezTo>
                  <a:cubicBezTo>
                    <a:pt x="60319" y="46617"/>
                    <a:pt x="58613" y="46643"/>
                    <a:pt x="56932" y="46694"/>
                  </a:cubicBezTo>
                  <a:cubicBezTo>
                    <a:pt x="50212" y="46871"/>
                    <a:pt x="43479" y="47136"/>
                    <a:pt x="36758" y="47414"/>
                  </a:cubicBezTo>
                  <a:lnTo>
                    <a:pt x="36758" y="47414"/>
                  </a:lnTo>
                  <a:lnTo>
                    <a:pt x="36753" y="47247"/>
                  </a:lnTo>
                  <a:lnTo>
                    <a:pt x="36753" y="47247"/>
                  </a:lnTo>
                  <a:cubicBezTo>
                    <a:pt x="39692" y="47071"/>
                    <a:pt x="42595" y="46908"/>
                    <a:pt x="45536" y="46770"/>
                  </a:cubicBezTo>
                  <a:cubicBezTo>
                    <a:pt x="48490" y="46643"/>
                    <a:pt x="51469" y="46528"/>
                    <a:pt x="54423" y="46439"/>
                  </a:cubicBezTo>
                  <a:cubicBezTo>
                    <a:pt x="57403" y="46362"/>
                    <a:pt x="60370" y="46299"/>
                    <a:pt x="63337" y="46273"/>
                  </a:cubicBezTo>
                  <a:cubicBezTo>
                    <a:pt x="64330" y="46273"/>
                    <a:pt x="65323" y="46268"/>
                    <a:pt x="66313" y="46268"/>
                  </a:cubicBezTo>
                  <a:cubicBezTo>
                    <a:pt x="66807" y="46268"/>
                    <a:pt x="67301" y="46269"/>
                    <a:pt x="67794" y="46273"/>
                  </a:cubicBezTo>
                  <a:lnTo>
                    <a:pt x="68354" y="46273"/>
                  </a:lnTo>
                  <a:cubicBezTo>
                    <a:pt x="68443" y="46286"/>
                    <a:pt x="68535" y="46292"/>
                    <a:pt x="68629" y="46292"/>
                  </a:cubicBezTo>
                  <a:cubicBezTo>
                    <a:pt x="68723" y="46292"/>
                    <a:pt x="68819" y="46286"/>
                    <a:pt x="68914" y="46273"/>
                  </a:cubicBezTo>
                  <a:cubicBezTo>
                    <a:pt x="69283" y="46248"/>
                    <a:pt x="69678" y="46133"/>
                    <a:pt x="69984" y="45891"/>
                  </a:cubicBezTo>
                  <a:cubicBezTo>
                    <a:pt x="70136" y="45789"/>
                    <a:pt x="70264" y="45624"/>
                    <a:pt x="70366" y="45471"/>
                  </a:cubicBezTo>
                  <a:cubicBezTo>
                    <a:pt x="70455" y="45293"/>
                    <a:pt x="70518" y="45115"/>
                    <a:pt x="70569" y="44924"/>
                  </a:cubicBezTo>
                  <a:cubicBezTo>
                    <a:pt x="70646" y="44542"/>
                    <a:pt x="70646" y="44160"/>
                    <a:pt x="70620" y="43790"/>
                  </a:cubicBezTo>
                  <a:lnTo>
                    <a:pt x="70060" y="22004"/>
                  </a:lnTo>
                  <a:lnTo>
                    <a:pt x="69793" y="11117"/>
                  </a:lnTo>
                  <a:lnTo>
                    <a:pt x="69665" y="5680"/>
                  </a:lnTo>
                  <a:lnTo>
                    <a:pt x="69602" y="2955"/>
                  </a:lnTo>
                  <a:lnTo>
                    <a:pt x="69576" y="2267"/>
                  </a:lnTo>
                  <a:cubicBezTo>
                    <a:pt x="69576" y="2025"/>
                    <a:pt x="69563" y="1796"/>
                    <a:pt x="69513" y="1567"/>
                  </a:cubicBezTo>
                  <a:cubicBezTo>
                    <a:pt x="69474" y="1325"/>
                    <a:pt x="69372" y="1108"/>
                    <a:pt x="69232" y="917"/>
                  </a:cubicBezTo>
                  <a:cubicBezTo>
                    <a:pt x="69184" y="852"/>
                    <a:pt x="69130" y="789"/>
                    <a:pt x="69071" y="732"/>
                  </a:cubicBezTo>
                  <a:close/>
                  <a:moveTo>
                    <a:pt x="1984" y="2713"/>
                  </a:moveTo>
                  <a:cubicBezTo>
                    <a:pt x="1895" y="2826"/>
                    <a:pt x="1822" y="2950"/>
                    <a:pt x="1758" y="3069"/>
                  </a:cubicBezTo>
                  <a:cubicBezTo>
                    <a:pt x="1669" y="3260"/>
                    <a:pt x="1605" y="3477"/>
                    <a:pt x="1554" y="3680"/>
                  </a:cubicBezTo>
                  <a:cubicBezTo>
                    <a:pt x="1478" y="4113"/>
                    <a:pt x="1478" y="4546"/>
                    <a:pt x="1529" y="4979"/>
                  </a:cubicBezTo>
                  <a:lnTo>
                    <a:pt x="2586" y="43052"/>
                  </a:lnTo>
                  <a:lnTo>
                    <a:pt x="2649" y="45433"/>
                  </a:lnTo>
                  <a:lnTo>
                    <a:pt x="2649" y="45739"/>
                  </a:lnTo>
                  <a:lnTo>
                    <a:pt x="2649" y="46044"/>
                  </a:lnTo>
                  <a:cubicBezTo>
                    <a:pt x="2649" y="46248"/>
                    <a:pt x="2675" y="46439"/>
                    <a:pt x="2713" y="46643"/>
                  </a:cubicBezTo>
                  <a:cubicBezTo>
                    <a:pt x="2751" y="46846"/>
                    <a:pt x="2828" y="47037"/>
                    <a:pt x="2942" y="47216"/>
                  </a:cubicBezTo>
                  <a:cubicBezTo>
                    <a:pt x="3031" y="47407"/>
                    <a:pt x="3197" y="47547"/>
                    <a:pt x="3375" y="47661"/>
                  </a:cubicBezTo>
                  <a:cubicBezTo>
                    <a:pt x="3719" y="47890"/>
                    <a:pt x="4152" y="47954"/>
                    <a:pt x="4547" y="47954"/>
                  </a:cubicBezTo>
                  <a:cubicBezTo>
                    <a:pt x="4750" y="47954"/>
                    <a:pt x="4967" y="47929"/>
                    <a:pt x="5158" y="47916"/>
                  </a:cubicBezTo>
                  <a:lnTo>
                    <a:pt x="5744" y="47865"/>
                  </a:lnTo>
                  <a:lnTo>
                    <a:pt x="8112" y="47712"/>
                  </a:lnTo>
                  <a:cubicBezTo>
                    <a:pt x="11283" y="47508"/>
                    <a:pt x="14466" y="47381"/>
                    <a:pt x="17637" y="47267"/>
                  </a:cubicBezTo>
                  <a:cubicBezTo>
                    <a:pt x="20913" y="47168"/>
                    <a:pt x="24192" y="47117"/>
                    <a:pt x="27474" y="47117"/>
                  </a:cubicBezTo>
                  <a:cubicBezTo>
                    <a:pt x="30495" y="47117"/>
                    <a:pt x="33517" y="47160"/>
                    <a:pt x="36540" y="47249"/>
                  </a:cubicBezTo>
                  <a:lnTo>
                    <a:pt x="36540" y="47249"/>
                  </a:lnTo>
                  <a:lnTo>
                    <a:pt x="36553" y="47455"/>
                  </a:lnTo>
                  <a:lnTo>
                    <a:pt x="36553" y="47455"/>
                  </a:lnTo>
                  <a:cubicBezTo>
                    <a:pt x="34783" y="47430"/>
                    <a:pt x="33007" y="47418"/>
                    <a:pt x="31231" y="47418"/>
                  </a:cubicBezTo>
                  <a:cubicBezTo>
                    <a:pt x="29648" y="47418"/>
                    <a:pt x="28064" y="47427"/>
                    <a:pt x="26486" y="47445"/>
                  </a:cubicBezTo>
                  <a:cubicBezTo>
                    <a:pt x="23074" y="47483"/>
                    <a:pt x="19649" y="47547"/>
                    <a:pt x="16249" y="47674"/>
                  </a:cubicBezTo>
                  <a:cubicBezTo>
                    <a:pt x="12823" y="47789"/>
                    <a:pt x="9424" y="47954"/>
                    <a:pt x="6011" y="48171"/>
                  </a:cubicBezTo>
                  <a:lnTo>
                    <a:pt x="3452" y="48349"/>
                  </a:lnTo>
                  <a:cubicBezTo>
                    <a:pt x="3322" y="48356"/>
                    <a:pt x="3195" y="48362"/>
                    <a:pt x="3070" y="48362"/>
                  </a:cubicBezTo>
                  <a:cubicBezTo>
                    <a:pt x="2777" y="48362"/>
                    <a:pt x="2497" y="48332"/>
                    <a:pt x="2229" y="48234"/>
                  </a:cubicBezTo>
                  <a:cubicBezTo>
                    <a:pt x="2038" y="48171"/>
                    <a:pt x="1860" y="48056"/>
                    <a:pt x="1733" y="47916"/>
                  </a:cubicBezTo>
                  <a:cubicBezTo>
                    <a:pt x="1593" y="47776"/>
                    <a:pt x="1491" y="47598"/>
                    <a:pt x="1427" y="47407"/>
                  </a:cubicBezTo>
                  <a:cubicBezTo>
                    <a:pt x="1363" y="47216"/>
                    <a:pt x="1338" y="47012"/>
                    <a:pt x="1312" y="46808"/>
                  </a:cubicBezTo>
                  <a:cubicBezTo>
                    <a:pt x="1300" y="46592"/>
                    <a:pt x="1312" y="46375"/>
                    <a:pt x="1300" y="46171"/>
                  </a:cubicBezTo>
                  <a:lnTo>
                    <a:pt x="1274" y="44898"/>
                  </a:lnTo>
                  <a:lnTo>
                    <a:pt x="1211" y="42326"/>
                  </a:lnTo>
                  <a:lnTo>
                    <a:pt x="663" y="21864"/>
                  </a:lnTo>
                  <a:lnTo>
                    <a:pt x="396" y="11626"/>
                  </a:lnTo>
                  <a:lnTo>
                    <a:pt x="268" y="6507"/>
                  </a:lnTo>
                  <a:cubicBezTo>
                    <a:pt x="281" y="5654"/>
                    <a:pt x="90" y="4788"/>
                    <a:pt x="357" y="3999"/>
                  </a:cubicBezTo>
                  <a:cubicBezTo>
                    <a:pt x="485" y="3604"/>
                    <a:pt x="727" y="3273"/>
                    <a:pt x="1083" y="3044"/>
                  </a:cubicBezTo>
                  <a:cubicBezTo>
                    <a:pt x="1346" y="2872"/>
                    <a:pt x="1657" y="2772"/>
                    <a:pt x="1984" y="2713"/>
                  </a:cubicBezTo>
                  <a:close/>
                  <a:moveTo>
                    <a:pt x="60332" y="0"/>
                  </a:moveTo>
                  <a:cubicBezTo>
                    <a:pt x="58957" y="0"/>
                    <a:pt x="57569" y="26"/>
                    <a:pt x="56181" y="39"/>
                  </a:cubicBezTo>
                  <a:cubicBezTo>
                    <a:pt x="54793" y="51"/>
                    <a:pt x="53418" y="90"/>
                    <a:pt x="52030" y="128"/>
                  </a:cubicBezTo>
                  <a:cubicBezTo>
                    <a:pt x="49279" y="230"/>
                    <a:pt x="46503" y="344"/>
                    <a:pt x="43740" y="510"/>
                  </a:cubicBezTo>
                  <a:cubicBezTo>
                    <a:pt x="40977" y="675"/>
                    <a:pt x="38214" y="879"/>
                    <a:pt x="35463" y="1134"/>
                  </a:cubicBezTo>
                  <a:cubicBezTo>
                    <a:pt x="35400" y="1146"/>
                    <a:pt x="35349" y="1197"/>
                    <a:pt x="35349" y="1261"/>
                  </a:cubicBezTo>
                  <a:lnTo>
                    <a:pt x="35591" y="12721"/>
                  </a:lnTo>
                  <a:lnTo>
                    <a:pt x="35858" y="24181"/>
                  </a:lnTo>
                  <a:lnTo>
                    <a:pt x="36164" y="35641"/>
                  </a:lnTo>
                  <a:cubicBezTo>
                    <a:pt x="36265" y="39422"/>
                    <a:pt x="36390" y="43204"/>
                    <a:pt x="36541" y="46985"/>
                  </a:cubicBezTo>
                  <a:lnTo>
                    <a:pt x="36541" y="46985"/>
                  </a:lnTo>
                  <a:cubicBezTo>
                    <a:pt x="34194" y="46952"/>
                    <a:pt x="31843" y="46934"/>
                    <a:pt x="29491" y="46934"/>
                  </a:cubicBezTo>
                  <a:cubicBezTo>
                    <a:pt x="25524" y="46934"/>
                    <a:pt x="21552" y="46987"/>
                    <a:pt x="17586" y="47114"/>
                  </a:cubicBezTo>
                  <a:cubicBezTo>
                    <a:pt x="14415" y="47228"/>
                    <a:pt x="11232" y="47356"/>
                    <a:pt x="8061" y="47572"/>
                  </a:cubicBezTo>
                  <a:lnTo>
                    <a:pt x="5693" y="47725"/>
                  </a:lnTo>
                  <a:lnTo>
                    <a:pt x="5107" y="47776"/>
                  </a:lnTo>
                  <a:cubicBezTo>
                    <a:pt x="4916" y="47789"/>
                    <a:pt x="4712" y="47801"/>
                    <a:pt x="4521" y="47801"/>
                  </a:cubicBezTo>
                  <a:cubicBezTo>
                    <a:pt x="4114" y="47801"/>
                    <a:pt x="3719" y="47738"/>
                    <a:pt x="3401" y="47534"/>
                  </a:cubicBezTo>
                  <a:cubicBezTo>
                    <a:pt x="3082" y="47343"/>
                    <a:pt x="2879" y="46986"/>
                    <a:pt x="2802" y="46617"/>
                  </a:cubicBezTo>
                  <a:cubicBezTo>
                    <a:pt x="2751" y="46413"/>
                    <a:pt x="2739" y="46222"/>
                    <a:pt x="2739" y="46031"/>
                  </a:cubicBezTo>
                  <a:lnTo>
                    <a:pt x="2739" y="45739"/>
                  </a:lnTo>
                  <a:lnTo>
                    <a:pt x="2739" y="45433"/>
                  </a:lnTo>
                  <a:lnTo>
                    <a:pt x="2675" y="43052"/>
                  </a:lnTo>
                  <a:lnTo>
                    <a:pt x="1720" y="4928"/>
                  </a:lnTo>
                  <a:cubicBezTo>
                    <a:pt x="1682" y="4508"/>
                    <a:pt x="1682" y="4101"/>
                    <a:pt x="1758" y="3706"/>
                  </a:cubicBezTo>
                  <a:cubicBezTo>
                    <a:pt x="1796" y="3489"/>
                    <a:pt x="1860" y="3298"/>
                    <a:pt x="1949" y="3133"/>
                  </a:cubicBezTo>
                  <a:cubicBezTo>
                    <a:pt x="2051" y="2955"/>
                    <a:pt x="2166" y="2789"/>
                    <a:pt x="2306" y="2649"/>
                  </a:cubicBezTo>
                  <a:cubicBezTo>
                    <a:pt x="2331" y="2636"/>
                    <a:pt x="2331" y="2598"/>
                    <a:pt x="2331" y="2573"/>
                  </a:cubicBezTo>
                  <a:cubicBezTo>
                    <a:pt x="2318" y="2522"/>
                    <a:pt x="2267" y="2496"/>
                    <a:pt x="2229" y="2496"/>
                  </a:cubicBezTo>
                  <a:cubicBezTo>
                    <a:pt x="1796" y="2534"/>
                    <a:pt x="1351" y="2649"/>
                    <a:pt x="969" y="2891"/>
                  </a:cubicBezTo>
                  <a:cubicBezTo>
                    <a:pt x="587" y="3133"/>
                    <a:pt x="319" y="3528"/>
                    <a:pt x="166" y="3935"/>
                  </a:cubicBezTo>
                  <a:cubicBezTo>
                    <a:pt x="26" y="4368"/>
                    <a:pt x="1" y="4814"/>
                    <a:pt x="14" y="5247"/>
                  </a:cubicBezTo>
                  <a:cubicBezTo>
                    <a:pt x="14" y="5361"/>
                    <a:pt x="14" y="5450"/>
                    <a:pt x="26" y="5565"/>
                  </a:cubicBezTo>
                  <a:lnTo>
                    <a:pt x="39" y="5883"/>
                  </a:lnTo>
                  <a:lnTo>
                    <a:pt x="65" y="6520"/>
                  </a:lnTo>
                  <a:lnTo>
                    <a:pt x="192" y="11639"/>
                  </a:lnTo>
                  <a:lnTo>
                    <a:pt x="459" y="21876"/>
                  </a:lnTo>
                  <a:lnTo>
                    <a:pt x="981" y="42351"/>
                  </a:lnTo>
                  <a:lnTo>
                    <a:pt x="1096" y="44898"/>
                  </a:lnTo>
                  <a:lnTo>
                    <a:pt x="1121" y="46171"/>
                  </a:lnTo>
                  <a:cubicBezTo>
                    <a:pt x="1147" y="46388"/>
                    <a:pt x="1121" y="46592"/>
                    <a:pt x="1147" y="46821"/>
                  </a:cubicBezTo>
                  <a:cubicBezTo>
                    <a:pt x="1160" y="47037"/>
                    <a:pt x="1185" y="47267"/>
                    <a:pt x="1274" y="47470"/>
                  </a:cubicBezTo>
                  <a:cubicBezTo>
                    <a:pt x="1338" y="47699"/>
                    <a:pt x="1440" y="47890"/>
                    <a:pt x="1605" y="48056"/>
                  </a:cubicBezTo>
                  <a:cubicBezTo>
                    <a:pt x="1758" y="48234"/>
                    <a:pt x="1975" y="48362"/>
                    <a:pt x="2178" y="48438"/>
                  </a:cubicBezTo>
                  <a:cubicBezTo>
                    <a:pt x="2471" y="48550"/>
                    <a:pt x="2769" y="48586"/>
                    <a:pt x="3061" y="48586"/>
                  </a:cubicBezTo>
                  <a:cubicBezTo>
                    <a:pt x="3202" y="48586"/>
                    <a:pt x="3341" y="48578"/>
                    <a:pt x="3477" y="48565"/>
                  </a:cubicBezTo>
                  <a:lnTo>
                    <a:pt x="6024" y="48400"/>
                  </a:lnTo>
                  <a:cubicBezTo>
                    <a:pt x="9436" y="48171"/>
                    <a:pt x="12836" y="48018"/>
                    <a:pt x="16249" y="47903"/>
                  </a:cubicBezTo>
                  <a:cubicBezTo>
                    <a:pt x="21974" y="47689"/>
                    <a:pt x="27708" y="47601"/>
                    <a:pt x="33444" y="47601"/>
                  </a:cubicBezTo>
                  <a:cubicBezTo>
                    <a:pt x="34489" y="47601"/>
                    <a:pt x="35535" y="47604"/>
                    <a:pt x="36581" y="47610"/>
                  </a:cubicBezTo>
                  <a:lnTo>
                    <a:pt x="36581" y="47610"/>
                  </a:lnTo>
                  <a:cubicBezTo>
                    <a:pt x="36605" y="47641"/>
                    <a:pt x="36645" y="47661"/>
                    <a:pt x="36686" y="47661"/>
                  </a:cubicBezTo>
                  <a:cubicBezTo>
                    <a:pt x="43435" y="47394"/>
                    <a:pt x="50196" y="47139"/>
                    <a:pt x="56957" y="46974"/>
                  </a:cubicBezTo>
                  <a:cubicBezTo>
                    <a:pt x="59472" y="46926"/>
                    <a:pt x="62002" y="46879"/>
                    <a:pt x="64524" y="46879"/>
                  </a:cubicBezTo>
                  <a:cubicBezTo>
                    <a:pt x="65386" y="46879"/>
                    <a:pt x="66247" y="46884"/>
                    <a:pt x="67106" y="46897"/>
                  </a:cubicBezTo>
                  <a:lnTo>
                    <a:pt x="68379" y="46935"/>
                  </a:lnTo>
                  <a:lnTo>
                    <a:pt x="69016" y="46948"/>
                  </a:lnTo>
                  <a:cubicBezTo>
                    <a:pt x="69152" y="46948"/>
                    <a:pt x="69293" y="46954"/>
                    <a:pt x="69440" y="46954"/>
                  </a:cubicBezTo>
                  <a:cubicBezTo>
                    <a:pt x="69514" y="46954"/>
                    <a:pt x="69589" y="46952"/>
                    <a:pt x="69665" y="46948"/>
                  </a:cubicBezTo>
                  <a:cubicBezTo>
                    <a:pt x="70111" y="46910"/>
                    <a:pt x="70569" y="46770"/>
                    <a:pt x="70900" y="46452"/>
                  </a:cubicBezTo>
                  <a:cubicBezTo>
                    <a:pt x="71244" y="46133"/>
                    <a:pt x="71410" y="45688"/>
                    <a:pt x="71499" y="45255"/>
                  </a:cubicBezTo>
                  <a:cubicBezTo>
                    <a:pt x="71575" y="44834"/>
                    <a:pt x="71563" y="44389"/>
                    <a:pt x="71524" y="43969"/>
                  </a:cubicBezTo>
                  <a:lnTo>
                    <a:pt x="71499" y="42695"/>
                  </a:lnTo>
                  <a:lnTo>
                    <a:pt x="71372" y="40136"/>
                  </a:lnTo>
                  <a:lnTo>
                    <a:pt x="70837" y="19839"/>
                  </a:lnTo>
                  <a:lnTo>
                    <a:pt x="70569" y="9703"/>
                  </a:lnTo>
                  <a:lnTo>
                    <a:pt x="70442" y="4623"/>
                  </a:lnTo>
                  <a:lnTo>
                    <a:pt x="70417" y="3349"/>
                  </a:lnTo>
                  <a:lnTo>
                    <a:pt x="70391" y="2713"/>
                  </a:lnTo>
                  <a:lnTo>
                    <a:pt x="70391" y="2394"/>
                  </a:lnTo>
                  <a:cubicBezTo>
                    <a:pt x="70391" y="2280"/>
                    <a:pt x="70391" y="2165"/>
                    <a:pt x="70378" y="2063"/>
                  </a:cubicBezTo>
                  <a:cubicBezTo>
                    <a:pt x="70366" y="1834"/>
                    <a:pt x="70315" y="1618"/>
                    <a:pt x="70238" y="1401"/>
                  </a:cubicBezTo>
                  <a:cubicBezTo>
                    <a:pt x="70162" y="1185"/>
                    <a:pt x="70035" y="994"/>
                    <a:pt x="69856" y="828"/>
                  </a:cubicBezTo>
                  <a:cubicBezTo>
                    <a:pt x="69678" y="675"/>
                    <a:pt x="69474" y="561"/>
                    <a:pt x="69271" y="484"/>
                  </a:cubicBezTo>
                  <a:cubicBezTo>
                    <a:pt x="69062" y="411"/>
                    <a:pt x="68854" y="373"/>
                    <a:pt x="68635" y="359"/>
                  </a:cubicBezTo>
                  <a:lnTo>
                    <a:pt x="68635" y="359"/>
                  </a:lnTo>
                  <a:cubicBezTo>
                    <a:pt x="68309" y="214"/>
                    <a:pt x="67937" y="166"/>
                    <a:pt x="67590" y="153"/>
                  </a:cubicBezTo>
                  <a:lnTo>
                    <a:pt x="66558" y="115"/>
                  </a:lnTo>
                  <a:cubicBezTo>
                    <a:pt x="65871" y="90"/>
                    <a:pt x="65170" y="64"/>
                    <a:pt x="64496" y="51"/>
                  </a:cubicBezTo>
                  <a:cubicBezTo>
                    <a:pt x="63108" y="39"/>
                    <a:pt x="61720" y="0"/>
                    <a:pt x="603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5" name="Google Shape;1755;p61"/>
          <p:cNvSpPr txBox="1"/>
          <p:nvPr>
            <p:ph type="title"/>
          </p:nvPr>
        </p:nvSpPr>
        <p:spPr>
          <a:xfrm>
            <a:off x="930200" y="627400"/>
            <a:ext cx="64728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Photo board</a:t>
            </a:r>
            <a:endParaRPr b="1"/>
          </a:p>
        </p:txBody>
      </p:sp>
      <p:sp>
        <p:nvSpPr>
          <p:cNvPr id="1756" name="Google Shape;1756;p61"/>
          <p:cNvSpPr txBox="1"/>
          <p:nvPr>
            <p:ph idx="1" type="subTitle"/>
          </p:nvPr>
        </p:nvSpPr>
        <p:spPr>
          <a:xfrm>
            <a:off x="1020150" y="1626925"/>
            <a:ext cx="2740200" cy="16002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Mercury is the closest planet to the Sun and the smallest one in the Solar System—it’s only a bit larger than the Moon</a:t>
            </a:r>
            <a:endParaRPr/>
          </a:p>
          <a:p>
            <a:pPr indent="0" lvl="0" marL="0" rtl="0" algn="l">
              <a:lnSpc>
                <a:spcPct val="115000"/>
              </a:lnSpc>
              <a:spcBef>
                <a:spcPts val="0"/>
              </a:spcBef>
              <a:spcAft>
                <a:spcPts val="0"/>
              </a:spcAft>
              <a:buNone/>
            </a:pPr>
            <a:r>
              <a:t/>
            </a:r>
            <a:endParaRPr/>
          </a:p>
        </p:txBody>
      </p:sp>
      <p:pic>
        <p:nvPicPr>
          <p:cNvPr id="1757" name="Google Shape;1757;p61"/>
          <p:cNvPicPr preferRelativeResize="0"/>
          <p:nvPr/>
        </p:nvPicPr>
        <p:blipFill rotWithShape="1">
          <a:blip r:embed="rId3">
            <a:alphaModFix/>
          </a:blip>
          <a:srcRect b="9612" l="0" r="0" t="6212"/>
          <a:stretch/>
        </p:blipFill>
        <p:spPr>
          <a:xfrm>
            <a:off x="5303750" y="999300"/>
            <a:ext cx="2476825" cy="3129574"/>
          </a:xfrm>
          <a:prstGeom prst="rect">
            <a:avLst/>
          </a:prstGeom>
          <a:noFill/>
          <a:ln cap="flat" cmpd="sng" w="28575">
            <a:solidFill>
              <a:schemeClr val="dk1"/>
            </a:solidFill>
            <a:prstDash val="solid"/>
            <a:round/>
            <a:headEnd len="sm" w="sm" type="none"/>
            <a:tailEnd len="sm" w="sm" type="none"/>
          </a:ln>
        </p:spPr>
      </p:pic>
      <p:grpSp>
        <p:nvGrpSpPr>
          <p:cNvPr id="1758" name="Google Shape;1758;p61"/>
          <p:cNvGrpSpPr/>
          <p:nvPr/>
        </p:nvGrpSpPr>
        <p:grpSpPr>
          <a:xfrm flipH="1" rot="614017">
            <a:off x="6714792" y="751315"/>
            <a:ext cx="1429552" cy="385525"/>
            <a:chOff x="5228874" y="132800"/>
            <a:chExt cx="3104856" cy="837504"/>
          </a:xfrm>
        </p:grpSpPr>
        <p:sp>
          <p:nvSpPr>
            <p:cNvPr id="1759" name="Google Shape;1759;p61"/>
            <p:cNvSpPr/>
            <p:nvPr/>
          </p:nvSpPr>
          <p:spPr>
            <a:xfrm>
              <a:off x="5305375" y="132800"/>
              <a:ext cx="3028356" cy="837500"/>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61"/>
            <p:cNvSpPr/>
            <p:nvPr/>
          </p:nvSpPr>
          <p:spPr>
            <a:xfrm>
              <a:off x="5228874" y="132810"/>
              <a:ext cx="3104850" cy="837494"/>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 name="Google Shape;1761;p61"/>
          <p:cNvGrpSpPr/>
          <p:nvPr/>
        </p:nvGrpSpPr>
        <p:grpSpPr>
          <a:xfrm flipH="1" rot="614017">
            <a:off x="4882242" y="3888390"/>
            <a:ext cx="1429552" cy="385525"/>
            <a:chOff x="5228874" y="132800"/>
            <a:chExt cx="3104856" cy="837504"/>
          </a:xfrm>
        </p:grpSpPr>
        <p:sp>
          <p:nvSpPr>
            <p:cNvPr id="1762" name="Google Shape;1762;p61"/>
            <p:cNvSpPr/>
            <p:nvPr/>
          </p:nvSpPr>
          <p:spPr>
            <a:xfrm>
              <a:off x="5305375" y="132800"/>
              <a:ext cx="3028356" cy="837500"/>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61"/>
            <p:cNvSpPr/>
            <p:nvPr/>
          </p:nvSpPr>
          <p:spPr>
            <a:xfrm>
              <a:off x="5228874" y="132810"/>
              <a:ext cx="3104850" cy="837494"/>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 name="Google Shape;1764;p61"/>
          <p:cNvGrpSpPr/>
          <p:nvPr/>
        </p:nvGrpSpPr>
        <p:grpSpPr>
          <a:xfrm rot="-1120190">
            <a:off x="2415443" y="3568519"/>
            <a:ext cx="1757945" cy="561908"/>
            <a:chOff x="4298500" y="2194588"/>
            <a:chExt cx="462250" cy="150100"/>
          </a:xfrm>
        </p:grpSpPr>
        <p:sp>
          <p:nvSpPr>
            <p:cNvPr id="1765" name="Google Shape;1765;p61"/>
            <p:cNvSpPr/>
            <p:nvPr/>
          </p:nvSpPr>
          <p:spPr>
            <a:xfrm>
              <a:off x="4351350" y="2194713"/>
              <a:ext cx="365775" cy="149975"/>
            </a:xfrm>
            <a:custGeom>
              <a:rect b="b" l="l" r="r" t="t"/>
              <a:pathLst>
                <a:path extrusionOk="0" h="5999" w="14631">
                  <a:moveTo>
                    <a:pt x="13128" y="1"/>
                  </a:moveTo>
                  <a:cubicBezTo>
                    <a:pt x="12428" y="64"/>
                    <a:pt x="11715" y="103"/>
                    <a:pt x="11002" y="192"/>
                  </a:cubicBezTo>
                  <a:cubicBezTo>
                    <a:pt x="9563" y="332"/>
                    <a:pt x="8150" y="523"/>
                    <a:pt x="6723" y="650"/>
                  </a:cubicBezTo>
                  <a:cubicBezTo>
                    <a:pt x="5998" y="727"/>
                    <a:pt x="5285" y="739"/>
                    <a:pt x="4571" y="790"/>
                  </a:cubicBezTo>
                  <a:cubicBezTo>
                    <a:pt x="3858" y="828"/>
                    <a:pt x="3158" y="930"/>
                    <a:pt x="2432" y="1045"/>
                  </a:cubicBezTo>
                  <a:cubicBezTo>
                    <a:pt x="2088" y="1109"/>
                    <a:pt x="1732" y="1160"/>
                    <a:pt x="1375" y="1223"/>
                  </a:cubicBezTo>
                  <a:lnTo>
                    <a:pt x="1223" y="1236"/>
                  </a:lnTo>
                  <a:lnTo>
                    <a:pt x="1070" y="1274"/>
                  </a:lnTo>
                  <a:cubicBezTo>
                    <a:pt x="955" y="1287"/>
                    <a:pt x="879" y="1338"/>
                    <a:pt x="777" y="1376"/>
                  </a:cubicBezTo>
                  <a:cubicBezTo>
                    <a:pt x="611" y="1478"/>
                    <a:pt x="446" y="1618"/>
                    <a:pt x="331" y="1796"/>
                  </a:cubicBezTo>
                  <a:cubicBezTo>
                    <a:pt x="115" y="2153"/>
                    <a:pt x="51" y="2547"/>
                    <a:pt x="13" y="2904"/>
                  </a:cubicBezTo>
                  <a:cubicBezTo>
                    <a:pt x="0" y="3273"/>
                    <a:pt x="38" y="3643"/>
                    <a:pt x="77" y="4012"/>
                  </a:cubicBezTo>
                  <a:cubicBezTo>
                    <a:pt x="140" y="4381"/>
                    <a:pt x="229" y="4738"/>
                    <a:pt x="395" y="5081"/>
                  </a:cubicBezTo>
                  <a:cubicBezTo>
                    <a:pt x="560" y="5425"/>
                    <a:pt x="841" y="5731"/>
                    <a:pt x="1210" y="5884"/>
                  </a:cubicBezTo>
                  <a:cubicBezTo>
                    <a:pt x="1286" y="5935"/>
                    <a:pt x="1388" y="5973"/>
                    <a:pt x="1477" y="5985"/>
                  </a:cubicBezTo>
                  <a:cubicBezTo>
                    <a:pt x="1528" y="5998"/>
                    <a:pt x="1592" y="5998"/>
                    <a:pt x="1643" y="5998"/>
                  </a:cubicBezTo>
                  <a:lnTo>
                    <a:pt x="1796" y="5998"/>
                  </a:lnTo>
                  <a:lnTo>
                    <a:pt x="2343" y="5985"/>
                  </a:lnTo>
                  <a:cubicBezTo>
                    <a:pt x="2687" y="5973"/>
                    <a:pt x="3056" y="5922"/>
                    <a:pt x="3413" y="5884"/>
                  </a:cubicBezTo>
                  <a:lnTo>
                    <a:pt x="7678" y="5362"/>
                  </a:lnTo>
                  <a:cubicBezTo>
                    <a:pt x="8022" y="5336"/>
                    <a:pt x="8391" y="5285"/>
                    <a:pt x="8735" y="5247"/>
                  </a:cubicBezTo>
                  <a:cubicBezTo>
                    <a:pt x="9092" y="5221"/>
                    <a:pt x="9461" y="5209"/>
                    <a:pt x="9805" y="5171"/>
                  </a:cubicBezTo>
                  <a:cubicBezTo>
                    <a:pt x="10518" y="5120"/>
                    <a:pt x="11218" y="5030"/>
                    <a:pt x="11944" y="4929"/>
                  </a:cubicBezTo>
                  <a:lnTo>
                    <a:pt x="13001" y="4789"/>
                  </a:lnTo>
                  <a:cubicBezTo>
                    <a:pt x="13179" y="4763"/>
                    <a:pt x="13357" y="4738"/>
                    <a:pt x="13536" y="4712"/>
                  </a:cubicBezTo>
                  <a:lnTo>
                    <a:pt x="13663" y="4699"/>
                  </a:lnTo>
                  <a:cubicBezTo>
                    <a:pt x="13727" y="4674"/>
                    <a:pt x="13790" y="4661"/>
                    <a:pt x="13829" y="4648"/>
                  </a:cubicBezTo>
                  <a:cubicBezTo>
                    <a:pt x="13892" y="4636"/>
                    <a:pt x="13943" y="4598"/>
                    <a:pt x="13994" y="4572"/>
                  </a:cubicBezTo>
                  <a:cubicBezTo>
                    <a:pt x="14045" y="4534"/>
                    <a:pt x="14083" y="4483"/>
                    <a:pt x="14121" y="4457"/>
                  </a:cubicBezTo>
                  <a:cubicBezTo>
                    <a:pt x="14274" y="4305"/>
                    <a:pt x="14376" y="4126"/>
                    <a:pt x="14440" y="3948"/>
                  </a:cubicBezTo>
                  <a:cubicBezTo>
                    <a:pt x="14516" y="3757"/>
                    <a:pt x="14567" y="3579"/>
                    <a:pt x="14580" y="3388"/>
                  </a:cubicBezTo>
                  <a:cubicBezTo>
                    <a:pt x="14631" y="3019"/>
                    <a:pt x="14631" y="2649"/>
                    <a:pt x="14580" y="2293"/>
                  </a:cubicBezTo>
                  <a:cubicBezTo>
                    <a:pt x="14567" y="2242"/>
                    <a:pt x="14529" y="2216"/>
                    <a:pt x="14491" y="2216"/>
                  </a:cubicBezTo>
                  <a:cubicBezTo>
                    <a:pt x="14440" y="2216"/>
                    <a:pt x="14402" y="2255"/>
                    <a:pt x="14402" y="2306"/>
                  </a:cubicBezTo>
                  <a:cubicBezTo>
                    <a:pt x="14427" y="2662"/>
                    <a:pt x="14402" y="3006"/>
                    <a:pt x="14325" y="3337"/>
                  </a:cubicBezTo>
                  <a:cubicBezTo>
                    <a:pt x="14274" y="3502"/>
                    <a:pt x="14236" y="3655"/>
                    <a:pt x="14172" y="3821"/>
                  </a:cubicBezTo>
                  <a:cubicBezTo>
                    <a:pt x="14109" y="3961"/>
                    <a:pt x="14020" y="4101"/>
                    <a:pt x="13918" y="4203"/>
                  </a:cubicBezTo>
                  <a:cubicBezTo>
                    <a:pt x="13892" y="4228"/>
                    <a:pt x="13867" y="4241"/>
                    <a:pt x="13829" y="4266"/>
                  </a:cubicBezTo>
                  <a:cubicBezTo>
                    <a:pt x="13816" y="4292"/>
                    <a:pt x="13790" y="4292"/>
                    <a:pt x="13752" y="4305"/>
                  </a:cubicBezTo>
                  <a:cubicBezTo>
                    <a:pt x="13727" y="4330"/>
                    <a:pt x="13689" y="4330"/>
                    <a:pt x="13663" y="4330"/>
                  </a:cubicBezTo>
                  <a:lnTo>
                    <a:pt x="13536" y="4343"/>
                  </a:lnTo>
                  <a:cubicBezTo>
                    <a:pt x="13345" y="4356"/>
                    <a:pt x="13166" y="4368"/>
                    <a:pt x="12988" y="4394"/>
                  </a:cubicBezTo>
                  <a:lnTo>
                    <a:pt x="11919" y="4496"/>
                  </a:lnTo>
                  <a:cubicBezTo>
                    <a:pt x="11206" y="4559"/>
                    <a:pt x="10492" y="4648"/>
                    <a:pt x="9792" y="4763"/>
                  </a:cubicBezTo>
                  <a:cubicBezTo>
                    <a:pt x="9436" y="4801"/>
                    <a:pt x="9079" y="4865"/>
                    <a:pt x="8723" y="4916"/>
                  </a:cubicBezTo>
                  <a:cubicBezTo>
                    <a:pt x="8379" y="4967"/>
                    <a:pt x="8009" y="5005"/>
                    <a:pt x="7653" y="5043"/>
                  </a:cubicBezTo>
                  <a:cubicBezTo>
                    <a:pt x="6227" y="5196"/>
                    <a:pt x="4813" y="5336"/>
                    <a:pt x="3375" y="5451"/>
                  </a:cubicBezTo>
                  <a:cubicBezTo>
                    <a:pt x="3031" y="5489"/>
                    <a:pt x="2661" y="5540"/>
                    <a:pt x="2305" y="5578"/>
                  </a:cubicBezTo>
                  <a:cubicBezTo>
                    <a:pt x="2139" y="5616"/>
                    <a:pt x="1961" y="5629"/>
                    <a:pt x="1783" y="5667"/>
                  </a:cubicBezTo>
                  <a:cubicBezTo>
                    <a:pt x="1732" y="5680"/>
                    <a:pt x="1706" y="5680"/>
                    <a:pt x="1668" y="5680"/>
                  </a:cubicBezTo>
                  <a:cubicBezTo>
                    <a:pt x="1651" y="5680"/>
                    <a:pt x="1629" y="5686"/>
                    <a:pt x="1604" y="5686"/>
                  </a:cubicBezTo>
                  <a:cubicBezTo>
                    <a:pt x="1592" y="5686"/>
                    <a:pt x="1579" y="5684"/>
                    <a:pt x="1566" y="5680"/>
                  </a:cubicBezTo>
                  <a:cubicBezTo>
                    <a:pt x="1477" y="5667"/>
                    <a:pt x="1401" y="5654"/>
                    <a:pt x="1324" y="5616"/>
                  </a:cubicBezTo>
                  <a:cubicBezTo>
                    <a:pt x="1019" y="5502"/>
                    <a:pt x="802" y="5234"/>
                    <a:pt x="650" y="4929"/>
                  </a:cubicBezTo>
                  <a:cubicBezTo>
                    <a:pt x="509" y="4610"/>
                    <a:pt x="446" y="4279"/>
                    <a:pt x="420" y="3935"/>
                  </a:cubicBezTo>
                  <a:cubicBezTo>
                    <a:pt x="382" y="3592"/>
                    <a:pt x="369" y="3235"/>
                    <a:pt x="395" y="2891"/>
                  </a:cubicBezTo>
                  <a:cubicBezTo>
                    <a:pt x="433" y="2560"/>
                    <a:pt x="497" y="2229"/>
                    <a:pt x="675" y="1974"/>
                  </a:cubicBezTo>
                  <a:cubicBezTo>
                    <a:pt x="764" y="1847"/>
                    <a:pt x="866" y="1745"/>
                    <a:pt x="1006" y="1669"/>
                  </a:cubicBezTo>
                  <a:cubicBezTo>
                    <a:pt x="1070" y="1643"/>
                    <a:pt x="1146" y="1605"/>
                    <a:pt x="1210" y="1592"/>
                  </a:cubicBezTo>
                  <a:lnTo>
                    <a:pt x="1324" y="1554"/>
                  </a:lnTo>
                  <a:lnTo>
                    <a:pt x="1452" y="1542"/>
                  </a:lnTo>
                  <a:cubicBezTo>
                    <a:pt x="1783" y="1491"/>
                    <a:pt x="2152" y="1452"/>
                    <a:pt x="2496" y="1414"/>
                  </a:cubicBezTo>
                  <a:cubicBezTo>
                    <a:pt x="3222" y="1351"/>
                    <a:pt x="3935" y="1287"/>
                    <a:pt x="4635" y="1172"/>
                  </a:cubicBezTo>
                  <a:cubicBezTo>
                    <a:pt x="5348" y="1045"/>
                    <a:pt x="6049" y="918"/>
                    <a:pt x="6762" y="841"/>
                  </a:cubicBezTo>
                  <a:cubicBezTo>
                    <a:pt x="8188" y="663"/>
                    <a:pt x="9614" y="574"/>
                    <a:pt x="11053" y="434"/>
                  </a:cubicBezTo>
                  <a:cubicBezTo>
                    <a:pt x="11753" y="370"/>
                    <a:pt x="12466" y="281"/>
                    <a:pt x="13179" y="205"/>
                  </a:cubicBezTo>
                  <a:cubicBezTo>
                    <a:pt x="13210" y="198"/>
                    <a:pt x="13240" y="195"/>
                    <a:pt x="13270" y="195"/>
                  </a:cubicBezTo>
                  <a:cubicBezTo>
                    <a:pt x="13527" y="195"/>
                    <a:pt x="13758" y="426"/>
                    <a:pt x="13918" y="688"/>
                  </a:cubicBezTo>
                  <a:cubicBezTo>
                    <a:pt x="14109" y="969"/>
                    <a:pt x="14236" y="1300"/>
                    <a:pt x="14325" y="1643"/>
                  </a:cubicBezTo>
                  <a:cubicBezTo>
                    <a:pt x="14338" y="1682"/>
                    <a:pt x="14389" y="1720"/>
                    <a:pt x="14402" y="1783"/>
                  </a:cubicBezTo>
                  <a:cubicBezTo>
                    <a:pt x="14453" y="1758"/>
                    <a:pt x="14491" y="1720"/>
                    <a:pt x="14465" y="1669"/>
                  </a:cubicBezTo>
                  <a:cubicBezTo>
                    <a:pt x="14389" y="1312"/>
                    <a:pt x="14274" y="956"/>
                    <a:pt x="14083" y="637"/>
                  </a:cubicBezTo>
                  <a:cubicBezTo>
                    <a:pt x="13994" y="472"/>
                    <a:pt x="13880" y="319"/>
                    <a:pt x="13727" y="192"/>
                  </a:cubicBezTo>
                  <a:cubicBezTo>
                    <a:pt x="13638" y="128"/>
                    <a:pt x="13561" y="64"/>
                    <a:pt x="13447" y="26"/>
                  </a:cubicBezTo>
                  <a:cubicBezTo>
                    <a:pt x="13408" y="14"/>
                    <a:pt x="13345" y="14"/>
                    <a:pt x="13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61"/>
            <p:cNvSpPr/>
            <p:nvPr/>
          </p:nvSpPr>
          <p:spPr>
            <a:xfrm>
              <a:off x="4665850" y="2194588"/>
              <a:ext cx="29000" cy="113800"/>
            </a:xfrm>
            <a:custGeom>
              <a:rect b="b" l="l" r="r" t="t"/>
              <a:pathLst>
                <a:path extrusionOk="0" h="4552" w="1160">
                  <a:moveTo>
                    <a:pt x="555" y="1"/>
                  </a:moveTo>
                  <a:cubicBezTo>
                    <a:pt x="531" y="1"/>
                    <a:pt x="506" y="10"/>
                    <a:pt x="485" y="31"/>
                  </a:cubicBezTo>
                  <a:cubicBezTo>
                    <a:pt x="357" y="197"/>
                    <a:pt x="294" y="388"/>
                    <a:pt x="255" y="579"/>
                  </a:cubicBezTo>
                  <a:cubicBezTo>
                    <a:pt x="204" y="770"/>
                    <a:pt x="217" y="974"/>
                    <a:pt x="166" y="1165"/>
                  </a:cubicBezTo>
                  <a:cubicBezTo>
                    <a:pt x="154" y="1266"/>
                    <a:pt x="90" y="1356"/>
                    <a:pt x="39" y="1457"/>
                  </a:cubicBezTo>
                  <a:cubicBezTo>
                    <a:pt x="1" y="1547"/>
                    <a:pt x="13" y="1661"/>
                    <a:pt x="26" y="1750"/>
                  </a:cubicBezTo>
                  <a:cubicBezTo>
                    <a:pt x="39" y="1852"/>
                    <a:pt x="64" y="1967"/>
                    <a:pt x="64" y="2056"/>
                  </a:cubicBezTo>
                  <a:cubicBezTo>
                    <a:pt x="64" y="2170"/>
                    <a:pt x="77" y="2260"/>
                    <a:pt x="103" y="2361"/>
                  </a:cubicBezTo>
                  <a:cubicBezTo>
                    <a:pt x="141" y="2451"/>
                    <a:pt x="154" y="2552"/>
                    <a:pt x="166" y="2642"/>
                  </a:cubicBezTo>
                  <a:cubicBezTo>
                    <a:pt x="166" y="2693"/>
                    <a:pt x="154" y="2756"/>
                    <a:pt x="141" y="2807"/>
                  </a:cubicBezTo>
                  <a:cubicBezTo>
                    <a:pt x="141" y="2871"/>
                    <a:pt x="141" y="2922"/>
                    <a:pt x="154" y="2960"/>
                  </a:cubicBezTo>
                  <a:cubicBezTo>
                    <a:pt x="230" y="3151"/>
                    <a:pt x="294" y="3342"/>
                    <a:pt x="395" y="3520"/>
                  </a:cubicBezTo>
                  <a:lnTo>
                    <a:pt x="434" y="3660"/>
                  </a:lnTo>
                  <a:cubicBezTo>
                    <a:pt x="434" y="3711"/>
                    <a:pt x="434" y="3775"/>
                    <a:pt x="459" y="3826"/>
                  </a:cubicBezTo>
                  <a:cubicBezTo>
                    <a:pt x="472" y="3915"/>
                    <a:pt x="536" y="4017"/>
                    <a:pt x="586" y="4093"/>
                  </a:cubicBezTo>
                  <a:cubicBezTo>
                    <a:pt x="637" y="4195"/>
                    <a:pt x="714" y="4259"/>
                    <a:pt x="777" y="4335"/>
                  </a:cubicBezTo>
                  <a:cubicBezTo>
                    <a:pt x="841" y="4412"/>
                    <a:pt x="918" y="4475"/>
                    <a:pt x="994" y="4539"/>
                  </a:cubicBezTo>
                  <a:cubicBezTo>
                    <a:pt x="1032" y="4552"/>
                    <a:pt x="1045" y="4552"/>
                    <a:pt x="1070" y="4552"/>
                  </a:cubicBezTo>
                  <a:cubicBezTo>
                    <a:pt x="1121" y="4539"/>
                    <a:pt x="1159" y="4488"/>
                    <a:pt x="1134" y="4450"/>
                  </a:cubicBezTo>
                  <a:lnTo>
                    <a:pt x="1134" y="4424"/>
                  </a:lnTo>
                  <a:cubicBezTo>
                    <a:pt x="1109" y="4335"/>
                    <a:pt x="1070" y="4259"/>
                    <a:pt x="1045" y="4157"/>
                  </a:cubicBezTo>
                  <a:cubicBezTo>
                    <a:pt x="1007" y="4080"/>
                    <a:pt x="968" y="3979"/>
                    <a:pt x="930" y="3902"/>
                  </a:cubicBezTo>
                  <a:cubicBezTo>
                    <a:pt x="905" y="3826"/>
                    <a:pt x="867" y="3724"/>
                    <a:pt x="790" y="3660"/>
                  </a:cubicBezTo>
                  <a:cubicBezTo>
                    <a:pt x="727" y="3597"/>
                    <a:pt x="676" y="3520"/>
                    <a:pt x="650" y="3431"/>
                  </a:cubicBezTo>
                  <a:cubicBezTo>
                    <a:pt x="612" y="3342"/>
                    <a:pt x="599" y="3253"/>
                    <a:pt x="586" y="3151"/>
                  </a:cubicBezTo>
                  <a:cubicBezTo>
                    <a:pt x="574" y="3062"/>
                    <a:pt x="548" y="2973"/>
                    <a:pt x="536" y="2884"/>
                  </a:cubicBezTo>
                  <a:cubicBezTo>
                    <a:pt x="523" y="2833"/>
                    <a:pt x="523" y="2807"/>
                    <a:pt x="485" y="2756"/>
                  </a:cubicBezTo>
                  <a:cubicBezTo>
                    <a:pt x="459" y="2705"/>
                    <a:pt x="421" y="2680"/>
                    <a:pt x="408" y="2629"/>
                  </a:cubicBezTo>
                  <a:cubicBezTo>
                    <a:pt x="370" y="2540"/>
                    <a:pt x="395" y="2438"/>
                    <a:pt x="408" y="2349"/>
                  </a:cubicBezTo>
                  <a:lnTo>
                    <a:pt x="408" y="2196"/>
                  </a:lnTo>
                  <a:lnTo>
                    <a:pt x="408" y="2056"/>
                  </a:lnTo>
                  <a:cubicBezTo>
                    <a:pt x="408" y="1979"/>
                    <a:pt x="395" y="1878"/>
                    <a:pt x="421" y="1788"/>
                  </a:cubicBezTo>
                  <a:cubicBezTo>
                    <a:pt x="459" y="1712"/>
                    <a:pt x="472" y="1610"/>
                    <a:pt x="446" y="1521"/>
                  </a:cubicBezTo>
                  <a:cubicBezTo>
                    <a:pt x="421" y="1419"/>
                    <a:pt x="357" y="1330"/>
                    <a:pt x="383" y="1228"/>
                  </a:cubicBezTo>
                  <a:cubicBezTo>
                    <a:pt x="383" y="1037"/>
                    <a:pt x="459" y="859"/>
                    <a:pt x="510" y="693"/>
                  </a:cubicBezTo>
                  <a:cubicBezTo>
                    <a:pt x="548" y="502"/>
                    <a:pt x="599" y="324"/>
                    <a:pt x="612" y="133"/>
                  </a:cubicBezTo>
                  <a:cubicBezTo>
                    <a:pt x="612" y="82"/>
                    <a:pt x="599" y="57"/>
                    <a:pt x="612" y="19"/>
                  </a:cubicBezTo>
                  <a:cubicBezTo>
                    <a:pt x="595" y="7"/>
                    <a:pt x="575" y="1"/>
                    <a:pt x="5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61"/>
            <p:cNvSpPr/>
            <p:nvPr/>
          </p:nvSpPr>
          <p:spPr>
            <a:xfrm>
              <a:off x="4298500" y="2265388"/>
              <a:ext cx="62100" cy="44450"/>
            </a:xfrm>
            <a:custGeom>
              <a:rect b="b" l="l" r="r" t="t"/>
              <a:pathLst>
                <a:path extrusionOk="0" h="1778" w="2484">
                  <a:moveTo>
                    <a:pt x="637" y="1"/>
                  </a:moveTo>
                  <a:cubicBezTo>
                    <a:pt x="472" y="1"/>
                    <a:pt x="331" y="90"/>
                    <a:pt x="230" y="217"/>
                  </a:cubicBezTo>
                  <a:cubicBezTo>
                    <a:pt x="140" y="319"/>
                    <a:pt x="64" y="446"/>
                    <a:pt x="26" y="599"/>
                  </a:cubicBezTo>
                  <a:cubicBezTo>
                    <a:pt x="0" y="739"/>
                    <a:pt x="0" y="892"/>
                    <a:pt x="39" y="1007"/>
                  </a:cubicBezTo>
                  <a:cubicBezTo>
                    <a:pt x="90" y="1121"/>
                    <a:pt x="140" y="1236"/>
                    <a:pt x="191" y="1363"/>
                  </a:cubicBezTo>
                  <a:cubicBezTo>
                    <a:pt x="204" y="1389"/>
                    <a:pt x="204" y="1427"/>
                    <a:pt x="217" y="1452"/>
                  </a:cubicBezTo>
                  <a:cubicBezTo>
                    <a:pt x="230" y="1503"/>
                    <a:pt x="255" y="1529"/>
                    <a:pt x="268" y="1567"/>
                  </a:cubicBezTo>
                  <a:cubicBezTo>
                    <a:pt x="281" y="1618"/>
                    <a:pt x="319" y="1630"/>
                    <a:pt x="344" y="1656"/>
                  </a:cubicBezTo>
                  <a:cubicBezTo>
                    <a:pt x="382" y="1694"/>
                    <a:pt x="408" y="1707"/>
                    <a:pt x="446" y="1720"/>
                  </a:cubicBezTo>
                  <a:cubicBezTo>
                    <a:pt x="543" y="1764"/>
                    <a:pt x="646" y="1777"/>
                    <a:pt x="742" y="1777"/>
                  </a:cubicBezTo>
                  <a:cubicBezTo>
                    <a:pt x="785" y="1777"/>
                    <a:pt x="827" y="1774"/>
                    <a:pt x="866" y="1771"/>
                  </a:cubicBezTo>
                  <a:cubicBezTo>
                    <a:pt x="1019" y="1745"/>
                    <a:pt x="1121" y="1694"/>
                    <a:pt x="1236" y="1643"/>
                  </a:cubicBezTo>
                  <a:cubicBezTo>
                    <a:pt x="1350" y="1592"/>
                    <a:pt x="1465" y="1567"/>
                    <a:pt x="1592" y="1516"/>
                  </a:cubicBezTo>
                  <a:cubicBezTo>
                    <a:pt x="1656" y="1490"/>
                    <a:pt x="1694" y="1452"/>
                    <a:pt x="1745" y="1427"/>
                  </a:cubicBezTo>
                  <a:cubicBezTo>
                    <a:pt x="1796" y="1401"/>
                    <a:pt x="1821" y="1376"/>
                    <a:pt x="1859" y="1338"/>
                  </a:cubicBezTo>
                  <a:cubicBezTo>
                    <a:pt x="2000" y="1236"/>
                    <a:pt x="2191" y="1147"/>
                    <a:pt x="2382" y="1083"/>
                  </a:cubicBezTo>
                  <a:lnTo>
                    <a:pt x="2394" y="1083"/>
                  </a:lnTo>
                  <a:cubicBezTo>
                    <a:pt x="2432" y="1070"/>
                    <a:pt x="2445" y="1057"/>
                    <a:pt x="2458" y="1019"/>
                  </a:cubicBezTo>
                  <a:cubicBezTo>
                    <a:pt x="2483" y="981"/>
                    <a:pt x="2445" y="930"/>
                    <a:pt x="2394" y="917"/>
                  </a:cubicBezTo>
                  <a:cubicBezTo>
                    <a:pt x="2314" y="886"/>
                    <a:pt x="2227" y="872"/>
                    <a:pt x="2138" y="872"/>
                  </a:cubicBezTo>
                  <a:cubicBezTo>
                    <a:pt x="1974" y="872"/>
                    <a:pt x="1804" y="920"/>
                    <a:pt x="1656" y="994"/>
                  </a:cubicBezTo>
                  <a:cubicBezTo>
                    <a:pt x="1592" y="1019"/>
                    <a:pt x="1528" y="1057"/>
                    <a:pt x="1477" y="1108"/>
                  </a:cubicBezTo>
                  <a:cubicBezTo>
                    <a:pt x="1427" y="1134"/>
                    <a:pt x="1401" y="1185"/>
                    <a:pt x="1363" y="1210"/>
                  </a:cubicBezTo>
                  <a:cubicBezTo>
                    <a:pt x="1337" y="1248"/>
                    <a:pt x="1299" y="1299"/>
                    <a:pt x="1248" y="1325"/>
                  </a:cubicBezTo>
                  <a:cubicBezTo>
                    <a:pt x="1223" y="1363"/>
                    <a:pt x="1172" y="1389"/>
                    <a:pt x="1121" y="1401"/>
                  </a:cubicBezTo>
                  <a:cubicBezTo>
                    <a:pt x="1032" y="1452"/>
                    <a:pt x="917" y="1452"/>
                    <a:pt x="841" y="1452"/>
                  </a:cubicBezTo>
                  <a:cubicBezTo>
                    <a:pt x="790" y="1452"/>
                    <a:pt x="739" y="1439"/>
                    <a:pt x="713" y="1439"/>
                  </a:cubicBezTo>
                  <a:lnTo>
                    <a:pt x="663" y="1427"/>
                  </a:lnTo>
                  <a:cubicBezTo>
                    <a:pt x="650" y="1401"/>
                    <a:pt x="637" y="1389"/>
                    <a:pt x="612" y="1389"/>
                  </a:cubicBezTo>
                  <a:cubicBezTo>
                    <a:pt x="599" y="1376"/>
                    <a:pt x="586" y="1376"/>
                    <a:pt x="573" y="1363"/>
                  </a:cubicBezTo>
                  <a:cubicBezTo>
                    <a:pt x="548" y="1363"/>
                    <a:pt x="535" y="1363"/>
                    <a:pt x="522" y="1338"/>
                  </a:cubicBezTo>
                  <a:lnTo>
                    <a:pt x="459" y="1325"/>
                  </a:lnTo>
                  <a:lnTo>
                    <a:pt x="408" y="1274"/>
                  </a:lnTo>
                  <a:cubicBezTo>
                    <a:pt x="344" y="1198"/>
                    <a:pt x="344" y="1083"/>
                    <a:pt x="344" y="994"/>
                  </a:cubicBezTo>
                  <a:cubicBezTo>
                    <a:pt x="344" y="879"/>
                    <a:pt x="370" y="816"/>
                    <a:pt x="382" y="739"/>
                  </a:cubicBezTo>
                  <a:cubicBezTo>
                    <a:pt x="395" y="663"/>
                    <a:pt x="446" y="599"/>
                    <a:pt x="510" y="561"/>
                  </a:cubicBezTo>
                  <a:cubicBezTo>
                    <a:pt x="573" y="535"/>
                    <a:pt x="637" y="510"/>
                    <a:pt x="701" y="472"/>
                  </a:cubicBezTo>
                  <a:cubicBezTo>
                    <a:pt x="759" y="425"/>
                    <a:pt x="859" y="368"/>
                    <a:pt x="944" y="368"/>
                  </a:cubicBezTo>
                  <a:cubicBezTo>
                    <a:pt x="952" y="368"/>
                    <a:pt x="960" y="369"/>
                    <a:pt x="968" y="370"/>
                  </a:cubicBezTo>
                  <a:cubicBezTo>
                    <a:pt x="1057" y="383"/>
                    <a:pt x="1159" y="421"/>
                    <a:pt x="1261" y="472"/>
                  </a:cubicBezTo>
                  <a:lnTo>
                    <a:pt x="1325" y="497"/>
                  </a:lnTo>
                  <a:cubicBezTo>
                    <a:pt x="1337" y="510"/>
                    <a:pt x="1376" y="535"/>
                    <a:pt x="1414" y="548"/>
                  </a:cubicBezTo>
                  <a:cubicBezTo>
                    <a:pt x="1477" y="574"/>
                    <a:pt x="1541" y="599"/>
                    <a:pt x="1605" y="599"/>
                  </a:cubicBezTo>
                  <a:cubicBezTo>
                    <a:pt x="1658" y="602"/>
                    <a:pt x="1709" y="603"/>
                    <a:pt x="1760" y="603"/>
                  </a:cubicBezTo>
                  <a:cubicBezTo>
                    <a:pt x="1954" y="603"/>
                    <a:pt x="2134" y="581"/>
                    <a:pt x="2305" y="510"/>
                  </a:cubicBezTo>
                  <a:cubicBezTo>
                    <a:pt x="2356" y="497"/>
                    <a:pt x="2369" y="484"/>
                    <a:pt x="2382" y="383"/>
                  </a:cubicBezTo>
                  <a:cubicBezTo>
                    <a:pt x="2382" y="344"/>
                    <a:pt x="2356" y="293"/>
                    <a:pt x="2305" y="293"/>
                  </a:cubicBezTo>
                  <a:cubicBezTo>
                    <a:pt x="2101" y="255"/>
                    <a:pt x="1872" y="255"/>
                    <a:pt x="1668" y="243"/>
                  </a:cubicBezTo>
                  <a:cubicBezTo>
                    <a:pt x="1618" y="243"/>
                    <a:pt x="1567" y="230"/>
                    <a:pt x="1528" y="230"/>
                  </a:cubicBezTo>
                  <a:cubicBezTo>
                    <a:pt x="1490" y="230"/>
                    <a:pt x="1490" y="230"/>
                    <a:pt x="1465" y="217"/>
                  </a:cubicBezTo>
                  <a:lnTo>
                    <a:pt x="1376" y="179"/>
                  </a:lnTo>
                  <a:cubicBezTo>
                    <a:pt x="1274" y="128"/>
                    <a:pt x="1159" y="115"/>
                    <a:pt x="1032" y="90"/>
                  </a:cubicBezTo>
                  <a:cubicBezTo>
                    <a:pt x="917" y="90"/>
                    <a:pt x="790" y="1"/>
                    <a:pt x="6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61"/>
            <p:cNvSpPr/>
            <p:nvPr/>
          </p:nvSpPr>
          <p:spPr>
            <a:xfrm>
              <a:off x="4695450" y="2219438"/>
              <a:ext cx="65300" cy="44725"/>
            </a:xfrm>
            <a:custGeom>
              <a:rect b="b" l="l" r="r" t="t"/>
              <a:pathLst>
                <a:path extrusionOk="0" h="1789" w="2612">
                  <a:moveTo>
                    <a:pt x="1698" y="314"/>
                  </a:moveTo>
                  <a:cubicBezTo>
                    <a:pt x="1727" y="314"/>
                    <a:pt x="1756" y="320"/>
                    <a:pt x="1784" y="336"/>
                  </a:cubicBezTo>
                  <a:cubicBezTo>
                    <a:pt x="1886" y="374"/>
                    <a:pt x="1949" y="438"/>
                    <a:pt x="2000" y="476"/>
                  </a:cubicBezTo>
                  <a:cubicBezTo>
                    <a:pt x="2038" y="502"/>
                    <a:pt x="2127" y="540"/>
                    <a:pt x="2166" y="603"/>
                  </a:cubicBezTo>
                  <a:cubicBezTo>
                    <a:pt x="2204" y="680"/>
                    <a:pt x="2229" y="744"/>
                    <a:pt x="2229" y="845"/>
                  </a:cubicBezTo>
                  <a:lnTo>
                    <a:pt x="2229" y="1126"/>
                  </a:lnTo>
                  <a:cubicBezTo>
                    <a:pt x="2229" y="1202"/>
                    <a:pt x="2204" y="1304"/>
                    <a:pt x="2140" y="1355"/>
                  </a:cubicBezTo>
                  <a:cubicBezTo>
                    <a:pt x="2109" y="1368"/>
                    <a:pt x="2077" y="1372"/>
                    <a:pt x="2046" y="1372"/>
                  </a:cubicBezTo>
                  <a:cubicBezTo>
                    <a:pt x="2003" y="1372"/>
                    <a:pt x="1961" y="1365"/>
                    <a:pt x="1922" y="1365"/>
                  </a:cubicBezTo>
                  <a:cubicBezTo>
                    <a:pt x="1909" y="1365"/>
                    <a:pt x="1897" y="1366"/>
                    <a:pt x="1886" y="1367"/>
                  </a:cubicBezTo>
                  <a:cubicBezTo>
                    <a:pt x="1847" y="1367"/>
                    <a:pt x="1796" y="1367"/>
                    <a:pt x="1758" y="1380"/>
                  </a:cubicBezTo>
                  <a:lnTo>
                    <a:pt x="1618" y="1380"/>
                  </a:lnTo>
                  <a:cubicBezTo>
                    <a:pt x="1516" y="1380"/>
                    <a:pt x="1402" y="1367"/>
                    <a:pt x="1312" y="1329"/>
                  </a:cubicBezTo>
                  <a:cubicBezTo>
                    <a:pt x="1262" y="1329"/>
                    <a:pt x="1211" y="1304"/>
                    <a:pt x="1172" y="1291"/>
                  </a:cubicBezTo>
                  <a:cubicBezTo>
                    <a:pt x="1109" y="1253"/>
                    <a:pt x="1058" y="1240"/>
                    <a:pt x="994" y="1202"/>
                  </a:cubicBezTo>
                  <a:cubicBezTo>
                    <a:pt x="880" y="1164"/>
                    <a:pt x="752" y="1100"/>
                    <a:pt x="625" y="1075"/>
                  </a:cubicBezTo>
                  <a:cubicBezTo>
                    <a:pt x="561" y="1075"/>
                    <a:pt x="498" y="1075"/>
                    <a:pt x="434" y="1100"/>
                  </a:cubicBezTo>
                  <a:cubicBezTo>
                    <a:pt x="414" y="1103"/>
                    <a:pt x="397" y="1106"/>
                    <a:pt x="380" y="1108"/>
                  </a:cubicBezTo>
                  <a:lnTo>
                    <a:pt x="380" y="1108"/>
                  </a:lnTo>
                  <a:cubicBezTo>
                    <a:pt x="356" y="1071"/>
                    <a:pt x="344" y="1035"/>
                    <a:pt x="319" y="998"/>
                  </a:cubicBezTo>
                  <a:cubicBezTo>
                    <a:pt x="307" y="973"/>
                    <a:pt x="294" y="922"/>
                    <a:pt x="294" y="884"/>
                  </a:cubicBezTo>
                  <a:lnTo>
                    <a:pt x="294" y="820"/>
                  </a:lnTo>
                  <a:lnTo>
                    <a:pt x="294" y="807"/>
                  </a:lnTo>
                  <a:cubicBezTo>
                    <a:pt x="294" y="807"/>
                    <a:pt x="281" y="807"/>
                    <a:pt x="281" y="794"/>
                  </a:cubicBezTo>
                  <a:cubicBezTo>
                    <a:pt x="281" y="807"/>
                    <a:pt x="243" y="807"/>
                    <a:pt x="243" y="807"/>
                  </a:cubicBezTo>
                  <a:lnTo>
                    <a:pt x="281" y="794"/>
                  </a:lnTo>
                  <a:lnTo>
                    <a:pt x="281" y="794"/>
                  </a:lnTo>
                  <a:cubicBezTo>
                    <a:pt x="281" y="794"/>
                    <a:pt x="281" y="794"/>
                    <a:pt x="281" y="794"/>
                  </a:cubicBezTo>
                  <a:lnTo>
                    <a:pt x="408" y="794"/>
                  </a:lnTo>
                  <a:cubicBezTo>
                    <a:pt x="459" y="794"/>
                    <a:pt x="510" y="782"/>
                    <a:pt x="574" y="782"/>
                  </a:cubicBezTo>
                  <a:cubicBezTo>
                    <a:pt x="689" y="782"/>
                    <a:pt x="816" y="744"/>
                    <a:pt x="930" y="718"/>
                  </a:cubicBezTo>
                  <a:cubicBezTo>
                    <a:pt x="981" y="693"/>
                    <a:pt x="1045" y="667"/>
                    <a:pt x="1109" y="629"/>
                  </a:cubicBezTo>
                  <a:cubicBezTo>
                    <a:pt x="1121" y="616"/>
                    <a:pt x="1172" y="591"/>
                    <a:pt x="1185" y="565"/>
                  </a:cubicBezTo>
                  <a:lnTo>
                    <a:pt x="1249" y="527"/>
                  </a:lnTo>
                  <a:cubicBezTo>
                    <a:pt x="1325" y="463"/>
                    <a:pt x="1402" y="400"/>
                    <a:pt x="1503" y="362"/>
                  </a:cubicBezTo>
                  <a:cubicBezTo>
                    <a:pt x="1565" y="344"/>
                    <a:pt x="1633" y="314"/>
                    <a:pt x="1698" y="314"/>
                  </a:cubicBezTo>
                  <a:close/>
                  <a:moveTo>
                    <a:pt x="1989" y="0"/>
                  </a:moveTo>
                  <a:cubicBezTo>
                    <a:pt x="1915" y="0"/>
                    <a:pt x="1844" y="12"/>
                    <a:pt x="1784" y="30"/>
                  </a:cubicBezTo>
                  <a:cubicBezTo>
                    <a:pt x="1656" y="56"/>
                    <a:pt x="1529" y="94"/>
                    <a:pt x="1414" y="145"/>
                  </a:cubicBezTo>
                  <a:cubicBezTo>
                    <a:pt x="1312" y="183"/>
                    <a:pt x="1185" y="234"/>
                    <a:pt x="1083" y="298"/>
                  </a:cubicBezTo>
                  <a:lnTo>
                    <a:pt x="1007" y="349"/>
                  </a:lnTo>
                  <a:cubicBezTo>
                    <a:pt x="994" y="362"/>
                    <a:pt x="981" y="362"/>
                    <a:pt x="956" y="374"/>
                  </a:cubicBezTo>
                  <a:cubicBezTo>
                    <a:pt x="930" y="387"/>
                    <a:pt x="880" y="412"/>
                    <a:pt x="829" y="425"/>
                  </a:cubicBezTo>
                  <a:cubicBezTo>
                    <a:pt x="739" y="463"/>
                    <a:pt x="625" y="489"/>
                    <a:pt x="536" y="527"/>
                  </a:cubicBezTo>
                  <a:lnTo>
                    <a:pt x="370" y="565"/>
                  </a:lnTo>
                  <a:lnTo>
                    <a:pt x="294" y="603"/>
                  </a:lnTo>
                  <a:lnTo>
                    <a:pt x="256" y="616"/>
                  </a:lnTo>
                  <a:lnTo>
                    <a:pt x="179" y="654"/>
                  </a:lnTo>
                  <a:lnTo>
                    <a:pt x="128" y="693"/>
                  </a:lnTo>
                  <a:cubicBezTo>
                    <a:pt x="116" y="718"/>
                    <a:pt x="103" y="718"/>
                    <a:pt x="103" y="731"/>
                  </a:cubicBezTo>
                  <a:lnTo>
                    <a:pt x="77" y="744"/>
                  </a:lnTo>
                  <a:lnTo>
                    <a:pt x="39" y="845"/>
                  </a:lnTo>
                  <a:cubicBezTo>
                    <a:pt x="1" y="909"/>
                    <a:pt x="1" y="985"/>
                    <a:pt x="1" y="1049"/>
                  </a:cubicBezTo>
                  <a:cubicBezTo>
                    <a:pt x="1" y="1126"/>
                    <a:pt x="14" y="1189"/>
                    <a:pt x="39" y="1253"/>
                  </a:cubicBezTo>
                  <a:cubicBezTo>
                    <a:pt x="65" y="1317"/>
                    <a:pt x="90" y="1380"/>
                    <a:pt x="128" y="1444"/>
                  </a:cubicBezTo>
                  <a:cubicBezTo>
                    <a:pt x="166" y="1495"/>
                    <a:pt x="205" y="1520"/>
                    <a:pt x="268" y="1520"/>
                  </a:cubicBezTo>
                  <a:lnTo>
                    <a:pt x="357" y="1520"/>
                  </a:lnTo>
                  <a:cubicBezTo>
                    <a:pt x="383" y="1520"/>
                    <a:pt x="434" y="1508"/>
                    <a:pt x="485" y="1508"/>
                  </a:cubicBezTo>
                  <a:lnTo>
                    <a:pt x="625" y="1508"/>
                  </a:lnTo>
                  <a:cubicBezTo>
                    <a:pt x="696" y="1508"/>
                    <a:pt x="776" y="1491"/>
                    <a:pt x="850" y="1491"/>
                  </a:cubicBezTo>
                  <a:cubicBezTo>
                    <a:pt x="869" y="1491"/>
                    <a:pt x="887" y="1492"/>
                    <a:pt x="905" y="1495"/>
                  </a:cubicBezTo>
                  <a:cubicBezTo>
                    <a:pt x="956" y="1495"/>
                    <a:pt x="1007" y="1520"/>
                    <a:pt x="1058" y="1546"/>
                  </a:cubicBezTo>
                  <a:cubicBezTo>
                    <a:pt x="1096" y="1558"/>
                    <a:pt x="1160" y="1584"/>
                    <a:pt x="1211" y="1622"/>
                  </a:cubicBezTo>
                  <a:cubicBezTo>
                    <a:pt x="1325" y="1673"/>
                    <a:pt x="1440" y="1711"/>
                    <a:pt x="1567" y="1749"/>
                  </a:cubicBezTo>
                  <a:cubicBezTo>
                    <a:pt x="1661" y="1759"/>
                    <a:pt x="1755" y="1789"/>
                    <a:pt x="1853" y="1789"/>
                  </a:cubicBezTo>
                  <a:cubicBezTo>
                    <a:pt x="1889" y="1789"/>
                    <a:pt x="1925" y="1785"/>
                    <a:pt x="1962" y="1775"/>
                  </a:cubicBezTo>
                  <a:cubicBezTo>
                    <a:pt x="2026" y="1762"/>
                    <a:pt x="2089" y="1737"/>
                    <a:pt x="2153" y="1686"/>
                  </a:cubicBezTo>
                  <a:cubicBezTo>
                    <a:pt x="2217" y="1635"/>
                    <a:pt x="2268" y="1584"/>
                    <a:pt x="2306" y="1546"/>
                  </a:cubicBezTo>
                  <a:cubicBezTo>
                    <a:pt x="2408" y="1444"/>
                    <a:pt x="2497" y="1329"/>
                    <a:pt x="2548" y="1202"/>
                  </a:cubicBezTo>
                  <a:cubicBezTo>
                    <a:pt x="2599" y="1075"/>
                    <a:pt x="2611" y="947"/>
                    <a:pt x="2611" y="820"/>
                  </a:cubicBezTo>
                  <a:cubicBezTo>
                    <a:pt x="2611" y="693"/>
                    <a:pt x="2586" y="540"/>
                    <a:pt x="2522" y="412"/>
                  </a:cubicBezTo>
                  <a:cubicBezTo>
                    <a:pt x="2459" y="285"/>
                    <a:pt x="2369" y="120"/>
                    <a:pt x="2229" y="56"/>
                  </a:cubicBezTo>
                  <a:cubicBezTo>
                    <a:pt x="2155" y="16"/>
                    <a:pt x="2071" y="0"/>
                    <a:pt x="19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61"/>
            <p:cNvSpPr/>
            <p:nvPr/>
          </p:nvSpPr>
          <p:spPr>
            <a:xfrm>
              <a:off x="4707875" y="2243163"/>
              <a:ext cx="3525" cy="7525"/>
            </a:xfrm>
            <a:custGeom>
              <a:rect b="b" l="l" r="r" t="t"/>
              <a:pathLst>
                <a:path extrusionOk="0" h="301" w="141">
                  <a:moveTo>
                    <a:pt x="47" y="1"/>
                  </a:moveTo>
                  <a:cubicBezTo>
                    <a:pt x="30" y="1"/>
                    <a:pt x="13" y="14"/>
                    <a:pt x="13" y="36"/>
                  </a:cubicBezTo>
                  <a:cubicBezTo>
                    <a:pt x="1" y="113"/>
                    <a:pt x="39" y="227"/>
                    <a:pt x="77" y="291"/>
                  </a:cubicBezTo>
                  <a:cubicBezTo>
                    <a:pt x="90" y="298"/>
                    <a:pt x="96" y="301"/>
                    <a:pt x="101" y="301"/>
                  </a:cubicBezTo>
                  <a:cubicBezTo>
                    <a:pt x="106" y="301"/>
                    <a:pt x="109" y="298"/>
                    <a:pt x="115" y="291"/>
                  </a:cubicBezTo>
                  <a:cubicBezTo>
                    <a:pt x="141" y="215"/>
                    <a:pt x="128" y="100"/>
                    <a:pt x="77" y="24"/>
                  </a:cubicBezTo>
                  <a:cubicBezTo>
                    <a:pt x="72" y="8"/>
                    <a:pt x="60" y="1"/>
                    <a:pt x="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61"/>
            <p:cNvSpPr/>
            <p:nvPr/>
          </p:nvSpPr>
          <p:spPr>
            <a:xfrm>
              <a:off x="4714350" y="2244513"/>
              <a:ext cx="5650" cy="8900"/>
            </a:xfrm>
            <a:custGeom>
              <a:rect b="b" l="l" r="r" t="t"/>
              <a:pathLst>
                <a:path extrusionOk="0" h="356" w="226">
                  <a:moveTo>
                    <a:pt x="82" y="1"/>
                  </a:moveTo>
                  <a:cubicBezTo>
                    <a:pt x="59" y="1"/>
                    <a:pt x="34" y="18"/>
                    <a:pt x="34" y="46"/>
                  </a:cubicBezTo>
                  <a:cubicBezTo>
                    <a:pt x="34" y="94"/>
                    <a:pt x="1" y="355"/>
                    <a:pt x="92" y="355"/>
                  </a:cubicBezTo>
                  <a:cubicBezTo>
                    <a:pt x="97" y="355"/>
                    <a:pt x="104" y="354"/>
                    <a:pt x="111" y="352"/>
                  </a:cubicBezTo>
                  <a:cubicBezTo>
                    <a:pt x="225" y="301"/>
                    <a:pt x="136" y="110"/>
                    <a:pt x="124" y="33"/>
                  </a:cubicBezTo>
                  <a:cubicBezTo>
                    <a:pt x="118" y="11"/>
                    <a:pt x="100" y="1"/>
                    <a:pt x="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61"/>
            <p:cNvSpPr/>
            <p:nvPr/>
          </p:nvSpPr>
          <p:spPr>
            <a:xfrm>
              <a:off x="4723800" y="2242563"/>
              <a:ext cx="6075" cy="13475"/>
            </a:xfrm>
            <a:custGeom>
              <a:rect b="b" l="l" r="r" t="t"/>
              <a:pathLst>
                <a:path extrusionOk="0" h="539" w="243">
                  <a:moveTo>
                    <a:pt x="70" y="0"/>
                  </a:moveTo>
                  <a:cubicBezTo>
                    <a:pt x="48" y="0"/>
                    <a:pt x="28" y="17"/>
                    <a:pt x="13" y="48"/>
                  </a:cubicBezTo>
                  <a:cubicBezTo>
                    <a:pt x="0" y="124"/>
                    <a:pt x="0" y="188"/>
                    <a:pt x="0" y="264"/>
                  </a:cubicBezTo>
                  <a:cubicBezTo>
                    <a:pt x="0" y="328"/>
                    <a:pt x="13" y="442"/>
                    <a:pt x="51" y="506"/>
                  </a:cubicBezTo>
                  <a:cubicBezTo>
                    <a:pt x="59" y="522"/>
                    <a:pt x="83" y="538"/>
                    <a:pt x="105" y="538"/>
                  </a:cubicBezTo>
                  <a:cubicBezTo>
                    <a:pt x="118" y="538"/>
                    <a:pt x="131" y="533"/>
                    <a:pt x="140" y="519"/>
                  </a:cubicBezTo>
                  <a:cubicBezTo>
                    <a:pt x="242" y="392"/>
                    <a:pt x="178" y="137"/>
                    <a:pt x="115" y="22"/>
                  </a:cubicBezTo>
                  <a:cubicBezTo>
                    <a:pt x="100" y="7"/>
                    <a:pt x="85" y="0"/>
                    <a:pt x="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61"/>
            <p:cNvSpPr/>
            <p:nvPr/>
          </p:nvSpPr>
          <p:spPr>
            <a:xfrm>
              <a:off x="4685725" y="2276588"/>
              <a:ext cx="13400" cy="27925"/>
            </a:xfrm>
            <a:custGeom>
              <a:rect b="b" l="l" r="r" t="t"/>
              <a:pathLst>
                <a:path extrusionOk="0" h="1117" w="536">
                  <a:moveTo>
                    <a:pt x="38" y="1"/>
                  </a:moveTo>
                  <a:cubicBezTo>
                    <a:pt x="19" y="1"/>
                    <a:pt x="1" y="14"/>
                    <a:pt x="8" y="36"/>
                  </a:cubicBezTo>
                  <a:cubicBezTo>
                    <a:pt x="72" y="431"/>
                    <a:pt x="237" y="813"/>
                    <a:pt x="492" y="1106"/>
                  </a:cubicBezTo>
                  <a:cubicBezTo>
                    <a:pt x="496" y="1114"/>
                    <a:pt x="501" y="1117"/>
                    <a:pt x="507" y="1117"/>
                  </a:cubicBezTo>
                  <a:cubicBezTo>
                    <a:pt x="521" y="1117"/>
                    <a:pt x="535" y="1099"/>
                    <a:pt x="517" y="1081"/>
                  </a:cubicBezTo>
                  <a:cubicBezTo>
                    <a:pt x="301" y="750"/>
                    <a:pt x="199" y="380"/>
                    <a:pt x="72" y="24"/>
                  </a:cubicBezTo>
                  <a:cubicBezTo>
                    <a:pt x="66" y="8"/>
                    <a:pt x="52" y="1"/>
                    <a:pt x="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61"/>
            <p:cNvSpPr/>
            <p:nvPr/>
          </p:nvSpPr>
          <p:spPr>
            <a:xfrm>
              <a:off x="4695450" y="2278588"/>
              <a:ext cx="8950" cy="22125"/>
            </a:xfrm>
            <a:custGeom>
              <a:rect b="b" l="l" r="r" t="t"/>
              <a:pathLst>
                <a:path extrusionOk="0" h="885" w="358">
                  <a:moveTo>
                    <a:pt x="40" y="1"/>
                  </a:moveTo>
                  <a:cubicBezTo>
                    <a:pt x="21" y="1"/>
                    <a:pt x="1" y="17"/>
                    <a:pt x="1" y="33"/>
                  </a:cubicBezTo>
                  <a:cubicBezTo>
                    <a:pt x="90" y="326"/>
                    <a:pt x="217" y="606"/>
                    <a:pt x="319" y="873"/>
                  </a:cubicBezTo>
                  <a:cubicBezTo>
                    <a:pt x="319" y="881"/>
                    <a:pt x="323" y="884"/>
                    <a:pt x="328" y="884"/>
                  </a:cubicBezTo>
                  <a:cubicBezTo>
                    <a:pt x="339" y="884"/>
                    <a:pt x="357" y="869"/>
                    <a:pt x="357" y="861"/>
                  </a:cubicBezTo>
                  <a:cubicBezTo>
                    <a:pt x="281" y="593"/>
                    <a:pt x="192" y="300"/>
                    <a:pt x="65" y="20"/>
                  </a:cubicBezTo>
                  <a:cubicBezTo>
                    <a:pt x="60" y="6"/>
                    <a:pt x="50" y="1"/>
                    <a:pt x="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61"/>
            <p:cNvSpPr/>
            <p:nvPr/>
          </p:nvSpPr>
          <p:spPr>
            <a:xfrm>
              <a:off x="4702025" y="2271838"/>
              <a:ext cx="10325" cy="21450"/>
            </a:xfrm>
            <a:custGeom>
              <a:rect b="b" l="l" r="r" t="t"/>
              <a:pathLst>
                <a:path extrusionOk="0" h="858" w="413">
                  <a:moveTo>
                    <a:pt x="45" y="1"/>
                  </a:moveTo>
                  <a:cubicBezTo>
                    <a:pt x="19" y="1"/>
                    <a:pt x="1" y="31"/>
                    <a:pt x="18" y="48"/>
                  </a:cubicBezTo>
                  <a:cubicBezTo>
                    <a:pt x="56" y="176"/>
                    <a:pt x="94" y="290"/>
                    <a:pt x="145" y="417"/>
                  </a:cubicBezTo>
                  <a:cubicBezTo>
                    <a:pt x="184" y="558"/>
                    <a:pt x="196" y="698"/>
                    <a:pt x="247" y="825"/>
                  </a:cubicBezTo>
                  <a:cubicBezTo>
                    <a:pt x="258" y="847"/>
                    <a:pt x="272" y="857"/>
                    <a:pt x="286" y="857"/>
                  </a:cubicBezTo>
                  <a:cubicBezTo>
                    <a:pt x="304" y="857"/>
                    <a:pt x="322" y="841"/>
                    <a:pt x="336" y="812"/>
                  </a:cubicBezTo>
                  <a:cubicBezTo>
                    <a:pt x="413" y="570"/>
                    <a:pt x="209" y="239"/>
                    <a:pt x="82" y="23"/>
                  </a:cubicBezTo>
                  <a:cubicBezTo>
                    <a:pt x="70" y="7"/>
                    <a:pt x="57" y="1"/>
                    <a:pt x="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61"/>
            <p:cNvSpPr/>
            <p:nvPr/>
          </p:nvSpPr>
          <p:spPr>
            <a:xfrm>
              <a:off x="4705200" y="2262638"/>
              <a:ext cx="9375" cy="16700"/>
            </a:xfrm>
            <a:custGeom>
              <a:rect b="b" l="l" r="r" t="t"/>
              <a:pathLst>
                <a:path extrusionOk="0" h="668" w="375">
                  <a:moveTo>
                    <a:pt x="58" y="0"/>
                  </a:moveTo>
                  <a:cubicBezTo>
                    <a:pt x="27" y="0"/>
                    <a:pt x="0" y="36"/>
                    <a:pt x="18" y="72"/>
                  </a:cubicBezTo>
                  <a:cubicBezTo>
                    <a:pt x="44" y="162"/>
                    <a:pt x="95" y="263"/>
                    <a:pt x="120" y="365"/>
                  </a:cubicBezTo>
                  <a:cubicBezTo>
                    <a:pt x="158" y="467"/>
                    <a:pt x="184" y="556"/>
                    <a:pt x="235" y="658"/>
                  </a:cubicBezTo>
                  <a:cubicBezTo>
                    <a:pt x="241" y="665"/>
                    <a:pt x="251" y="668"/>
                    <a:pt x="259" y="668"/>
                  </a:cubicBezTo>
                  <a:cubicBezTo>
                    <a:pt x="267" y="668"/>
                    <a:pt x="273" y="665"/>
                    <a:pt x="273" y="658"/>
                  </a:cubicBezTo>
                  <a:cubicBezTo>
                    <a:pt x="375" y="429"/>
                    <a:pt x="222" y="162"/>
                    <a:pt x="95" y="21"/>
                  </a:cubicBezTo>
                  <a:cubicBezTo>
                    <a:pt x="84" y="7"/>
                    <a:pt x="70" y="0"/>
                    <a:pt x="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61"/>
            <p:cNvSpPr/>
            <p:nvPr/>
          </p:nvSpPr>
          <p:spPr>
            <a:xfrm>
              <a:off x="4373000" y="2271663"/>
              <a:ext cx="18100" cy="66725"/>
            </a:xfrm>
            <a:custGeom>
              <a:rect b="b" l="l" r="r" t="t"/>
              <a:pathLst>
                <a:path extrusionOk="0" h="2669" w="724">
                  <a:moveTo>
                    <a:pt x="46" y="1"/>
                  </a:moveTo>
                  <a:cubicBezTo>
                    <a:pt x="23" y="1"/>
                    <a:pt x="0" y="20"/>
                    <a:pt x="0" y="55"/>
                  </a:cubicBezTo>
                  <a:cubicBezTo>
                    <a:pt x="25" y="679"/>
                    <a:pt x="76" y="1278"/>
                    <a:pt x="216" y="1876"/>
                  </a:cubicBezTo>
                  <a:cubicBezTo>
                    <a:pt x="280" y="2169"/>
                    <a:pt x="382" y="2538"/>
                    <a:pt x="675" y="2666"/>
                  </a:cubicBezTo>
                  <a:cubicBezTo>
                    <a:pt x="682" y="2668"/>
                    <a:pt x="688" y="2669"/>
                    <a:pt x="693" y="2669"/>
                  </a:cubicBezTo>
                  <a:cubicBezTo>
                    <a:pt x="717" y="2669"/>
                    <a:pt x="724" y="2646"/>
                    <a:pt x="713" y="2615"/>
                  </a:cubicBezTo>
                  <a:cubicBezTo>
                    <a:pt x="204" y="1889"/>
                    <a:pt x="229" y="896"/>
                    <a:pt x="89" y="42"/>
                  </a:cubicBezTo>
                  <a:cubicBezTo>
                    <a:pt x="83" y="14"/>
                    <a:pt x="65" y="1"/>
                    <a:pt x="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61"/>
            <p:cNvSpPr/>
            <p:nvPr/>
          </p:nvSpPr>
          <p:spPr>
            <a:xfrm>
              <a:off x="4386500" y="2276863"/>
              <a:ext cx="18975" cy="61275"/>
            </a:xfrm>
            <a:custGeom>
              <a:rect b="b" l="l" r="r" t="t"/>
              <a:pathLst>
                <a:path extrusionOk="0" h="2451" w="759">
                  <a:moveTo>
                    <a:pt x="65" y="1"/>
                  </a:moveTo>
                  <a:cubicBezTo>
                    <a:pt x="33" y="1"/>
                    <a:pt x="0" y="27"/>
                    <a:pt x="8" y="76"/>
                  </a:cubicBezTo>
                  <a:cubicBezTo>
                    <a:pt x="46" y="815"/>
                    <a:pt x="33" y="1948"/>
                    <a:pt x="721" y="2445"/>
                  </a:cubicBezTo>
                  <a:cubicBezTo>
                    <a:pt x="728" y="2449"/>
                    <a:pt x="734" y="2450"/>
                    <a:pt x="740" y="2450"/>
                  </a:cubicBezTo>
                  <a:cubicBezTo>
                    <a:pt x="752" y="2450"/>
                    <a:pt x="759" y="2441"/>
                    <a:pt x="759" y="2432"/>
                  </a:cubicBezTo>
                  <a:cubicBezTo>
                    <a:pt x="733" y="2267"/>
                    <a:pt x="733" y="2305"/>
                    <a:pt x="632" y="2152"/>
                  </a:cubicBezTo>
                  <a:cubicBezTo>
                    <a:pt x="479" y="1897"/>
                    <a:pt x="377" y="1630"/>
                    <a:pt x="313" y="1324"/>
                  </a:cubicBezTo>
                  <a:cubicBezTo>
                    <a:pt x="224" y="917"/>
                    <a:pt x="186" y="471"/>
                    <a:pt x="122" y="51"/>
                  </a:cubicBezTo>
                  <a:cubicBezTo>
                    <a:pt x="117" y="17"/>
                    <a:pt x="91"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61"/>
            <p:cNvSpPr/>
            <p:nvPr/>
          </p:nvSpPr>
          <p:spPr>
            <a:xfrm>
              <a:off x="4407375" y="2304863"/>
              <a:ext cx="10850" cy="30575"/>
            </a:xfrm>
            <a:custGeom>
              <a:rect b="b" l="l" r="r" t="t"/>
              <a:pathLst>
                <a:path extrusionOk="0" h="1223" w="434">
                  <a:moveTo>
                    <a:pt x="67" y="0"/>
                  </a:moveTo>
                  <a:cubicBezTo>
                    <a:pt x="34" y="0"/>
                    <a:pt x="0" y="23"/>
                    <a:pt x="0" y="64"/>
                  </a:cubicBezTo>
                  <a:cubicBezTo>
                    <a:pt x="38" y="319"/>
                    <a:pt x="51" y="561"/>
                    <a:pt x="115" y="815"/>
                  </a:cubicBezTo>
                  <a:cubicBezTo>
                    <a:pt x="153" y="930"/>
                    <a:pt x="191" y="1210"/>
                    <a:pt x="357" y="1223"/>
                  </a:cubicBezTo>
                  <a:cubicBezTo>
                    <a:pt x="370" y="1223"/>
                    <a:pt x="370" y="1223"/>
                    <a:pt x="370" y="1210"/>
                  </a:cubicBezTo>
                  <a:cubicBezTo>
                    <a:pt x="433" y="1083"/>
                    <a:pt x="306" y="841"/>
                    <a:pt x="293" y="714"/>
                  </a:cubicBezTo>
                  <a:cubicBezTo>
                    <a:pt x="242" y="497"/>
                    <a:pt x="191" y="268"/>
                    <a:pt x="128" y="51"/>
                  </a:cubicBezTo>
                  <a:cubicBezTo>
                    <a:pt x="122" y="16"/>
                    <a:pt x="94" y="0"/>
                    <a:pt x="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61"/>
            <p:cNvSpPr/>
            <p:nvPr/>
          </p:nvSpPr>
          <p:spPr>
            <a:xfrm>
              <a:off x="4420750" y="2291788"/>
              <a:ext cx="8925" cy="42850"/>
            </a:xfrm>
            <a:custGeom>
              <a:rect b="b" l="l" r="r" t="t"/>
              <a:pathLst>
                <a:path extrusionOk="0" h="1714" w="357">
                  <a:moveTo>
                    <a:pt x="40" y="1"/>
                  </a:moveTo>
                  <a:cubicBezTo>
                    <a:pt x="20" y="1"/>
                    <a:pt x="0" y="17"/>
                    <a:pt x="0" y="52"/>
                  </a:cubicBezTo>
                  <a:cubicBezTo>
                    <a:pt x="13" y="409"/>
                    <a:pt x="64" y="778"/>
                    <a:pt x="127" y="1135"/>
                  </a:cubicBezTo>
                  <a:cubicBezTo>
                    <a:pt x="153" y="1326"/>
                    <a:pt x="204" y="1542"/>
                    <a:pt x="331" y="1708"/>
                  </a:cubicBezTo>
                  <a:cubicBezTo>
                    <a:pt x="331" y="1712"/>
                    <a:pt x="334" y="1713"/>
                    <a:pt x="338" y="1713"/>
                  </a:cubicBezTo>
                  <a:cubicBezTo>
                    <a:pt x="345" y="1713"/>
                    <a:pt x="357" y="1708"/>
                    <a:pt x="357" y="1708"/>
                  </a:cubicBezTo>
                  <a:cubicBezTo>
                    <a:pt x="357" y="1491"/>
                    <a:pt x="280" y="1300"/>
                    <a:pt x="255" y="1109"/>
                  </a:cubicBezTo>
                  <a:cubicBezTo>
                    <a:pt x="166" y="765"/>
                    <a:pt x="140" y="396"/>
                    <a:pt x="76" y="27"/>
                  </a:cubicBezTo>
                  <a:cubicBezTo>
                    <a:pt x="71" y="10"/>
                    <a:pt x="56" y="1"/>
                    <a:pt x="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61"/>
            <p:cNvSpPr/>
            <p:nvPr/>
          </p:nvSpPr>
          <p:spPr>
            <a:xfrm>
              <a:off x="4432525" y="2220988"/>
              <a:ext cx="12750" cy="70075"/>
            </a:xfrm>
            <a:custGeom>
              <a:rect b="b" l="l" r="r" t="t"/>
              <a:pathLst>
                <a:path extrusionOk="0" h="2803" w="510">
                  <a:moveTo>
                    <a:pt x="389" y="0"/>
                  </a:moveTo>
                  <a:cubicBezTo>
                    <a:pt x="385" y="0"/>
                    <a:pt x="382" y="7"/>
                    <a:pt x="382" y="19"/>
                  </a:cubicBezTo>
                  <a:cubicBezTo>
                    <a:pt x="0" y="873"/>
                    <a:pt x="204" y="1891"/>
                    <a:pt x="369" y="2783"/>
                  </a:cubicBezTo>
                  <a:cubicBezTo>
                    <a:pt x="369" y="2798"/>
                    <a:pt x="377" y="2803"/>
                    <a:pt x="387" y="2803"/>
                  </a:cubicBezTo>
                  <a:cubicBezTo>
                    <a:pt x="402" y="2803"/>
                    <a:pt x="420" y="2790"/>
                    <a:pt x="420" y="2783"/>
                  </a:cubicBezTo>
                  <a:cubicBezTo>
                    <a:pt x="382" y="2337"/>
                    <a:pt x="331" y="1904"/>
                    <a:pt x="293" y="1484"/>
                  </a:cubicBezTo>
                  <a:cubicBezTo>
                    <a:pt x="242" y="974"/>
                    <a:pt x="510" y="465"/>
                    <a:pt x="395" y="19"/>
                  </a:cubicBezTo>
                  <a:cubicBezTo>
                    <a:pt x="395" y="7"/>
                    <a:pt x="392" y="0"/>
                    <a:pt x="3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61"/>
            <p:cNvSpPr/>
            <p:nvPr/>
          </p:nvSpPr>
          <p:spPr>
            <a:xfrm>
              <a:off x="4441750" y="2305538"/>
              <a:ext cx="8625" cy="28600"/>
            </a:xfrm>
            <a:custGeom>
              <a:rect b="b" l="l" r="r" t="t"/>
              <a:pathLst>
                <a:path extrusionOk="0" h="1144" w="345">
                  <a:moveTo>
                    <a:pt x="37" y="0"/>
                  </a:moveTo>
                  <a:cubicBezTo>
                    <a:pt x="18" y="0"/>
                    <a:pt x="0" y="16"/>
                    <a:pt x="0" y="50"/>
                  </a:cubicBezTo>
                  <a:cubicBezTo>
                    <a:pt x="0" y="394"/>
                    <a:pt x="26" y="916"/>
                    <a:pt x="319" y="1132"/>
                  </a:cubicBezTo>
                  <a:cubicBezTo>
                    <a:pt x="323" y="1140"/>
                    <a:pt x="327" y="1143"/>
                    <a:pt x="330" y="1143"/>
                  </a:cubicBezTo>
                  <a:cubicBezTo>
                    <a:pt x="338" y="1143"/>
                    <a:pt x="344" y="1128"/>
                    <a:pt x="344" y="1120"/>
                  </a:cubicBezTo>
                  <a:cubicBezTo>
                    <a:pt x="281" y="941"/>
                    <a:pt x="217" y="776"/>
                    <a:pt x="179" y="597"/>
                  </a:cubicBezTo>
                  <a:cubicBezTo>
                    <a:pt x="141" y="406"/>
                    <a:pt x="128" y="215"/>
                    <a:pt x="77" y="37"/>
                  </a:cubicBezTo>
                  <a:cubicBezTo>
                    <a:pt x="71" y="13"/>
                    <a:pt x="53"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61"/>
            <p:cNvSpPr/>
            <p:nvPr/>
          </p:nvSpPr>
          <p:spPr>
            <a:xfrm>
              <a:off x="4452900" y="2238363"/>
              <a:ext cx="8300" cy="76325"/>
            </a:xfrm>
            <a:custGeom>
              <a:rect b="b" l="l" r="r" t="t"/>
              <a:pathLst>
                <a:path extrusionOk="0" h="3053" w="332">
                  <a:moveTo>
                    <a:pt x="266" y="1"/>
                  </a:moveTo>
                  <a:cubicBezTo>
                    <a:pt x="260" y="1"/>
                    <a:pt x="255" y="8"/>
                    <a:pt x="255" y="25"/>
                  </a:cubicBezTo>
                  <a:cubicBezTo>
                    <a:pt x="26" y="929"/>
                    <a:pt x="0" y="2138"/>
                    <a:pt x="255" y="3030"/>
                  </a:cubicBezTo>
                  <a:cubicBezTo>
                    <a:pt x="260" y="3046"/>
                    <a:pt x="274" y="3053"/>
                    <a:pt x="289" y="3053"/>
                  </a:cubicBezTo>
                  <a:cubicBezTo>
                    <a:pt x="310" y="3053"/>
                    <a:pt x="331" y="3039"/>
                    <a:pt x="331" y="3017"/>
                  </a:cubicBezTo>
                  <a:cubicBezTo>
                    <a:pt x="140" y="2037"/>
                    <a:pt x="191" y="980"/>
                    <a:pt x="280" y="25"/>
                  </a:cubicBezTo>
                  <a:cubicBezTo>
                    <a:pt x="280" y="11"/>
                    <a:pt x="273" y="1"/>
                    <a:pt x="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61"/>
            <p:cNvSpPr/>
            <p:nvPr/>
          </p:nvSpPr>
          <p:spPr>
            <a:xfrm>
              <a:off x="4476450" y="2217663"/>
              <a:ext cx="6700" cy="66450"/>
            </a:xfrm>
            <a:custGeom>
              <a:rect b="b" l="l" r="r" t="t"/>
              <a:pathLst>
                <a:path extrusionOk="0" h="2658" w="268">
                  <a:moveTo>
                    <a:pt x="213" y="1"/>
                  </a:moveTo>
                  <a:cubicBezTo>
                    <a:pt x="205" y="1"/>
                    <a:pt x="197" y="8"/>
                    <a:pt x="191" y="25"/>
                  </a:cubicBezTo>
                  <a:cubicBezTo>
                    <a:pt x="64" y="433"/>
                    <a:pt x="64" y="878"/>
                    <a:pt x="39" y="1311"/>
                  </a:cubicBezTo>
                  <a:cubicBezTo>
                    <a:pt x="26" y="1757"/>
                    <a:pt x="0" y="2190"/>
                    <a:pt x="128" y="2635"/>
                  </a:cubicBezTo>
                  <a:cubicBezTo>
                    <a:pt x="133" y="2650"/>
                    <a:pt x="146" y="2658"/>
                    <a:pt x="160" y="2658"/>
                  </a:cubicBezTo>
                  <a:cubicBezTo>
                    <a:pt x="181" y="2658"/>
                    <a:pt x="204" y="2641"/>
                    <a:pt x="204" y="2610"/>
                  </a:cubicBezTo>
                  <a:cubicBezTo>
                    <a:pt x="140" y="2126"/>
                    <a:pt x="90" y="1642"/>
                    <a:pt x="140" y="1146"/>
                  </a:cubicBezTo>
                  <a:cubicBezTo>
                    <a:pt x="191" y="764"/>
                    <a:pt x="268" y="407"/>
                    <a:pt x="230" y="25"/>
                  </a:cubicBezTo>
                  <a:cubicBezTo>
                    <a:pt x="230" y="11"/>
                    <a:pt x="222" y="1"/>
                    <a:pt x="2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61"/>
            <p:cNvSpPr/>
            <p:nvPr/>
          </p:nvSpPr>
          <p:spPr>
            <a:xfrm>
              <a:off x="4478675" y="2296438"/>
              <a:ext cx="6700" cy="33975"/>
            </a:xfrm>
            <a:custGeom>
              <a:rect b="b" l="l" r="r" t="t"/>
              <a:pathLst>
                <a:path extrusionOk="0" h="1359" w="268">
                  <a:moveTo>
                    <a:pt x="61" y="0"/>
                  </a:moveTo>
                  <a:cubicBezTo>
                    <a:pt x="48" y="0"/>
                    <a:pt x="39" y="6"/>
                    <a:pt x="39" y="19"/>
                  </a:cubicBezTo>
                  <a:cubicBezTo>
                    <a:pt x="1" y="223"/>
                    <a:pt x="51" y="439"/>
                    <a:pt x="64" y="643"/>
                  </a:cubicBezTo>
                  <a:cubicBezTo>
                    <a:pt x="102" y="860"/>
                    <a:pt x="102" y="1114"/>
                    <a:pt x="166" y="1343"/>
                  </a:cubicBezTo>
                  <a:cubicBezTo>
                    <a:pt x="171" y="1354"/>
                    <a:pt x="184" y="1358"/>
                    <a:pt x="196" y="1358"/>
                  </a:cubicBezTo>
                  <a:cubicBezTo>
                    <a:pt x="213" y="1358"/>
                    <a:pt x="230" y="1351"/>
                    <a:pt x="230" y="1343"/>
                  </a:cubicBezTo>
                  <a:cubicBezTo>
                    <a:pt x="268" y="1152"/>
                    <a:pt x="242" y="923"/>
                    <a:pt x="230" y="732"/>
                  </a:cubicBezTo>
                  <a:cubicBezTo>
                    <a:pt x="192" y="503"/>
                    <a:pt x="179" y="248"/>
                    <a:pt x="102" y="19"/>
                  </a:cubicBezTo>
                  <a:cubicBezTo>
                    <a:pt x="90" y="6"/>
                    <a:pt x="74" y="0"/>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61"/>
            <p:cNvSpPr/>
            <p:nvPr/>
          </p:nvSpPr>
          <p:spPr>
            <a:xfrm>
              <a:off x="4494275" y="2288713"/>
              <a:ext cx="9900" cy="40775"/>
            </a:xfrm>
            <a:custGeom>
              <a:rect b="b" l="l" r="r" t="t"/>
              <a:pathLst>
                <a:path extrusionOk="0" h="1631" w="396">
                  <a:moveTo>
                    <a:pt x="220" y="0"/>
                  </a:moveTo>
                  <a:cubicBezTo>
                    <a:pt x="195" y="0"/>
                    <a:pt x="166" y="16"/>
                    <a:pt x="153" y="48"/>
                  </a:cubicBezTo>
                  <a:cubicBezTo>
                    <a:pt x="77" y="519"/>
                    <a:pt x="0" y="1220"/>
                    <a:pt x="332" y="1614"/>
                  </a:cubicBezTo>
                  <a:cubicBezTo>
                    <a:pt x="343" y="1626"/>
                    <a:pt x="354" y="1630"/>
                    <a:pt x="362" y="1630"/>
                  </a:cubicBezTo>
                  <a:cubicBezTo>
                    <a:pt x="383" y="1630"/>
                    <a:pt x="395" y="1607"/>
                    <a:pt x="395" y="1589"/>
                  </a:cubicBezTo>
                  <a:cubicBezTo>
                    <a:pt x="255" y="1067"/>
                    <a:pt x="268" y="583"/>
                    <a:pt x="268" y="48"/>
                  </a:cubicBezTo>
                  <a:cubicBezTo>
                    <a:pt x="268" y="16"/>
                    <a:pt x="246" y="0"/>
                    <a:pt x="2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1"/>
            <p:cNvSpPr/>
            <p:nvPr/>
          </p:nvSpPr>
          <p:spPr>
            <a:xfrm>
              <a:off x="4513050" y="2286538"/>
              <a:ext cx="10125" cy="39575"/>
            </a:xfrm>
            <a:custGeom>
              <a:rect b="b" l="l" r="r" t="t"/>
              <a:pathLst>
                <a:path extrusionOk="0" h="1583" w="405">
                  <a:moveTo>
                    <a:pt x="53" y="1"/>
                  </a:moveTo>
                  <a:cubicBezTo>
                    <a:pt x="27" y="1"/>
                    <a:pt x="1" y="23"/>
                    <a:pt x="1" y="71"/>
                  </a:cubicBezTo>
                  <a:cubicBezTo>
                    <a:pt x="1" y="543"/>
                    <a:pt x="26" y="1166"/>
                    <a:pt x="319" y="1561"/>
                  </a:cubicBezTo>
                  <a:cubicBezTo>
                    <a:pt x="327" y="1576"/>
                    <a:pt x="337" y="1582"/>
                    <a:pt x="348" y="1582"/>
                  </a:cubicBezTo>
                  <a:cubicBezTo>
                    <a:pt x="375" y="1582"/>
                    <a:pt x="404" y="1546"/>
                    <a:pt x="395" y="1510"/>
                  </a:cubicBezTo>
                  <a:cubicBezTo>
                    <a:pt x="332" y="1256"/>
                    <a:pt x="255" y="1026"/>
                    <a:pt x="204" y="746"/>
                  </a:cubicBezTo>
                  <a:cubicBezTo>
                    <a:pt x="166" y="517"/>
                    <a:pt x="154" y="288"/>
                    <a:pt x="103" y="46"/>
                  </a:cubicBezTo>
                  <a:cubicBezTo>
                    <a:pt x="97" y="17"/>
                    <a:pt x="75" y="1"/>
                    <a:pt x="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61"/>
            <p:cNvSpPr/>
            <p:nvPr/>
          </p:nvSpPr>
          <p:spPr>
            <a:xfrm>
              <a:off x="4524200" y="2250513"/>
              <a:ext cx="18225" cy="76175"/>
            </a:xfrm>
            <a:custGeom>
              <a:rect b="b" l="l" r="r" t="t"/>
              <a:pathLst>
                <a:path extrusionOk="0" h="3047" w="729">
                  <a:moveTo>
                    <a:pt x="175" y="0"/>
                  </a:moveTo>
                  <a:cubicBezTo>
                    <a:pt x="147" y="0"/>
                    <a:pt x="115" y="16"/>
                    <a:pt x="102" y="48"/>
                  </a:cubicBezTo>
                  <a:cubicBezTo>
                    <a:pt x="0" y="1029"/>
                    <a:pt x="77" y="2111"/>
                    <a:pt x="573" y="3002"/>
                  </a:cubicBezTo>
                  <a:cubicBezTo>
                    <a:pt x="588" y="3032"/>
                    <a:pt x="617" y="3047"/>
                    <a:pt x="645" y="3047"/>
                  </a:cubicBezTo>
                  <a:cubicBezTo>
                    <a:pt x="688" y="3047"/>
                    <a:pt x="729" y="3013"/>
                    <a:pt x="713" y="2951"/>
                  </a:cubicBezTo>
                  <a:cubicBezTo>
                    <a:pt x="357" y="1984"/>
                    <a:pt x="281" y="1079"/>
                    <a:pt x="230" y="48"/>
                  </a:cubicBezTo>
                  <a:cubicBezTo>
                    <a:pt x="230" y="16"/>
                    <a:pt x="204" y="0"/>
                    <a:pt x="1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61"/>
            <p:cNvSpPr/>
            <p:nvPr/>
          </p:nvSpPr>
          <p:spPr>
            <a:xfrm>
              <a:off x="4546800" y="2287213"/>
              <a:ext cx="13075" cy="37100"/>
            </a:xfrm>
            <a:custGeom>
              <a:rect b="b" l="l" r="r" t="t"/>
              <a:pathLst>
                <a:path extrusionOk="0" h="1484" w="523">
                  <a:moveTo>
                    <a:pt x="41" y="0"/>
                  </a:moveTo>
                  <a:cubicBezTo>
                    <a:pt x="22" y="0"/>
                    <a:pt x="0" y="20"/>
                    <a:pt x="0" y="44"/>
                  </a:cubicBezTo>
                  <a:cubicBezTo>
                    <a:pt x="0" y="261"/>
                    <a:pt x="90" y="503"/>
                    <a:pt x="153" y="719"/>
                  </a:cubicBezTo>
                  <a:cubicBezTo>
                    <a:pt x="191" y="885"/>
                    <a:pt x="242" y="1025"/>
                    <a:pt x="268" y="1178"/>
                  </a:cubicBezTo>
                  <a:cubicBezTo>
                    <a:pt x="281" y="1267"/>
                    <a:pt x="281" y="1381"/>
                    <a:pt x="319" y="1458"/>
                  </a:cubicBezTo>
                  <a:cubicBezTo>
                    <a:pt x="332" y="1471"/>
                    <a:pt x="344" y="1483"/>
                    <a:pt x="382" y="1483"/>
                  </a:cubicBezTo>
                  <a:cubicBezTo>
                    <a:pt x="523" y="1394"/>
                    <a:pt x="395" y="1038"/>
                    <a:pt x="370" y="910"/>
                  </a:cubicBezTo>
                  <a:cubicBezTo>
                    <a:pt x="281" y="617"/>
                    <a:pt x="153" y="325"/>
                    <a:pt x="64" y="19"/>
                  </a:cubicBezTo>
                  <a:cubicBezTo>
                    <a:pt x="60" y="6"/>
                    <a:pt x="51" y="0"/>
                    <a:pt x="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61"/>
            <p:cNvSpPr/>
            <p:nvPr/>
          </p:nvSpPr>
          <p:spPr>
            <a:xfrm>
              <a:off x="4559850" y="2258613"/>
              <a:ext cx="12600" cy="62875"/>
            </a:xfrm>
            <a:custGeom>
              <a:rect b="b" l="l" r="r" t="t"/>
              <a:pathLst>
                <a:path extrusionOk="0" h="2515" w="504">
                  <a:moveTo>
                    <a:pt x="44" y="1"/>
                  </a:moveTo>
                  <a:cubicBezTo>
                    <a:pt x="24" y="1"/>
                    <a:pt x="1" y="20"/>
                    <a:pt x="1" y="55"/>
                  </a:cubicBezTo>
                  <a:cubicBezTo>
                    <a:pt x="1" y="845"/>
                    <a:pt x="13" y="1761"/>
                    <a:pt x="421" y="2487"/>
                  </a:cubicBezTo>
                  <a:cubicBezTo>
                    <a:pt x="427" y="2505"/>
                    <a:pt x="446" y="2514"/>
                    <a:pt x="464" y="2514"/>
                  </a:cubicBezTo>
                  <a:cubicBezTo>
                    <a:pt x="485" y="2514"/>
                    <a:pt x="504" y="2502"/>
                    <a:pt x="497" y="2474"/>
                  </a:cubicBezTo>
                  <a:cubicBezTo>
                    <a:pt x="332" y="1647"/>
                    <a:pt x="141" y="870"/>
                    <a:pt x="77" y="42"/>
                  </a:cubicBezTo>
                  <a:cubicBezTo>
                    <a:pt x="77" y="14"/>
                    <a:pt x="61" y="1"/>
                    <a:pt x="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61"/>
            <p:cNvSpPr/>
            <p:nvPr/>
          </p:nvSpPr>
          <p:spPr>
            <a:xfrm>
              <a:off x="4578950" y="2242538"/>
              <a:ext cx="12125" cy="74300"/>
            </a:xfrm>
            <a:custGeom>
              <a:rect b="b" l="l" r="r" t="t"/>
              <a:pathLst>
                <a:path extrusionOk="0" h="2972" w="485">
                  <a:moveTo>
                    <a:pt x="134" y="1"/>
                  </a:moveTo>
                  <a:cubicBezTo>
                    <a:pt x="106" y="1"/>
                    <a:pt x="77" y="17"/>
                    <a:pt x="77" y="49"/>
                  </a:cubicBezTo>
                  <a:cubicBezTo>
                    <a:pt x="1" y="1093"/>
                    <a:pt x="1" y="1997"/>
                    <a:pt x="446" y="2952"/>
                  </a:cubicBezTo>
                  <a:cubicBezTo>
                    <a:pt x="446" y="2965"/>
                    <a:pt x="456" y="2971"/>
                    <a:pt x="465" y="2971"/>
                  </a:cubicBezTo>
                  <a:cubicBezTo>
                    <a:pt x="475" y="2971"/>
                    <a:pt x="484" y="2965"/>
                    <a:pt x="484" y="2952"/>
                  </a:cubicBezTo>
                  <a:cubicBezTo>
                    <a:pt x="268" y="1971"/>
                    <a:pt x="230" y="1042"/>
                    <a:pt x="192" y="49"/>
                  </a:cubicBezTo>
                  <a:cubicBezTo>
                    <a:pt x="192" y="17"/>
                    <a:pt x="163" y="1"/>
                    <a:pt x="1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61"/>
            <p:cNvSpPr/>
            <p:nvPr/>
          </p:nvSpPr>
          <p:spPr>
            <a:xfrm>
              <a:off x="4583400" y="2207563"/>
              <a:ext cx="4350" cy="17175"/>
            </a:xfrm>
            <a:custGeom>
              <a:rect b="b" l="l" r="r" t="t"/>
              <a:pathLst>
                <a:path extrusionOk="0" h="687" w="174">
                  <a:moveTo>
                    <a:pt x="154" y="1"/>
                  </a:moveTo>
                  <a:cubicBezTo>
                    <a:pt x="147" y="1"/>
                    <a:pt x="141" y="4"/>
                    <a:pt x="141" y="9"/>
                  </a:cubicBezTo>
                  <a:cubicBezTo>
                    <a:pt x="90" y="111"/>
                    <a:pt x="52" y="200"/>
                    <a:pt x="26" y="314"/>
                  </a:cubicBezTo>
                  <a:cubicBezTo>
                    <a:pt x="1" y="429"/>
                    <a:pt x="1" y="556"/>
                    <a:pt x="14" y="658"/>
                  </a:cubicBezTo>
                  <a:cubicBezTo>
                    <a:pt x="14" y="677"/>
                    <a:pt x="26" y="687"/>
                    <a:pt x="39" y="687"/>
                  </a:cubicBezTo>
                  <a:cubicBezTo>
                    <a:pt x="52" y="687"/>
                    <a:pt x="64" y="677"/>
                    <a:pt x="64" y="658"/>
                  </a:cubicBezTo>
                  <a:cubicBezTo>
                    <a:pt x="77" y="569"/>
                    <a:pt x="90" y="467"/>
                    <a:pt x="128" y="378"/>
                  </a:cubicBezTo>
                  <a:cubicBezTo>
                    <a:pt x="154" y="264"/>
                    <a:pt x="154" y="136"/>
                    <a:pt x="166" y="22"/>
                  </a:cubicBezTo>
                  <a:cubicBezTo>
                    <a:pt x="174" y="7"/>
                    <a:pt x="164" y="1"/>
                    <a:pt x="1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61"/>
            <p:cNvSpPr/>
            <p:nvPr/>
          </p:nvSpPr>
          <p:spPr>
            <a:xfrm>
              <a:off x="4599950" y="2227738"/>
              <a:ext cx="18825" cy="88600"/>
            </a:xfrm>
            <a:custGeom>
              <a:rect b="b" l="l" r="r" t="t"/>
              <a:pathLst>
                <a:path extrusionOk="0" h="3544" w="753">
                  <a:moveTo>
                    <a:pt x="190" y="1"/>
                  </a:moveTo>
                  <a:cubicBezTo>
                    <a:pt x="157" y="1"/>
                    <a:pt x="122" y="23"/>
                    <a:pt x="116" y="68"/>
                  </a:cubicBezTo>
                  <a:cubicBezTo>
                    <a:pt x="1" y="1226"/>
                    <a:pt x="90" y="2551"/>
                    <a:pt x="739" y="3544"/>
                  </a:cubicBezTo>
                  <a:lnTo>
                    <a:pt x="752" y="3544"/>
                  </a:lnTo>
                  <a:cubicBezTo>
                    <a:pt x="472" y="2360"/>
                    <a:pt x="256" y="1277"/>
                    <a:pt x="256" y="68"/>
                  </a:cubicBezTo>
                  <a:cubicBezTo>
                    <a:pt x="256" y="23"/>
                    <a:pt x="224" y="1"/>
                    <a:pt x="1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61"/>
            <p:cNvSpPr/>
            <p:nvPr/>
          </p:nvSpPr>
          <p:spPr>
            <a:xfrm>
              <a:off x="4623825" y="2204838"/>
              <a:ext cx="10425" cy="69500"/>
            </a:xfrm>
            <a:custGeom>
              <a:rect b="b" l="l" r="r" t="t"/>
              <a:pathLst>
                <a:path extrusionOk="0" h="2780" w="417">
                  <a:moveTo>
                    <a:pt x="260" y="0"/>
                  </a:moveTo>
                  <a:cubicBezTo>
                    <a:pt x="249" y="0"/>
                    <a:pt x="237" y="10"/>
                    <a:pt x="230" y="29"/>
                  </a:cubicBezTo>
                  <a:cubicBezTo>
                    <a:pt x="116" y="920"/>
                    <a:pt x="1" y="1913"/>
                    <a:pt x="357" y="2766"/>
                  </a:cubicBezTo>
                  <a:cubicBezTo>
                    <a:pt x="362" y="2775"/>
                    <a:pt x="371" y="2780"/>
                    <a:pt x="381" y="2780"/>
                  </a:cubicBezTo>
                  <a:cubicBezTo>
                    <a:pt x="398" y="2780"/>
                    <a:pt x="417" y="2766"/>
                    <a:pt x="408" y="2741"/>
                  </a:cubicBezTo>
                  <a:cubicBezTo>
                    <a:pt x="128" y="1837"/>
                    <a:pt x="217" y="933"/>
                    <a:pt x="281" y="29"/>
                  </a:cubicBezTo>
                  <a:cubicBezTo>
                    <a:pt x="281" y="10"/>
                    <a:pt x="272" y="0"/>
                    <a:pt x="2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61"/>
            <p:cNvSpPr/>
            <p:nvPr/>
          </p:nvSpPr>
          <p:spPr>
            <a:xfrm>
              <a:off x="4633375" y="2287213"/>
              <a:ext cx="9150" cy="21475"/>
            </a:xfrm>
            <a:custGeom>
              <a:rect b="b" l="l" r="r" t="t"/>
              <a:pathLst>
                <a:path extrusionOk="0" h="859" w="366">
                  <a:moveTo>
                    <a:pt x="36" y="1"/>
                  </a:moveTo>
                  <a:cubicBezTo>
                    <a:pt x="32" y="1"/>
                    <a:pt x="26" y="6"/>
                    <a:pt x="26" y="6"/>
                  </a:cubicBezTo>
                  <a:cubicBezTo>
                    <a:pt x="1" y="299"/>
                    <a:pt x="141" y="579"/>
                    <a:pt x="281" y="834"/>
                  </a:cubicBezTo>
                  <a:cubicBezTo>
                    <a:pt x="290" y="851"/>
                    <a:pt x="303" y="858"/>
                    <a:pt x="316" y="858"/>
                  </a:cubicBezTo>
                  <a:cubicBezTo>
                    <a:pt x="341" y="858"/>
                    <a:pt x="366" y="833"/>
                    <a:pt x="357" y="808"/>
                  </a:cubicBezTo>
                  <a:cubicBezTo>
                    <a:pt x="281" y="528"/>
                    <a:pt x="192" y="248"/>
                    <a:pt x="39" y="6"/>
                  </a:cubicBezTo>
                  <a:cubicBezTo>
                    <a:pt x="39" y="2"/>
                    <a:pt x="38" y="1"/>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61"/>
            <p:cNvSpPr/>
            <p:nvPr/>
          </p:nvSpPr>
          <p:spPr>
            <a:xfrm>
              <a:off x="4647075" y="2247813"/>
              <a:ext cx="14475" cy="57600"/>
            </a:xfrm>
            <a:custGeom>
              <a:rect b="b" l="l" r="r" t="t"/>
              <a:pathLst>
                <a:path extrusionOk="0" h="2304" w="579">
                  <a:moveTo>
                    <a:pt x="198" y="0"/>
                  </a:moveTo>
                  <a:cubicBezTo>
                    <a:pt x="188" y="0"/>
                    <a:pt x="179" y="10"/>
                    <a:pt x="179" y="29"/>
                  </a:cubicBezTo>
                  <a:cubicBezTo>
                    <a:pt x="51" y="704"/>
                    <a:pt x="0" y="1722"/>
                    <a:pt x="472" y="2283"/>
                  </a:cubicBezTo>
                  <a:cubicBezTo>
                    <a:pt x="483" y="2297"/>
                    <a:pt x="497" y="2304"/>
                    <a:pt x="511" y="2304"/>
                  </a:cubicBezTo>
                  <a:cubicBezTo>
                    <a:pt x="546" y="2304"/>
                    <a:pt x="579" y="2268"/>
                    <a:pt x="561" y="2232"/>
                  </a:cubicBezTo>
                  <a:cubicBezTo>
                    <a:pt x="395" y="1888"/>
                    <a:pt x="281" y="1557"/>
                    <a:pt x="255" y="1175"/>
                  </a:cubicBezTo>
                  <a:cubicBezTo>
                    <a:pt x="217" y="793"/>
                    <a:pt x="268" y="411"/>
                    <a:pt x="217" y="29"/>
                  </a:cubicBezTo>
                  <a:cubicBezTo>
                    <a:pt x="217" y="10"/>
                    <a:pt x="207" y="0"/>
                    <a:pt x="1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61"/>
            <p:cNvSpPr/>
            <p:nvPr/>
          </p:nvSpPr>
          <p:spPr>
            <a:xfrm>
              <a:off x="4663625" y="2276763"/>
              <a:ext cx="5750" cy="21300"/>
            </a:xfrm>
            <a:custGeom>
              <a:rect b="b" l="l" r="r" t="t"/>
              <a:pathLst>
                <a:path extrusionOk="0" h="852" w="230">
                  <a:moveTo>
                    <a:pt x="77" y="1"/>
                  </a:moveTo>
                  <a:cubicBezTo>
                    <a:pt x="64" y="1"/>
                    <a:pt x="52" y="10"/>
                    <a:pt x="52" y="29"/>
                  </a:cubicBezTo>
                  <a:cubicBezTo>
                    <a:pt x="26" y="284"/>
                    <a:pt x="1" y="564"/>
                    <a:pt x="102" y="819"/>
                  </a:cubicBezTo>
                  <a:cubicBezTo>
                    <a:pt x="108" y="841"/>
                    <a:pt x="123" y="851"/>
                    <a:pt x="140" y="851"/>
                  </a:cubicBezTo>
                  <a:cubicBezTo>
                    <a:pt x="161" y="851"/>
                    <a:pt x="184" y="835"/>
                    <a:pt x="192" y="806"/>
                  </a:cubicBezTo>
                  <a:cubicBezTo>
                    <a:pt x="230" y="552"/>
                    <a:pt x="115" y="284"/>
                    <a:pt x="102" y="29"/>
                  </a:cubicBezTo>
                  <a:cubicBezTo>
                    <a:pt x="102" y="10"/>
                    <a:pt x="90"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61"/>
            <p:cNvSpPr/>
            <p:nvPr/>
          </p:nvSpPr>
          <p:spPr>
            <a:xfrm>
              <a:off x="4670950" y="2290738"/>
              <a:ext cx="5425" cy="15175"/>
            </a:xfrm>
            <a:custGeom>
              <a:rect b="b" l="l" r="r" t="t"/>
              <a:pathLst>
                <a:path extrusionOk="0" h="607" w="217">
                  <a:moveTo>
                    <a:pt x="66" y="0"/>
                  </a:moveTo>
                  <a:cubicBezTo>
                    <a:pt x="56" y="0"/>
                    <a:pt x="45" y="12"/>
                    <a:pt x="26" y="31"/>
                  </a:cubicBezTo>
                  <a:cubicBezTo>
                    <a:pt x="26" y="196"/>
                    <a:pt x="0" y="425"/>
                    <a:pt x="115" y="578"/>
                  </a:cubicBezTo>
                  <a:cubicBezTo>
                    <a:pt x="125" y="598"/>
                    <a:pt x="140" y="606"/>
                    <a:pt x="155" y="606"/>
                  </a:cubicBezTo>
                  <a:cubicBezTo>
                    <a:pt x="180" y="606"/>
                    <a:pt x="204" y="584"/>
                    <a:pt x="204" y="553"/>
                  </a:cubicBezTo>
                  <a:cubicBezTo>
                    <a:pt x="217" y="362"/>
                    <a:pt x="191" y="158"/>
                    <a:pt x="77" y="5"/>
                  </a:cubicBezTo>
                  <a:cubicBezTo>
                    <a:pt x="73" y="2"/>
                    <a:pt x="70" y="0"/>
                    <a:pt x="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61"/>
            <p:cNvSpPr/>
            <p:nvPr/>
          </p:nvSpPr>
          <p:spPr>
            <a:xfrm>
              <a:off x="4397500" y="2234313"/>
              <a:ext cx="9250" cy="28375"/>
            </a:xfrm>
            <a:custGeom>
              <a:rect b="b" l="l" r="r" t="t"/>
              <a:pathLst>
                <a:path extrusionOk="0" h="1135" w="370">
                  <a:moveTo>
                    <a:pt x="338" y="0"/>
                  </a:moveTo>
                  <a:cubicBezTo>
                    <a:pt x="332" y="0"/>
                    <a:pt x="324" y="3"/>
                    <a:pt x="319" y="8"/>
                  </a:cubicBezTo>
                  <a:cubicBezTo>
                    <a:pt x="128" y="327"/>
                    <a:pt x="51" y="709"/>
                    <a:pt x="1" y="1078"/>
                  </a:cubicBezTo>
                  <a:cubicBezTo>
                    <a:pt x="1" y="1115"/>
                    <a:pt x="26" y="1135"/>
                    <a:pt x="53" y="1135"/>
                  </a:cubicBezTo>
                  <a:cubicBezTo>
                    <a:pt x="72" y="1135"/>
                    <a:pt x="92" y="1125"/>
                    <a:pt x="102" y="1104"/>
                  </a:cubicBezTo>
                  <a:cubicBezTo>
                    <a:pt x="242" y="760"/>
                    <a:pt x="370" y="390"/>
                    <a:pt x="357" y="21"/>
                  </a:cubicBezTo>
                  <a:cubicBezTo>
                    <a:pt x="357" y="6"/>
                    <a:pt x="348" y="0"/>
                    <a:pt x="3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61"/>
            <p:cNvSpPr/>
            <p:nvPr/>
          </p:nvSpPr>
          <p:spPr>
            <a:xfrm>
              <a:off x="4404500" y="2258888"/>
              <a:ext cx="5125" cy="17750"/>
            </a:xfrm>
            <a:custGeom>
              <a:rect b="b" l="l" r="r" t="t"/>
              <a:pathLst>
                <a:path extrusionOk="0" h="710" w="205">
                  <a:moveTo>
                    <a:pt x="119" y="0"/>
                  </a:moveTo>
                  <a:cubicBezTo>
                    <a:pt x="108" y="0"/>
                    <a:pt x="103" y="6"/>
                    <a:pt x="103" y="6"/>
                  </a:cubicBezTo>
                  <a:cubicBezTo>
                    <a:pt x="39" y="95"/>
                    <a:pt x="39" y="184"/>
                    <a:pt x="26" y="286"/>
                  </a:cubicBezTo>
                  <a:cubicBezTo>
                    <a:pt x="1" y="413"/>
                    <a:pt x="1" y="515"/>
                    <a:pt x="1" y="643"/>
                  </a:cubicBezTo>
                  <a:cubicBezTo>
                    <a:pt x="1" y="687"/>
                    <a:pt x="29" y="709"/>
                    <a:pt x="60" y="709"/>
                  </a:cubicBezTo>
                  <a:cubicBezTo>
                    <a:pt x="90" y="709"/>
                    <a:pt x="122" y="687"/>
                    <a:pt x="128" y="643"/>
                  </a:cubicBezTo>
                  <a:cubicBezTo>
                    <a:pt x="153" y="515"/>
                    <a:pt x="179" y="413"/>
                    <a:pt x="179" y="286"/>
                  </a:cubicBezTo>
                  <a:cubicBezTo>
                    <a:pt x="179" y="197"/>
                    <a:pt x="204" y="95"/>
                    <a:pt x="141" y="6"/>
                  </a:cubicBezTo>
                  <a:cubicBezTo>
                    <a:pt x="132" y="2"/>
                    <a:pt x="125" y="0"/>
                    <a:pt x="1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61"/>
            <p:cNvSpPr/>
            <p:nvPr/>
          </p:nvSpPr>
          <p:spPr>
            <a:xfrm>
              <a:off x="4310925" y="2287863"/>
              <a:ext cx="6200" cy="19975"/>
            </a:xfrm>
            <a:custGeom>
              <a:rect b="b" l="l" r="r" t="t"/>
              <a:pathLst>
                <a:path extrusionOk="0" h="799" w="248">
                  <a:moveTo>
                    <a:pt x="15" y="1"/>
                  </a:moveTo>
                  <a:cubicBezTo>
                    <a:pt x="8" y="1"/>
                    <a:pt x="0" y="10"/>
                    <a:pt x="0" y="31"/>
                  </a:cubicBezTo>
                  <a:cubicBezTo>
                    <a:pt x="13" y="286"/>
                    <a:pt x="25" y="540"/>
                    <a:pt x="166" y="782"/>
                  </a:cubicBezTo>
                  <a:cubicBezTo>
                    <a:pt x="177" y="794"/>
                    <a:pt x="189" y="798"/>
                    <a:pt x="200" y="798"/>
                  </a:cubicBezTo>
                  <a:cubicBezTo>
                    <a:pt x="227" y="798"/>
                    <a:pt x="247" y="771"/>
                    <a:pt x="229" y="744"/>
                  </a:cubicBezTo>
                  <a:cubicBezTo>
                    <a:pt x="166" y="490"/>
                    <a:pt x="102" y="248"/>
                    <a:pt x="25" y="18"/>
                  </a:cubicBezTo>
                  <a:cubicBezTo>
                    <a:pt x="25" y="7"/>
                    <a:pt x="20" y="1"/>
                    <a:pt x="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61"/>
            <p:cNvSpPr/>
            <p:nvPr/>
          </p:nvSpPr>
          <p:spPr>
            <a:xfrm>
              <a:off x="4318875" y="2290338"/>
              <a:ext cx="6400" cy="17600"/>
            </a:xfrm>
            <a:custGeom>
              <a:rect b="b" l="l" r="r" t="t"/>
              <a:pathLst>
                <a:path extrusionOk="0" h="704" w="256">
                  <a:moveTo>
                    <a:pt x="24" y="0"/>
                  </a:moveTo>
                  <a:cubicBezTo>
                    <a:pt x="13" y="0"/>
                    <a:pt x="0" y="6"/>
                    <a:pt x="0" y="21"/>
                  </a:cubicBezTo>
                  <a:cubicBezTo>
                    <a:pt x="13" y="149"/>
                    <a:pt x="39" y="263"/>
                    <a:pt x="64" y="391"/>
                  </a:cubicBezTo>
                  <a:cubicBezTo>
                    <a:pt x="77" y="505"/>
                    <a:pt x="89" y="620"/>
                    <a:pt x="166" y="696"/>
                  </a:cubicBezTo>
                  <a:cubicBezTo>
                    <a:pt x="175" y="701"/>
                    <a:pt x="186" y="704"/>
                    <a:pt x="198" y="704"/>
                  </a:cubicBezTo>
                  <a:cubicBezTo>
                    <a:pt x="218" y="704"/>
                    <a:pt x="239" y="695"/>
                    <a:pt x="255" y="671"/>
                  </a:cubicBezTo>
                  <a:cubicBezTo>
                    <a:pt x="255" y="556"/>
                    <a:pt x="204" y="454"/>
                    <a:pt x="153" y="365"/>
                  </a:cubicBezTo>
                  <a:cubicBezTo>
                    <a:pt x="102" y="250"/>
                    <a:pt x="77" y="123"/>
                    <a:pt x="39" y="9"/>
                  </a:cubicBezTo>
                  <a:cubicBezTo>
                    <a:pt x="39" y="3"/>
                    <a:pt x="32" y="0"/>
                    <a:pt x="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61"/>
            <p:cNvSpPr/>
            <p:nvPr/>
          </p:nvSpPr>
          <p:spPr>
            <a:xfrm>
              <a:off x="4328750" y="2287838"/>
              <a:ext cx="3825" cy="13650"/>
            </a:xfrm>
            <a:custGeom>
              <a:rect b="b" l="l" r="r" t="t"/>
              <a:pathLst>
                <a:path extrusionOk="0" h="546" w="153">
                  <a:moveTo>
                    <a:pt x="13" y="0"/>
                  </a:moveTo>
                  <a:cubicBezTo>
                    <a:pt x="6" y="0"/>
                    <a:pt x="0" y="7"/>
                    <a:pt x="0" y="19"/>
                  </a:cubicBezTo>
                  <a:cubicBezTo>
                    <a:pt x="13" y="172"/>
                    <a:pt x="13" y="363"/>
                    <a:pt x="64" y="529"/>
                  </a:cubicBezTo>
                  <a:cubicBezTo>
                    <a:pt x="69" y="539"/>
                    <a:pt x="83" y="545"/>
                    <a:pt x="98" y="545"/>
                  </a:cubicBezTo>
                  <a:cubicBezTo>
                    <a:pt x="118" y="545"/>
                    <a:pt x="140" y="533"/>
                    <a:pt x="140" y="503"/>
                  </a:cubicBezTo>
                  <a:cubicBezTo>
                    <a:pt x="153" y="350"/>
                    <a:pt x="64" y="172"/>
                    <a:pt x="26" y="19"/>
                  </a:cubicBezTo>
                  <a:cubicBezTo>
                    <a:pt x="26" y="7"/>
                    <a:pt x="19" y="0"/>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61"/>
            <p:cNvSpPr/>
            <p:nvPr/>
          </p:nvSpPr>
          <p:spPr>
            <a:xfrm>
              <a:off x="4337025" y="2286238"/>
              <a:ext cx="4475" cy="11175"/>
            </a:xfrm>
            <a:custGeom>
              <a:rect b="b" l="l" r="r" t="t"/>
              <a:pathLst>
                <a:path extrusionOk="0" h="447" w="179">
                  <a:moveTo>
                    <a:pt x="51" y="1"/>
                  </a:moveTo>
                  <a:cubicBezTo>
                    <a:pt x="45" y="1"/>
                    <a:pt x="38" y="7"/>
                    <a:pt x="38" y="20"/>
                  </a:cubicBezTo>
                  <a:cubicBezTo>
                    <a:pt x="38" y="147"/>
                    <a:pt x="0" y="338"/>
                    <a:pt x="77" y="427"/>
                  </a:cubicBezTo>
                  <a:cubicBezTo>
                    <a:pt x="86" y="441"/>
                    <a:pt x="99" y="447"/>
                    <a:pt x="111" y="447"/>
                  </a:cubicBezTo>
                  <a:cubicBezTo>
                    <a:pt x="133" y="447"/>
                    <a:pt x="153" y="431"/>
                    <a:pt x="153" y="414"/>
                  </a:cubicBezTo>
                  <a:cubicBezTo>
                    <a:pt x="178" y="351"/>
                    <a:pt x="140" y="300"/>
                    <a:pt x="127" y="236"/>
                  </a:cubicBezTo>
                  <a:cubicBezTo>
                    <a:pt x="102" y="160"/>
                    <a:pt x="77" y="83"/>
                    <a:pt x="64" y="20"/>
                  </a:cubicBezTo>
                  <a:cubicBezTo>
                    <a:pt x="64" y="7"/>
                    <a:pt x="57" y="1"/>
                    <a:pt x="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61"/>
            <p:cNvSpPr/>
            <p:nvPr/>
          </p:nvSpPr>
          <p:spPr>
            <a:xfrm>
              <a:off x="4344350" y="2283163"/>
              <a:ext cx="5750" cy="10175"/>
            </a:xfrm>
            <a:custGeom>
              <a:rect b="b" l="l" r="r" t="t"/>
              <a:pathLst>
                <a:path extrusionOk="0" h="407" w="230">
                  <a:moveTo>
                    <a:pt x="77" y="1"/>
                  </a:moveTo>
                  <a:cubicBezTo>
                    <a:pt x="57" y="1"/>
                    <a:pt x="38" y="14"/>
                    <a:pt x="38" y="41"/>
                  </a:cubicBezTo>
                  <a:cubicBezTo>
                    <a:pt x="25" y="143"/>
                    <a:pt x="0" y="308"/>
                    <a:pt x="89" y="397"/>
                  </a:cubicBezTo>
                  <a:cubicBezTo>
                    <a:pt x="96" y="404"/>
                    <a:pt x="108" y="407"/>
                    <a:pt x="119" y="407"/>
                  </a:cubicBezTo>
                  <a:cubicBezTo>
                    <a:pt x="131" y="407"/>
                    <a:pt x="140" y="404"/>
                    <a:pt x="140" y="397"/>
                  </a:cubicBezTo>
                  <a:cubicBezTo>
                    <a:pt x="229" y="296"/>
                    <a:pt x="166" y="143"/>
                    <a:pt x="127" y="28"/>
                  </a:cubicBezTo>
                  <a:cubicBezTo>
                    <a:pt x="116" y="10"/>
                    <a:pt x="95"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317" name="Shape 317"/>
        <p:cNvGrpSpPr/>
        <p:nvPr/>
      </p:nvGrpSpPr>
      <p:grpSpPr>
        <a:xfrm>
          <a:off x="0" y="0"/>
          <a:ext cx="0" cy="0"/>
          <a:chOff x="0" y="0"/>
          <a:chExt cx="0" cy="0"/>
        </a:xfrm>
      </p:grpSpPr>
      <p:grpSp>
        <p:nvGrpSpPr>
          <p:cNvPr id="318" name="Google Shape;318;p35"/>
          <p:cNvGrpSpPr/>
          <p:nvPr/>
        </p:nvGrpSpPr>
        <p:grpSpPr>
          <a:xfrm rot="134293">
            <a:off x="109412" y="145797"/>
            <a:ext cx="8820721" cy="5003978"/>
            <a:chOff x="577150" y="371675"/>
            <a:chExt cx="2899721" cy="1958151"/>
          </a:xfrm>
        </p:grpSpPr>
        <p:sp>
          <p:nvSpPr>
            <p:cNvPr id="319" name="Google Shape;319;p35"/>
            <p:cNvSpPr/>
            <p:nvPr/>
          </p:nvSpPr>
          <p:spPr>
            <a:xfrm>
              <a:off x="702678" y="411388"/>
              <a:ext cx="1319736" cy="66413"/>
            </a:xfrm>
            <a:custGeom>
              <a:rect b="b" l="l" r="r" t="t"/>
              <a:pathLst>
                <a:path extrusionOk="0" h="1684" w="33464">
                  <a:moveTo>
                    <a:pt x="22724" y="1"/>
                  </a:moveTo>
                  <a:cubicBezTo>
                    <a:pt x="22094" y="1"/>
                    <a:pt x="21465" y="8"/>
                    <a:pt x="20832" y="25"/>
                  </a:cubicBezTo>
                  <a:cubicBezTo>
                    <a:pt x="20488" y="38"/>
                    <a:pt x="20132" y="38"/>
                    <a:pt x="19788" y="50"/>
                  </a:cubicBezTo>
                  <a:cubicBezTo>
                    <a:pt x="19432" y="63"/>
                    <a:pt x="19088" y="127"/>
                    <a:pt x="18731" y="127"/>
                  </a:cubicBezTo>
                  <a:cubicBezTo>
                    <a:pt x="18625" y="135"/>
                    <a:pt x="18517" y="138"/>
                    <a:pt x="18408" y="138"/>
                  </a:cubicBezTo>
                  <a:cubicBezTo>
                    <a:pt x="18168" y="138"/>
                    <a:pt x="17924" y="123"/>
                    <a:pt x="17687" y="114"/>
                  </a:cubicBezTo>
                  <a:cubicBezTo>
                    <a:pt x="17616" y="111"/>
                    <a:pt x="17545" y="110"/>
                    <a:pt x="17474" y="110"/>
                  </a:cubicBezTo>
                  <a:cubicBezTo>
                    <a:pt x="17193" y="110"/>
                    <a:pt x="16915" y="127"/>
                    <a:pt x="16630" y="127"/>
                  </a:cubicBezTo>
                  <a:cubicBezTo>
                    <a:pt x="13854" y="190"/>
                    <a:pt x="11066" y="305"/>
                    <a:pt x="8277" y="471"/>
                  </a:cubicBezTo>
                  <a:cubicBezTo>
                    <a:pt x="6889" y="534"/>
                    <a:pt x="5488" y="623"/>
                    <a:pt x="4113" y="725"/>
                  </a:cubicBezTo>
                  <a:lnTo>
                    <a:pt x="2025" y="878"/>
                  </a:lnTo>
                  <a:cubicBezTo>
                    <a:pt x="1668" y="891"/>
                    <a:pt x="1325" y="929"/>
                    <a:pt x="968" y="1018"/>
                  </a:cubicBezTo>
                  <a:cubicBezTo>
                    <a:pt x="624" y="1120"/>
                    <a:pt x="293" y="1298"/>
                    <a:pt x="39" y="1553"/>
                  </a:cubicBezTo>
                  <a:cubicBezTo>
                    <a:pt x="0" y="1578"/>
                    <a:pt x="0" y="1629"/>
                    <a:pt x="39" y="1655"/>
                  </a:cubicBezTo>
                  <a:cubicBezTo>
                    <a:pt x="51" y="1674"/>
                    <a:pt x="70" y="1683"/>
                    <a:pt x="90" y="1683"/>
                  </a:cubicBezTo>
                  <a:cubicBezTo>
                    <a:pt x="109" y="1683"/>
                    <a:pt x="128" y="1674"/>
                    <a:pt x="140" y="1655"/>
                  </a:cubicBezTo>
                  <a:cubicBezTo>
                    <a:pt x="382" y="1426"/>
                    <a:pt x="701" y="1260"/>
                    <a:pt x="1019" y="1184"/>
                  </a:cubicBezTo>
                  <a:cubicBezTo>
                    <a:pt x="1350" y="1082"/>
                    <a:pt x="1694" y="1069"/>
                    <a:pt x="2038" y="1056"/>
                  </a:cubicBezTo>
                  <a:lnTo>
                    <a:pt x="4126" y="916"/>
                  </a:lnTo>
                  <a:cubicBezTo>
                    <a:pt x="5514" y="814"/>
                    <a:pt x="6915" y="738"/>
                    <a:pt x="8290" y="662"/>
                  </a:cubicBezTo>
                  <a:cubicBezTo>
                    <a:pt x="11066" y="509"/>
                    <a:pt x="13854" y="407"/>
                    <a:pt x="16630" y="343"/>
                  </a:cubicBezTo>
                  <a:cubicBezTo>
                    <a:pt x="16987" y="343"/>
                    <a:pt x="17331" y="343"/>
                    <a:pt x="17687" y="305"/>
                  </a:cubicBezTo>
                  <a:cubicBezTo>
                    <a:pt x="18031" y="280"/>
                    <a:pt x="18387" y="241"/>
                    <a:pt x="18731" y="241"/>
                  </a:cubicBezTo>
                  <a:cubicBezTo>
                    <a:pt x="19088" y="241"/>
                    <a:pt x="19432" y="280"/>
                    <a:pt x="19788" y="292"/>
                  </a:cubicBezTo>
                  <a:lnTo>
                    <a:pt x="20832" y="292"/>
                  </a:lnTo>
                  <a:lnTo>
                    <a:pt x="25009" y="280"/>
                  </a:lnTo>
                  <a:cubicBezTo>
                    <a:pt x="25511" y="275"/>
                    <a:pt x="26013" y="273"/>
                    <a:pt x="26515" y="273"/>
                  </a:cubicBezTo>
                  <a:cubicBezTo>
                    <a:pt x="28798" y="273"/>
                    <a:pt x="31076" y="316"/>
                    <a:pt x="33362" y="369"/>
                  </a:cubicBezTo>
                  <a:cubicBezTo>
                    <a:pt x="33413" y="369"/>
                    <a:pt x="33438" y="343"/>
                    <a:pt x="33464" y="305"/>
                  </a:cubicBezTo>
                  <a:cubicBezTo>
                    <a:pt x="33464" y="254"/>
                    <a:pt x="33426" y="229"/>
                    <a:pt x="33375" y="229"/>
                  </a:cubicBezTo>
                  <a:cubicBezTo>
                    <a:pt x="30599" y="101"/>
                    <a:pt x="27810" y="50"/>
                    <a:pt x="25022" y="25"/>
                  </a:cubicBezTo>
                  <a:cubicBezTo>
                    <a:pt x="24253" y="11"/>
                    <a:pt x="23489" y="1"/>
                    <a:pt x="22724"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5"/>
            <p:cNvSpPr/>
            <p:nvPr/>
          </p:nvSpPr>
          <p:spPr>
            <a:xfrm>
              <a:off x="584682" y="394272"/>
              <a:ext cx="2892189" cy="1929835"/>
            </a:xfrm>
            <a:custGeom>
              <a:rect b="b" l="l" r="r" t="t"/>
              <a:pathLst>
                <a:path extrusionOk="0" h="48934" w="73336">
                  <a:moveTo>
                    <a:pt x="1990" y="48070"/>
                  </a:moveTo>
                  <a:cubicBezTo>
                    <a:pt x="2241" y="48320"/>
                    <a:pt x="2617" y="48440"/>
                    <a:pt x="3124" y="48440"/>
                  </a:cubicBezTo>
                  <a:cubicBezTo>
                    <a:pt x="3228" y="48440"/>
                    <a:pt x="3337" y="48435"/>
                    <a:pt x="3451" y="48425"/>
                  </a:cubicBezTo>
                  <a:lnTo>
                    <a:pt x="3451" y="48425"/>
                  </a:lnTo>
                  <a:cubicBezTo>
                    <a:pt x="3329" y="48438"/>
                    <a:pt x="3213" y="48444"/>
                    <a:pt x="3103" y="48444"/>
                  </a:cubicBezTo>
                  <a:cubicBezTo>
                    <a:pt x="2613" y="48444"/>
                    <a:pt x="2238" y="48318"/>
                    <a:pt x="1990" y="48070"/>
                  </a:cubicBezTo>
                  <a:close/>
                  <a:moveTo>
                    <a:pt x="63375" y="1"/>
                  </a:moveTo>
                  <a:cubicBezTo>
                    <a:pt x="61914" y="1"/>
                    <a:pt x="60437" y="14"/>
                    <a:pt x="58943" y="39"/>
                  </a:cubicBezTo>
                  <a:cubicBezTo>
                    <a:pt x="52054" y="128"/>
                    <a:pt x="44809" y="472"/>
                    <a:pt x="37220" y="1070"/>
                  </a:cubicBezTo>
                  <a:cubicBezTo>
                    <a:pt x="35104" y="1004"/>
                    <a:pt x="32626" y="966"/>
                    <a:pt x="29798" y="966"/>
                  </a:cubicBezTo>
                  <a:cubicBezTo>
                    <a:pt x="28797" y="966"/>
                    <a:pt x="27752" y="971"/>
                    <a:pt x="26664" y="981"/>
                  </a:cubicBezTo>
                  <a:cubicBezTo>
                    <a:pt x="23111" y="994"/>
                    <a:pt x="19559" y="1070"/>
                    <a:pt x="16031" y="1185"/>
                  </a:cubicBezTo>
                  <a:cubicBezTo>
                    <a:pt x="11256" y="1350"/>
                    <a:pt x="6660" y="1579"/>
                    <a:pt x="2267" y="1910"/>
                  </a:cubicBezTo>
                  <a:cubicBezTo>
                    <a:pt x="1566" y="1987"/>
                    <a:pt x="1019" y="2191"/>
                    <a:pt x="649" y="2560"/>
                  </a:cubicBezTo>
                  <a:cubicBezTo>
                    <a:pt x="242" y="2942"/>
                    <a:pt x="13" y="3515"/>
                    <a:pt x="0" y="4292"/>
                  </a:cubicBezTo>
                  <a:cubicBezTo>
                    <a:pt x="0" y="4508"/>
                    <a:pt x="0" y="4737"/>
                    <a:pt x="38" y="4979"/>
                  </a:cubicBezTo>
                  <a:lnTo>
                    <a:pt x="1121" y="46808"/>
                  </a:lnTo>
                  <a:cubicBezTo>
                    <a:pt x="1061" y="48229"/>
                    <a:pt x="1674" y="48934"/>
                    <a:pt x="2988" y="48934"/>
                  </a:cubicBezTo>
                  <a:cubicBezTo>
                    <a:pt x="3087" y="48934"/>
                    <a:pt x="3191" y="48930"/>
                    <a:pt x="3298" y="48922"/>
                  </a:cubicBezTo>
                  <a:cubicBezTo>
                    <a:pt x="7067" y="48629"/>
                    <a:pt x="10811" y="48425"/>
                    <a:pt x="14529" y="48298"/>
                  </a:cubicBezTo>
                  <a:lnTo>
                    <a:pt x="16031" y="48247"/>
                  </a:lnTo>
                  <a:cubicBezTo>
                    <a:pt x="18782" y="48158"/>
                    <a:pt x="25963" y="47967"/>
                    <a:pt x="37564" y="47699"/>
                  </a:cubicBezTo>
                  <a:cubicBezTo>
                    <a:pt x="46146" y="47483"/>
                    <a:pt x="53277" y="47317"/>
                    <a:pt x="58943" y="47190"/>
                  </a:cubicBezTo>
                  <a:cubicBezTo>
                    <a:pt x="62538" y="47104"/>
                    <a:pt x="65933" y="47073"/>
                    <a:pt x="69166" y="47073"/>
                  </a:cubicBezTo>
                  <a:cubicBezTo>
                    <a:pt x="69758" y="47073"/>
                    <a:pt x="70344" y="47074"/>
                    <a:pt x="70925" y="47076"/>
                  </a:cubicBezTo>
                  <a:cubicBezTo>
                    <a:pt x="71006" y="47080"/>
                    <a:pt x="71085" y="47082"/>
                    <a:pt x="71162" y="47082"/>
                  </a:cubicBezTo>
                  <a:cubicBezTo>
                    <a:pt x="72664" y="47082"/>
                    <a:pt x="73336" y="46252"/>
                    <a:pt x="73166" y="44593"/>
                  </a:cubicBezTo>
                  <a:lnTo>
                    <a:pt x="72071" y="2063"/>
                  </a:lnTo>
                  <a:cubicBezTo>
                    <a:pt x="72058" y="1694"/>
                    <a:pt x="72007" y="1363"/>
                    <a:pt x="71918" y="1096"/>
                  </a:cubicBezTo>
                  <a:cubicBezTo>
                    <a:pt x="71765" y="739"/>
                    <a:pt x="71536" y="472"/>
                    <a:pt x="71180" y="306"/>
                  </a:cubicBezTo>
                  <a:cubicBezTo>
                    <a:pt x="70874" y="179"/>
                    <a:pt x="70518" y="102"/>
                    <a:pt x="70085" y="102"/>
                  </a:cubicBezTo>
                  <a:cubicBezTo>
                    <a:pt x="67883" y="33"/>
                    <a:pt x="65648" y="1"/>
                    <a:pt x="63375"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5"/>
            <p:cNvSpPr/>
            <p:nvPr/>
          </p:nvSpPr>
          <p:spPr>
            <a:xfrm>
              <a:off x="577150" y="389224"/>
              <a:ext cx="2899051" cy="1940601"/>
            </a:xfrm>
            <a:custGeom>
              <a:rect b="b" l="l" r="r" t="t"/>
              <a:pathLst>
                <a:path extrusionOk="0" h="49207" w="73510">
                  <a:moveTo>
                    <a:pt x="62794" y="263"/>
                  </a:moveTo>
                  <a:cubicBezTo>
                    <a:pt x="64161" y="263"/>
                    <a:pt x="65530" y="273"/>
                    <a:pt x="66901" y="294"/>
                  </a:cubicBezTo>
                  <a:cubicBezTo>
                    <a:pt x="67716" y="307"/>
                    <a:pt x="68531" y="319"/>
                    <a:pt x="69346" y="345"/>
                  </a:cubicBezTo>
                  <a:cubicBezTo>
                    <a:pt x="69766" y="345"/>
                    <a:pt x="70174" y="358"/>
                    <a:pt x="70581" y="370"/>
                  </a:cubicBezTo>
                  <a:cubicBezTo>
                    <a:pt x="70976" y="409"/>
                    <a:pt x="71358" y="485"/>
                    <a:pt x="71638" y="740"/>
                  </a:cubicBezTo>
                  <a:cubicBezTo>
                    <a:pt x="71791" y="867"/>
                    <a:pt x="71893" y="1007"/>
                    <a:pt x="71982" y="1185"/>
                  </a:cubicBezTo>
                  <a:cubicBezTo>
                    <a:pt x="72058" y="1364"/>
                    <a:pt x="72084" y="1555"/>
                    <a:pt x="72122" y="1746"/>
                  </a:cubicBezTo>
                  <a:cubicBezTo>
                    <a:pt x="72147" y="1949"/>
                    <a:pt x="72147" y="2140"/>
                    <a:pt x="72147" y="2344"/>
                  </a:cubicBezTo>
                  <a:lnTo>
                    <a:pt x="72173" y="2968"/>
                  </a:lnTo>
                  <a:lnTo>
                    <a:pt x="72237" y="5413"/>
                  </a:lnTo>
                  <a:lnTo>
                    <a:pt x="72491" y="15256"/>
                  </a:lnTo>
                  <a:cubicBezTo>
                    <a:pt x="72568" y="18541"/>
                    <a:pt x="72657" y="21813"/>
                    <a:pt x="72771" y="25098"/>
                  </a:cubicBezTo>
                  <a:lnTo>
                    <a:pt x="72911" y="30014"/>
                  </a:lnTo>
                  <a:lnTo>
                    <a:pt x="73039" y="34929"/>
                  </a:lnTo>
                  <a:lnTo>
                    <a:pt x="73281" y="44771"/>
                  </a:lnTo>
                  <a:cubicBezTo>
                    <a:pt x="73319" y="45153"/>
                    <a:pt x="73332" y="45535"/>
                    <a:pt x="73230" y="45892"/>
                  </a:cubicBezTo>
                  <a:cubicBezTo>
                    <a:pt x="73153" y="46261"/>
                    <a:pt x="72962" y="46592"/>
                    <a:pt x="72657" y="46809"/>
                  </a:cubicBezTo>
                  <a:cubicBezTo>
                    <a:pt x="72377" y="47013"/>
                    <a:pt x="71995" y="47102"/>
                    <a:pt x="71613" y="47127"/>
                  </a:cubicBezTo>
                  <a:cubicBezTo>
                    <a:pt x="71549" y="47131"/>
                    <a:pt x="71485" y="47133"/>
                    <a:pt x="71422" y="47133"/>
                  </a:cubicBezTo>
                  <a:cubicBezTo>
                    <a:pt x="71294" y="47133"/>
                    <a:pt x="71167" y="47127"/>
                    <a:pt x="71040" y="47127"/>
                  </a:cubicBezTo>
                  <a:lnTo>
                    <a:pt x="70441" y="47127"/>
                  </a:lnTo>
                  <a:cubicBezTo>
                    <a:pt x="69658" y="47114"/>
                    <a:pt x="68875" y="47108"/>
                    <a:pt x="68092" y="47108"/>
                  </a:cubicBezTo>
                  <a:cubicBezTo>
                    <a:pt x="67309" y="47108"/>
                    <a:pt x="66526" y="47114"/>
                    <a:pt x="65743" y="47127"/>
                  </a:cubicBezTo>
                  <a:cubicBezTo>
                    <a:pt x="62597" y="47140"/>
                    <a:pt x="59465" y="47204"/>
                    <a:pt x="56333" y="47280"/>
                  </a:cubicBezTo>
                  <a:lnTo>
                    <a:pt x="37513" y="47726"/>
                  </a:lnTo>
                  <a:lnTo>
                    <a:pt x="18705" y="48209"/>
                  </a:lnTo>
                  <a:lnTo>
                    <a:pt x="16350" y="48273"/>
                  </a:lnTo>
                  <a:lnTo>
                    <a:pt x="13994" y="48350"/>
                  </a:lnTo>
                  <a:cubicBezTo>
                    <a:pt x="12428" y="48400"/>
                    <a:pt x="10849" y="48477"/>
                    <a:pt x="9295" y="48553"/>
                  </a:cubicBezTo>
                  <a:cubicBezTo>
                    <a:pt x="7729" y="48655"/>
                    <a:pt x="6163" y="48744"/>
                    <a:pt x="4597" y="48859"/>
                  </a:cubicBezTo>
                  <a:lnTo>
                    <a:pt x="3425" y="48935"/>
                  </a:lnTo>
                  <a:cubicBezTo>
                    <a:pt x="3355" y="48938"/>
                    <a:pt x="3286" y="48939"/>
                    <a:pt x="3216" y="48939"/>
                  </a:cubicBezTo>
                  <a:cubicBezTo>
                    <a:pt x="2905" y="48939"/>
                    <a:pt x="2598" y="48910"/>
                    <a:pt x="2318" y="48795"/>
                  </a:cubicBezTo>
                  <a:cubicBezTo>
                    <a:pt x="2165" y="48732"/>
                    <a:pt x="2025" y="48630"/>
                    <a:pt x="1897" y="48502"/>
                  </a:cubicBezTo>
                  <a:cubicBezTo>
                    <a:pt x="1770" y="48375"/>
                    <a:pt x="1668" y="48222"/>
                    <a:pt x="1604" y="48057"/>
                  </a:cubicBezTo>
                  <a:cubicBezTo>
                    <a:pt x="1477" y="47726"/>
                    <a:pt x="1452" y="47344"/>
                    <a:pt x="1464" y="46962"/>
                  </a:cubicBezTo>
                  <a:lnTo>
                    <a:pt x="1464" y="46949"/>
                  </a:lnTo>
                  <a:lnTo>
                    <a:pt x="408" y="6355"/>
                  </a:lnTo>
                  <a:lnTo>
                    <a:pt x="382" y="5082"/>
                  </a:lnTo>
                  <a:cubicBezTo>
                    <a:pt x="344" y="4674"/>
                    <a:pt x="331" y="4254"/>
                    <a:pt x="408" y="3859"/>
                  </a:cubicBezTo>
                  <a:cubicBezTo>
                    <a:pt x="471" y="3465"/>
                    <a:pt x="637" y="3095"/>
                    <a:pt x="917" y="2828"/>
                  </a:cubicBezTo>
                  <a:cubicBezTo>
                    <a:pt x="1197" y="2535"/>
                    <a:pt x="1554" y="2382"/>
                    <a:pt x="1961" y="2280"/>
                  </a:cubicBezTo>
                  <a:cubicBezTo>
                    <a:pt x="2152" y="2229"/>
                    <a:pt x="2356" y="2204"/>
                    <a:pt x="2559" y="2191"/>
                  </a:cubicBezTo>
                  <a:lnTo>
                    <a:pt x="3196" y="2140"/>
                  </a:lnTo>
                  <a:lnTo>
                    <a:pt x="4457" y="2051"/>
                  </a:lnTo>
                  <a:lnTo>
                    <a:pt x="6991" y="1886"/>
                  </a:lnTo>
                  <a:cubicBezTo>
                    <a:pt x="8671" y="1771"/>
                    <a:pt x="10365" y="1695"/>
                    <a:pt x="12046" y="1618"/>
                  </a:cubicBezTo>
                  <a:lnTo>
                    <a:pt x="14580" y="1504"/>
                  </a:lnTo>
                  <a:cubicBezTo>
                    <a:pt x="15420" y="1478"/>
                    <a:pt x="16261" y="1440"/>
                    <a:pt x="17114" y="1427"/>
                  </a:cubicBezTo>
                  <a:lnTo>
                    <a:pt x="27250" y="1236"/>
                  </a:lnTo>
                  <a:cubicBezTo>
                    <a:pt x="28489" y="1222"/>
                    <a:pt x="29727" y="1213"/>
                    <a:pt x="30966" y="1213"/>
                  </a:cubicBezTo>
                  <a:cubicBezTo>
                    <a:pt x="33110" y="1213"/>
                    <a:pt x="35255" y="1240"/>
                    <a:pt x="37411" y="1313"/>
                  </a:cubicBezTo>
                  <a:cubicBezTo>
                    <a:pt x="43943" y="803"/>
                    <a:pt x="50488" y="460"/>
                    <a:pt x="57084" y="319"/>
                  </a:cubicBezTo>
                  <a:cubicBezTo>
                    <a:pt x="58983" y="282"/>
                    <a:pt x="60886" y="263"/>
                    <a:pt x="62794" y="263"/>
                  </a:cubicBezTo>
                  <a:close/>
                  <a:moveTo>
                    <a:pt x="63401" y="0"/>
                  </a:moveTo>
                  <a:cubicBezTo>
                    <a:pt x="61283" y="0"/>
                    <a:pt x="59167" y="28"/>
                    <a:pt x="57046" y="78"/>
                  </a:cubicBezTo>
                  <a:cubicBezTo>
                    <a:pt x="50488" y="205"/>
                    <a:pt x="43930" y="549"/>
                    <a:pt x="37411" y="1071"/>
                  </a:cubicBezTo>
                  <a:cubicBezTo>
                    <a:pt x="35117" y="993"/>
                    <a:pt x="32812" y="968"/>
                    <a:pt x="30508" y="968"/>
                  </a:cubicBezTo>
                  <a:cubicBezTo>
                    <a:pt x="29421" y="968"/>
                    <a:pt x="28335" y="973"/>
                    <a:pt x="27250" y="982"/>
                  </a:cubicBezTo>
                  <a:lnTo>
                    <a:pt x="17088" y="1147"/>
                  </a:lnTo>
                  <a:cubicBezTo>
                    <a:pt x="16248" y="1173"/>
                    <a:pt x="15407" y="1198"/>
                    <a:pt x="14567" y="1236"/>
                  </a:cubicBezTo>
                  <a:lnTo>
                    <a:pt x="12033" y="1325"/>
                  </a:lnTo>
                  <a:cubicBezTo>
                    <a:pt x="10327" y="1402"/>
                    <a:pt x="8646" y="1504"/>
                    <a:pt x="6952" y="1593"/>
                  </a:cubicBezTo>
                  <a:lnTo>
                    <a:pt x="4419" y="1758"/>
                  </a:lnTo>
                  <a:lnTo>
                    <a:pt x="3145" y="1847"/>
                  </a:lnTo>
                  <a:lnTo>
                    <a:pt x="2509" y="1898"/>
                  </a:lnTo>
                  <a:cubicBezTo>
                    <a:pt x="2292" y="1911"/>
                    <a:pt x="2063" y="1949"/>
                    <a:pt x="1859" y="2000"/>
                  </a:cubicBezTo>
                  <a:cubicBezTo>
                    <a:pt x="1426" y="2089"/>
                    <a:pt x="1006" y="2293"/>
                    <a:pt x="688" y="2611"/>
                  </a:cubicBezTo>
                  <a:cubicBezTo>
                    <a:pt x="344" y="2930"/>
                    <a:pt x="153" y="3375"/>
                    <a:pt x="76" y="3808"/>
                  </a:cubicBezTo>
                  <a:cubicBezTo>
                    <a:pt x="0" y="4254"/>
                    <a:pt x="13" y="4687"/>
                    <a:pt x="51" y="5120"/>
                  </a:cubicBezTo>
                  <a:lnTo>
                    <a:pt x="76" y="6393"/>
                  </a:lnTo>
                  <a:lnTo>
                    <a:pt x="1133" y="46953"/>
                  </a:lnTo>
                  <a:lnTo>
                    <a:pt x="1133" y="46953"/>
                  </a:lnTo>
                  <a:cubicBezTo>
                    <a:pt x="1108" y="47346"/>
                    <a:pt x="1134" y="47765"/>
                    <a:pt x="1286" y="48159"/>
                  </a:cubicBezTo>
                  <a:cubicBezTo>
                    <a:pt x="1388" y="48350"/>
                    <a:pt x="1477" y="48541"/>
                    <a:pt x="1643" y="48693"/>
                  </a:cubicBezTo>
                  <a:cubicBezTo>
                    <a:pt x="1795" y="48833"/>
                    <a:pt x="1986" y="48961"/>
                    <a:pt x="2177" y="49050"/>
                  </a:cubicBezTo>
                  <a:cubicBezTo>
                    <a:pt x="2502" y="49175"/>
                    <a:pt x="2852" y="49206"/>
                    <a:pt x="3185" y="49206"/>
                  </a:cubicBezTo>
                  <a:cubicBezTo>
                    <a:pt x="3258" y="49206"/>
                    <a:pt x="3329" y="49205"/>
                    <a:pt x="3400" y="49203"/>
                  </a:cubicBezTo>
                  <a:lnTo>
                    <a:pt x="4584" y="49126"/>
                  </a:lnTo>
                  <a:cubicBezTo>
                    <a:pt x="6138" y="49012"/>
                    <a:pt x="7716" y="48897"/>
                    <a:pt x="9283" y="48821"/>
                  </a:cubicBezTo>
                  <a:cubicBezTo>
                    <a:pt x="10836" y="48732"/>
                    <a:pt x="12415" y="48668"/>
                    <a:pt x="13969" y="48604"/>
                  </a:cubicBezTo>
                  <a:lnTo>
                    <a:pt x="16337" y="48528"/>
                  </a:lnTo>
                  <a:lnTo>
                    <a:pt x="18693" y="48464"/>
                  </a:lnTo>
                  <a:lnTo>
                    <a:pt x="37513" y="47993"/>
                  </a:lnTo>
                  <a:lnTo>
                    <a:pt x="56320" y="47535"/>
                  </a:lnTo>
                  <a:cubicBezTo>
                    <a:pt x="59452" y="47458"/>
                    <a:pt x="62585" y="47382"/>
                    <a:pt x="65717" y="47344"/>
                  </a:cubicBezTo>
                  <a:cubicBezTo>
                    <a:pt x="67283" y="47331"/>
                    <a:pt x="68862" y="47331"/>
                    <a:pt x="70416" y="47331"/>
                  </a:cubicBezTo>
                  <a:lnTo>
                    <a:pt x="71001" y="47331"/>
                  </a:lnTo>
                  <a:cubicBezTo>
                    <a:pt x="71129" y="47331"/>
                    <a:pt x="71256" y="47337"/>
                    <a:pt x="71391" y="47337"/>
                  </a:cubicBezTo>
                  <a:cubicBezTo>
                    <a:pt x="71458" y="47337"/>
                    <a:pt x="71528" y="47335"/>
                    <a:pt x="71600" y="47331"/>
                  </a:cubicBezTo>
                  <a:cubicBezTo>
                    <a:pt x="71995" y="47293"/>
                    <a:pt x="72402" y="47216"/>
                    <a:pt x="72759" y="46962"/>
                  </a:cubicBezTo>
                  <a:cubicBezTo>
                    <a:pt x="73102" y="46745"/>
                    <a:pt x="73319" y="46338"/>
                    <a:pt x="73408" y="45943"/>
                  </a:cubicBezTo>
                  <a:cubicBezTo>
                    <a:pt x="73510" y="45535"/>
                    <a:pt x="73484" y="45128"/>
                    <a:pt x="73459" y="44733"/>
                  </a:cubicBezTo>
                  <a:lnTo>
                    <a:pt x="73192" y="34916"/>
                  </a:lnTo>
                  <a:lnTo>
                    <a:pt x="73064" y="30001"/>
                  </a:lnTo>
                  <a:lnTo>
                    <a:pt x="72950" y="25073"/>
                  </a:lnTo>
                  <a:cubicBezTo>
                    <a:pt x="72899" y="21801"/>
                    <a:pt x="72810" y="18515"/>
                    <a:pt x="72720" y="15243"/>
                  </a:cubicBezTo>
                  <a:lnTo>
                    <a:pt x="72466" y="5400"/>
                  </a:lnTo>
                  <a:lnTo>
                    <a:pt x="72402" y="2955"/>
                  </a:lnTo>
                  <a:lnTo>
                    <a:pt x="72389" y="2331"/>
                  </a:lnTo>
                  <a:cubicBezTo>
                    <a:pt x="72377" y="2128"/>
                    <a:pt x="72389" y="1898"/>
                    <a:pt x="72364" y="1695"/>
                  </a:cubicBezTo>
                  <a:cubicBezTo>
                    <a:pt x="72326" y="1478"/>
                    <a:pt x="72275" y="1262"/>
                    <a:pt x="72186" y="1058"/>
                  </a:cubicBezTo>
                  <a:cubicBezTo>
                    <a:pt x="72084" y="867"/>
                    <a:pt x="71956" y="676"/>
                    <a:pt x="71791" y="536"/>
                  </a:cubicBezTo>
                  <a:cubicBezTo>
                    <a:pt x="71702" y="460"/>
                    <a:pt x="71613" y="396"/>
                    <a:pt x="71511" y="345"/>
                  </a:cubicBezTo>
                  <a:cubicBezTo>
                    <a:pt x="71422" y="294"/>
                    <a:pt x="71307" y="243"/>
                    <a:pt x="71218" y="218"/>
                  </a:cubicBezTo>
                  <a:cubicBezTo>
                    <a:pt x="71001" y="154"/>
                    <a:pt x="70785" y="116"/>
                    <a:pt x="70581" y="103"/>
                  </a:cubicBezTo>
                  <a:cubicBezTo>
                    <a:pt x="70148" y="90"/>
                    <a:pt x="69754" y="90"/>
                    <a:pt x="69333" y="78"/>
                  </a:cubicBezTo>
                  <a:cubicBezTo>
                    <a:pt x="68518" y="52"/>
                    <a:pt x="67716" y="39"/>
                    <a:pt x="66889" y="27"/>
                  </a:cubicBezTo>
                  <a:cubicBezTo>
                    <a:pt x="65725" y="9"/>
                    <a:pt x="64563" y="0"/>
                    <a:pt x="634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35"/>
            <p:cNvSpPr/>
            <p:nvPr/>
          </p:nvSpPr>
          <p:spPr>
            <a:xfrm>
              <a:off x="642931" y="2252188"/>
              <a:ext cx="83371" cy="58525"/>
            </a:xfrm>
            <a:custGeom>
              <a:rect b="b" l="l" r="r" t="t"/>
              <a:pathLst>
                <a:path extrusionOk="0" h="1484" w="2114">
                  <a:moveTo>
                    <a:pt x="131" y="1"/>
                  </a:moveTo>
                  <a:cubicBezTo>
                    <a:pt x="125" y="1"/>
                    <a:pt x="120" y="1"/>
                    <a:pt x="115" y="3"/>
                  </a:cubicBezTo>
                  <a:cubicBezTo>
                    <a:pt x="51" y="3"/>
                    <a:pt x="0" y="66"/>
                    <a:pt x="0" y="130"/>
                  </a:cubicBezTo>
                  <a:cubicBezTo>
                    <a:pt x="0" y="245"/>
                    <a:pt x="38" y="359"/>
                    <a:pt x="64" y="474"/>
                  </a:cubicBezTo>
                  <a:cubicBezTo>
                    <a:pt x="77" y="538"/>
                    <a:pt x="102" y="576"/>
                    <a:pt x="127" y="627"/>
                  </a:cubicBezTo>
                  <a:cubicBezTo>
                    <a:pt x="166" y="678"/>
                    <a:pt x="178" y="729"/>
                    <a:pt x="242" y="754"/>
                  </a:cubicBezTo>
                  <a:cubicBezTo>
                    <a:pt x="268" y="767"/>
                    <a:pt x="293" y="792"/>
                    <a:pt x="306" y="818"/>
                  </a:cubicBezTo>
                  <a:cubicBezTo>
                    <a:pt x="318" y="856"/>
                    <a:pt x="331" y="869"/>
                    <a:pt x="357" y="894"/>
                  </a:cubicBezTo>
                  <a:cubicBezTo>
                    <a:pt x="369" y="945"/>
                    <a:pt x="395" y="996"/>
                    <a:pt x="433" y="1047"/>
                  </a:cubicBezTo>
                  <a:cubicBezTo>
                    <a:pt x="509" y="1136"/>
                    <a:pt x="611" y="1200"/>
                    <a:pt x="700" y="1263"/>
                  </a:cubicBezTo>
                  <a:cubicBezTo>
                    <a:pt x="904" y="1378"/>
                    <a:pt x="1133" y="1442"/>
                    <a:pt x="1350" y="1467"/>
                  </a:cubicBezTo>
                  <a:cubicBezTo>
                    <a:pt x="1420" y="1479"/>
                    <a:pt x="1488" y="1483"/>
                    <a:pt x="1556" y="1483"/>
                  </a:cubicBezTo>
                  <a:cubicBezTo>
                    <a:pt x="1711" y="1483"/>
                    <a:pt x="1861" y="1459"/>
                    <a:pt x="2012" y="1442"/>
                  </a:cubicBezTo>
                  <a:cubicBezTo>
                    <a:pt x="2076" y="1429"/>
                    <a:pt x="2114" y="1378"/>
                    <a:pt x="2114" y="1314"/>
                  </a:cubicBezTo>
                  <a:cubicBezTo>
                    <a:pt x="2114" y="1251"/>
                    <a:pt x="2050" y="1200"/>
                    <a:pt x="1987" y="1200"/>
                  </a:cubicBezTo>
                  <a:cubicBezTo>
                    <a:pt x="1948" y="1202"/>
                    <a:pt x="1909" y="1203"/>
                    <a:pt x="1870" y="1203"/>
                  </a:cubicBezTo>
                  <a:cubicBezTo>
                    <a:pt x="1705" y="1203"/>
                    <a:pt x="1543" y="1184"/>
                    <a:pt x="1388" y="1174"/>
                  </a:cubicBezTo>
                  <a:cubicBezTo>
                    <a:pt x="1184" y="1161"/>
                    <a:pt x="993" y="1111"/>
                    <a:pt x="828" y="1021"/>
                  </a:cubicBezTo>
                  <a:cubicBezTo>
                    <a:pt x="739" y="983"/>
                    <a:pt x="675" y="932"/>
                    <a:pt x="586" y="869"/>
                  </a:cubicBezTo>
                  <a:cubicBezTo>
                    <a:pt x="560" y="830"/>
                    <a:pt x="509" y="805"/>
                    <a:pt x="484" y="767"/>
                  </a:cubicBezTo>
                  <a:cubicBezTo>
                    <a:pt x="459" y="754"/>
                    <a:pt x="446" y="729"/>
                    <a:pt x="433" y="703"/>
                  </a:cubicBezTo>
                  <a:cubicBezTo>
                    <a:pt x="420" y="690"/>
                    <a:pt x="420" y="665"/>
                    <a:pt x="420" y="627"/>
                  </a:cubicBezTo>
                  <a:cubicBezTo>
                    <a:pt x="420" y="563"/>
                    <a:pt x="382" y="538"/>
                    <a:pt x="369" y="487"/>
                  </a:cubicBezTo>
                  <a:cubicBezTo>
                    <a:pt x="357" y="461"/>
                    <a:pt x="331" y="410"/>
                    <a:pt x="318" y="359"/>
                  </a:cubicBezTo>
                  <a:cubicBezTo>
                    <a:pt x="280" y="283"/>
                    <a:pt x="255" y="181"/>
                    <a:pt x="229" y="92"/>
                  </a:cubicBezTo>
                  <a:cubicBezTo>
                    <a:pt x="218" y="46"/>
                    <a:pt x="176" y="1"/>
                    <a:pt x="1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35"/>
            <p:cNvSpPr/>
            <p:nvPr/>
          </p:nvSpPr>
          <p:spPr>
            <a:xfrm>
              <a:off x="616784" y="393247"/>
              <a:ext cx="2823962" cy="1891225"/>
            </a:xfrm>
            <a:custGeom>
              <a:rect b="b" l="l" r="r" t="t"/>
              <a:pathLst>
                <a:path extrusionOk="0" h="47955" w="71606">
                  <a:moveTo>
                    <a:pt x="68698" y="1"/>
                  </a:moveTo>
                  <a:cubicBezTo>
                    <a:pt x="69029" y="167"/>
                    <a:pt x="69271" y="421"/>
                    <a:pt x="69411" y="765"/>
                  </a:cubicBezTo>
                  <a:cubicBezTo>
                    <a:pt x="69525" y="1032"/>
                    <a:pt x="69576" y="1351"/>
                    <a:pt x="69551" y="1733"/>
                  </a:cubicBezTo>
                  <a:lnTo>
                    <a:pt x="70633" y="43269"/>
                  </a:lnTo>
                  <a:cubicBezTo>
                    <a:pt x="70803" y="44879"/>
                    <a:pt x="70143" y="45695"/>
                    <a:pt x="68678" y="45695"/>
                  </a:cubicBezTo>
                  <a:cubicBezTo>
                    <a:pt x="68602" y="45695"/>
                    <a:pt x="68523" y="45693"/>
                    <a:pt x="68443" y="45688"/>
                  </a:cubicBezTo>
                  <a:cubicBezTo>
                    <a:pt x="67506" y="45678"/>
                    <a:pt x="66555" y="45674"/>
                    <a:pt x="65590" y="45674"/>
                  </a:cubicBezTo>
                  <a:cubicBezTo>
                    <a:pt x="62775" y="45674"/>
                    <a:pt x="59835" y="45714"/>
                    <a:pt x="56754" y="45790"/>
                  </a:cubicBezTo>
                  <a:cubicBezTo>
                    <a:pt x="50616" y="45930"/>
                    <a:pt x="43944" y="46210"/>
                    <a:pt x="36737" y="46618"/>
                  </a:cubicBezTo>
                  <a:lnTo>
                    <a:pt x="36724" y="46618"/>
                  </a:lnTo>
                  <a:lnTo>
                    <a:pt x="36737" y="47038"/>
                  </a:lnTo>
                  <a:cubicBezTo>
                    <a:pt x="49500" y="46495"/>
                    <a:pt x="58828" y="46218"/>
                    <a:pt x="64727" y="46218"/>
                  </a:cubicBezTo>
                  <a:cubicBezTo>
                    <a:pt x="66573" y="46218"/>
                    <a:pt x="68083" y="46245"/>
                    <a:pt x="69258" y="46299"/>
                  </a:cubicBezTo>
                  <a:cubicBezTo>
                    <a:pt x="69336" y="46304"/>
                    <a:pt x="69412" y="46307"/>
                    <a:pt x="69486" y="46307"/>
                  </a:cubicBezTo>
                  <a:cubicBezTo>
                    <a:pt x="70944" y="46307"/>
                    <a:pt x="71606" y="45351"/>
                    <a:pt x="71448" y="43473"/>
                  </a:cubicBezTo>
                  <a:lnTo>
                    <a:pt x="70366" y="1936"/>
                  </a:lnTo>
                  <a:cubicBezTo>
                    <a:pt x="70378" y="1020"/>
                    <a:pt x="70060" y="434"/>
                    <a:pt x="69411" y="179"/>
                  </a:cubicBezTo>
                  <a:cubicBezTo>
                    <a:pt x="69207" y="65"/>
                    <a:pt x="68965" y="14"/>
                    <a:pt x="68698" y="1"/>
                  </a:cubicBezTo>
                  <a:close/>
                  <a:moveTo>
                    <a:pt x="2280" y="2077"/>
                  </a:moveTo>
                  <a:lnTo>
                    <a:pt x="2280" y="2077"/>
                  </a:lnTo>
                  <a:cubicBezTo>
                    <a:pt x="701" y="2229"/>
                    <a:pt x="1" y="3223"/>
                    <a:pt x="179" y="5031"/>
                  </a:cubicBezTo>
                  <a:lnTo>
                    <a:pt x="1236" y="45879"/>
                  </a:lnTo>
                  <a:cubicBezTo>
                    <a:pt x="1177" y="47263"/>
                    <a:pt x="1799" y="47954"/>
                    <a:pt x="3070" y="47954"/>
                  </a:cubicBezTo>
                  <a:cubicBezTo>
                    <a:pt x="3168" y="47954"/>
                    <a:pt x="3270" y="47950"/>
                    <a:pt x="3375" y="47942"/>
                  </a:cubicBezTo>
                  <a:cubicBezTo>
                    <a:pt x="7450" y="47636"/>
                    <a:pt x="11588" y="47420"/>
                    <a:pt x="15803" y="47293"/>
                  </a:cubicBezTo>
                  <a:cubicBezTo>
                    <a:pt x="16287" y="47280"/>
                    <a:pt x="16771" y="47242"/>
                    <a:pt x="17255" y="47242"/>
                  </a:cubicBezTo>
                  <a:cubicBezTo>
                    <a:pt x="22071" y="47085"/>
                    <a:pt x="27031" y="47003"/>
                    <a:pt x="32128" y="47003"/>
                  </a:cubicBezTo>
                  <a:cubicBezTo>
                    <a:pt x="33648" y="47003"/>
                    <a:pt x="35180" y="47011"/>
                    <a:pt x="36724" y="47025"/>
                  </a:cubicBezTo>
                  <a:lnTo>
                    <a:pt x="36699" y="46605"/>
                  </a:lnTo>
                  <a:lnTo>
                    <a:pt x="36546" y="46605"/>
                  </a:lnTo>
                  <a:cubicBezTo>
                    <a:pt x="33801" y="46541"/>
                    <a:pt x="31084" y="46509"/>
                    <a:pt x="28397" y="46509"/>
                  </a:cubicBezTo>
                  <a:cubicBezTo>
                    <a:pt x="24628" y="46509"/>
                    <a:pt x="20917" y="46573"/>
                    <a:pt x="17267" y="46707"/>
                  </a:cubicBezTo>
                  <a:cubicBezTo>
                    <a:pt x="16784" y="46720"/>
                    <a:pt x="16300" y="46732"/>
                    <a:pt x="15816" y="46745"/>
                  </a:cubicBezTo>
                  <a:cubicBezTo>
                    <a:pt x="12098" y="46872"/>
                    <a:pt x="8431" y="47089"/>
                    <a:pt x="4840" y="47356"/>
                  </a:cubicBezTo>
                  <a:cubicBezTo>
                    <a:pt x="4733" y="47364"/>
                    <a:pt x="4631" y="47368"/>
                    <a:pt x="4532" y="47368"/>
                  </a:cubicBezTo>
                  <a:cubicBezTo>
                    <a:pt x="3252" y="47368"/>
                    <a:pt x="2641" y="46676"/>
                    <a:pt x="2700" y="45281"/>
                  </a:cubicBezTo>
                  <a:lnTo>
                    <a:pt x="1669" y="4432"/>
                  </a:lnTo>
                  <a:cubicBezTo>
                    <a:pt x="1656" y="4190"/>
                    <a:pt x="1644" y="3961"/>
                    <a:pt x="1644" y="3757"/>
                  </a:cubicBezTo>
                  <a:cubicBezTo>
                    <a:pt x="1656" y="3006"/>
                    <a:pt x="1873" y="2459"/>
                    <a:pt x="2280" y="2077"/>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5"/>
            <p:cNvSpPr/>
            <p:nvPr/>
          </p:nvSpPr>
          <p:spPr>
            <a:xfrm>
              <a:off x="682092" y="381337"/>
              <a:ext cx="2726472" cy="1879434"/>
            </a:xfrm>
            <a:custGeom>
              <a:rect b="b" l="l" r="r" t="t"/>
              <a:pathLst>
                <a:path extrusionOk="0" h="47656" w="69134">
                  <a:moveTo>
                    <a:pt x="59161" y="1"/>
                  </a:moveTo>
                  <a:cubicBezTo>
                    <a:pt x="57821" y="1"/>
                    <a:pt x="56466" y="12"/>
                    <a:pt x="55098" y="36"/>
                  </a:cubicBezTo>
                  <a:cubicBezTo>
                    <a:pt x="48365" y="125"/>
                    <a:pt x="41314" y="468"/>
                    <a:pt x="33895" y="1053"/>
                  </a:cubicBezTo>
                  <a:lnTo>
                    <a:pt x="33895" y="1053"/>
                  </a:lnTo>
                  <a:cubicBezTo>
                    <a:pt x="30679" y="952"/>
                    <a:pt x="27452" y="898"/>
                    <a:pt x="24217" y="898"/>
                  </a:cubicBezTo>
                  <a:cubicBezTo>
                    <a:pt x="21376" y="898"/>
                    <a:pt x="18528" y="940"/>
                    <a:pt x="15675" y="1029"/>
                  </a:cubicBezTo>
                  <a:cubicBezTo>
                    <a:pt x="11168" y="1156"/>
                    <a:pt x="6698" y="1398"/>
                    <a:pt x="2190" y="1755"/>
                  </a:cubicBezTo>
                  <a:cubicBezTo>
                    <a:pt x="1516" y="1793"/>
                    <a:pt x="981" y="2009"/>
                    <a:pt x="637" y="2379"/>
                  </a:cubicBezTo>
                  <a:cubicBezTo>
                    <a:pt x="242" y="2761"/>
                    <a:pt x="13" y="3334"/>
                    <a:pt x="0" y="4059"/>
                  </a:cubicBezTo>
                  <a:cubicBezTo>
                    <a:pt x="0" y="4263"/>
                    <a:pt x="0" y="4492"/>
                    <a:pt x="26" y="4734"/>
                  </a:cubicBezTo>
                  <a:lnTo>
                    <a:pt x="1095" y="45570"/>
                  </a:lnTo>
                  <a:cubicBezTo>
                    <a:pt x="1036" y="46974"/>
                    <a:pt x="1655" y="47655"/>
                    <a:pt x="2952" y="47655"/>
                  </a:cubicBezTo>
                  <a:cubicBezTo>
                    <a:pt x="3043" y="47655"/>
                    <a:pt x="3137" y="47652"/>
                    <a:pt x="3235" y="47645"/>
                  </a:cubicBezTo>
                  <a:cubicBezTo>
                    <a:pt x="6825" y="47365"/>
                    <a:pt x="10493" y="47162"/>
                    <a:pt x="14211" y="47034"/>
                  </a:cubicBezTo>
                  <a:cubicBezTo>
                    <a:pt x="14695" y="47022"/>
                    <a:pt x="15179" y="46983"/>
                    <a:pt x="15662" y="46983"/>
                  </a:cubicBezTo>
                  <a:cubicBezTo>
                    <a:pt x="19311" y="46864"/>
                    <a:pt x="23020" y="46806"/>
                    <a:pt x="26786" y="46806"/>
                  </a:cubicBezTo>
                  <a:cubicBezTo>
                    <a:pt x="29472" y="46806"/>
                    <a:pt x="32187" y="46836"/>
                    <a:pt x="34928" y="46894"/>
                  </a:cubicBezTo>
                  <a:lnTo>
                    <a:pt x="35094" y="46894"/>
                  </a:lnTo>
                  <a:lnTo>
                    <a:pt x="35094" y="46893"/>
                  </a:lnTo>
                  <a:lnTo>
                    <a:pt x="35094" y="46893"/>
                  </a:lnTo>
                  <a:cubicBezTo>
                    <a:pt x="42296" y="46474"/>
                    <a:pt x="48964" y="46207"/>
                    <a:pt x="55098" y="46067"/>
                  </a:cubicBezTo>
                  <a:cubicBezTo>
                    <a:pt x="58596" y="45980"/>
                    <a:pt x="61930" y="45949"/>
                    <a:pt x="65078" y="45949"/>
                  </a:cubicBezTo>
                  <a:cubicBezTo>
                    <a:pt x="65654" y="45949"/>
                    <a:pt x="66224" y="45950"/>
                    <a:pt x="66787" y="45952"/>
                  </a:cubicBezTo>
                  <a:cubicBezTo>
                    <a:pt x="66877" y="45958"/>
                    <a:pt x="66964" y="45960"/>
                    <a:pt x="67049" y="45960"/>
                  </a:cubicBezTo>
                  <a:cubicBezTo>
                    <a:pt x="68483" y="45960"/>
                    <a:pt x="69133" y="45144"/>
                    <a:pt x="68977" y="43533"/>
                  </a:cubicBezTo>
                  <a:lnTo>
                    <a:pt x="67895" y="2022"/>
                  </a:lnTo>
                  <a:cubicBezTo>
                    <a:pt x="67920" y="1653"/>
                    <a:pt x="67857" y="1334"/>
                    <a:pt x="67755" y="1067"/>
                  </a:cubicBezTo>
                  <a:cubicBezTo>
                    <a:pt x="67615" y="723"/>
                    <a:pt x="67373" y="469"/>
                    <a:pt x="67042" y="303"/>
                  </a:cubicBezTo>
                  <a:cubicBezTo>
                    <a:pt x="66749" y="176"/>
                    <a:pt x="66405" y="99"/>
                    <a:pt x="65972" y="99"/>
                  </a:cubicBezTo>
                  <a:cubicBezTo>
                    <a:pt x="63747" y="35"/>
                    <a:pt x="61475" y="1"/>
                    <a:pt x="59161"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5"/>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5"/>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5"/>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5"/>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5"/>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5"/>
            <p:cNvSpPr/>
            <p:nvPr/>
          </p:nvSpPr>
          <p:spPr>
            <a:xfrm>
              <a:off x="663004" y="764704"/>
              <a:ext cx="11595" cy="15460"/>
            </a:xfrm>
            <a:custGeom>
              <a:rect b="b" l="l" r="r" t="t"/>
              <a:pathLst>
                <a:path extrusionOk="0" h="392" w="294">
                  <a:moveTo>
                    <a:pt x="135" y="1"/>
                  </a:moveTo>
                  <a:cubicBezTo>
                    <a:pt x="105" y="1"/>
                    <a:pt x="74" y="13"/>
                    <a:pt x="51" y="43"/>
                  </a:cubicBezTo>
                  <a:cubicBezTo>
                    <a:pt x="26" y="107"/>
                    <a:pt x="26" y="145"/>
                    <a:pt x="26" y="196"/>
                  </a:cubicBezTo>
                  <a:cubicBezTo>
                    <a:pt x="26" y="208"/>
                    <a:pt x="26" y="208"/>
                    <a:pt x="39" y="208"/>
                  </a:cubicBezTo>
                  <a:cubicBezTo>
                    <a:pt x="51" y="234"/>
                    <a:pt x="90" y="234"/>
                    <a:pt x="90" y="234"/>
                  </a:cubicBezTo>
                  <a:cubicBezTo>
                    <a:pt x="90" y="234"/>
                    <a:pt x="39" y="247"/>
                    <a:pt x="26" y="247"/>
                  </a:cubicBezTo>
                  <a:lnTo>
                    <a:pt x="0" y="259"/>
                  </a:lnTo>
                  <a:cubicBezTo>
                    <a:pt x="0" y="259"/>
                    <a:pt x="26" y="272"/>
                    <a:pt x="26" y="285"/>
                  </a:cubicBezTo>
                  <a:cubicBezTo>
                    <a:pt x="26" y="323"/>
                    <a:pt x="39" y="336"/>
                    <a:pt x="64" y="374"/>
                  </a:cubicBezTo>
                  <a:cubicBezTo>
                    <a:pt x="87" y="385"/>
                    <a:pt x="115" y="392"/>
                    <a:pt x="142" y="392"/>
                  </a:cubicBezTo>
                  <a:cubicBezTo>
                    <a:pt x="176" y="392"/>
                    <a:pt x="209" y="382"/>
                    <a:pt x="230" y="361"/>
                  </a:cubicBezTo>
                  <a:cubicBezTo>
                    <a:pt x="242" y="323"/>
                    <a:pt x="255" y="310"/>
                    <a:pt x="281" y="272"/>
                  </a:cubicBezTo>
                  <a:cubicBezTo>
                    <a:pt x="281" y="272"/>
                    <a:pt x="293" y="259"/>
                    <a:pt x="281" y="247"/>
                  </a:cubicBezTo>
                  <a:cubicBezTo>
                    <a:pt x="281" y="234"/>
                    <a:pt x="281" y="234"/>
                    <a:pt x="255" y="234"/>
                  </a:cubicBezTo>
                  <a:lnTo>
                    <a:pt x="191" y="234"/>
                  </a:lnTo>
                  <a:cubicBezTo>
                    <a:pt x="191" y="208"/>
                    <a:pt x="230" y="208"/>
                    <a:pt x="242" y="208"/>
                  </a:cubicBezTo>
                  <a:lnTo>
                    <a:pt x="255" y="196"/>
                  </a:lnTo>
                  <a:cubicBezTo>
                    <a:pt x="255" y="132"/>
                    <a:pt x="255" y="81"/>
                    <a:pt x="217" y="43"/>
                  </a:cubicBezTo>
                  <a:lnTo>
                    <a:pt x="191" y="17"/>
                  </a:lnTo>
                  <a:cubicBezTo>
                    <a:pt x="176" y="7"/>
                    <a:pt x="155" y="1"/>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35"/>
            <p:cNvSpPr/>
            <p:nvPr/>
          </p:nvSpPr>
          <p:spPr>
            <a:xfrm>
              <a:off x="683077" y="1543663"/>
              <a:ext cx="11595" cy="15617"/>
            </a:xfrm>
            <a:custGeom>
              <a:rect b="b" l="l" r="r" t="t"/>
              <a:pathLst>
                <a:path extrusionOk="0" h="396" w="294">
                  <a:moveTo>
                    <a:pt x="127" y="0"/>
                  </a:moveTo>
                  <a:cubicBezTo>
                    <a:pt x="100" y="0"/>
                    <a:pt x="72" y="13"/>
                    <a:pt x="52" y="40"/>
                  </a:cubicBezTo>
                  <a:cubicBezTo>
                    <a:pt x="26" y="91"/>
                    <a:pt x="26" y="129"/>
                    <a:pt x="26" y="180"/>
                  </a:cubicBezTo>
                  <a:cubicBezTo>
                    <a:pt x="26" y="193"/>
                    <a:pt x="26" y="193"/>
                    <a:pt x="39" y="193"/>
                  </a:cubicBezTo>
                  <a:cubicBezTo>
                    <a:pt x="52" y="218"/>
                    <a:pt x="90" y="218"/>
                    <a:pt x="90" y="218"/>
                  </a:cubicBezTo>
                  <a:cubicBezTo>
                    <a:pt x="90" y="218"/>
                    <a:pt x="39" y="231"/>
                    <a:pt x="26" y="231"/>
                  </a:cubicBezTo>
                  <a:lnTo>
                    <a:pt x="1" y="244"/>
                  </a:lnTo>
                  <a:cubicBezTo>
                    <a:pt x="1" y="244"/>
                    <a:pt x="26" y="257"/>
                    <a:pt x="26" y="282"/>
                  </a:cubicBezTo>
                  <a:cubicBezTo>
                    <a:pt x="26" y="308"/>
                    <a:pt x="39" y="320"/>
                    <a:pt x="64" y="359"/>
                  </a:cubicBezTo>
                  <a:cubicBezTo>
                    <a:pt x="89" y="383"/>
                    <a:pt x="115" y="395"/>
                    <a:pt x="142" y="395"/>
                  </a:cubicBezTo>
                  <a:cubicBezTo>
                    <a:pt x="173" y="395"/>
                    <a:pt x="203" y="379"/>
                    <a:pt x="230" y="346"/>
                  </a:cubicBezTo>
                  <a:cubicBezTo>
                    <a:pt x="243" y="308"/>
                    <a:pt x="255" y="295"/>
                    <a:pt x="281" y="257"/>
                  </a:cubicBezTo>
                  <a:cubicBezTo>
                    <a:pt x="281" y="257"/>
                    <a:pt x="294" y="244"/>
                    <a:pt x="281" y="231"/>
                  </a:cubicBezTo>
                  <a:cubicBezTo>
                    <a:pt x="281" y="218"/>
                    <a:pt x="281" y="218"/>
                    <a:pt x="255" y="218"/>
                  </a:cubicBezTo>
                  <a:lnTo>
                    <a:pt x="192" y="218"/>
                  </a:lnTo>
                  <a:cubicBezTo>
                    <a:pt x="192" y="193"/>
                    <a:pt x="230" y="193"/>
                    <a:pt x="243" y="193"/>
                  </a:cubicBezTo>
                  <a:lnTo>
                    <a:pt x="255" y="180"/>
                  </a:lnTo>
                  <a:cubicBezTo>
                    <a:pt x="255" y="129"/>
                    <a:pt x="255" y="91"/>
                    <a:pt x="217" y="40"/>
                  </a:cubicBezTo>
                  <a:lnTo>
                    <a:pt x="192" y="27"/>
                  </a:lnTo>
                  <a:cubicBezTo>
                    <a:pt x="174" y="10"/>
                    <a:pt x="151" y="0"/>
                    <a:pt x="1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5"/>
            <p:cNvSpPr/>
            <p:nvPr/>
          </p:nvSpPr>
          <p:spPr>
            <a:xfrm>
              <a:off x="678069" y="1236883"/>
              <a:ext cx="13606" cy="293809"/>
            </a:xfrm>
            <a:custGeom>
              <a:rect b="b" l="l" r="r" t="t"/>
              <a:pathLst>
                <a:path extrusionOk="0" h="7450" w="345">
                  <a:moveTo>
                    <a:pt x="90" y="1"/>
                  </a:moveTo>
                  <a:cubicBezTo>
                    <a:pt x="39" y="1"/>
                    <a:pt x="0" y="39"/>
                    <a:pt x="0" y="77"/>
                  </a:cubicBezTo>
                  <a:cubicBezTo>
                    <a:pt x="0" y="689"/>
                    <a:pt x="0" y="1312"/>
                    <a:pt x="26" y="1911"/>
                  </a:cubicBezTo>
                  <a:cubicBezTo>
                    <a:pt x="39" y="2522"/>
                    <a:pt x="51" y="3133"/>
                    <a:pt x="64" y="3745"/>
                  </a:cubicBezTo>
                  <a:cubicBezTo>
                    <a:pt x="64" y="3808"/>
                    <a:pt x="64" y="3885"/>
                    <a:pt x="90" y="3961"/>
                  </a:cubicBezTo>
                  <a:cubicBezTo>
                    <a:pt x="102" y="4025"/>
                    <a:pt x="128" y="4114"/>
                    <a:pt x="128" y="4190"/>
                  </a:cubicBezTo>
                  <a:cubicBezTo>
                    <a:pt x="128" y="4254"/>
                    <a:pt x="90" y="4330"/>
                    <a:pt x="64" y="4407"/>
                  </a:cubicBezTo>
                  <a:cubicBezTo>
                    <a:pt x="51" y="4470"/>
                    <a:pt x="51" y="4559"/>
                    <a:pt x="51" y="4636"/>
                  </a:cubicBezTo>
                  <a:cubicBezTo>
                    <a:pt x="51" y="4941"/>
                    <a:pt x="64" y="5234"/>
                    <a:pt x="90" y="5540"/>
                  </a:cubicBezTo>
                  <a:cubicBezTo>
                    <a:pt x="115" y="6164"/>
                    <a:pt x="128" y="6762"/>
                    <a:pt x="179" y="7374"/>
                  </a:cubicBezTo>
                  <a:cubicBezTo>
                    <a:pt x="179" y="7424"/>
                    <a:pt x="217" y="7450"/>
                    <a:pt x="255" y="7450"/>
                  </a:cubicBezTo>
                  <a:cubicBezTo>
                    <a:pt x="306" y="7450"/>
                    <a:pt x="344" y="7424"/>
                    <a:pt x="344" y="7374"/>
                  </a:cubicBezTo>
                  <a:lnTo>
                    <a:pt x="344" y="5540"/>
                  </a:lnTo>
                  <a:cubicBezTo>
                    <a:pt x="344" y="5234"/>
                    <a:pt x="344" y="4941"/>
                    <a:pt x="319" y="4636"/>
                  </a:cubicBezTo>
                  <a:cubicBezTo>
                    <a:pt x="319" y="4572"/>
                    <a:pt x="319" y="4496"/>
                    <a:pt x="306" y="4407"/>
                  </a:cubicBezTo>
                  <a:cubicBezTo>
                    <a:pt x="293" y="4330"/>
                    <a:pt x="242" y="4267"/>
                    <a:pt x="242" y="4190"/>
                  </a:cubicBezTo>
                  <a:cubicBezTo>
                    <a:pt x="230" y="4127"/>
                    <a:pt x="255" y="4050"/>
                    <a:pt x="281" y="3961"/>
                  </a:cubicBezTo>
                  <a:cubicBezTo>
                    <a:pt x="306" y="3897"/>
                    <a:pt x="293" y="3821"/>
                    <a:pt x="293" y="3745"/>
                  </a:cubicBezTo>
                  <a:cubicBezTo>
                    <a:pt x="281" y="3133"/>
                    <a:pt x="281" y="2522"/>
                    <a:pt x="242" y="1911"/>
                  </a:cubicBezTo>
                  <a:cubicBezTo>
                    <a:pt x="230" y="1312"/>
                    <a:pt x="191" y="689"/>
                    <a:pt x="166" y="77"/>
                  </a:cubicBezTo>
                  <a:cubicBezTo>
                    <a:pt x="166" y="39"/>
                    <a:pt x="128"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5"/>
            <p:cNvSpPr/>
            <p:nvPr/>
          </p:nvSpPr>
          <p:spPr>
            <a:xfrm>
              <a:off x="656970" y="1177649"/>
              <a:ext cx="13606" cy="294795"/>
            </a:xfrm>
            <a:custGeom>
              <a:rect b="b" l="l" r="r" t="t"/>
              <a:pathLst>
                <a:path extrusionOk="0" h="7475" w="345">
                  <a:moveTo>
                    <a:pt x="77" y="0"/>
                  </a:moveTo>
                  <a:cubicBezTo>
                    <a:pt x="26" y="0"/>
                    <a:pt x="1" y="39"/>
                    <a:pt x="1" y="90"/>
                  </a:cubicBezTo>
                  <a:cubicBezTo>
                    <a:pt x="1" y="688"/>
                    <a:pt x="1" y="1312"/>
                    <a:pt x="13" y="1910"/>
                  </a:cubicBezTo>
                  <a:cubicBezTo>
                    <a:pt x="26" y="2522"/>
                    <a:pt x="52" y="3146"/>
                    <a:pt x="64" y="3744"/>
                  </a:cubicBezTo>
                  <a:cubicBezTo>
                    <a:pt x="64" y="3808"/>
                    <a:pt x="64" y="3884"/>
                    <a:pt x="77" y="3973"/>
                  </a:cubicBezTo>
                  <a:cubicBezTo>
                    <a:pt x="90" y="4037"/>
                    <a:pt x="128" y="4113"/>
                    <a:pt x="128" y="4190"/>
                  </a:cubicBezTo>
                  <a:cubicBezTo>
                    <a:pt x="128" y="4253"/>
                    <a:pt x="77" y="4330"/>
                    <a:pt x="64" y="4419"/>
                  </a:cubicBezTo>
                  <a:cubicBezTo>
                    <a:pt x="52" y="4483"/>
                    <a:pt x="52" y="4559"/>
                    <a:pt x="52" y="4635"/>
                  </a:cubicBezTo>
                  <a:cubicBezTo>
                    <a:pt x="52" y="4954"/>
                    <a:pt x="64" y="5259"/>
                    <a:pt x="77" y="5565"/>
                  </a:cubicBezTo>
                  <a:cubicBezTo>
                    <a:pt x="115" y="6163"/>
                    <a:pt x="128" y="6787"/>
                    <a:pt x="179" y="7398"/>
                  </a:cubicBezTo>
                  <a:cubicBezTo>
                    <a:pt x="192" y="7437"/>
                    <a:pt x="217" y="7475"/>
                    <a:pt x="255" y="7475"/>
                  </a:cubicBezTo>
                  <a:cubicBezTo>
                    <a:pt x="306" y="7475"/>
                    <a:pt x="332" y="7437"/>
                    <a:pt x="332" y="7398"/>
                  </a:cubicBezTo>
                  <a:cubicBezTo>
                    <a:pt x="344" y="6787"/>
                    <a:pt x="332" y="6163"/>
                    <a:pt x="332" y="5565"/>
                  </a:cubicBezTo>
                  <a:cubicBezTo>
                    <a:pt x="332" y="5247"/>
                    <a:pt x="332" y="4941"/>
                    <a:pt x="319" y="4635"/>
                  </a:cubicBezTo>
                  <a:cubicBezTo>
                    <a:pt x="319" y="4572"/>
                    <a:pt x="319" y="4495"/>
                    <a:pt x="306" y="4419"/>
                  </a:cubicBezTo>
                  <a:cubicBezTo>
                    <a:pt x="281" y="4355"/>
                    <a:pt x="243" y="4266"/>
                    <a:pt x="243" y="4190"/>
                  </a:cubicBezTo>
                  <a:cubicBezTo>
                    <a:pt x="217" y="4126"/>
                    <a:pt x="255" y="4050"/>
                    <a:pt x="268" y="3973"/>
                  </a:cubicBezTo>
                  <a:cubicBezTo>
                    <a:pt x="306" y="3910"/>
                    <a:pt x="281" y="3820"/>
                    <a:pt x="281" y="3744"/>
                  </a:cubicBezTo>
                  <a:cubicBezTo>
                    <a:pt x="268" y="3146"/>
                    <a:pt x="268" y="2522"/>
                    <a:pt x="243" y="1910"/>
                  </a:cubicBezTo>
                  <a:cubicBezTo>
                    <a:pt x="217" y="1312"/>
                    <a:pt x="192" y="688"/>
                    <a:pt x="153" y="90"/>
                  </a:cubicBezTo>
                  <a:cubicBezTo>
                    <a:pt x="153" y="39"/>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35"/>
            <p:cNvSpPr/>
            <p:nvPr/>
          </p:nvSpPr>
          <p:spPr>
            <a:xfrm>
              <a:off x="692621" y="1903092"/>
              <a:ext cx="10609" cy="21809"/>
            </a:xfrm>
            <a:custGeom>
              <a:rect b="b" l="l" r="r" t="t"/>
              <a:pathLst>
                <a:path extrusionOk="0" h="553" w="269">
                  <a:moveTo>
                    <a:pt x="136" y="0"/>
                  </a:moveTo>
                  <a:cubicBezTo>
                    <a:pt x="101" y="0"/>
                    <a:pt x="61" y="17"/>
                    <a:pt x="52" y="56"/>
                  </a:cubicBezTo>
                  <a:cubicBezTo>
                    <a:pt x="13" y="120"/>
                    <a:pt x="13" y="196"/>
                    <a:pt x="13" y="285"/>
                  </a:cubicBezTo>
                  <a:cubicBezTo>
                    <a:pt x="13" y="285"/>
                    <a:pt x="13" y="298"/>
                    <a:pt x="39" y="298"/>
                  </a:cubicBezTo>
                  <a:cubicBezTo>
                    <a:pt x="52" y="298"/>
                    <a:pt x="77" y="311"/>
                    <a:pt x="77" y="311"/>
                  </a:cubicBezTo>
                  <a:cubicBezTo>
                    <a:pt x="77" y="311"/>
                    <a:pt x="26" y="336"/>
                    <a:pt x="13" y="336"/>
                  </a:cubicBezTo>
                  <a:cubicBezTo>
                    <a:pt x="1" y="336"/>
                    <a:pt x="1" y="349"/>
                    <a:pt x="1" y="349"/>
                  </a:cubicBezTo>
                  <a:cubicBezTo>
                    <a:pt x="1" y="374"/>
                    <a:pt x="13" y="400"/>
                    <a:pt x="13" y="413"/>
                  </a:cubicBezTo>
                  <a:cubicBezTo>
                    <a:pt x="39" y="438"/>
                    <a:pt x="52" y="489"/>
                    <a:pt x="77" y="527"/>
                  </a:cubicBezTo>
                  <a:cubicBezTo>
                    <a:pt x="77" y="540"/>
                    <a:pt x="103" y="540"/>
                    <a:pt x="77" y="540"/>
                  </a:cubicBezTo>
                  <a:cubicBezTo>
                    <a:pt x="94" y="548"/>
                    <a:pt x="111" y="553"/>
                    <a:pt x="127" y="553"/>
                  </a:cubicBezTo>
                  <a:cubicBezTo>
                    <a:pt x="159" y="553"/>
                    <a:pt x="187" y="536"/>
                    <a:pt x="204" y="502"/>
                  </a:cubicBezTo>
                  <a:cubicBezTo>
                    <a:pt x="243" y="476"/>
                    <a:pt x="243" y="425"/>
                    <a:pt x="255" y="400"/>
                  </a:cubicBezTo>
                  <a:cubicBezTo>
                    <a:pt x="255" y="362"/>
                    <a:pt x="268" y="349"/>
                    <a:pt x="255" y="336"/>
                  </a:cubicBezTo>
                  <a:cubicBezTo>
                    <a:pt x="255" y="336"/>
                    <a:pt x="255" y="311"/>
                    <a:pt x="243" y="311"/>
                  </a:cubicBezTo>
                  <a:cubicBezTo>
                    <a:pt x="230" y="298"/>
                    <a:pt x="179" y="298"/>
                    <a:pt x="179" y="298"/>
                  </a:cubicBezTo>
                  <a:cubicBezTo>
                    <a:pt x="179" y="298"/>
                    <a:pt x="204" y="285"/>
                    <a:pt x="230" y="285"/>
                  </a:cubicBezTo>
                  <a:cubicBezTo>
                    <a:pt x="243" y="285"/>
                    <a:pt x="243" y="260"/>
                    <a:pt x="243" y="260"/>
                  </a:cubicBezTo>
                  <a:cubicBezTo>
                    <a:pt x="243" y="183"/>
                    <a:pt x="243" y="120"/>
                    <a:pt x="192" y="43"/>
                  </a:cubicBezTo>
                  <a:cubicBezTo>
                    <a:pt x="192" y="31"/>
                    <a:pt x="179" y="31"/>
                    <a:pt x="166" y="5"/>
                  </a:cubicBezTo>
                  <a:cubicBezTo>
                    <a:pt x="157" y="2"/>
                    <a:pt x="147"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35"/>
            <p:cNvSpPr/>
            <p:nvPr/>
          </p:nvSpPr>
          <p:spPr>
            <a:xfrm>
              <a:off x="675545" y="2010242"/>
              <a:ext cx="11595" cy="39871"/>
            </a:xfrm>
            <a:custGeom>
              <a:rect b="b" l="l" r="r" t="t"/>
              <a:pathLst>
                <a:path extrusionOk="0" h="1011" w="294">
                  <a:moveTo>
                    <a:pt x="154" y="0"/>
                  </a:moveTo>
                  <a:cubicBezTo>
                    <a:pt x="103" y="0"/>
                    <a:pt x="64" y="13"/>
                    <a:pt x="52" y="64"/>
                  </a:cubicBezTo>
                  <a:cubicBezTo>
                    <a:pt x="26" y="229"/>
                    <a:pt x="26" y="370"/>
                    <a:pt x="26" y="510"/>
                  </a:cubicBezTo>
                  <a:cubicBezTo>
                    <a:pt x="26" y="522"/>
                    <a:pt x="26" y="522"/>
                    <a:pt x="39" y="548"/>
                  </a:cubicBezTo>
                  <a:cubicBezTo>
                    <a:pt x="52" y="561"/>
                    <a:pt x="90" y="561"/>
                    <a:pt x="90" y="573"/>
                  </a:cubicBezTo>
                  <a:cubicBezTo>
                    <a:pt x="90" y="586"/>
                    <a:pt x="39" y="586"/>
                    <a:pt x="26" y="611"/>
                  </a:cubicBezTo>
                  <a:cubicBezTo>
                    <a:pt x="1" y="624"/>
                    <a:pt x="1" y="624"/>
                    <a:pt x="1" y="637"/>
                  </a:cubicBezTo>
                  <a:cubicBezTo>
                    <a:pt x="1" y="675"/>
                    <a:pt x="26" y="713"/>
                    <a:pt x="26" y="752"/>
                  </a:cubicBezTo>
                  <a:cubicBezTo>
                    <a:pt x="39" y="828"/>
                    <a:pt x="52" y="892"/>
                    <a:pt x="90" y="968"/>
                  </a:cubicBezTo>
                  <a:cubicBezTo>
                    <a:pt x="99" y="997"/>
                    <a:pt x="109" y="1011"/>
                    <a:pt x="113" y="1011"/>
                  </a:cubicBezTo>
                  <a:cubicBezTo>
                    <a:pt x="115" y="1011"/>
                    <a:pt x="115" y="1009"/>
                    <a:pt x="115" y="1006"/>
                  </a:cubicBezTo>
                  <a:cubicBezTo>
                    <a:pt x="127" y="1009"/>
                    <a:pt x="139" y="1011"/>
                    <a:pt x="151" y="1011"/>
                  </a:cubicBezTo>
                  <a:cubicBezTo>
                    <a:pt x="188" y="1011"/>
                    <a:pt x="220" y="994"/>
                    <a:pt x="230" y="955"/>
                  </a:cubicBezTo>
                  <a:cubicBezTo>
                    <a:pt x="255" y="879"/>
                    <a:pt x="255" y="815"/>
                    <a:pt x="281" y="739"/>
                  </a:cubicBezTo>
                  <a:cubicBezTo>
                    <a:pt x="281" y="701"/>
                    <a:pt x="294" y="650"/>
                    <a:pt x="281" y="624"/>
                  </a:cubicBezTo>
                  <a:cubicBezTo>
                    <a:pt x="281" y="611"/>
                    <a:pt x="281" y="611"/>
                    <a:pt x="255" y="586"/>
                  </a:cubicBezTo>
                  <a:cubicBezTo>
                    <a:pt x="243" y="573"/>
                    <a:pt x="192" y="573"/>
                    <a:pt x="192" y="561"/>
                  </a:cubicBezTo>
                  <a:cubicBezTo>
                    <a:pt x="192" y="548"/>
                    <a:pt x="230" y="548"/>
                    <a:pt x="243" y="522"/>
                  </a:cubicBezTo>
                  <a:cubicBezTo>
                    <a:pt x="255" y="510"/>
                    <a:pt x="255" y="510"/>
                    <a:pt x="255" y="497"/>
                  </a:cubicBezTo>
                  <a:cubicBezTo>
                    <a:pt x="255" y="357"/>
                    <a:pt x="255" y="204"/>
                    <a:pt x="217" y="64"/>
                  </a:cubicBezTo>
                  <a:cubicBezTo>
                    <a:pt x="192" y="38"/>
                    <a:pt x="179" y="0"/>
                    <a:pt x="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35"/>
            <p:cNvSpPr/>
            <p:nvPr/>
          </p:nvSpPr>
          <p:spPr>
            <a:xfrm>
              <a:off x="695145" y="1942963"/>
              <a:ext cx="12581" cy="149153"/>
            </a:xfrm>
            <a:custGeom>
              <a:rect b="b" l="l" r="r" t="t"/>
              <a:pathLst>
                <a:path extrusionOk="0" h="3782" w="319">
                  <a:moveTo>
                    <a:pt x="115" y="0"/>
                  </a:moveTo>
                  <a:cubicBezTo>
                    <a:pt x="64" y="0"/>
                    <a:pt x="39" y="38"/>
                    <a:pt x="39" y="89"/>
                  </a:cubicBezTo>
                  <a:cubicBezTo>
                    <a:pt x="13" y="382"/>
                    <a:pt x="13" y="688"/>
                    <a:pt x="13" y="993"/>
                  </a:cubicBezTo>
                  <a:cubicBezTo>
                    <a:pt x="13" y="1299"/>
                    <a:pt x="13" y="1592"/>
                    <a:pt x="39" y="1897"/>
                  </a:cubicBezTo>
                  <a:cubicBezTo>
                    <a:pt x="39" y="1935"/>
                    <a:pt x="39" y="1974"/>
                    <a:pt x="51" y="2012"/>
                  </a:cubicBezTo>
                  <a:cubicBezTo>
                    <a:pt x="64" y="2037"/>
                    <a:pt x="102" y="2088"/>
                    <a:pt x="102" y="2126"/>
                  </a:cubicBezTo>
                  <a:cubicBezTo>
                    <a:pt x="102" y="2152"/>
                    <a:pt x="51" y="2203"/>
                    <a:pt x="39" y="2228"/>
                  </a:cubicBezTo>
                  <a:cubicBezTo>
                    <a:pt x="13" y="2267"/>
                    <a:pt x="13" y="2317"/>
                    <a:pt x="13" y="2343"/>
                  </a:cubicBezTo>
                  <a:cubicBezTo>
                    <a:pt x="0" y="2483"/>
                    <a:pt x="39" y="2649"/>
                    <a:pt x="39" y="2789"/>
                  </a:cubicBezTo>
                  <a:cubicBezTo>
                    <a:pt x="51" y="3094"/>
                    <a:pt x="77" y="3400"/>
                    <a:pt x="115" y="3693"/>
                  </a:cubicBezTo>
                  <a:cubicBezTo>
                    <a:pt x="115" y="3744"/>
                    <a:pt x="140" y="3756"/>
                    <a:pt x="191" y="3782"/>
                  </a:cubicBezTo>
                  <a:cubicBezTo>
                    <a:pt x="230" y="3782"/>
                    <a:pt x="268" y="3744"/>
                    <a:pt x="268" y="3693"/>
                  </a:cubicBezTo>
                  <a:cubicBezTo>
                    <a:pt x="293" y="3400"/>
                    <a:pt x="306" y="3094"/>
                    <a:pt x="306" y="2789"/>
                  </a:cubicBezTo>
                  <a:cubicBezTo>
                    <a:pt x="306" y="2649"/>
                    <a:pt x="319" y="2483"/>
                    <a:pt x="306" y="2343"/>
                  </a:cubicBezTo>
                  <a:cubicBezTo>
                    <a:pt x="306" y="2317"/>
                    <a:pt x="306" y="2267"/>
                    <a:pt x="293" y="2228"/>
                  </a:cubicBezTo>
                  <a:cubicBezTo>
                    <a:pt x="268" y="2203"/>
                    <a:pt x="230" y="2152"/>
                    <a:pt x="230" y="2126"/>
                  </a:cubicBezTo>
                  <a:cubicBezTo>
                    <a:pt x="230" y="2088"/>
                    <a:pt x="255" y="2037"/>
                    <a:pt x="268" y="2012"/>
                  </a:cubicBezTo>
                  <a:cubicBezTo>
                    <a:pt x="306" y="1974"/>
                    <a:pt x="293" y="1935"/>
                    <a:pt x="293" y="1897"/>
                  </a:cubicBezTo>
                  <a:cubicBezTo>
                    <a:pt x="268" y="1592"/>
                    <a:pt x="268" y="1299"/>
                    <a:pt x="255" y="993"/>
                  </a:cubicBezTo>
                  <a:cubicBezTo>
                    <a:pt x="242" y="688"/>
                    <a:pt x="230" y="382"/>
                    <a:pt x="191" y="89"/>
                  </a:cubicBezTo>
                  <a:cubicBezTo>
                    <a:pt x="191" y="38"/>
                    <a:pt x="166"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5"/>
            <p:cNvSpPr/>
            <p:nvPr/>
          </p:nvSpPr>
          <p:spPr>
            <a:xfrm>
              <a:off x="687613" y="1576356"/>
              <a:ext cx="14592" cy="310373"/>
            </a:xfrm>
            <a:custGeom>
              <a:rect b="b" l="l" r="r" t="t"/>
              <a:pathLst>
                <a:path extrusionOk="0" h="7870" w="370">
                  <a:moveTo>
                    <a:pt x="77" y="1"/>
                  </a:moveTo>
                  <a:cubicBezTo>
                    <a:pt x="39" y="1"/>
                    <a:pt x="0" y="39"/>
                    <a:pt x="0" y="77"/>
                  </a:cubicBezTo>
                  <a:cubicBezTo>
                    <a:pt x="0" y="714"/>
                    <a:pt x="0" y="1376"/>
                    <a:pt x="13" y="2013"/>
                  </a:cubicBezTo>
                  <a:cubicBezTo>
                    <a:pt x="39" y="2649"/>
                    <a:pt x="51" y="3299"/>
                    <a:pt x="64" y="3935"/>
                  </a:cubicBezTo>
                  <a:cubicBezTo>
                    <a:pt x="64" y="4012"/>
                    <a:pt x="64" y="4088"/>
                    <a:pt x="77" y="4177"/>
                  </a:cubicBezTo>
                  <a:cubicBezTo>
                    <a:pt x="102" y="4254"/>
                    <a:pt x="128" y="4330"/>
                    <a:pt x="128" y="4406"/>
                  </a:cubicBezTo>
                  <a:cubicBezTo>
                    <a:pt x="128" y="4496"/>
                    <a:pt x="77" y="4572"/>
                    <a:pt x="64" y="4648"/>
                  </a:cubicBezTo>
                  <a:cubicBezTo>
                    <a:pt x="51" y="4725"/>
                    <a:pt x="51" y="4814"/>
                    <a:pt x="51" y="4890"/>
                  </a:cubicBezTo>
                  <a:cubicBezTo>
                    <a:pt x="51" y="5221"/>
                    <a:pt x="64" y="5540"/>
                    <a:pt x="77" y="5858"/>
                  </a:cubicBezTo>
                  <a:cubicBezTo>
                    <a:pt x="115" y="6495"/>
                    <a:pt x="128" y="7157"/>
                    <a:pt x="179" y="7793"/>
                  </a:cubicBezTo>
                  <a:cubicBezTo>
                    <a:pt x="179" y="7819"/>
                    <a:pt x="204" y="7857"/>
                    <a:pt x="268" y="7870"/>
                  </a:cubicBezTo>
                  <a:cubicBezTo>
                    <a:pt x="319" y="7870"/>
                    <a:pt x="357" y="7832"/>
                    <a:pt x="357" y="7793"/>
                  </a:cubicBezTo>
                  <a:cubicBezTo>
                    <a:pt x="370" y="7157"/>
                    <a:pt x="357" y="6495"/>
                    <a:pt x="357" y="5858"/>
                  </a:cubicBezTo>
                  <a:cubicBezTo>
                    <a:pt x="357" y="5527"/>
                    <a:pt x="357" y="5209"/>
                    <a:pt x="331" y="4890"/>
                  </a:cubicBezTo>
                  <a:cubicBezTo>
                    <a:pt x="331" y="4814"/>
                    <a:pt x="331" y="4725"/>
                    <a:pt x="319" y="4648"/>
                  </a:cubicBezTo>
                  <a:cubicBezTo>
                    <a:pt x="306" y="4572"/>
                    <a:pt x="255" y="4496"/>
                    <a:pt x="255" y="4406"/>
                  </a:cubicBezTo>
                  <a:cubicBezTo>
                    <a:pt x="242" y="4330"/>
                    <a:pt x="268" y="4254"/>
                    <a:pt x="293" y="4177"/>
                  </a:cubicBezTo>
                  <a:cubicBezTo>
                    <a:pt x="319" y="4088"/>
                    <a:pt x="306" y="4012"/>
                    <a:pt x="306" y="3935"/>
                  </a:cubicBezTo>
                  <a:cubicBezTo>
                    <a:pt x="268" y="3299"/>
                    <a:pt x="268" y="2649"/>
                    <a:pt x="242" y="2013"/>
                  </a:cubicBezTo>
                  <a:cubicBezTo>
                    <a:pt x="230" y="1376"/>
                    <a:pt x="191" y="714"/>
                    <a:pt x="166" y="77"/>
                  </a:cubicBezTo>
                  <a:cubicBezTo>
                    <a:pt x="166"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35"/>
            <p:cNvSpPr/>
            <p:nvPr/>
          </p:nvSpPr>
          <p:spPr>
            <a:xfrm>
              <a:off x="664503" y="1501032"/>
              <a:ext cx="19640" cy="493166"/>
            </a:xfrm>
            <a:custGeom>
              <a:rect b="b" l="l" r="r" t="t"/>
              <a:pathLst>
                <a:path extrusionOk="0" h="12505" w="498">
                  <a:moveTo>
                    <a:pt x="77" y="1"/>
                  </a:moveTo>
                  <a:cubicBezTo>
                    <a:pt x="26" y="1"/>
                    <a:pt x="1" y="39"/>
                    <a:pt x="1" y="90"/>
                  </a:cubicBezTo>
                  <a:lnTo>
                    <a:pt x="13" y="1631"/>
                  </a:lnTo>
                  <a:lnTo>
                    <a:pt x="52" y="3171"/>
                  </a:lnTo>
                  <a:lnTo>
                    <a:pt x="128" y="6265"/>
                  </a:lnTo>
                  <a:cubicBezTo>
                    <a:pt x="141" y="6393"/>
                    <a:pt x="128" y="6520"/>
                    <a:pt x="153" y="6647"/>
                  </a:cubicBezTo>
                  <a:cubicBezTo>
                    <a:pt x="179" y="6775"/>
                    <a:pt x="204" y="6902"/>
                    <a:pt x="204" y="7029"/>
                  </a:cubicBezTo>
                  <a:cubicBezTo>
                    <a:pt x="217" y="7157"/>
                    <a:pt x="179" y="7284"/>
                    <a:pt x="153" y="7411"/>
                  </a:cubicBezTo>
                  <a:lnTo>
                    <a:pt x="153" y="7793"/>
                  </a:lnTo>
                  <a:cubicBezTo>
                    <a:pt x="153" y="8303"/>
                    <a:pt x="192" y="8825"/>
                    <a:pt x="204" y="9334"/>
                  </a:cubicBezTo>
                  <a:cubicBezTo>
                    <a:pt x="243" y="10366"/>
                    <a:pt x="281" y="11384"/>
                    <a:pt x="332" y="12416"/>
                  </a:cubicBezTo>
                  <a:cubicBezTo>
                    <a:pt x="332" y="12467"/>
                    <a:pt x="370" y="12505"/>
                    <a:pt x="408" y="12505"/>
                  </a:cubicBezTo>
                  <a:cubicBezTo>
                    <a:pt x="459" y="12505"/>
                    <a:pt x="497" y="12467"/>
                    <a:pt x="497" y="12416"/>
                  </a:cubicBezTo>
                  <a:cubicBezTo>
                    <a:pt x="497" y="11384"/>
                    <a:pt x="472" y="10366"/>
                    <a:pt x="459" y="9334"/>
                  </a:cubicBezTo>
                  <a:cubicBezTo>
                    <a:pt x="446" y="8825"/>
                    <a:pt x="459" y="8303"/>
                    <a:pt x="434" y="7793"/>
                  </a:cubicBezTo>
                  <a:cubicBezTo>
                    <a:pt x="408" y="7666"/>
                    <a:pt x="408" y="7539"/>
                    <a:pt x="395" y="7411"/>
                  </a:cubicBezTo>
                  <a:cubicBezTo>
                    <a:pt x="370" y="7284"/>
                    <a:pt x="319" y="7157"/>
                    <a:pt x="319" y="7029"/>
                  </a:cubicBezTo>
                  <a:cubicBezTo>
                    <a:pt x="306" y="6902"/>
                    <a:pt x="332" y="6775"/>
                    <a:pt x="344" y="6647"/>
                  </a:cubicBezTo>
                  <a:cubicBezTo>
                    <a:pt x="370" y="6520"/>
                    <a:pt x="344" y="6393"/>
                    <a:pt x="344" y="6265"/>
                  </a:cubicBezTo>
                  <a:lnTo>
                    <a:pt x="268" y="3171"/>
                  </a:lnTo>
                  <a:lnTo>
                    <a:pt x="217" y="1631"/>
                  </a:lnTo>
                  <a:lnTo>
                    <a:pt x="153" y="90"/>
                  </a:lnTo>
                  <a:cubicBezTo>
                    <a:pt x="153"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35"/>
            <p:cNvSpPr/>
            <p:nvPr/>
          </p:nvSpPr>
          <p:spPr>
            <a:xfrm>
              <a:off x="666514" y="799527"/>
              <a:ext cx="17629" cy="412319"/>
            </a:xfrm>
            <a:custGeom>
              <a:rect b="b" l="l" r="r" t="t"/>
              <a:pathLst>
                <a:path extrusionOk="0" h="10455" w="447">
                  <a:moveTo>
                    <a:pt x="77" y="0"/>
                  </a:moveTo>
                  <a:cubicBezTo>
                    <a:pt x="26" y="0"/>
                    <a:pt x="1" y="26"/>
                    <a:pt x="1" y="77"/>
                  </a:cubicBezTo>
                  <a:lnTo>
                    <a:pt x="13" y="1363"/>
                  </a:lnTo>
                  <a:lnTo>
                    <a:pt x="26" y="2662"/>
                  </a:lnTo>
                  <a:lnTo>
                    <a:pt x="90" y="5234"/>
                  </a:lnTo>
                  <a:cubicBezTo>
                    <a:pt x="90" y="5348"/>
                    <a:pt x="77" y="5437"/>
                    <a:pt x="102" y="5552"/>
                  </a:cubicBezTo>
                  <a:cubicBezTo>
                    <a:pt x="115" y="5667"/>
                    <a:pt x="153" y="5756"/>
                    <a:pt x="153" y="5870"/>
                  </a:cubicBezTo>
                  <a:cubicBezTo>
                    <a:pt x="166" y="5972"/>
                    <a:pt x="115" y="6074"/>
                    <a:pt x="102" y="6189"/>
                  </a:cubicBezTo>
                  <a:lnTo>
                    <a:pt x="102" y="6507"/>
                  </a:lnTo>
                  <a:cubicBezTo>
                    <a:pt x="102" y="6940"/>
                    <a:pt x="141" y="7373"/>
                    <a:pt x="153" y="7793"/>
                  </a:cubicBezTo>
                  <a:cubicBezTo>
                    <a:pt x="192" y="8659"/>
                    <a:pt x="217" y="9512"/>
                    <a:pt x="268" y="10378"/>
                  </a:cubicBezTo>
                  <a:cubicBezTo>
                    <a:pt x="268" y="10429"/>
                    <a:pt x="293" y="10454"/>
                    <a:pt x="357" y="10454"/>
                  </a:cubicBezTo>
                  <a:cubicBezTo>
                    <a:pt x="408" y="10454"/>
                    <a:pt x="446" y="10429"/>
                    <a:pt x="446" y="10378"/>
                  </a:cubicBezTo>
                  <a:cubicBezTo>
                    <a:pt x="446" y="9512"/>
                    <a:pt x="421" y="8659"/>
                    <a:pt x="421" y="7793"/>
                  </a:cubicBezTo>
                  <a:cubicBezTo>
                    <a:pt x="408" y="7373"/>
                    <a:pt x="408" y="6940"/>
                    <a:pt x="395" y="6507"/>
                  </a:cubicBezTo>
                  <a:cubicBezTo>
                    <a:pt x="395" y="6392"/>
                    <a:pt x="395" y="6303"/>
                    <a:pt x="383" y="6189"/>
                  </a:cubicBezTo>
                  <a:cubicBezTo>
                    <a:pt x="357" y="6074"/>
                    <a:pt x="319" y="5985"/>
                    <a:pt x="319" y="5870"/>
                  </a:cubicBezTo>
                  <a:cubicBezTo>
                    <a:pt x="293" y="5781"/>
                    <a:pt x="332" y="5667"/>
                    <a:pt x="344" y="5552"/>
                  </a:cubicBezTo>
                  <a:cubicBezTo>
                    <a:pt x="357" y="5437"/>
                    <a:pt x="344" y="5348"/>
                    <a:pt x="344" y="5234"/>
                  </a:cubicBezTo>
                  <a:lnTo>
                    <a:pt x="268" y="2662"/>
                  </a:lnTo>
                  <a:lnTo>
                    <a:pt x="217" y="1363"/>
                  </a:lnTo>
                  <a:lnTo>
                    <a:pt x="153" y="77"/>
                  </a:lnTo>
                  <a:cubicBezTo>
                    <a:pt x="153" y="26"/>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35"/>
            <p:cNvSpPr/>
            <p:nvPr/>
          </p:nvSpPr>
          <p:spPr>
            <a:xfrm>
              <a:off x="644429" y="722704"/>
              <a:ext cx="17116" cy="408296"/>
            </a:xfrm>
            <a:custGeom>
              <a:rect b="b" l="l" r="r" t="t"/>
              <a:pathLst>
                <a:path extrusionOk="0" h="10353" w="434">
                  <a:moveTo>
                    <a:pt x="77" y="0"/>
                  </a:moveTo>
                  <a:cubicBezTo>
                    <a:pt x="26" y="0"/>
                    <a:pt x="0" y="38"/>
                    <a:pt x="0" y="76"/>
                  </a:cubicBezTo>
                  <a:lnTo>
                    <a:pt x="13" y="1350"/>
                  </a:lnTo>
                  <a:lnTo>
                    <a:pt x="26" y="2623"/>
                  </a:lnTo>
                  <a:lnTo>
                    <a:pt x="89" y="5170"/>
                  </a:lnTo>
                  <a:cubicBezTo>
                    <a:pt x="89" y="5284"/>
                    <a:pt x="89" y="5386"/>
                    <a:pt x="115" y="5488"/>
                  </a:cubicBezTo>
                  <a:cubicBezTo>
                    <a:pt x="128" y="5603"/>
                    <a:pt x="153" y="5705"/>
                    <a:pt x="153" y="5806"/>
                  </a:cubicBezTo>
                  <a:cubicBezTo>
                    <a:pt x="179" y="5921"/>
                    <a:pt x="128" y="6023"/>
                    <a:pt x="115" y="6125"/>
                  </a:cubicBezTo>
                  <a:lnTo>
                    <a:pt x="115" y="6443"/>
                  </a:lnTo>
                  <a:cubicBezTo>
                    <a:pt x="115" y="6876"/>
                    <a:pt x="140" y="7296"/>
                    <a:pt x="153" y="7729"/>
                  </a:cubicBezTo>
                  <a:cubicBezTo>
                    <a:pt x="191" y="8570"/>
                    <a:pt x="217" y="9423"/>
                    <a:pt x="268" y="10276"/>
                  </a:cubicBezTo>
                  <a:cubicBezTo>
                    <a:pt x="268" y="10314"/>
                    <a:pt x="306" y="10352"/>
                    <a:pt x="344" y="10352"/>
                  </a:cubicBezTo>
                  <a:cubicBezTo>
                    <a:pt x="395" y="10352"/>
                    <a:pt x="433" y="10314"/>
                    <a:pt x="433" y="10276"/>
                  </a:cubicBezTo>
                  <a:cubicBezTo>
                    <a:pt x="433" y="9423"/>
                    <a:pt x="408" y="8570"/>
                    <a:pt x="408" y="7729"/>
                  </a:cubicBezTo>
                  <a:cubicBezTo>
                    <a:pt x="395" y="7296"/>
                    <a:pt x="395" y="6876"/>
                    <a:pt x="382" y="6443"/>
                  </a:cubicBezTo>
                  <a:cubicBezTo>
                    <a:pt x="382" y="6341"/>
                    <a:pt x="382" y="6239"/>
                    <a:pt x="370" y="6125"/>
                  </a:cubicBezTo>
                  <a:cubicBezTo>
                    <a:pt x="344" y="6023"/>
                    <a:pt x="306" y="5921"/>
                    <a:pt x="306" y="5806"/>
                  </a:cubicBezTo>
                  <a:cubicBezTo>
                    <a:pt x="280" y="5705"/>
                    <a:pt x="319" y="5603"/>
                    <a:pt x="331" y="5488"/>
                  </a:cubicBezTo>
                  <a:cubicBezTo>
                    <a:pt x="344" y="5386"/>
                    <a:pt x="331" y="5284"/>
                    <a:pt x="331" y="5170"/>
                  </a:cubicBezTo>
                  <a:lnTo>
                    <a:pt x="268" y="2623"/>
                  </a:lnTo>
                  <a:lnTo>
                    <a:pt x="217" y="1350"/>
                  </a:lnTo>
                  <a:lnTo>
                    <a:pt x="153" y="76"/>
                  </a:lnTo>
                  <a:cubicBezTo>
                    <a:pt x="153" y="38"/>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5"/>
            <p:cNvSpPr/>
            <p:nvPr/>
          </p:nvSpPr>
          <p:spPr>
            <a:xfrm>
              <a:off x="618795" y="371675"/>
              <a:ext cx="2822779" cy="1916150"/>
            </a:xfrm>
            <a:custGeom>
              <a:rect b="b" l="l" r="r" t="t"/>
              <a:pathLst>
                <a:path extrusionOk="0" h="48587" w="71576">
                  <a:moveTo>
                    <a:pt x="62463" y="440"/>
                  </a:moveTo>
                  <a:cubicBezTo>
                    <a:pt x="63155" y="440"/>
                    <a:pt x="63846" y="446"/>
                    <a:pt x="64534" y="459"/>
                  </a:cubicBezTo>
                  <a:lnTo>
                    <a:pt x="66609" y="472"/>
                  </a:lnTo>
                  <a:lnTo>
                    <a:pt x="67641" y="484"/>
                  </a:lnTo>
                  <a:cubicBezTo>
                    <a:pt x="67972" y="484"/>
                    <a:pt x="68316" y="535"/>
                    <a:pt x="68596" y="663"/>
                  </a:cubicBezTo>
                  <a:cubicBezTo>
                    <a:pt x="68608" y="675"/>
                    <a:pt x="68634" y="675"/>
                    <a:pt x="68647" y="675"/>
                  </a:cubicBezTo>
                  <a:cubicBezTo>
                    <a:pt x="68665" y="676"/>
                    <a:pt x="68684" y="677"/>
                    <a:pt x="68703" y="678"/>
                  </a:cubicBezTo>
                  <a:lnTo>
                    <a:pt x="68703" y="678"/>
                  </a:lnTo>
                  <a:cubicBezTo>
                    <a:pt x="68858" y="770"/>
                    <a:pt x="68999" y="883"/>
                    <a:pt x="69105" y="1032"/>
                  </a:cubicBezTo>
                  <a:cubicBezTo>
                    <a:pt x="69232" y="1197"/>
                    <a:pt x="69309" y="1414"/>
                    <a:pt x="69360" y="1618"/>
                  </a:cubicBezTo>
                  <a:cubicBezTo>
                    <a:pt x="69411" y="1821"/>
                    <a:pt x="69423" y="2038"/>
                    <a:pt x="69423" y="2267"/>
                  </a:cubicBezTo>
                  <a:lnTo>
                    <a:pt x="69462" y="2955"/>
                  </a:lnTo>
                  <a:lnTo>
                    <a:pt x="69538" y="5680"/>
                  </a:lnTo>
                  <a:lnTo>
                    <a:pt x="69678" y="11117"/>
                  </a:lnTo>
                  <a:lnTo>
                    <a:pt x="69971" y="22004"/>
                  </a:lnTo>
                  <a:lnTo>
                    <a:pt x="70518" y="43790"/>
                  </a:lnTo>
                  <a:cubicBezTo>
                    <a:pt x="70557" y="44147"/>
                    <a:pt x="70557" y="44529"/>
                    <a:pt x="70468" y="44873"/>
                  </a:cubicBezTo>
                  <a:cubicBezTo>
                    <a:pt x="70391" y="45229"/>
                    <a:pt x="70213" y="45560"/>
                    <a:pt x="69933" y="45789"/>
                  </a:cubicBezTo>
                  <a:cubicBezTo>
                    <a:pt x="69640" y="46006"/>
                    <a:pt x="69296" y="46108"/>
                    <a:pt x="68927" y="46133"/>
                  </a:cubicBezTo>
                  <a:cubicBezTo>
                    <a:pt x="68838" y="46140"/>
                    <a:pt x="68752" y="46143"/>
                    <a:pt x="68664" y="46143"/>
                  </a:cubicBezTo>
                  <a:cubicBezTo>
                    <a:pt x="68577" y="46143"/>
                    <a:pt x="68487" y="46140"/>
                    <a:pt x="68392" y="46133"/>
                  </a:cubicBezTo>
                  <a:lnTo>
                    <a:pt x="67832" y="46133"/>
                  </a:lnTo>
                  <a:cubicBezTo>
                    <a:pt x="67093" y="46127"/>
                    <a:pt x="66348" y="46124"/>
                    <a:pt x="65603" y="46124"/>
                  </a:cubicBezTo>
                  <a:cubicBezTo>
                    <a:pt x="64858" y="46124"/>
                    <a:pt x="64114" y="46127"/>
                    <a:pt x="63375" y="46133"/>
                  </a:cubicBezTo>
                  <a:cubicBezTo>
                    <a:pt x="60395" y="46146"/>
                    <a:pt x="57441" y="46210"/>
                    <a:pt x="54462" y="46299"/>
                  </a:cubicBezTo>
                  <a:cubicBezTo>
                    <a:pt x="51482" y="46375"/>
                    <a:pt x="48502" y="46464"/>
                    <a:pt x="45548" y="46592"/>
                  </a:cubicBezTo>
                  <a:cubicBezTo>
                    <a:pt x="42632" y="46717"/>
                    <a:pt x="39715" y="46842"/>
                    <a:pt x="36799" y="47003"/>
                  </a:cubicBezTo>
                  <a:lnTo>
                    <a:pt x="36799" y="47003"/>
                  </a:lnTo>
                  <a:cubicBezTo>
                    <a:pt x="36748" y="43229"/>
                    <a:pt x="36672" y="39454"/>
                    <a:pt x="36584" y="35679"/>
                  </a:cubicBezTo>
                  <a:lnTo>
                    <a:pt x="36304" y="24219"/>
                  </a:lnTo>
                  <a:lnTo>
                    <a:pt x="35985" y="12759"/>
                  </a:lnTo>
                  <a:cubicBezTo>
                    <a:pt x="35872" y="8979"/>
                    <a:pt x="35746" y="5199"/>
                    <a:pt x="35620" y="1418"/>
                  </a:cubicBezTo>
                  <a:lnTo>
                    <a:pt x="35620" y="1418"/>
                  </a:lnTo>
                  <a:cubicBezTo>
                    <a:pt x="38356" y="1231"/>
                    <a:pt x="41067" y="1055"/>
                    <a:pt x="43804" y="917"/>
                  </a:cubicBezTo>
                  <a:cubicBezTo>
                    <a:pt x="46567" y="777"/>
                    <a:pt x="49317" y="663"/>
                    <a:pt x="52093" y="586"/>
                  </a:cubicBezTo>
                  <a:cubicBezTo>
                    <a:pt x="54844" y="523"/>
                    <a:pt x="57620" y="459"/>
                    <a:pt x="60383" y="459"/>
                  </a:cubicBezTo>
                  <a:cubicBezTo>
                    <a:pt x="61077" y="446"/>
                    <a:pt x="61771" y="440"/>
                    <a:pt x="62463" y="440"/>
                  </a:cubicBezTo>
                  <a:close/>
                  <a:moveTo>
                    <a:pt x="69071" y="732"/>
                  </a:moveTo>
                  <a:lnTo>
                    <a:pt x="69071" y="732"/>
                  </a:lnTo>
                  <a:cubicBezTo>
                    <a:pt x="69314" y="791"/>
                    <a:pt x="69542" y="899"/>
                    <a:pt x="69729" y="1070"/>
                  </a:cubicBezTo>
                  <a:cubicBezTo>
                    <a:pt x="70009" y="1325"/>
                    <a:pt x="70136" y="1719"/>
                    <a:pt x="70175" y="2127"/>
                  </a:cubicBezTo>
                  <a:lnTo>
                    <a:pt x="70238" y="4661"/>
                  </a:lnTo>
                  <a:lnTo>
                    <a:pt x="70353" y="9716"/>
                  </a:lnTo>
                  <a:lnTo>
                    <a:pt x="70608" y="19864"/>
                  </a:lnTo>
                  <a:lnTo>
                    <a:pt x="71130" y="40161"/>
                  </a:lnTo>
                  <a:lnTo>
                    <a:pt x="71193" y="42695"/>
                  </a:lnTo>
                  <a:lnTo>
                    <a:pt x="71219" y="43969"/>
                  </a:lnTo>
                  <a:cubicBezTo>
                    <a:pt x="71257" y="44376"/>
                    <a:pt x="71257" y="44796"/>
                    <a:pt x="71193" y="45191"/>
                  </a:cubicBezTo>
                  <a:cubicBezTo>
                    <a:pt x="71117" y="45586"/>
                    <a:pt x="70964" y="45980"/>
                    <a:pt x="70684" y="46248"/>
                  </a:cubicBezTo>
                  <a:cubicBezTo>
                    <a:pt x="70404" y="46503"/>
                    <a:pt x="70009" y="46630"/>
                    <a:pt x="69614" y="46655"/>
                  </a:cubicBezTo>
                  <a:cubicBezTo>
                    <a:pt x="69546" y="46664"/>
                    <a:pt x="69480" y="46667"/>
                    <a:pt x="69413" y="46667"/>
                  </a:cubicBezTo>
                  <a:cubicBezTo>
                    <a:pt x="69279" y="46667"/>
                    <a:pt x="69143" y="46655"/>
                    <a:pt x="68990" y="46655"/>
                  </a:cubicBezTo>
                  <a:lnTo>
                    <a:pt x="68354" y="46630"/>
                  </a:lnTo>
                  <a:lnTo>
                    <a:pt x="67080" y="46592"/>
                  </a:lnTo>
                  <a:cubicBezTo>
                    <a:pt x="66370" y="46581"/>
                    <a:pt x="65655" y="46577"/>
                    <a:pt x="64939" y="46577"/>
                  </a:cubicBezTo>
                  <a:cubicBezTo>
                    <a:pt x="63962" y="46577"/>
                    <a:pt x="62983" y="46584"/>
                    <a:pt x="62013" y="46592"/>
                  </a:cubicBezTo>
                  <a:cubicBezTo>
                    <a:pt x="60319" y="46617"/>
                    <a:pt x="58613" y="46643"/>
                    <a:pt x="56932" y="46694"/>
                  </a:cubicBezTo>
                  <a:cubicBezTo>
                    <a:pt x="50212" y="46871"/>
                    <a:pt x="43479" y="47136"/>
                    <a:pt x="36758" y="47414"/>
                  </a:cubicBezTo>
                  <a:lnTo>
                    <a:pt x="36758" y="47414"/>
                  </a:lnTo>
                  <a:lnTo>
                    <a:pt x="36753" y="47247"/>
                  </a:lnTo>
                  <a:lnTo>
                    <a:pt x="36753" y="47247"/>
                  </a:lnTo>
                  <a:cubicBezTo>
                    <a:pt x="39692" y="47071"/>
                    <a:pt x="42595" y="46908"/>
                    <a:pt x="45536" y="46770"/>
                  </a:cubicBezTo>
                  <a:cubicBezTo>
                    <a:pt x="48490" y="46643"/>
                    <a:pt x="51469" y="46528"/>
                    <a:pt x="54423" y="46439"/>
                  </a:cubicBezTo>
                  <a:cubicBezTo>
                    <a:pt x="57403" y="46362"/>
                    <a:pt x="60370" y="46299"/>
                    <a:pt x="63337" y="46273"/>
                  </a:cubicBezTo>
                  <a:cubicBezTo>
                    <a:pt x="64330" y="46273"/>
                    <a:pt x="65323" y="46268"/>
                    <a:pt x="66313" y="46268"/>
                  </a:cubicBezTo>
                  <a:cubicBezTo>
                    <a:pt x="66807" y="46268"/>
                    <a:pt x="67301" y="46269"/>
                    <a:pt x="67794" y="46273"/>
                  </a:cubicBezTo>
                  <a:lnTo>
                    <a:pt x="68354" y="46273"/>
                  </a:lnTo>
                  <a:cubicBezTo>
                    <a:pt x="68443" y="46286"/>
                    <a:pt x="68535" y="46292"/>
                    <a:pt x="68629" y="46292"/>
                  </a:cubicBezTo>
                  <a:cubicBezTo>
                    <a:pt x="68723" y="46292"/>
                    <a:pt x="68819" y="46286"/>
                    <a:pt x="68914" y="46273"/>
                  </a:cubicBezTo>
                  <a:cubicBezTo>
                    <a:pt x="69283" y="46248"/>
                    <a:pt x="69678" y="46133"/>
                    <a:pt x="69984" y="45891"/>
                  </a:cubicBezTo>
                  <a:cubicBezTo>
                    <a:pt x="70136" y="45789"/>
                    <a:pt x="70264" y="45624"/>
                    <a:pt x="70366" y="45471"/>
                  </a:cubicBezTo>
                  <a:cubicBezTo>
                    <a:pt x="70455" y="45293"/>
                    <a:pt x="70518" y="45115"/>
                    <a:pt x="70569" y="44924"/>
                  </a:cubicBezTo>
                  <a:cubicBezTo>
                    <a:pt x="70646" y="44542"/>
                    <a:pt x="70646" y="44160"/>
                    <a:pt x="70620" y="43790"/>
                  </a:cubicBezTo>
                  <a:lnTo>
                    <a:pt x="70060" y="22004"/>
                  </a:lnTo>
                  <a:lnTo>
                    <a:pt x="69793" y="11117"/>
                  </a:lnTo>
                  <a:lnTo>
                    <a:pt x="69665" y="5680"/>
                  </a:lnTo>
                  <a:lnTo>
                    <a:pt x="69602" y="2955"/>
                  </a:lnTo>
                  <a:lnTo>
                    <a:pt x="69576" y="2267"/>
                  </a:lnTo>
                  <a:cubicBezTo>
                    <a:pt x="69576" y="2025"/>
                    <a:pt x="69563" y="1796"/>
                    <a:pt x="69513" y="1567"/>
                  </a:cubicBezTo>
                  <a:cubicBezTo>
                    <a:pt x="69474" y="1325"/>
                    <a:pt x="69372" y="1108"/>
                    <a:pt x="69232" y="917"/>
                  </a:cubicBezTo>
                  <a:cubicBezTo>
                    <a:pt x="69184" y="852"/>
                    <a:pt x="69130" y="789"/>
                    <a:pt x="69071" y="732"/>
                  </a:cubicBezTo>
                  <a:close/>
                  <a:moveTo>
                    <a:pt x="1984" y="2713"/>
                  </a:moveTo>
                  <a:cubicBezTo>
                    <a:pt x="1895" y="2826"/>
                    <a:pt x="1822" y="2950"/>
                    <a:pt x="1758" y="3069"/>
                  </a:cubicBezTo>
                  <a:cubicBezTo>
                    <a:pt x="1669" y="3260"/>
                    <a:pt x="1605" y="3477"/>
                    <a:pt x="1554" y="3680"/>
                  </a:cubicBezTo>
                  <a:cubicBezTo>
                    <a:pt x="1478" y="4113"/>
                    <a:pt x="1478" y="4546"/>
                    <a:pt x="1529" y="4979"/>
                  </a:cubicBezTo>
                  <a:lnTo>
                    <a:pt x="2586" y="43052"/>
                  </a:lnTo>
                  <a:lnTo>
                    <a:pt x="2649" y="45433"/>
                  </a:lnTo>
                  <a:lnTo>
                    <a:pt x="2649" y="45739"/>
                  </a:lnTo>
                  <a:lnTo>
                    <a:pt x="2649" y="46044"/>
                  </a:lnTo>
                  <a:cubicBezTo>
                    <a:pt x="2649" y="46248"/>
                    <a:pt x="2675" y="46439"/>
                    <a:pt x="2713" y="46643"/>
                  </a:cubicBezTo>
                  <a:cubicBezTo>
                    <a:pt x="2751" y="46846"/>
                    <a:pt x="2828" y="47037"/>
                    <a:pt x="2942" y="47216"/>
                  </a:cubicBezTo>
                  <a:cubicBezTo>
                    <a:pt x="3031" y="47407"/>
                    <a:pt x="3197" y="47547"/>
                    <a:pt x="3375" y="47661"/>
                  </a:cubicBezTo>
                  <a:cubicBezTo>
                    <a:pt x="3719" y="47890"/>
                    <a:pt x="4152" y="47954"/>
                    <a:pt x="4547" y="47954"/>
                  </a:cubicBezTo>
                  <a:cubicBezTo>
                    <a:pt x="4750" y="47954"/>
                    <a:pt x="4967" y="47929"/>
                    <a:pt x="5158" y="47916"/>
                  </a:cubicBezTo>
                  <a:lnTo>
                    <a:pt x="5744" y="47865"/>
                  </a:lnTo>
                  <a:lnTo>
                    <a:pt x="8112" y="47712"/>
                  </a:lnTo>
                  <a:cubicBezTo>
                    <a:pt x="11283" y="47508"/>
                    <a:pt x="14466" y="47381"/>
                    <a:pt x="17637" y="47267"/>
                  </a:cubicBezTo>
                  <a:cubicBezTo>
                    <a:pt x="20913" y="47168"/>
                    <a:pt x="24192" y="47117"/>
                    <a:pt x="27474" y="47117"/>
                  </a:cubicBezTo>
                  <a:cubicBezTo>
                    <a:pt x="30495" y="47117"/>
                    <a:pt x="33517" y="47160"/>
                    <a:pt x="36540" y="47249"/>
                  </a:cubicBezTo>
                  <a:lnTo>
                    <a:pt x="36540" y="47249"/>
                  </a:lnTo>
                  <a:lnTo>
                    <a:pt x="36553" y="47455"/>
                  </a:lnTo>
                  <a:lnTo>
                    <a:pt x="36553" y="47455"/>
                  </a:lnTo>
                  <a:cubicBezTo>
                    <a:pt x="34783" y="47430"/>
                    <a:pt x="33007" y="47418"/>
                    <a:pt x="31231" y="47418"/>
                  </a:cubicBezTo>
                  <a:cubicBezTo>
                    <a:pt x="29648" y="47418"/>
                    <a:pt x="28064" y="47427"/>
                    <a:pt x="26486" y="47445"/>
                  </a:cubicBezTo>
                  <a:cubicBezTo>
                    <a:pt x="23074" y="47483"/>
                    <a:pt x="19649" y="47547"/>
                    <a:pt x="16249" y="47674"/>
                  </a:cubicBezTo>
                  <a:cubicBezTo>
                    <a:pt x="12823" y="47789"/>
                    <a:pt x="9424" y="47954"/>
                    <a:pt x="6011" y="48171"/>
                  </a:cubicBezTo>
                  <a:lnTo>
                    <a:pt x="3452" y="48349"/>
                  </a:lnTo>
                  <a:cubicBezTo>
                    <a:pt x="3322" y="48356"/>
                    <a:pt x="3195" y="48362"/>
                    <a:pt x="3070" y="48362"/>
                  </a:cubicBezTo>
                  <a:cubicBezTo>
                    <a:pt x="2777" y="48362"/>
                    <a:pt x="2497" y="48332"/>
                    <a:pt x="2229" y="48234"/>
                  </a:cubicBezTo>
                  <a:cubicBezTo>
                    <a:pt x="2038" y="48171"/>
                    <a:pt x="1860" y="48056"/>
                    <a:pt x="1733" y="47916"/>
                  </a:cubicBezTo>
                  <a:cubicBezTo>
                    <a:pt x="1593" y="47776"/>
                    <a:pt x="1491" y="47598"/>
                    <a:pt x="1427" y="47407"/>
                  </a:cubicBezTo>
                  <a:cubicBezTo>
                    <a:pt x="1363" y="47216"/>
                    <a:pt x="1338" y="47012"/>
                    <a:pt x="1312" y="46808"/>
                  </a:cubicBezTo>
                  <a:cubicBezTo>
                    <a:pt x="1300" y="46592"/>
                    <a:pt x="1312" y="46375"/>
                    <a:pt x="1300" y="46171"/>
                  </a:cubicBezTo>
                  <a:lnTo>
                    <a:pt x="1274" y="44898"/>
                  </a:lnTo>
                  <a:lnTo>
                    <a:pt x="1211" y="42326"/>
                  </a:lnTo>
                  <a:lnTo>
                    <a:pt x="663" y="21864"/>
                  </a:lnTo>
                  <a:lnTo>
                    <a:pt x="396" y="11626"/>
                  </a:lnTo>
                  <a:lnTo>
                    <a:pt x="268" y="6507"/>
                  </a:lnTo>
                  <a:cubicBezTo>
                    <a:pt x="281" y="5654"/>
                    <a:pt x="90" y="4788"/>
                    <a:pt x="357" y="3999"/>
                  </a:cubicBezTo>
                  <a:cubicBezTo>
                    <a:pt x="485" y="3604"/>
                    <a:pt x="727" y="3273"/>
                    <a:pt x="1083" y="3044"/>
                  </a:cubicBezTo>
                  <a:cubicBezTo>
                    <a:pt x="1346" y="2872"/>
                    <a:pt x="1657" y="2772"/>
                    <a:pt x="1984" y="2713"/>
                  </a:cubicBezTo>
                  <a:close/>
                  <a:moveTo>
                    <a:pt x="60332" y="0"/>
                  </a:moveTo>
                  <a:cubicBezTo>
                    <a:pt x="58957" y="0"/>
                    <a:pt x="57569" y="26"/>
                    <a:pt x="56181" y="39"/>
                  </a:cubicBezTo>
                  <a:cubicBezTo>
                    <a:pt x="54793" y="51"/>
                    <a:pt x="53418" y="90"/>
                    <a:pt x="52030" y="128"/>
                  </a:cubicBezTo>
                  <a:cubicBezTo>
                    <a:pt x="49279" y="230"/>
                    <a:pt x="46503" y="344"/>
                    <a:pt x="43740" y="510"/>
                  </a:cubicBezTo>
                  <a:cubicBezTo>
                    <a:pt x="40977" y="675"/>
                    <a:pt x="38214" y="879"/>
                    <a:pt x="35463" y="1134"/>
                  </a:cubicBezTo>
                  <a:cubicBezTo>
                    <a:pt x="35400" y="1146"/>
                    <a:pt x="35349" y="1197"/>
                    <a:pt x="35349" y="1261"/>
                  </a:cubicBezTo>
                  <a:lnTo>
                    <a:pt x="35591" y="12721"/>
                  </a:lnTo>
                  <a:lnTo>
                    <a:pt x="35858" y="24181"/>
                  </a:lnTo>
                  <a:lnTo>
                    <a:pt x="36164" y="35641"/>
                  </a:lnTo>
                  <a:cubicBezTo>
                    <a:pt x="36265" y="39422"/>
                    <a:pt x="36390" y="43204"/>
                    <a:pt x="36541" y="46985"/>
                  </a:cubicBezTo>
                  <a:lnTo>
                    <a:pt x="36541" y="46985"/>
                  </a:lnTo>
                  <a:cubicBezTo>
                    <a:pt x="34194" y="46952"/>
                    <a:pt x="31843" y="46934"/>
                    <a:pt x="29491" y="46934"/>
                  </a:cubicBezTo>
                  <a:cubicBezTo>
                    <a:pt x="25524" y="46934"/>
                    <a:pt x="21552" y="46987"/>
                    <a:pt x="17586" y="47114"/>
                  </a:cubicBezTo>
                  <a:cubicBezTo>
                    <a:pt x="14415" y="47228"/>
                    <a:pt x="11232" y="47356"/>
                    <a:pt x="8061" y="47572"/>
                  </a:cubicBezTo>
                  <a:lnTo>
                    <a:pt x="5693" y="47725"/>
                  </a:lnTo>
                  <a:lnTo>
                    <a:pt x="5107" y="47776"/>
                  </a:lnTo>
                  <a:cubicBezTo>
                    <a:pt x="4916" y="47789"/>
                    <a:pt x="4712" y="47801"/>
                    <a:pt x="4521" y="47801"/>
                  </a:cubicBezTo>
                  <a:cubicBezTo>
                    <a:pt x="4114" y="47801"/>
                    <a:pt x="3719" y="47738"/>
                    <a:pt x="3401" y="47534"/>
                  </a:cubicBezTo>
                  <a:cubicBezTo>
                    <a:pt x="3082" y="47343"/>
                    <a:pt x="2879" y="46986"/>
                    <a:pt x="2802" y="46617"/>
                  </a:cubicBezTo>
                  <a:cubicBezTo>
                    <a:pt x="2751" y="46413"/>
                    <a:pt x="2739" y="46222"/>
                    <a:pt x="2739" y="46031"/>
                  </a:cubicBezTo>
                  <a:lnTo>
                    <a:pt x="2739" y="45739"/>
                  </a:lnTo>
                  <a:lnTo>
                    <a:pt x="2739" y="45433"/>
                  </a:lnTo>
                  <a:lnTo>
                    <a:pt x="2675" y="43052"/>
                  </a:lnTo>
                  <a:lnTo>
                    <a:pt x="1720" y="4928"/>
                  </a:lnTo>
                  <a:cubicBezTo>
                    <a:pt x="1682" y="4508"/>
                    <a:pt x="1682" y="4101"/>
                    <a:pt x="1758" y="3706"/>
                  </a:cubicBezTo>
                  <a:cubicBezTo>
                    <a:pt x="1796" y="3489"/>
                    <a:pt x="1860" y="3298"/>
                    <a:pt x="1949" y="3133"/>
                  </a:cubicBezTo>
                  <a:cubicBezTo>
                    <a:pt x="2051" y="2955"/>
                    <a:pt x="2166" y="2789"/>
                    <a:pt x="2306" y="2649"/>
                  </a:cubicBezTo>
                  <a:cubicBezTo>
                    <a:pt x="2331" y="2636"/>
                    <a:pt x="2331" y="2598"/>
                    <a:pt x="2331" y="2573"/>
                  </a:cubicBezTo>
                  <a:cubicBezTo>
                    <a:pt x="2318" y="2522"/>
                    <a:pt x="2267" y="2496"/>
                    <a:pt x="2229" y="2496"/>
                  </a:cubicBezTo>
                  <a:cubicBezTo>
                    <a:pt x="1796" y="2534"/>
                    <a:pt x="1351" y="2649"/>
                    <a:pt x="969" y="2891"/>
                  </a:cubicBezTo>
                  <a:cubicBezTo>
                    <a:pt x="587" y="3133"/>
                    <a:pt x="319" y="3528"/>
                    <a:pt x="166" y="3935"/>
                  </a:cubicBezTo>
                  <a:cubicBezTo>
                    <a:pt x="26" y="4368"/>
                    <a:pt x="1" y="4814"/>
                    <a:pt x="14" y="5247"/>
                  </a:cubicBezTo>
                  <a:cubicBezTo>
                    <a:pt x="14" y="5361"/>
                    <a:pt x="14" y="5450"/>
                    <a:pt x="26" y="5565"/>
                  </a:cubicBezTo>
                  <a:lnTo>
                    <a:pt x="39" y="5883"/>
                  </a:lnTo>
                  <a:lnTo>
                    <a:pt x="65" y="6520"/>
                  </a:lnTo>
                  <a:lnTo>
                    <a:pt x="192" y="11639"/>
                  </a:lnTo>
                  <a:lnTo>
                    <a:pt x="459" y="21876"/>
                  </a:lnTo>
                  <a:lnTo>
                    <a:pt x="981" y="42351"/>
                  </a:lnTo>
                  <a:lnTo>
                    <a:pt x="1096" y="44898"/>
                  </a:lnTo>
                  <a:lnTo>
                    <a:pt x="1121" y="46171"/>
                  </a:lnTo>
                  <a:cubicBezTo>
                    <a:pt x="1147" y="46388"/>
                    <a:pt x="1121" y="46592"/>
                    <a:pt x="1147" y="46821"/>
                  </a:cubicBezTo>
                  <a:cubicBezTo>
                    <a:pt x="1160" y="47037"/>
                    <a:pt x="1185" y="47267"/>
                    <a:pt x="1274" y="47470"/>
                  </a:cubicBezTo>
                  <a:cubicBezTo>
                    <a:pt x="1338" y="47699"/>
                    <a:pt x="1440" y="47890"/>
                    <a:pt x="1605" y="48056"/>
                  </a:cubicBezTo>
                  <a:cubicBezTo>
                    <a:pt x="1758" y="48234"/>
                    <a:pt x="1975" y="48362"/>
                    <a:pt x="2178" y="48438"/>
                  </a:cubicBezTo>
                  <a:cubicBezTo>
                    <a:pt x="2471" y="48550"/>
                    <a:pt x="2769" y="48586"/>
                    <a:pt x="3061" y="48586"/>
                  </a:cubicBezTo>
                  <a:cubicBezTo>
                    <a:pt x="3202" y="48586"/>
                    <a:pt x="3341" y="48578"/>
                    <a:pt x="3477" y="48565"/>
                  </a:cubicBezTo>
                  <a:lnTo>
                    <a:pt x="6024" y="48400"/>
                  </a:lnTo>
                  <a:cubicBezTo>
                    <a:pt x="9436" y="48171"/>
                    <a:pt x="12836" y="48018"/>
                    <a:pt x="16249" y="47903"/>
                  </a:cubicBezTo>
                  <a:cubicBezTo>
                    <a:pt x="21974" y="47689"/>
                    <a:pt x="27708" y="47601"/>
                    <a:pt x="33444" y="47601"/>
                  </a:cubicBezTo>
                  <a:cubicBezTo>
                    <a:pt x="34489" y="47601"/>
                    <a:pt x="35535" y="47604"/>
                    <a:pt x="36581" y="47610"/>
                  </a:cubicBezTo>
                  <a:lnTo>
                    <a:pt x="36581" y="47610"/>
                  </a:lnTo>
                  <a:cubicBezTo>
                    <a:pt x="36605" y="47641"/>
                    <a:pt x="36645" y="47661"/>
                    <a:pt x="36686" y="47661"/>
                  </a:cubicBezTo>
                  <a:cubicBezTo>
                    <a:pt x="43435" y="47394"/>
                    <a:pt x="50196" y="47139"/>
                    <a:pt x="56957" y="46974"/>
                  </a:cubicBezTo>
                  <a:cubicBezTo>
                    <a:pt x="59472" y="46926"/>
                    <a:pt x="62002" y="46879"/>
                    <a:pt x="64524" y="46879"/>
                  </a:cubicBezTo>
                  <a:cubicBezTo>
                    <a:pt x="65386" y="46879"/>
                    <a:pt x="66247" y="46884"/>
                    <a:pt x="67106" y="46897"/>
                  </a:cubicBezTo>
                  <a:lnTo>
                    <a:pt x="68379" y="46935"/>
                  </a:lnTo>
                  <a:lnTo>
                    <a:pt x="69016" y="46948"/>
                  </a:lnTo>
                  <a:cubicBezTo>
                    <a:pt x="69152" y="46948"/>
                    <a:pt x="69293" y="46954"/>
                    <a:pt x="69440" y="46954"/>
                  </a:cubicBezTo>
                  <a:cubicBezTo>
                    <a:pt x="69514" y="46954"/>
                    <a:pt x="69589" y="46952"/>
                    <a:pt x="69665" y="46948"/>
                  </a:cubicBezTo>
                  <a:cubicBezTo>
                    <a:pt x="70111" y="46910"/>
                    <a:pt x="70569" y="46770"/>
                    <a:pt x="70900" y="46452"/>
                  </a:cubicBezTo>
                  <a:cubicBezTo>
                    <a:pt x="71244" y="46133"/>
                    <a:pt x="71410" y="45688"/>
                    <a:pt x="71499" y="45255"/>
                  </a:cubicBezTo>
                  <a:cubicBezTo>
                    <a:pt x="71575" y="44834"/>
                    <a:pt x="71563" y="44389"/>
                    <a:pt x="71524" y="43969"/>
                  </a:cubicBezTo>
                  <a:lnTo>
                    <a:pt x="71499" y="42695"/>
                  </a:lnTo>
                  <a:lnTo>
                    <a:pt x="71372" y="40136"/>
                  </a:lnTo>
                  <a:lnTo>
                    <a:pt x="70837" y="19839"/>
                  </a:lnTo>
                  <a:lnTo>
                    <a:pt x="70569" y="9703"/>
                  </a:lnTo>
                  <a:lnTo>
                    <a:pt x="70442" y="4623"/>
                  </a:lnTo>
                  <a:lnTo>
                    <a:pt x="70417" y="3349"/>
                  </a:lnTo>
                  <a:lnTo>
                    <a:pt x="70391" y="2713"/>
                  </a:lnTo>
                  <a:lnTo>
                    <a:pt x="70391" y="2394"/>
                  </a:lnTo>
                  <a:cubicBezTo>
                    <a:pt x="70391" y="2280"/>
                    <a:pt x="70391" y="2165"/>
                    <a:pt x="70378" y="2063"/>
                  </a:cubicBezTo>
                  <a:cubicBezTo>
                    <a:pt x="70366" y="1834"/>
                    <a:pt x="70315" y="1618"/>
                    <a:pt x="70238" y="1401"/>
                  </a:cubicBezTo>
                  <a:cubicBezTo>
                    <a:pt x="70162" y="1185"/>
                    <a:pt x="70035" y="994"/>
                    <a:pt x="69856" y="828"/>
                  </a:cubicBezTo>
                  <a:cubicBezTo>
                    <a:pt x="69678" y="675"/>
                    <a:pt x="69474" y="561"/>
                    <a:pt x="69271" y="484"/>
                  </a:cubicBezTo>
                  <a:cubicBezTo>
                    <a:pt x="69062" y="411"/>
                    <a:pt x="68854" y="373"/>
                    <a:pt x="68635" y="359"/>
                  </a:cubicBezTo>
                  <a:lnTo>
                    <a:pt x="68635" y="359"/>
                  </a:lnTo>
                  <a:cubicBezTo>
                    <a:pt x="68309" y="214"/>
                    <a:pt x="67937" y="166"/>
                    <a:pt x="67590" y="153"/>
                  </a:cubicBezTo>
                  <a:lnTo>
                    <a:pt x="66558" y="115"/>
                  </a:lnTo>
                  <a:cubicBezTo>
                    <a:pt x="65871" y="90"/>
                    <a:pt x="65170" y="64"/>
                    <a:pt x="64496" y="51"/>
                  </a:cubicBezTo>
                  <a:cubicBezTo>
                    <a:pt x="63108" y="39"/>
                    <a:pt x="61720" y="0"/>
                    <a:pt x="603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2" name="Google Shape;342;p35"/>
          <p:cNvSpPr txBox="1"/>
          <p:nvPr>
            <p:ph idx="7" type="title"/>
          </p:nvPr>
        </p:nvSpPr>
        <p:spPr>
          <a:xfrm rot="-9798">
            <a:off x="1507299" y="2926709"/>
            <a:ext cx="1368306" cy="502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1" lang="en" sz="2000"/>
              <a:t>02</a:t>
            </a:r>
            <a:endParaRPr b="1" sz="2000"/>
          </a:p>
        </p:txBody>
      </p:sp>
      <p:sp>
        <p:nvSpPr>
          <p:cNvPr id="343" name="Google Shape;343;p35"/>
          <p:cNvSpPr txBox="1"/>
          <p:nvPr>
            <p:ph idx="8" type="title"/>
          </p:nvPr>
        </p:nvSpPr>
        <p:spPr>
          <a:xfrm rot="-11554">
            <a:off x="5188735" y="1628730"/>
            <a:ext cx="1160407" cy="502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1" lang="en" sz="2000"/>
              <a:t>03</a:t>
            </a:r>
            <a:endParaRPr b="1" sz="2000"/>
          </a:p>
        </p:txBody>
      </p:sp>
      <p:sp>
        <p:nvSpPr>
          <p:cNvPr id="344" name="Google Shape;344;p35"/>
          <p:cNvSpPr txBox="1"/>
          <p:nvPr>
            <p:ph type="title"/>
          </p:nvPr>
        </p:nvSpPr>
        <p:spPr>
          <a:xfrm rot="-10061">
            <a:off x="1943406" y="1677044"/>
            <a:ext cx="2562611" cy="486303"/>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1" lang="en" sz="1800"/>
              <a:t>Section</a:t>
            </a:r>
            <a:endParaRPr b="1" sz="1800"/>
          </a:p>
        </p:txBody>
      </p:sp>
      <p:sp>
        <p:nvSpPr>
          <p:cNvPr id="345" name="Google Shape;345;p35"/>
          <p:cNvSpPr txBox="1"/>
          <p:nvPr>
            <p:ph idx="1" type="subTitle"/>
          </p:nvPr>
        </p:nvSpPr>
        <p:spPr>
          <a:xfrm rot="-10329">
            <a:off x="1526295" y="2156246"/>
            <a:ext cx="2096709" cy="692405"/>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can describe the topic of the section</a:t>
            </a:r>
            <a:endParaRPr/>
          </a:p>
          <a:p>
            <a:pPr indent="0" lvl="0" marL="0" rtl="0" algn="l">
              <a:spcBef>
                <a:spcPts val="0"/>
              </a:spcBef>
              <a:spcAft>
                <a:spcPts val="0"/>
              </a:spcAft>
              <a:buNone/>
            </a:pPr>
            <a:r>
              <a:t/>
            </a:r>
            <a:endParaRPr/>
          </a:p>
        </p:txBody>
      </p:sp>
      <p:sp>
        <p:nvSpPr>
          <p:cNvPr id="346" name="Google Shape;346;p35"/>
          <p:cNvSpPr txBox="1"/>
          <p:nvPr>
            <p:ph idx="2" type="title"/>
          </p:nvPr>
        </p:nvSpPr>
        <p:spPr>
          <a:xfrm rot="-9483">
            <a:off x="5574058" y="1634538"/>
            <a:ext cx="2175008" cy="486303"/>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1" lang="en" sz="1800"/>
              <a:t>Section</a:t>
            </a:r>
            <a:endParaRPr b="1" sz="1800"/>
          </a:p>
        </p:txBody>
      </p:sp>
      <p:sp>
        <p:nvSpPr>
          <p:cNvPr id="347" name="Google Shape;347;p35"/>
          <p:cNvSpPr txBox="1"/>
          <p:nvPr>
            <p:ph idx="3" type="subTitle"/>
          </p:nvPr>
        </p:nvSpPr>
        <p:spPr>
          <a:xfrm rot="-10329">
            <a:off x="5191381" y="2126275"/>
            <a:ext cx="2096709" cy="692405"/>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can describe the topic of the section</a:t>
            </a:r>
            <a:endParaRPr/>
          </a:p>
          <a:p>
            <a:pPr indent="0" lvl="0" marL="0" rtl="0" algn="l">
              <a:spcBef>
                <a:spcPts val="0"/>
              </a:spcBef>
              <a:spcAft>
                <a:spcPts val="0"/>
              </a:spcAft>
              <a:buNone/>
            </a:pPr>
            <a:r>
              <a:t/>
            </a:r>
            <a:endParaRPr/>
          </a:p>
        </p:txBody>
      </p:sp>
      <p:sp>
        <p:nvSpPr>
          <p:cNvPr id="348" name="Google Shape;348;p35"/>
          <p:cNvSpPr txBox="1"/>
          <p:nvPr>
            <p:ph idx="4" type="title"/>
          </p:nvPr>
        </p:nvSpPr>
        <p:spPr>
          <a:xfrm rot="-10061">
            <a:off x="1947419" y="2923490"/>
            <a:ext cx="2562611" cy="486303"/>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1" lang="en" sz="1800"/>
              <a:t>Section</a:t>
            </a:r>
            <a:endParaRPr b="1" sz="1800"/>
          </a:p>
        </p:txBody>
      </p:sp>
      <p:sp>
        <p:nvSpPr>
          <p:cNvPr id="349" name="Google Shape;349;p35"/>
          <p:cNvSpPr txBox="1"/>
          <p:nvPr>
            <p:ph idx="5" type="subTitle"/>
          </p:nvPr>
        </p:nvSpPr>
        <p:spPr>
          <a:xfrm rot="-10329">
            <a:off x="1510038" y="3451704"/>
            <a:ext cx="2096709" cy="692405"/>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can describe the topic of the section</a:t>
            </a:r>
            <a:endParaRPr/>
          </a:p>
          <a:p>
            <a:pPr indent="0" lvl="0" marL="0" rtl="0" algn="l">
              <a:spcBef>
                <a:spcPts val="0"/>
              </a:spcBef>
              <a:spcAft>
                <a:spcPts val="0"/>
              </a:spcAft>
              <a:buNone/>
            </a:pPr>
            <a:r>
              <a:t/>
            </a:r>
            <a:endParaRPr/>
          </a:p>
        </p:txBody>
      </p:sp>
      <p:sp>
        <p:nvSpPr>
          <p:cNvPr id="350" name="Google Shape;350;p35"/>
          <p:cNvSpPr txBox="1"/>
          <p:nvPr>
            <p:ph idx="15" type="title"/>
          </p:nvPr>
        </p:nvSpPr>
        <p:spPr>
          <a:xfrm>
            <a:off x="930200" y="627400"/>
            <a:ext cx="64728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Table of contents</a:t>
            </a:r>
            <a:endParaRPr b="1"/>
          </a:p>
        </p:txBody>
      </p:sp>
      <p:sp>
        <p:nvSpPr>
          <p:cNvPr id="351" name="Google Shape;351;p35"/>
          <p:cNvSpPr txBox="1"/>
          <p:nvPr>
            <p:ph idx="6" type="title"/>
          </p:nvPr>
        </p:nvSpPr>
        <p:spPr>
          <a:xfrm rot="-9798">
            <a:off x="1523685" y="1672097"/>
            <a:ext cx="1368306" cy="502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1" lang="en" sz="2000"/>
              <a:t>01</a:t>
            </a:r>
            <a:endParaRPr b="1" sz="2000"/>
          </a:p>
        </p:txBody>
      </p:sp>
      <p:sp>
        <p:nvSpPr>
          <p:cNvPr id="352" name="Google Shape;352;p35"/>
          <p:cNvSpPr txBox="1"/>
          <p:nvPr>
            <p:ph idx="9" type="title"/>
          </p:nvPr>
        </p:nvSpPr>
        <p:spPr>
          <a:xfrm rot="-9483">
            <a:off x="5578180" y="2912532"/>
            <a:ext cx="2175008" cy="486303"/>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1" lang="en" sz="1800"/>
              <a:t>Section</a:t>
            </a:r>
            <a:endParaRPr b="1"/>
          </a:p>
        </p:txBody>
      </p:sp>
      <p:sp>
        <p:nvSpPr>
          <p:cNvPr id="353" name="Google Shape;353;p35"/>
          <p:cNvSpPr txBox="1"/>
          <p:nvPr>
            <p:ph idx="13" type="subTitle"/>
          </p:nvPr>
        </p:nvSpPr>
        <p:spPr>
          <a:xfrm rot="-10329">
            <a:off x="5195529" y="3412369"/>
            <a:ext cx="2096709" cy="692405"/>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can describe the topic of the section</a:t>
            </a:r>
            <a:endParaRPr/>
          </a:p>
          <a:p>
            <a:pPr indent="0" lvl="0" marL="0" rtl="0" algn="l">
              <a:spcBef>
                <a:spcPts val="0"/>
              </a:spcBef>
              <a:spcAft>
                <a:spcPts val="0"/>
              </a:spcAft>
              <a:buNone/>
            </a:pPr>
            <a:r>
              <a:t/>
            </a:r>
            <a:endParaRPr/>
          </a:p>
        </p:txBody>
      </p:sp>
      <p:sp>
        <p:nvSpPr>
          <p:cNvPr id="354" name="Google Shape;354;p35"/>
          <p:cNvSpPr txBox="1"/>
          <p:nvPr>
            <p:ph idx="14" type="title"/>
          </p:nvPr>
        </p:nvSpPr>
        <p:spPr>
          <a:xfrm rot="-11554">
            <a:off x="5192882" y="2914824"/>
            <a:ext cx="1160407" cy="502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1" lang="en" sz="2000"/>
              <a:t>04</a:t>
            </a:r>
            <a:endParaRPr b="1" sz="2000"/>
          </a:p>
        </p:txBody>
      </p:sp>
      <p:grpSp>
        <p:nvGrpSpPr>
          <p:cNvPr id="355" name="Google Shape;355;p35"/>
          <p:cNvGrpSpPr/>
          <p:nvPr/>
        </p:nvGrpSpPr>
        <p:grpSpPr>
          <a:xfrm>
            <a:off x="7302271" y="3576729"/>
            <a:ext cx="1003470" cy="989088"/>
            <a:chOff x="4858775" y="2338963"/>
            <a:chExt cx="291300" cy="287125"/>
          </a:xfrm>
        </p:grpSpPr>
        <p:sp>
          <p:nvSpPr>
            <p:cNvPr id="356" name="Google Shape;356;p35"/>
            <p:cNvSpPr/>
            <p:nvPr/>
          </p:nvSpPr>
          <p:spPr>
            <a:xfrm>
              <a:off x="4858775" y="2410238"/>
              <a:ext cx="291300" cy="215850"/>
            </a:xfrm>
            <a:custGeom>
              <a:rect b="b" l="l" r="r" t="t"/>
              <a:pathLst>
                <a:path extrusionOk="0" h="8634" w="11652">
                  <a:moveTo>
                    <a:pt x="8672" y="408"/>
                  </a:moveTo>
                  <a:cubicBezTo>
                    <a:pt x="8710" y="408"/>
                    <a:pt x="8748" y="471"/>
                    <a:pt x="8786" y="510"/>
                  </a:cubicBezTo>
                  <a:cubicBezTo>
                    <a:pt x="8863" y="611"/>
                    <a:pt x="8939" y="739"/>
                    <a:pt x="9003" y="866"/>
                  </a:cubicBezTo>
                  <a:cubicBezTo>
                    <a:pt x="9283" y="1375"/>
                    <a:pt x="9487" y="1936"/>
                    <a:pt x="9690" y="2471"/>
                  </a:cubicBezTo>
                  <a:cubicBezTo>
                    <a:pt x="9881" y="3031"/>
                    <a:pt x="10072" y="3591"/>
                    <a:pt x="10251" y="4139"/>
                  </a:cubicBezTo>
                  <a:cubicBezTo>
                    <a:pt x="10617" y="5213"/>
                    <a:pt x="10878" y="6299"/>
                    <a:pt x="11291" y="7352"/>
                  </a:cubicBezTo>
                  <a:lnTo>
                    <a:pt x="11291" y="7352"/>
                  </a:lnTo>
                  <a:cubicBezTo>
                    <a:pt x="11144" y="7418"/>
                    <a:pt x="10997" y="7492"/>
                    <a:pt x="10849" y="7551"/>
                  </a:cubicBezTo>
                  <a:cubicBezTo>
                    <a:pt x="10645" y="7615"/>
                    <a:pt x="10454" y="7666"/>
                    <a:pt x="10251" y="7729"/>
                  </a:cubicBezTo>
                  <a:cubicBezTo>
                    <a:pt x="10047" y="7793"/>
                    <a:pt x="9830" y="7806"/>
                    <a:pt x="9627" y="7857"/>
                  </a:cubicBezTo>
                  <a:cubicBezTo>
                    <a:pt x="9423" y="7895"/>
                    <a:pt x="9219" y="7920"/>
                    <a:pt x="9003" y="7946"/>
                  </a:cubicBezTo>
                  <a:cubicBezTo>
                    <a:pt x="8162" y="8048"/>
                    <a:pt x="7322" y="8124"/>
                    <a:pt x="6481" y="8150"/>
                  </a:cubicBezTo>
                  <a:cubicBezTo>
                    <a:pt x="6049" y="8175"/>
                    <a:pt x="5628" y="8188"/>
                    <a:pt x="5208" y="8188"/>
                  </a:cubicBezTo>
                  <a:cubicBezTo>
                    <a:pt x="4775" y="8188"/>
                    <a:pt x="4355" y="8175"/>
                    <a:pt x="3935" y="8150"/>
                  </a:cubicBezTo>
                  <a:cubicBezTo>
                    <a:pt x="3502" y="8137"/>
                    <a:pt x="3082" y="8137"/>
                    <a:pt x="2661" y="8137"/>
                  </a:cubicBezTo>
                  <a:cubicBezTo>
                    <a:pt x="2373" y="8137"/>
                    <a:pt x="2090" y="8143"/>
                    <a:pt x="1809" y="8143"/>
                  </a:cubicBezTo>
                  <a:cubicBezTo>
                    <a:pt x="1671" y="8143"/>
                    <a:pt x="1533" y="8141"/>
                    <a:pt x="1396" y="8137"/>
                  </a:cubicBezTo>
                  <a:lnTo>
                    <a:pt x="1396" y="8137"/>
                  </a:lnTo>
                  <a:cubicBezTo>
                    <a:pt x="1063" y="7999"/>
                    <a:pt x="743" y="7825"/>
                    <a:pt x="459" y="7615"/>
                  </a:cubicBezTo>
                  <a:cubicBezTo>
                    <a:pt x="382" y="7551"/>
                    <a:pt x="319" y="7487"/>
                    <a:pt x="280" y="7437"/>
                  </a:cubicBezTo>
                  <a:cubicBezTo>
                    <a:pt x="268" y="7411"/>
                    <a:pt x="268" y="7411"/>
                    <a:pt x="268" y="7360"/>
                  </a:cubicBezTo>
                  <a:lnTo>
                    <a:pt x="268" y="7220"/>
                  </a:lnTo>
                  <a:cubicBezTo>
                    <a:pt x="268" y="7029"/>
                    <a:pt x="280" y="6838"/>
                    <a:pt x="306" y="6647"/>
                  </a:cubicBezTo>
                  <a:cubicBezTo>
                    <a:pt x="369" y="5883"/>
                    <a:pt x="459" y="5132"/>
                    <a:pt x="535" y="4368"/>
                  </a:cubicBezTo>
                  <a:lnTo>
                    <a:pt x="688" y="3235"/>
                  </a:lnTo>
                  <a:cubicBezTo>
                    <a:pt x="726" y="2865"/>
                    <a:pt x="777" y="2483"/>
                    <a:pt x="853" y="2127"/>
                  </a:cubicBezTo>
                  <a:cubicBezTo>
                    <a:pt x="879" y="2025"/>
                    <a:pt x="892" y="1936"/>
                    <a:pt x="917" y="1872"/>
                  </a:cubicBezTo>
                  <a:cubicBezTo>
                    <a:pt x="942" y="1821"/>
                    <a:pt x="1006" y="1757"/>
                    <a:pt x="1070" y="1694"/>
                  </a:cubicBezTo>
                  <a:cubicBezTo>
                    <a:pt x="1197" y="1579"/>
                    <a:pt x="1337" y="1465"/>
                    <a:pt x="1490" y="1363"/>
                  </a:cubicBezTo>
                  <a:cubicBezTo>
                    <a:pt x="1656" y="1261"/>
                    <a:pt x="1808" y="1146"/>
                    <a:pt x="1974" y="1057"/>
                  </a:cubicBezTo>
                  <a:lnTo>
                    <a:pt x="2216" y="917"/>
                  </a:lnTo>
                  <a:lnTo>
                    <a:pt x="2343" y="853"/>
                  </a:lnTo>
                  <a:lnTo>
                    <a:pt x="2407" y="815"/>
                  </a:lnTo>
                  <a:lnTo>
                    <a:pt x="2445" y="790"/>
                  </a:lnTo>
                  <a:cubicBezTo>
                    <a:pt x="2459" y="793"/>
                    <a:pt x="2474" y="795"/>
                    <a:pt x="2491" y="795"/>
                  </a:cubicBezTo>
                  <a:cubicBezTo>
                    <a:pt x="2539" y="795"/>
                    <a:pt x="2600" y="783"/>
                    <a:pt x="2674" y="764"/>
                  </a:cubicBezTo>
                  <a:lnTo>
                    <a:pt x="2891" y="752"/>
                  </a:lnTo>
                  <a:lnTo>
                    <a:pt x="3336" y="739"/>
                  </a:lnTo>
                  <a:cubicBezTo>
                    <a:pt x="3629" y="726"/>
                    <a:pt x="3935" y="701"/>
                    <a:pt x="4215" y="688"/>
                  </a:cubicBezTo>
                  <a:cubicBezTo>
                    <a:pt x="4788" y="662"/>
                    <a:pt x="5374" y="624"/>
                    <a:pt x="5972" y="573"/>
                  </a:cubicBezTo>
                  <a:lnTo>
                    <a:pt x="7717" y="471"/>
                  </a:lnTo>
                  <a:lnTo>
                    <a:pt x="8582" y="408"/>
                  </a:lnTo>
                  <a:close/>
                  <a:moveTo>
                    <a:pt x="8544" y="0"/>
                  </a:moveTo>
                  <a:cubicBezTo>
                    <a:pt x="8239" y="0"/>
                    <a:pt x="7959" y="13"/>
                    <a:pt x="7653" y="38"/>
                  </a:cubicBezTo>
                  <a:cubicBezTo>
                    <a:pt x="7080" y="77"/>
                    <a:pt x="6494" y="128"/>
                    <a:pt x="5908" y="191"/>
                  </a:cubicBezTo>
                  <a:cubicBezTo>
                    <a:pt x="5310" y="242"/>
                    <a:pt x="4737" y="319"/>
                    <a:pt x="4151" y="382"/>
                  </a:cubicBezTo>
                  <a:cubicBezTo>
                    <a:pt x="3871" y="420"/>
                    <a:pt x="3566" y="446"/>
                    <a:pt x="3273" y="497"/>
                  </a:cubicBezTo>
                  <a:lnTo>
                    <a:pt x="2840" y="561"/>
                  </a:lnTo>
                  <a:lnTo>
                    <a:pt x="2407" y="624"/>
                  </a:lnTo>
                  <a:cubicBezTo>
                    <a:pt x="2381" y="624"/>
                    <a:pt x="2369" y="624"/>
                    <a:pt x="2369" y="662"/>
                  </a:cubicBezTo>
                  <a:lnTo>
                    <a:pt x="2356" y="662"/>
                  </a:lnTo>
                  <a:lnTo>
                    <a:pt x="2318" y="675"/>
                  </a:lnTo>
                  <a:lnTo>
                    <a:pt x="2254" y="701"/>
                  </a:lnTo>
                  <a:lnTo>
                    <a:pt x="2127" y="764"/>
                  </a:lnTo>
                  <a:lnTo>
                    <a:pt x="1872" y="892"/>
                  </a:lnTo>
                  <a:cubicBezTo>
                    <a:pt x="1706" y="993"/>
                    <a:pt x="1528" y="1070"/>
                    <a:pt x="1363" y="1184"/>
                  </a:cubicBezTo>
                  <a:cubicBezTo>
                    <a:pt x="1210" y="1299"/>
                    <a:pt x="1044" y="1401"/>
                    <a:pt x="892" y="1528"/>
                  </a:cubicBezTo>
                  <a:cubicBezTo>
                    <a:pt x="815" y="1617"/>
                    <a:pt x="726" y="1681"/>
                    <a:pt x="662" y="1808"/>
                  </a:cubicBezTo>
                  <a:cubicBezTo>
                    <a:pt x="611" y="1910"/>
                    <a:pt x="599" y="2012"/>
                    <a:pt x="573" y="2101"/>
                  </a:cubicBezTo>
                  <a:cubicBezTo>
                    <a:pt x="408" y="2865"/>
                    <a:pt x="319" y="3617"/>
                    <a:pt x="242" y="4381"/>
                  </a:cubicBezTo>
                  <a:cubicBezTo>
                    <a:pt x="153" y="5145"/>
                    <a:pt x="89" y="5909"/>
                    <a:pt x="38" y="6673"/>
                  </a:cubicBezTo>
                  <a:lnTo>
                    <a:pt x="13" y="7246"/>
                  </a:lnTo>
                  <a:lnTo>
                    <a:pt x="13" y="7386"/>
                  </a:lnTo>
                  <a:cubicBezTo>
                    <a:pt x="0" y="7437"/>
                    <a:pt x="26" y="7538"/>
                    <a:pt x="64" y="7577"/>
                  </a:cubicBezTo>
                  <a:cubicBezTo>
                    <a:pt x="128" y="7691"/>
                    <a:pt x="204" y="7755"/>
                    <a:pt x="280" y="7819"/>
                  </a:cubicBezTo>
                  <a:cubicBezTo>
                    <a:pt x="599" y="8060"/>
                    <a:pt x="930" y="8239"/>
                    <a:pt x="1286" y="8430"/>
                  </a:cubicBezTo>
                  <a:cubicBezTo>
                    <a:pt x="1299" y="8442"/>
                    <a:pt x="1299" y="8442"/>
                    <a:pt x="1312" y="8442"/>
                  </a:cubicBezTo>
                  <a:lnTo>
                    <a:pt x="1337" y="8442"/>
                  </a:lnTo>
                  <a:cubicBezTo>
                    <a:pt x="1745" y="8493"/>
                    <a:pt x="2178" y="8532"/>
                    <a:pt x="2611" y="8583"/>
                  </a:cubicBezTo>
                  <a:cubicBezTo>
                    <a:pt x="3031" y="8621"/>
                    <a:pt x="3464" y="8633"/>
                    <a:pt x="3897" y="8633"/>
                  </a:cubicBezTo>
                  <a:cubicBezTo>
                    <a:pt x="4330" y="8633"/>
                    <a:pt x="4750" y="8621"/>
                    <a:pt x="5183" y="8595"/>
                  </a:cubicBezTo>
                  <a:cubicBezTo>
                    <a:pt x="5616" y="8583"/>
                    <a:pt x="6049" y="8583"/>
                    <a:pt x="6469" y="8557"/>
                  </a:cubicBezTo>
                  <a:cubicBezTo>
                    <a:pt x="6902" y="8532"/>
                    <a:pt x="7335" y="8493"/>
                    <a:pt x="7768" y="8455"/>
                  </a:cubicBezTo>
                  <a:cubicBezTo>
                    <a:pt x="8200" y="8404"/>
                    <a:pt x="8608" y="8341"/>
                    <a:pt x="9041" y="8264"/>
                  </a:cubicBezTo>
                  <a:cubicBezTo>
                    <a:pt x="9881" y="8111"/>
                    <a:pt x="10709" y="7895"/>
                    <a:pt x="11537" y="7577"/>
                  </a:cubicBezTo>
                  <a:cubicBezTo>
                    <a:pt x="11600" y="7564"/>
                    <a:pt x="11651" y="7487"/>
                    <a:pt x="11639" y="7424"/>
                  </a:cubicBezTo>
                  <a:lnTo>
                    <a:pt x="11639" y="7386"/>
                  </a:lnTo>
                  <a:cubicBezTo>
                    <a:pt x="11384" y="6240"/>
                    <a:pt x="10951" y="5145"/>
                    <a:pt x="10569" y="4037"/>
                  </a:cubicBezTo>
                  <a:cubicBezTo>
                    <a:pt x="10365" y="3476"/>
                    <a:pt x="10149" y="2929"/>
                    <a:pt x="9945" y="2381"/>
                  </a:cubicBezTo>
                  <a:cubicBezTo>
                    <a:pt x="9741" y="1821"/>
                    <a:pt x="9512" y="1274"/>
                    <a:pt x="9270" y="726"/>
                  </a:cubicBezTo>
                  <a:cubicBezTo>
                    <a:pt x="9206" y="573"/>
                    <a:pt x="9155" y="446"/>
                    <a:pt x="9066" y="306"/>
                  </a:cubicBezTo>
                  <a:cubicBezTo>
                    <a:pt x="9015" y="229"/>
                    <a:pt x="8990" y="166"/>
                    <a:pt x="8888" y="89"/>
                  </a:cubicBezTo>
                  <a:cubicBezTo>
                    <a:pt x="8875" y="64"/>
                    <a:pt x="8863" y="64"/>
                    <a:pt x="8850" y="51"/>
                  </a:cubicBezTo>
                  <a:lnTo>
                    <a:pt x="8786" y="13"/>
                  </a:lnTo>
                  <a:cubicBezTo>
                    <a:pt x="8748" y="13"/>
                    <a:pt x="8723" y="0"/>
                    <a:pt x="87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35"/>
            <p:cNvSpPr/>
            <p:nvPr/>
          </p:nvSpPr>
          <p:spPr>
            <a:xfrm>
              <a:off x="4889650" y="2425738"/>
              <a:ext cx="31850" cy="194100"/>
            </a:xfrm>
            <a:custGeom>
              <a:rect b="b" l="l" r="r" t="t"/>
              <a:pathLst>
                <a:path extrusionOk="0" h="7764" w="1274">
                  <a:moveTo>
                    <a:pt x="1172" y="1"/>
                  </a:moveTo>
                  <a:cubicBezTo>
                    <a:pt x="1134" y="1"/>
                    <a:pt x="1104" y="26"/>
                    <a:pt x="1083" y="68"/>
                  </a:cubicBezTo>
                  <a:cubicBezTo>
                    <a:pt x="1006" y="373"/>
                    <a:pt x="943" y="692"/>
                    <a:pt x="892" y="1010"/>
                  </a:cubicBezTo>
                  <a:cubicBezTo>
                    <a:pt x="866" y="1328"/>
                    <a:pt x="866" y="1647"/>
                    <a:pt x="803" y="1965"/>
                  </a:cubicBezTo>
                  <a:cubicBezTo>
                    <a:pt x="790" y="2118"/>
                    <a:pt x="701" y="2258"/>
                    <a:pt x="637" y="2424"/>
                  </a:cubicBezTo>
                  <a:cubicBezTo>
                    <a:pt x="573" y="2576"/>
                    <a:pt x="573" y="2742"/>
                    <a:pt x="573" y="2895"/>
                  </a:cubicBezTo>
                  <a:cubicBezTo>
                    <a:pt x="573" y="3213"/>
                    <a:pt x="497" y="3531"/>
                    <a:pt x="497" y="3850"/>
                  </a:cubicBezTo>
                  <a:cubicBezTo>
                    <a:pt x="497" y="4015"/>
                    <a:pt x="497" y="4168"/>
                    <a:pt x="471" y="4334"/>
                  </a:cubicBezTo>
                  <a:cubicBezTo>
                    <a:pt x="446" y="4410"/>
                    <a:pt x="408" y="4474"/>
                    <a:pt x="370" y="4550"/>
                  </a:cubicBezTo>
                  <a:cubicBezTo>
                    <a:pt x="344" y="4639"/>
                    <a:pt x="319" y="4716"/>
                    <a:pt x="319" y="4792"/>
                  </a:cubicBezTo>
                  <a:cubicBezTo>
                    <a:pt x="306" y="4957"/>
                    <a:pt x="306" y="5110"/>
                    <a:pt x="293" y="5276"/>
                  </a:cubicBezTo>
                  <a:cubicBezTo>
                    <a:pt x="293" y="5429"/>
                    <a:pt x="280" y="5594"/>
                    <a:pt x="255" y="5747"/>
                  </a:cubicBezTo>
                  <a:lnTo>
                    <a:pt x="217" y="5989"/>
                  </a:lnTo>
                  <a:cubicBezTo>
                    <a:pt x="179" y="6065"/>
                    <a:pt x="166" y="6142"/>
                    <a:pt x="128" y="6231"/>
                  </a:cubicBezTo>
                  <a:cubicBezTo>
                    <a:pt x="64" y="6384"/>
                    <a:pt x="64" y="6549"/>
                    <a:pt x="51" y="6702"/>
                  </a:cubicBezTo>
                  <a:cubicBezTo>
                    <a:pt x="13" y="7020"/>
                    <a:pt x="0" y="7351"/>
                    <a:pt x="39" y="7670"/>
                  </a:cubicBezTo>
                  <a:cubicBezTo>
                    <a:pt x="39" y="7708"/>
                    <a:pt x="64" y="7733"/>
                    <a:pt x="102" y="7759"/>
                  </a:cubicBezTo>
                  <a:cubicBezTo>
                    <a:pt x="114" y="7762"/>
                    <a:pt x="126" y="7763"/>
                    <a:pt x="136" y="7763"/>
                  </a:cubicBezTo>
                  <a:cubicBezTo>
                    <a:pt x="170" y="7763"/>
                    <a:pt x="197" y="7747"/>
                    <a:pt x="217" y="7708"/>
                  </a:cubicBezTo>
                  <a:cubicBezTo>
                    <a:pt x="319" y="7390"/>
                    <a:pt x="408" y="7084"/>
                    <a:pt x="471" y="6766"/>
                  </a:cubicBezTo>
                  <a:cubicBezTo>
                    <a:pt x="497" y="6613"/>
                    <a:pt x="535" y="6447"/>
                    <a:pt x="510" y="6294"/>
                  </a:cubicBezTo>
                  <a:lnTo>
                    <a:pt x="510" y="6053"/>
                  </a:lnTo>
                  <a:cubicBezTo>
                    <a:pt x="535" y="5976"/>
                    <a:pt x="535" y="5900"/>
                    <a:pt x="548" y="5811"/>
                  </a:cubicBezTo>
                  <a:lnTo>
                    <a:pt x="637" y="5339"/>
                  </a:lnTo>
                  <a:lnTo>
                    <a:pt x="739" y="4856"/>
                  </a:lnTo>
                  <a:cubicBezTo>
                    <a:pt x="752" y="4779"/>
                    <a:pt x="752" y="4703"/>
                    <a:pt x="752" y="4626"/>
                  </a:cubicBezTo>
                  <a:cubicBezTo>
                    <a:pt x="739" y="4537"/>
                    <a:pt x="726" y="4461"/>
                    <a:pt x="726" y="4384"/>
                  </a:cubicBezTo>
                  <a:cubicBezTo>
                    <a:pt x="739" y="4206"/>
                    <a:pt x="764" y="4066"/>
                    <a:pt x="815" y="3901"/>
                  </a:cubicBezTo>
                  <a:cubicBezTo>
                    <a:pt x="917" y="3608"/>
                    <a:pt x="930" y="3289"/>
                    <a:pt x="1006" y="2971"/>
                  </a:cubicBezTo>
                  <a:cubicBezTo>
                    <a:pt x="1057" y="2806"/>
                    <a:pt x="1108" y="2653"/>
                    <a:pt x="1083" y="2487"/>
                  </a:cubicBezTo>
                  <a:cubicBezTo>
                    <a:pt x="1070" y="2309"/>
                    <a:pt x="1019" y="2156"/>
                    <a:pt x="1057" y="1991"/>
                  </a:cubicBezTo>
                  <a:cubicBezTo>
                    <a:pt x="1070" y="1672"/>
                    <a:pt x="1172" y="1379"/>
                    <a:pt x="1210" y="1061"/>
                  </a:cubicBezTo>
                  <a:cubicBezTo>
                    <a:pt x="1248" y="743"/>
                    <a:pt x="1274" y="424"/>
                    <a:pt x="1274" y="106"/>
                  </a:cubicBezTo>
                  <a:cubicBezTo>
                    <a:pt x="1274" y="55"/>
                    <a:pt x="1248" y="17"/>
                    <a:pt x="1197" y="4"/>
                  </a:cubicBezTo>
                  <a:cubicBezTo>
                    <a:pt x="1189" y="2"/>
                    <a:pt x="1180" y="1"/>
                    <a:pt x="11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5"/>
            <p:cNvSpPr/>
            <p:nvPr/>
          </p:nvSpPr>
          <p:spPr>
            <a:xfrm>
              <a:off x="4973050" y="2396738"/>
              <a:ext cx="8625" cy="27300"/>
            </a:xfrm>
            <a:custGeom>
              <a:rect b="b" l="l" r="r" t="t"/>
              <a:pathLst>
                <a:path extrusionOk="0" h="1092" w="345">
                  <a:moveTo>
                    <a:pt x="219" y="0"/>
                  </a:moveTo>
                  <a:cubicBezTo>
                    <a:pt x="193" y="0"/>
                    <a:pt x="167" y="10"/>
                    <a:pt x="153" y="31"/>
                  </a:cubicBezTo>
                  <a:cubicBezTo>
                    <a:pt x="141" y="82"/>
                    <a:pt x="128" y="120"/>
                    <a:pt x="102" y="158"/>
                  </a:cubicBezTo>
                  <a:cubicBezTo>
                    <a:pt x="102" y="209"/>
                    <a:pt x="102" y="247"/>
                    <a:pt x="128" y="286"/>
                  </a:cubicBezTo>
                  <a:cubicBezTo>
                    <a:pt x="153" y="387"/>
                    <a:pt x="90" y="464"/>
                    <a:pt x="77" y="540"/>
                  </a:cubicBezTo>
                  <a:cubicBezTo>
                    <a:pt x="64" y="629"/>
                    <a:pt x="64" y="719"/>
                    <a:pt x="26" y="795"/>
                  </a:cubicBezTo>
                  <a:cubicBezTo>
                    <a:pt x="0" y="884"/>
                    <a:pt x="0" y="960"/>
                    <a:pt x="77" y="1050"/>
                  </a:cubicBezTo>
                  <a:cubicBezTo>
                    <a:pt x="107" y="1079"/>
                    <a:pt x="141" y="1092"/>
                    <a:pt x="169" y="1092"/>
                  </a:cubicBezTo>
                  <a:cubicBezTo>
                    <a:pt x="189" y="1092"/>
                    <a:pt x="206" y="1086"/>
                    <a:pt x="217" y="1075"/>
                  </a:cubicBezTo>
                  <a:cubicBezTo>
                    <a:pt x="306" y="986"/>
                    <a:pt x="332" y="897"/>
                    <a:pt x="306" y="820"/>
                  </a:cubicBezTo>
                  <a:cubicBezTo>
                    <a:pt x="293" y="731"/>
                    <a:pt x="332" y="642"/>
                    <a:pt x="306" y="566"/>
                  </a:cubicBezTo>
                  <a:cubicBezTo>
                    <a:pt x="293" y="477"/>
                    <a:pt x="268" y="387"/>
                    <a:pt x="306" y="311"/>
                  </a:cubicBezTo>
                  <a:cubicBezTo>
                    <a:pt x="332" y="260"/>
                    <a:pt x="344" y="222"/>
                    <a:pt x="344" y="184"/>
                  </a:cubicBezTo>
                  <a:cubicBezTo>
                    <a:pt x="344" y="146"/>
                    <a:pt x="344" y="95"/>
                    <a:pt x="306" y="56"/>
                  </a:cubicBezTo>
                  <a:lnTo>
                    <a:pt x="281" y="18"/>
                  </a:lnTo>
                  <a:cubicBezTo>
                    <a:pt x="263" y="7"/>
                    <a:pt x="241" y="0"/>
                    <a:pt x="2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5"/>
            <p:cNvSpPr/>
            <p:nvPr/>
          </p:nvSpPr>
          <p:spPr>
            <a:xfrm>
              <a:off x="4997875" y="2394563"/>
              <a:ext cx="11175" cy="26525"/>
            </a:xfrm>
            <a:custGeom>
              <a:rect b="b" l="l" r="r" t="t"/>
              <a:pathLst>
                <a:path extrusionOk="0" h="1061" w="447">
                  <a:moveTo>
                    <a:pt x="107" y="0"/>
                  </a:moveTo>
                  <a:cubicBezTo>
                    <a:pt x="70" y="0"/>
                    <a:pt x="35" y="27"/>
                    <a:pt x="26" y="54"/>
                  </a:cubicBezTo>
                  <a:cubicBezTo>
                    <a:pt x="1" y="105"/>
                    <a:pt x="1" y="143"/>
                    <a:pt x="1" y="182"/>
                  </a:cubicBezTo>
                  <a:cubicBezTo>
                    <a:pt x="1" y="220"/>
                    <a:pt x="26" y="271"/>
                    <a:pt x="52" y="296"/>
                  </a:cubicBezTo>
                  <a:cubicBezTo>
                    <a:pt x="115" y="373"/>
                    <a:pt x="90" y="474"/>
                    <a:pt x="90" y="551"/>
                  </a:cubicBezTo>
                  <a:cubicBezTo>
                    <a:pt x="90" y="627"/>
                    <a:pt x="115" y="716"/>
                    <a:pt x="115" y="806"/>
                  </a:cubicBezTo>
                  <a:cubicBezTo>
                    <a:pt x="115" y="907"/>
                    <a:pt x="153" y="984"/>
                    <a:pt x="243" y="1047"/>
                  </a:cubicBezTo>
                  <a:cubicBezTo>
                    <a:pt x="260" y="1056"/>
                    <a:pt x="279" y="1060"/>
                    <a:pt x="299" y="1060"/>
                  </a:cubicBezTo>
                  <a:cubicBezTo>
                    <a:pt x="337" y="1060"/>
                    <a:pt x="374" y="1043"/>
                    <a:pt x="383" y="1009"/>
                  </a:cubicBezTo>
                  <a:cubicBezTo>
                    <a:pt x="446" y="907"/>
                    <a:pt x="446" y="818"/>
                    <a:pt x="408" y="742"/>
                  </a:cubicBezTo>
                  <a:cubicBezTo>
                    <a:pt x="370" y="665"/>
                    <a:pt x="357" y="589"/>
                    <a:pt x="319" y="500"/>
                  </a:cubicBezTo>
                  <a:cubicBezTo>
                    <a:pt x="294" y="424"/>
                    <a:pt x="217" y="360"/>
                    <a:pt x="243" y="271"/>
                  </a:cubicBezTo>
                  <a:cubicBezTo>
                    <a:pt x="255" y="220"/>
                    <a:pt x="255" y="182"/>
                    <a:pt x="243" y="143"/>
                  </a:cubicBezTo>
                  <a:cubicBezTo>
                    <a:pt x="243" y="105"/>
                    <a:pt x="217" y="54"/>
                    <a:pt x="179" y="29"/>
                  </a:cubicBezTo>
                  <a:cubicBezTo>
                    <a:pt x="166" y="29"/>
                    <a:pt x="166" y="16"/>
                    <a:pt x="153" y="16"/>
                  </a:cubicBezTo>
                  <a:cubicBezTo>
                    <a:pt x="139" y="5"/>
                    <a:pt x="123" y="0"/>
                    <a:pt x="1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5"/>
            <p:cNvSpPr/>
            <p:nvPr/>
          </p:nvSpPr>
          <p:spPr>
            <a:xfrm>
              <a:off x="4891225" y="2338963"/>
              <a:ext cx="189775" cy="61500"/>
            </a:xfrm>
            <a:custGeom>
              <a:rect b="b" l="l" r="r" t="t"/>
              <a:pathLst>
                <a:path extrusionOk="0" h="2460" w="7591">
                  <a:moveTo>
                    <a:pt x="207" y="799"/>
                  </a:moveTo>
                  <a:lnTo>
                    <a:pt x="207" y="799"/>
                  </a:lnTo>
                  <a:cubicBezTo>
                    <a:pt x="198" y="801"/>
                    <a:pt x="187" y="801"/>
                    <a:pt x="179" y="801"/>
                  </a:cubicBezTo>
                  <a:cubicBezTo>
                    <a:pt x="188" y="800"/>
                    <a:pt x="198" y="800"/>
                    <a:pt x="207" y="799"/>
                  </a:cubicBezTo>
                  <a:close/>
                  <a:moveTo>
                    <a:pt x="7338" y="272"/>
                  </a:moveTo>
                  <a:cubicBezTo>
                    <a:pt x="7327" y="308"/>
                    <a:pt x="7316" y="346"/>
                    <a:pt x="7310" y="381"/>
                  </a:cubicBezTo>
                  <a:lnTo>
                    <a:pt x="7221" y="623"/>
                  </a:lnTo>
                  <a:cubicBezTo>
                    <a:pt x="7132" y="788"/>
                    <a:pt x="7055" y="941"/>
                    <a:pt x="6979" y="1081"/>
                  </a:cubicBezTo>
                  <a:cubicBezTo>
                    <a:pt x="6902" y="1234"/>
                    <a:pt x="6801" y="1374"/>
                    <a:pt x="6711" y="1502"/>
                  </a:cubicBezTo>
                  <a:cubicBezTo>
                    <a:pt x="6661" y="1565"/>
                    <a:pt x="6597" y="1629"/>
                    <a:pt x="6546" y="1680"/>
                  </a:cubicBezTo>
                  <a:cubicBezTo>
                    <a:pt x="6546" y="1693"/>
                    <a:pt x="6533" y="1693"/>
                    <a:pt x="6520" y="1705"/>
                  </a:cubicBezTo>
                  <a:lnTo>
                    <a:pt x="6495" y="1718"/>
                  </a:lnTo>
                  <a:lnTo>
                    <a:pt x="6470" y="1718"/>
                  </a:lnTo>
                  <a:cubicBezTo>
                    <a:pt x="6470" y="1718"/>
                    <a:pt x="6431" y="1743"/>
                    <a:pt x="6419" y="1743"/>
                  </a:cubicBezTo>
                  <a:cubicBezTo>
                    <a:pt x="6279" y="1769"/>
                    <a:pt x="6100" y="1807"/>
                    <a:pt x="5922" y="1820"/>
                  </a:cubicBezTo>
                  <a:cubicBezTo>
                    <a:pt x="5756" y="1845"/>
                    <a:pt x="5578" y="1845"/>
                    <a:pt x="5400" y="1871"/>
                  </a:cubicBezTo>
                  <a:cubicBezTo>
                    <a:pt x="5056" y="1871"/>
                    <a:pt x="4700" y="1884"/>
                    <a:pt x="4356" y="1947"/>
                  </a:cubicBezTo>
                  <a:cubicBezTo>
                    <a:pt x="4012" y="2011"/>
                    <a:pt x="3668" y="2100"/>
                    <a:pt x="3312" y="2125"/>
                  </a:cubicBezTo>
                  <a:cubicBezTo>
                    <a:pt x="2968" y="2151"/>
                    <a:pt x="2611" y="2164"/>
                    <a:pt x="2268" y="2164"/>
                  </a:cubicBezTo>
                  <a:cubicBezTo>
                    <a:pt x="2089" y="2176"/>
                    <a:pt x="1914" y="2183"/>
                    <a:pt x="1742" y="2183"/>
                  </a:cubicBezTo>
                  <a:cubicBezTo>
                    <a:pt x="1570" y="2183"/>
                    <a:pt x="1402" y="2176"/>
                    <a:pt x="1236" y="2164"/>
                  </a:cubicBezTo>
                  <a:cubicBezTo>
                    <a:pt x="1147" y="2164"/>
                    <a:pt x="1109" y="2151"/>
                    <a:pt x="1045" y="2125"/>
                  </a:cubicBezTo>
                  <a:cubicBezTo>
                    <a:pt x="981" y="2087"/>
                    <a:pt x="918" y="2036"/>
                    <a:pt x="867" y="1998"/>
                  </a:cubicBezTo>
                  <a:cubicBezTo>
                    <a:pt x="752" y="1884"/>
                    <a:pt x="663" y="1756"/>
                    <a:pt x="561" y="1616"/>
                  </a:cubicBezTo>
                  <a:cubicBezTo>
                    <a:pt x="472" y="1476"/>
                    <a:pt x="383" y="1323"/>
                    <a:pt x="319" y="1170"/>
                  </a:cubicBezTo>
                  <a:cubicBezTo>
                    <a:pt x="294" y="1094"/>
                    <a:pt x="256" y="1005"/>
                    <a:pt x="243" y="929"/>
                  </a:cubicBezTo>
                  <a:cubicBezTo>
                    <a:pt x="243" y="903"/>
                    <a:pt x="230" y="852"/>
                    <a:pt x="230" y="814"/>
                  </a:cubicBezTo>
                  <a:lnTo>
                    <a:pt x="230" y="797"/>
                  </a:lnTo>
                  <a:lnTo>
                    <a:pt x="230" y="797"/>
                  </a:lnTo>
                  <a:cubicBezTo>
                    <a:pt x="902" y="738"/>
                    <a:pt x="1597" y="749"/>
                    <a:pt x="2280" y="687"/>
                  </a:cubicBezTo>
                  <a:cubicBezTo>
                    <a:pt x="2637" y="687"/>
                    <a:pt x="2981" y="674"/>
                    <a:pt x="3337" y="610"/>
                  </a:cubicBezTo>
                  <a:cubicBezTo>
                    <a:pt x="3503" y="572"/>
                    <a:pt x="3681" y="547"/>
                    <a:pt x="3859" y="534"/>
                  </a:cubicBezTo>
                  <a:cubicBezTo>
                    <a:pt x="4037" y="496"/>
                    <a:pt x="4203" y="496"/>
                    <a:pt x="4381" y="483"/>
                  </a:cubicBezTo>
                  <a:cubicBezTo>
                    <a:pt x="5082" y="445"/>
                    <a:pt x="5782" y="432"/>
                    <a:pt x="6482" y="406"/>
                  </a:cubicBezTo>
                  <a:cubicBezTo>
                    <a:pt x="6661" y="381"/>
                    <a:pt x="6839" y="368"/>
                    <a:pt x="7004" y="343"/>
                  </a:cubicBezTo>
                  <a:lnTo>
                    <a:pt x="7259" y="292"/>
                  </a:lnTo>
                  <a:lnTo>
                    <a:pt x="7338" y="272"/>
                  </a:lnTo>
                  <a:close/>
                  <a:moveTo>
                    <a:pt x="6796" y="1"/>
                  </a:moveTo>
                  <a:cubicBezTo>
                    <a:pt x="6677" y="1"/>
                    <a:pt x="6554" y="16"/>
                    <a:pt x="6431" y="24"/>
                  </a:cubicBezTo>
                  <a:cubicBezTo>
                    <a:pt x="5731" y="101"/>
                    <a:pt x="5031" y="177"/>
                    <a:pt x="4330" y="228"/>
                  </a:cubicBezTo>
                  <a:cubicBezTo>
                    <a:pt x="4165" y="241"/>
                    <a:pt x="3987" y="266"/>
                    <a:pt x="3808" y="266"/>
                  </a:cubicBezTo>
                  <a:cubicBezTo>
                    <a:pt x="3749" y="271"/>
                    <a:pt x="3691" y="272"/>
                    <a:pt x="3633" y="272"/>
                  </a:cubicBezTo>
                  <a:cubicBezTo>
                    <a:pt x="3518" y="272"/>
                    <a:pt x="3405" y="266"/>
                    <a:pt x="3286" y="266"/>
                  </a:cubicBezTo>
                  <a:cubicBezTo>
                    <a:pt x="3220" y="262"/>
                    <a:pt x="3153" y="260"/>
                    <a:pt x="3087" y="260"/>
                  </a:cubicBezTo>
                  <a:cubicBezTo>
                    <a:pt x="2801" y="260"/>
                    <a:pt x="2519" y="299"/>
                    <a:pt x="2229" y="330"/>
                  </a:cubicBezTo>
                  <a:cubicBezTo>
                    <a:pt x="1542" y="406"/>
                    <a:pt x="854" y="534"/>
                    <a:pt x="154" y="623"/>
                  </a:cubicBezTo>
                  <a:cubicBezTo>
                    <a:pt x="143" y="633"/>
                    <a:pt x="133" y="640"/>
                    <a:pt x="120" y="640"/>
                  </a:cubicBezTo>
                  <a:cubicBezTo>
                    <a:pt x="103" y="640"/>
                    <a:pt x="82" y="627"/>
                    <a:pt x="52" y="597"/>
                  </a:cubicBezTo>
                  <a:cubicBezTo>
                    <a:pt x="39" y="610"/>
                    <a:pt x="39" y="623"/>
                    <a:pt x="14" y="648"/>
                  </a:cubicBezTo>
                  <a:cubicBezTo>
                    <a:pt x="1" y="674"/>
                    <a:pt x="1" y="687"/>
                    <a:pt x="1" y="712"/>
                  </a:cubicBezTo>
                  <a:lnTo>
                    <a:pt x="1" y="788"/>
                  </a:lnTo>
                  <a:cubicBezTo>
                    <a:pt x="1" y="839"/>
                    <a:pt x="1" y="878"/>
                    <a:pt x="14" y="929"/>
                  </a:cubicBezTo>
                  <a:cubicBezTo>
                    <a:pt x="52" y="1030"/>
                    <a:pt x="65" y="1120"/>
                    <a:pt x="103" y="1196"/>
                  </a:cubicBezTo>
                  <a:cubicBezTo>
                    <a:pt x="167" y="1374"/>
                    <a:pt x="230" y="1552"/>
                    <a:pt x="307" y="1705"/>
                  </a:cubicBezTo>
                  <a:cubicBezTo>
                    <a:pt x="383" y="1871"/>
                    <a:pt x="485" y="2024"/>
                    <a:pt x="612" y="2176"/>
                  </a:cubicBezTo>
                  <a:cubicBezTo>
                    <a:pt x="676" y="2240"/>
                    <a:pt x="752" y="2316"/>
                    <a:pt x="841" y="2367"/>
                  </a:cubicBezTo>
                  <a:cubicBezTo>
                    <a:pt x="892" y="2393"/>
                    <a:pt x="943" y="2406"/>
                    <a:pt x="1007" y="2431"/>
                  </a:cubicBezTo>
                  <a:cubicBezTo>
                    <a:pt x="1071" y="2444"/>
                    <a:pt x="1122" y="2457"/>
                    <a:pt x="1160" y="2457"/>
                  </a:cubicBezTo>
                  <a:cubicBezTo>
                    <a:pt x="1230" y="2459"/>
                    <a:pt x="1300" y="2460"/>
                    <a:pt x="1370" y="2460"/>
                  </a:cubicBezTo>
                  <a:cubicBezTo>
                    <a:pt x="1665" y="2460"/>
                    <a:pt x="1951" y="2441"/>
                    <a:pt x="2229" y="2431"/>
                  </a:cubicBezTo>
                  <a:cubicBezTo>
                    <a:pt x="2586" y="2393"/>
                    <a:pt x="2930" y="2380"/>
                    <a:pt x="3286" y="2367"/>
                  </a:cubicBezTo>
                  <a:cubicBezTo>
                    <a:pt x="3355" y="2362"/>
                    <a:pt x="3425" y="2360"/>
                    <a:pt x="3495" y="2360"/>
                  </a:cubicBezTo>
                  <a:cubicBezTo>
                    <a:pt x="3777" y="2360"/>
                    <a:pt x="4068" y="2393"/>
                    <a:pt x="4343" y="2393"/>
                  </a:cubicBezTo>
                  <a:cubicBezTo>
                    <a:pt x="4389" y="2395"/>
                    <a:pt x="4435" y="2395"/>
                    <a:pt x="4481" y="2395"/>
                  </a:cubicBezTo>
                  <a:cubicBezTo>
                    <a:pt x="4789" y="2395"/>
                    <a:pt x="5089" y="2359"/>
                    <a:pt x="5400" y="2304"/>
                  </a:cubicBezTo>
                  <a:cubicBezTo>
                    <a:pt x="5744" y="2240"/>
                    <a:pt x="6100" y="2202"/>
                    <a:pt x="6470" y="2125"/>
                  </a:cubicBezTo>
                  <a:cubicBezTo>
                    <a:pt x="6495" y="2125"/>
                    <a:pt x="6508" y="2125"/>
                    <a:pt x="6546" y="2113"/>
                  </a:cubicBezTo>
                  <a:lnTo>
                    <a:pt x="6597" y="2087"/>
                  </a:lnTo>
                  <a:lnTo>
                    <a:pt x="6610" y="2087"/>
                  </a:lnTo>
                  <a:lnTo>
                    <a:pt x="6635" y="2075"/>
                  </a:lnTo>
                  <a:cubicBezTo>
                    <a:pt x="6673" y="2062"/>
                    <a:pt x="6686" y="2062"/>
                    <a:pt x="6699" y="2049"/>
                  </a:cubicBezTo>
                  <a:lnTo>
                    <a:pt x="6737" y="2011"/>
                  </a:lnTo>
                  <a:cubicBezTo>
                    <a:pt x="6762" y="1998"/>
                    <a:pt x="6788" y="1985"/>
                    <a:pt x="6801" y="1960"/>
                  </a:cubicBezTo>
                  <a:cubicBezTo>
                    <a:pt x="6877" y="1896"/>
                    <a:pt x="6941" y="1820"/>
                    <a:pt x="6992" y="1743"/>
                  </a:cubicBezTo>
                  <a:cubicBezTo>
                    <a:pt x="7106" y="1603"/>
                    <a:pt x="7183" y="1425"/>
                    <a:pt x="7259" y="1260"/>
                  </a:cubicBezTo>
                  <a:cubicBezTo>
                    <a:pt x="7323" y="1094"/>
                    <a:pt x="7386" y="929"/>
                    <a:pt x="7450" y="750"/>
                  </a:cubicBezTo>
                  <a:cubicBezTo>
                    <a:pt x="7488" y="674"/>
                    <a:pt x="7501" y="597"/>
                    <a:pt x="7526" y="496"/>
                  </a:cubicBezTo>
                  <a:cubicBezTo>
                    <a:pt x="7552" y="457"/>
                    <a:pt x="7552" y="406"/>
                    <a:pt x="7565" y="356"/>
                  </a:cubicBezTo>
                  <a:cubicBezTo>
                    <a:pt x="7577" y="305"/>
                    <a:pt x="7590" y="266"/>
                    <a:pt x="7590" y="203"/>
                  </a:cubicBezTo>
                  <a:cubicBezTo>
                    <a:pt x="7590" y="177"/>
                    <a:pt x="7590" y="165"/>
                    <a:pt x="7577" y="114"/>
                  </a:cubicBezTo>
                  <a:cubicBezTo>
                    <a:pt x="7577" y="101"/>
                    <a:pt x="7552" y="50"/>
                    <a:pt x="7514" y="37"/>
                  </a:cubicBezTo>
                  <a:cubicBezTo>
                    <a:pt x="7488" y="24"/>
                    <a:pt x="7425" y="24"/>
                    <a:pt x="7399" y="24"/>
                  </a:cubicBezTo>
                  <a:lnTo>
                    <a:pt x="7234" y="24"/>
                  </a:lnTo>
                  <a:lnTo>
                    <a:pt x="6953" y="12"/>
                  </a:lnTo>
                  <a:cubicBezTo>
                    <a:pt x="6902" y="4"/>
                    <a:pt x="6850" y="1"/>
                    <a:pt x="67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5"/>
            <p:cNvSpPr/>
            <p:nvPr/>
          </p:nvSpPr>
          <p:spPr>
            <a:xfrm>
              <a:off x="4938675" y="2453213"/>
              <a:ext cx="139775" cy="129975"/>
            </a:xfrm>
            <a:custGeom>
              <a:rect b="b" l="l" r="r" t="t"/>
              <a:pathLst>
                <a:path extrusionOk="0" h="5199" w="5591">
                  <a:moveTo>
                    <a:pt x="2903" y="306"/>
                  </a:moveTo>
                  <a:cubicBezTo>
                    <a:pt x="2980" y="306"/>
                    <a:pt x="3056" y="306"/>
                    <a:pt x="3133" y="319"/>
                  </a:cubicBezTo>
                  <a:cubicBezTo>
                    <a:pt x="3298" y="331"/>
                    <a:pt x="3451" y="382"/>
                    <a:pt x="3604" y="446"/>
                  </a:cubicBezTo>
                  <a:cubicBezTo>
                    <a:pt x="3884" y="573"/>
                    <a:pt x="4177" y="701"/>
                    <a:pt x="4431" y="879"/>
                  </a:cubicBezTo>
                  <a:cubicBezTo>
                    <a:pt x="4661" y="1057"/>
                    <a:pt x="4903" y="1261"/>
                    <a:pt x="5081" y="1528"/>
                  </a:cubicBezTo>
                  <a:cubicBezTo>
                    <a:pt x="5259" y="1783"/>
                    <a:pt x="5361" y="2101"/>
                    <a:pt x="5399" y="2420"/>
                  </a:cubicBezTo>
                  <a:cubicBezTo>
                    <a:pt x="5425" y="2738"/>
                    <a:pt x="5348" y="3056"/>
                    <a:pt x="5208" y="3362"/>
                  </a:cubicBezTo>
                  <a:cubicBezTo>
                    <a:pt x="5055" y="3655"/>
                    <a:pt x="4890" y="3909"/>
                    <a:pt x="4661" y="4126"/>
                  </a:cubicBezTo>
                  <a:cubicBezTo>
                    <a:pt x="4228" y="4572"/>
                    <a:pt x="3629" y="4890"/>
                    <a:pt x="2980" y="4928"/>
                  </a:cubicBezTo>
                  <a:cubicBezTo>
                    <a:pt x="2943" y="4931"/>
                    <a:pt x="2906" y="4932"/>
                    <a:pt x="2870" y="4932"/>
                  </a:cubicBezTo>
                  <a:cubicBezTo>
                    <a:pt x="2588" y="4932"/>
                    <a:pt x="2309" y="4850"/>
                    <a:pt x="2050" y="4737"/>
                  </a:cubicBezTo>
                  <a:cubicBezTo>
                    <a:pt x="1770" y="4610"/>
                    <a:pt x="1477" y="4482"/>
                    <a:pt x="1223" y="4317"/>
                  </a:cubicBezTo>
                  <a:cubicBezTo>
                    <a:pt x="968" y="4164"/>
                    <a:pt x="764" y="3922"/>
                    <a:pt x="599" y="3655"/>
                  </a:cubicBezTo>
                  <a:cubicBezTo>
                    <a:pt x="459" y="3375"/>
                    <a:pt x="370" y="3069"/>
                    <a:pt x="319" y="2776"/>
                  </a:cubicBezTo>
                  <a:cubicBezTo>
                    <a:pt x="268" y="2471"/>
                    <a:pt x="306" y="2139"/>
                    <a:pt x="433" y="1847"/>
                  </a:cubicBezTo>
                  <a:cubicBezTo>
                    <a:pt x="497" y="1707"/>
                    <a:pt x="611" y="1579"/>
                    <a:pt x="701" y="1465"/>
                  </a:cubicBezTo>
                  <a:cubicBezTo>
                    <a:pt x="802" y="1337"/>
                    <a:pt x="892" y="1235"/>
                    <a:pt x="1006" y="1121"/>
                  </a:cubicBezTo>
                  <a:cubicBezTo>
                    <a:pt x="1414" y="662"/>
                    <a:pt x="2025" y="357"/>
                    <a:pt x="2662" y="306"/>
                  </a:cubicBezTo>
                  <a:close/>
                  <a:moveTo>
                    <a:pt x="2649" y="0"/>
                  </a:moveTo>
                  <a:cubicBezTo>
                    <a:pt x="2292" y="38"/>
                    <a:pt x="1948" y="102"/>
                    <a:pt x="1605" y="242"/>
                  </a:cubicBezTo>
                  <a:cubicBezTo>
                    <a:pt x="1274" y="370"/>
                    <a:pt x="968" y="561"/>
                    <a:pt x="701" y="815"/>
                  </a:cubicBezTo>
                  <a:cubicBezTo>
                    <a:pt x="573" y="943"/>
                    <a:pt x="459" y="1083"/>
                    <a:pt x="382" y="1248"/>
                  </a:cubicBezTo>
                  <a:cubicBezTo>
                    <a:pt x="331" y="1325"/>
                    <a:pt x="306" y="1426"/>
                    <a:pt x="268" y="1503"/>
                  </a:cubicBezTo>
                  <a:cubicBezTo>
                    <a:pt x="242" y="1579"/>
                    <a:pt x="229" y="1681"/>
                    <a:pt x="191" y="1757"/>
                  </a:cubicBezTo>
                  <a:cubicBezTo>
                    <a:pt x="77" y="2089"/>
                    <a:pt x="0" y="2445"/>
                    <a:pt x="0" y="2802"/>
                  </a:cubicBezTo>
                  <a:cubicBezTo>
                    <a:pt x="13" y="3158"/>
                    <a:pt x="115" y="3527"/>
                    <a:pt x="293" y="3846"/>
                  </a:cubicBezTo>
                  <a:cubicBezTo>
                    <a:pt x="446" y="4164"/>
                    <a:pt x="701" y="4431"/>
                    <a:pt x="968" y="4673"/>
                  </a:cubicBezTo>
                  <a:cubicBezTo>
                    <a:pt x="1248" y="4903"/>
                    <a:pt x="1566" y="5094"/>
                    <a:pt x="1923" y="5157"/>
                  </a:cubicBezTo>
                  <a:cubicBezTo>
                    <a:pt x="2108" y="5189"/>
                    <a:pt x="2289" y="5199"/>
                    <a:pt x="2467" y="5199"/>
                  </a:cubicBezTo>
                  <a:cubicBezTo>
                    <a:pt x="2646" y="5199"/>
                    <a:pt x="2821" y="5189"/>
                    <a:pt x="2993" y="5183"/>
                  </a:cubicBezTo>
                  <a:cubicBezTo>
                    <a:pt x="3680" y="5119"/>
                    <a:pt x="4381" y="4864"/>
                    <a:pt x="4890" y="4355"/>
                  </a:cubicBezTo>
                  <a:cubicBezTo>
                    <a:pt x="5145" y="4100"/>
                    <a:pt x="5336" y="3782"/>
                    <a:pt x="5450" y="3438"/>
                  </a:cubicBezTo>
                  <a:cubicBezTo>
                    <a:pt x="5552" y="3107"/>
                    <a:pt x="5590" y="2763"/>
                    <a:pt x="5577" y="2407"/>
                  </a:cubicBezTo>
                  <a:cubicBezTo>
                    <a:pt x="5552" y="2063"/>
                    <a:pt x="5463" y="1707"/>
                    <a:pt x="5348" y="1401"/>
                  </a:cubicBezTo>
                  <a:cubicBezTo>
                    <a:pt x="5195" y="1083"/>
                    <a:pt x="4979" y="802"/>
                    <a:pt x="4699" y="561"/>
                  </a:cubicBezTo>
                  <a:cubicBezTo>
                    <a:pt x="4406" y="319"/>
                    <a:pt x="4075" y="140"/>
                    <a:pt x="3731" y="77"/>
                  </a:cubicBezTo>
                  <a:cubicBezTo>
                    <a:pt x="3629" y="64"/>
                    <a:pt x="3553" y="38"/>
                    <a:pt x="3451" y="38"/>
                  </a:cubicBezTo>
                  <a:cubicBezTo>
                    <a:pt x="3362" y="38"/>
                    <a:pt x="3285" y="13"/>
                    <a:pt x="3184" y="13"/>
                  </a:cubicBezTo>
                  <a:lnTo>
                    <a:pt x="291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5"/>
            <p:cNvSpPr/>
            <p:nvPr/>
          </p:nvSpPr>
          <p:spPr>
            <a:xfrm>
              <a:off x="4861675" y="2580463"/>
              <a:ext cx="25675" cy="15100"/>
            </a:xfrm>
            <a:custGeom>
              <a:rect b="b" l="l" r="r" t="t"/>
              <a:pathLst>
                <a:path extrusionOk="0" h="604" w="1027">
                  <a:moveTo>
                    <a:pt x="19" y="1"/>
                  </a:moveTo>
                  <a:cubicBezTo>
                    <a:pt x="8" y="1"/>
                    <a:pt x="1" y="29"/>
                    <a:pt x="12" y="29"/>
                  </a:cubicBezTo>
                  <a:cubicBezTo>
                    <a:pt x="139" y="118"/>
                    <a:pt x="266" y="233"/>
                    <a:pt x="406" y="322"/>
                  </a:cubicBezTo>
                  <a:cubicBezTo>
                    <a:pt x="585" y="437"/>
                    <a:pt x="776" y="513"/>
                    <a:pt x="967" y="602"/>
                  </a:cubicBezTo>
                  <a:cubicBezTo>
                    <a:pt x="969" y="603"/>
                    <a:pt x="971" y="604"/>
                    <a:pt x="974" y="604"/>
                  </a:cubicBezTo>
                  <a:cubicBezTo>
                    <a:pt x="998" y="604"/>
                    <a:pt x="1027" y="550"/>
                    <a:pt x="992" y="538"/>
                  </a:cubicBezTo>
                  <a:cubicBezTo>
                    <a:pt x="865" y="424"/>
                    <a:pt x="725" y="347"/>
                    <a:pt x="572" y="258"/>
                  </a:cubicBezTo>
                  <a:cubicBezTo>
                    <a:pt x="394" y="182"/>
                    <a:pt x="190" y="118"/>
                    <a:pt x="24" y="4"/>
                  </a:cubicBezTo>
                  <a:cubicBezTo>
                    <a:pt x="22" y="2"/>
                    <a:pt x="21" y="1"/>
                    <a:pt x="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5"/>
            <p:cNvSpPr/>
            <p:nvPr/>
          </p:nvSpPr>
          <p:spPr>
            <a:xfrm>
              <a:off x="4862775" y="2567638"/>
              <a:ext cx="26250" cy="14200"/>
            </a:xfrm>
            <a:custGeom>
              <a:rect b="b" l="l" r="r" t="t"/>
              <a:pathLst>
                <a:path extrusionOk="0" h="568" w="1050">
                  <a:moveTo>
                    <a:pt x="55" y="0"/>
                  </a:moveTo>
                  <a:cubicBezTo>
                    <a:pt x="20" y="0"/>
                    <a:pt x="0" y="40"/>
                    <a:pt x="31" y="71"/>
                  </a:cubicBezTo>
                  <a:cubicBezTo>
                    <a:pt x="299" y="326"/>
                    <a:pt x="630" y="427"/>
                    <a:pt x="948" y="568"/>
                  </a:cubicBezTo>
                  <a:cubicBezTo>
                    <a:pt x="999" y="568"/>
                    <a:pt x="1050" y="504"/>
                    <a:pt x="999" y="491"/>
                  </a:cubicBezTo>
                  <a:cubicBezTo>
                    <a:pt x="719" y="300"/>
                    <a:pt x="362" y="198"/>
                    <a:pt x="82" y="7"/>
                  </a:cubicBezTo>
                  <a:cubicBezTo>
                    <a:pt x="73" y="2"/>
                    <a:pt x="64" y="0"/>
                    <a:pt x="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5"/>
            <p:cNvSpPr/>
            <p:nvPr/>
          </p:nvSpPr>
          <p:spPr>
            <a:xfrm>
              <a:off x="4863575" y="2553413"/>
              <a:ext cx="20675" cy="13775"/>
            </a:xfrm>
            <a:custGeom>
              <a:rect b="b" l="l" r="r" t="t"/>
              <a:pathLst>
                <a:path extrusionOk="0" h="551" w="827">
                  <a:moveTo>
                    <a:pt x="40" y="1"/>
                  </a:moveTo>
                  <a:cubicBezTo>
                    <a:pt x="18" y="1"/>
                    <a:pt x="1" y="31"/>
                    <a:pt x="12" y="41"/>
                  </a:cubicBezTo>
                  <a:cubicBezTo>
                    <a:pt x="228" y="245"/>
                    <a:pt x="483" y="411"/>
                    <a:pt x="738" y="551"/>
                  </a:cubicBezTo>
                  <a:cubicBezTo>
                    <a:pt x="789" y="551"/>
                    <a:pt x="827" y="513"/>
                    <a:pt x="789" y="500"/>
                  </a:cubicBezTo>
                  <a:cubicBezTo>
                    <a:pt x="572" y="296"/>
                    <a:pt x="279" y="182"/>
                    <a:pt x="50" y="3"/>
                  </a:cubicBezTo>
                  <a:cubicBezTo>
                    <a:pt x="47" y="1"/>
                    <a:pt x="43" y="1"/>
                    <a:pt x="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5"/>
            <p:cNvSpPr/>
            <p:nvPr/>
          </p:nvSpPr>
          <p:spPr>
            <a:xfrm>
              <a:off x="4864050" y="2539613"/>
              <a:ext cx="32475" cy="21375"/>
            </a:xfrm>
            <a:custGeom>
              <a:rect b="b" l="l" r="r" t="t"/>
              <a:pathLst>
                <a:path extrusionOk="0" h="855" w="1299">
                  <a:moveTo>
                    <a:pt x="24" y="1"/>
                  </a:moveTo>
                  <a:cubicBezTo>
                    <a:pt x="3" y="1"/>
                    <a:pt x="1" y="33"/>
                    <a:pt x="31" y="33"/>
                  </a:cubicBezTo>
                  <a:cubicBezTo>
                    <a:pt x="439" y="288"/>
                    <a:pt x="782" y="657"/>
                    <a:pt x="1241" y="848"/>
                  </a:cubicBezTo>
                  <a:cubicBezTo>
                    <a:pt x="1243" y="852"/>
                    <a:pt x="1246" y="854"/>
                    <a:pt x="1250" y="854"/>
                  </a:cubicBezTo>
                  <a:cubicBezTo>
                    <a:pt x="1268" y="854"/>
                    <a:pt x="1298" y="808"/>
                    <a:pt x="1266" y="797"/>
                  </a:cubicBezTo>
                  <a:cubicBezTo>
                    <a:pt x="897" y="492"/>
                    <a:pt x="477" y="211"/>
                    <a:pt x="44" y="8"/>
                  </a:cubicBezTo>
                  <a:cubicBezTo>
                    <a:pt x="36" y="3"/>
                    <a:pt x="30" y="1"/>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35"/>
            <p:cNvSpPr/>
            <p:nvPr/>
          </p:nvSpPr>
          <p:spPr>
            <a:xfrm>
              <a:off x="4866450" y="2527313"/>
              <a:ext cx="21250" cy="12250"/>
            </a:xfrm>
            <a:custGeom>
              <a:rect b="b" l="l" r="r" t="t"/>
              <a:pathLst>
                <a:path extrusionOk="0" h="490" w="850">
                  <a:moveTo>
                    <a:pt x="27" y="1"/>
                  </a:moveTo>
                  <a:cubicBezTo>
                    <a:pt x="9" y="1"/>
                    <a:pt x="1" y="32"/>
                    <a:pt x="12" y="54"/>
                  </a:cubicBezTo>
                  <a:cubicBezTo>
                    <a:pt x="266" y="207"/>
                    <a:pt x="508" y="347"/>
                    <a:pt x="776" y="487"/>
                  </a:cubicBezTo>
                  <a:cubicBezTo>
                    <a:pt x="781" y="488"/>
                    <a:pt x="786" y="489"/>
                    <a:pt x="791" y="489"/>
                  </a:cubicBezTo>
                  <a:cubicBezTo>
                    <a:pt x="831" y="489"/>
                    <a:pt x="849" y="447"/>
                    <a:pt x="826" y="436"/>
                  </a:cubicBezTo>
                  <a:cubicBezTo>
                    <a:pt x="585" y="245"/>
                    <a:pt x="330" y="118"/>
                    <a:pt x="37" y="3"/>
                  </a:cubicBezTo>
                  <a:cubicBezTo>
                    <a:pt x="34" y="1"/>
                    <a:pt x="30" y="1"/>
                    <a:pt x="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35"/>
            <p:cNvSpPr/>
            <p:nvPr/>
          </p:nvSpPr>
          <p:spPr>
            <a:xfrm>
              <a:off x="4867050" y="2518138"/>
              <a:ext cx="24975" cy="8475"/>
            </a:xfrm>
            <a:custGeom>
              <a:rect b="b" l="l" r="r" t="t"/>
              <a:pathLst>
                <a:path extrusionOk="0" h="339" w="999">
                  <a:moveTo>
                    <a:pt x="13" y="1"/>
                  </a:moveTo>
                  <a:cubicBezTo>
                    <a:pt x="13" y="1"/>
                    <a:pt x="0" y="1"/>
                    <a:pt x="0" y="14"/>
                  </a:cubicBezTo>
                  <a:cubicBezTo>
                    <a:pt x="38" y="65"/>
                    <a:pt x="38" y="115"/>
                    <a:pt x="102" y="141"/>
                  </a:cubicBezTo>
                  <a:cubicBezTo>
                    <a:pt x="166" y="192"/>
                    <a:pt x="255" y="205"/>
                    <a:pt x="319" y="230"/>
                  </a:cubicBezTo>
                  <a:cubicBezTo>
                    <a:pt x="522" y="268"/>
                    <a:pt x="739" y="294"/>
                    <a:pt x="943" y="332"/>
                  </a:cubicBezTo>
                  <a:cubicBezTo>
                    <a:pt x="952" y="337"/>
                    <a:pt x="961" y="339"/>
                    <a:pt x="968" y="339"/>
                  </a:cubicBezTo>
                  <a:cubicBezTo>
                    <a:pt x="996" y="339"/>
                    <a:pt x="999" y="304"/>
                    <a:pt x="968" y="294"/>
                  </a:cubicBezTo>
                  <a:cubicBezTo>
                    <a:pt x="841" y="192"/>
                    <a:pt x="650" y="141"/>
                    <a:pt x="497" y="115"/>
                  </a:cubicBezTo>
                  <a:cubicBezTo>
                    <a:pt x="395" y="103"/>
                    <a:pt x="293" y="77"/>
                    <a:pt x="191" y="52"/>
                  </a:cubicBezTo>
                  <a:cubicBezTo>
                    <a:pt x="140" y="39"/>
                    <a:pt x="51" y="39"/>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35"/>
            <p:cNvSpPr/>
            <p:nvPr/>
          </p:nvSpPr>
          <p:spPr>
            <a:xfrm>
              <a:off x="4868325" y="2508088"/>
              <a:ext cx="36950" cy="5125"/>
            </a:xfrm>
            <a:custGeom>
              <a:rect b="b" l="l" r="r" t="t"/>
              <a:pathLst>
                <a:path extrusionOk="0" h="205" w="1478">
                  <a:moveTo>
                    <a:pt x="1250" y="0"/>
                  </a:moveTo>
                  <a:cubicBezTo>
                    <a:pt x="836" y="0"/>
                    <a:pt x="429" y="90"/>
                    <a:pt x="13" y="123"/>
                  </a:cubicBezTo>
                  <a:cubicBezTo>
                    <a:pt x="0" y="123"/>
                    <a:pt x="0" y="148"/>
                    <a:pt x="13" y="148"/>
                  </a:cubicBezTo>
                  <a:cubicBezTo>
                    <a:pt x="154" y="188"/>
                    <a:pt x="306" y="204"/>
                    <a:pt x="462" y="204"/>
                  </a:cubicBezTo>
                  <a:cubicBezTo>
                    <a:pt x="801" y="204"/>
                    <a:pt x="1160" y="129"/>
                    <a:pt x="1465" y="59"/>
                  </a:cubicBezTo>
                  <a:cubicBezTo>
                    <a:pt x="1477" y="59"/>
                    <a:pt x="1477" y="21"/>
                    <a:pt x="1452" y="8"/>
                  </a:cubicBezTo>
                  <a:cubicBezTo>
                    <a:pt x="1384" y="3"/>
                    <a:pt x="1317"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35"/>
            <p:cNvSpPr/>
            <p:nvPr/>
          </p:nvSpPr>
          <p:spPr>
            <a:xfrm>
              <a:off x="4869600" y="2496113"/>
              <a:ext cx="38075" cy="9325"/>
            </a:xfrm>
            <a:custGeom>
              <a:rect b="b" l="l" r="r" t="t"/>
              <a:pathLst>
                <a:path extrusionOk="0" h="373" w="1523">
                  <a:moveTo>
                    <a:pt x="1483" y="1"/>
                  </a:moveTo>
                  <a:cubicBezTo>
                    <a:pt x="1481" y="1"/>
                    <a:pt x="1479" y="2"/>
                    <a:pt x="1477" y="3"/>
                  </a:cubicBezTo>
                  <a:cubicBezTo>
                    <a:pt x="993" y="131"/>
                    <a:pt x="509" y="232"/>
                    <a:pt x="13" y="347"/>
                  </a:cubicBezTo>
                  <a:cubicBezTo>
                    <a:pt x="0" y="347"/>
                    <a:pt x="0" y="373"/>
                    <a:pt x="13" y="373"/>
                  </a:cubicBezTo>
                  <a:cubicBezTo>
                    <a:pt x="509" y="347"/>
                    <a:pt x="1082" y="360"/>
                    <a:pt x="1490" y="67"/>
                  </a:cubicBezTo>
                  <a:cubicBezTo>
                    <a:pt x="1523" y="34"/>
                    <a:pt x="1499" y="1"/>
                    <a:pt x="14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5"/>
            <p:cNvSpPr/>
            <p:nvPr/>
          </p:nvSpPr>
          <p:spPr>
            <a:xfrm>
              <a:off x="4873400" y="2481838"/>
              <a:ext cx="36325" cy="11175"/>
            </a:xfrm>
            <a:custGeom>
              <a:rect b="b" l="l" r="r" t="t"/>
              <a:pathLst>
                <a:path extrusionOk="0" h="447" w="1453">
                  <a:moveTo>
                    <a:pt x="1382" y="0"/>
                  </a:moveTo>
                  <a:cubicBezTo>
                    <a:pt x="1187" y="0"/>
                    <a:pt x="972" y="106"/>
                    <a:pt x="803" y="167"/>
                  </a:cubicBezTo>
                  <a:cubicBezTo>
                    <a:pt x="523" y="256"/>
                    <a:pt x="268" y="345"/>
                    <a:pt x="1" y="447"/>
                  </a:cubicBezTo>
                  <a:cubicBezTo>
                    <a:pt x="268" y="383"/>
                    <a:pt x="548" y="320"/>
                    <a:pt x="816" y="281"/>
                  </a:cubicBezTo>
                  <a:cubicBezTo>
                    <a:pt x="1020" y="230"/>
                    <a:pt x="1274" y="218"/>
                    <a:pt x="1440" y="65"/>
                  </a:cubicBezTo>
                  <a:cubicBezTo>
                    <a:pt x="1453" y="52"/>
                    <a:pt x="1453" y="1"/>
                    <a:pt x="1414" y="1"/>
                  </a:cubicBezTo>
                  <a:cubicBezTo>
                    <a:pt x="1404" y="1"/>
                    <a:pt x="1393" y="0"/>
                    <a:pt x="1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5"/>
            <p:cNvSpPr/>
            <p:nvPr/>
          </p:nvSpPr>
          <p:spPr>
            <a:xfrm>
              <a:off x="4871700" y="2468488"/>
              <a:ext cx="33875" cy="15125"/>
            </a:xfrm>
            <a:custGeom>
              <a:rect b="b" l="l" r="r" t="t"/>
              <a:pathLst>
                <a:path extrusionOk="0" h="605" w="1355">
                  <a:moveTo>
                    <a:pt x="1317" y="0"/>
                  </a:moveTo>
                  <a:cubicBezTo>
                    <a:pt x="1100" y="26"/>
                    <a:pt x="897" y="128"/>
                    <a:pt x="693" y="204"/>
                  </a:cubicBezTo>
                  <a:cubicBezTo>
                    <a:pt x="464" y="306"/>
                    <a:pt x="247" y="382"/>
                    <a:pt x="43" y="523"/>
                  </a:cubicBezTo>
                  <a:cubicBezTo>
                    <a:pt x="1" y="555"/>
                    <a:pt x="30" y="605"/>
                    <a:pt x="55" y="605"/>
                  </a:cubicBezTo>
                  <a:cubicBezTo>
                    <a:pt x="60" y="605"/>
                    <a:pt x="65" y="603"/>
                    <a:pt x="69" y="599"/>
                  </a:cubicBezTo>
                  <a:cubicBezTo>
                    <a:pt x="298" y="523"/>
                    <a:pt x="515" y="433"/>
                    <a:pt x="744" y="344"/>
                  </a:cubicBezTo>
                  <a:cubicBezTo>
                    <a:pt x="948" y="268"/>
                    <a:pt x="1151" y="217"/>
                    <a:pt x="1330" y="77"/>
                  </a:cubicBezTo>
                  <a:cubicBezTo>
                    <a:pt x="1355" y="51"/>
                    <a:pt x="1355" y="0"/>
                    <a:pt x="1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5"/>
            <p:cNvSpPr/>
            <p:nvPr/>
          </p:nvSpPr>
          <p:spPr>
            <a:xfrm>
              <a:off x="4880100" y="2445238"/>
              <a:ext cx="33450" cy="18175"/>
            </a:xfrm>
            <a:custGeom>
              <a:rect b="b" l="l" r="r" t="t"/>
              <a:pathLst>
                <a:path extrusionOk="0" h="727" w="1338">
                  <a:moveTo>
                    <a:pt x="1274" y="1"/>
                  </a:moveTo>
                  <a:cubicBezTo>
                    <a:pt x="1070" y="26"/>
                    <a:pt x="917" y="166"/>
                    <a:pt x="739" y="281"/>
                  </a:cubicBezTo>
                  <a:cubicBezTo>
                    <a:pt x="510" y="421"/>
                    <a:pt x="280" y="561"/>
                    <a:pt x="39" y="663"/>
                  </a:cubicBezTo>
                  <a:cubicBezTo>
                    <a:pt x="0" y="676"/>
                    <a:pt x="0" y="727"/>
                    <a:pt x="51" y="727"/>
                  </a:cubicBezTo>
                  <a:cubicBezTo>
                    <a:pt x="293" y="701"/>
                    <a:pt x="484" y="599"/>
                    <a:pt x="688" y="485"/>
                  </a:cubicBezTo>
                  <a:cubicBezTo>
                    <a:pt x="892" y="370"/>
                    <a:pt x="1146" y="243"/>
                    <a:pt x="1325" y="90"/>
                  </a:cubicBezTo>
                  <a:cubicBezTo>
                    <a:pt x="1337" y="52"/>
                    <a:pt x="1325" y="1"/>
                    <a:pt x="12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5"/>
            <p:cNvSpPr/>
            <p:nvPr/>
          </p:nvSpPr>
          <p:spPr>
            <a:xfrm>
              <a:off x="4893150" y="2527188"/>
              <a:ext cx="10200" cy="5575"/>
            </a:xfrm>
            <a:custGeom>
              <a:rect b="b" l="l" r="r" t="t"/>
              <a:pathLst>
                <a:path extrusionOk="0" h="223" w="408">
                  <a:moveTo>
                    <a:pt x="105" y="0"/>
                  </a:moveTo>
                  <a:cubicBezTo>
                    <a:pt x="37" y="0"/>
                    <a:pt x="0" y="92"/>
                    <a:pt x="77" y="135"/>
                  </a:cubicBezTo>
                  <a:cubicBezTo>
                    <a:pt x="149" y="166"/>
                    <a:pt x="229" y="222"/>
                    <a:pt x="311" y="222"/>
                  </a:cubicBezTo>
                  <a:cubicBezTo>
                    <a:pt x="331" y="222"/>
                    <a:pt x="350" y="219"/>
                    <a:pt x="370" y="212"/>
                  </a:cubicBezTo>
                  <a:cubicBezTo>
                    <a:pt x="395" y="199"/>
                    <a:pt x="408" y="161"/>
                    <a:pt x="395" y="148"/>
                  </a:cubicBezTo>
                  <a:cubicBezTo>
                    <a:pt x="331" y="72"/>
                    <a:pt x="230" y="34"/>
                    <a:pt x="140" y="8"/>
                  </a:cubicBezTo>
                  <a:cubicBezTo>
                    <a:pt x="128" y="3"/>
                    <a:pt x="116" y="0"/>
                    <a:pt x="1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5"/>
            <p:cNvSpPr/>
            <p:nvPr/>
          </p:nvSpPr>
          <p:spPr>
            <a:xfrm>
              <a:off x="4919975" y="2594513"/>
              <a:ext cx="25400" cy="8025"/>
            </a:xfrm>
            <a:custGeom>
              <a:rect b="b" l="l" r="r" t="t"/>
              <a:pathLst>
                <a:path extrusionOk="0" h="321" w="1016">
                  <a:moveTo>
                    <a:pt x="75" y="0"/>
                  </a:moveTo>
                  <a:cubicBezTo>
                    <a:pt x="30" y="0"/>
                    <a:pt x="1" y="68"/>
                    <a:pt x="48" y="104"/>
                  </a:cubicBezTo>
                  <a:cubicBezTo>
                    <a:pt x="253" y="231"/>
                    <a:pt x="489" y="321"/>
                    <a:pt x="732" y="321"/>
                  </a:cubicBezTo>
                  <a:cubicBezTo>
                    <a:pt x="805" y="321"/>
                    <a:pt x="878" y="312"/>
                    <a:pt x="952" y="295"/>
                  </a:cubicBezTo>
                  <a:cubicBezTo>
                    <a:pt x="1016" y="269"/>
                    <a:pt x="1003" y="180"/>
                    <a:pt x="952" y="180"/>
                  </a:cubicBezTo>
                  <a:cubicBezTo>
                    <a:pt x="659" y="129"/>
                    <a:pt x="379" y="104"/>
                    <a:pt x="86" y="2"/>
                  </a:cubicBezTo>
                  <a:cubicBezTo>
                    <a:pt x="82" y="1"/>
                    <a:pt x="79" y="0"/>
                    <a:pt x="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5"/>
            <p:cNvSpPr/>
            <p:nvPr/>
          </p:nvSpPr>
          <p:spPr>
            <a:xfrm>
              <a:off x="4933075" y="2587388"/>
              <a:ext cx="13575" cy="6425"/>
            </a:xfrm>
            <a:custGeom>
              <a:rect b="b" l="l" r="r" t="t"/>
              <a:pathLst>
                <a:path extrusionOk="0" h="257" w="543">
                  <a:moveTo>
                    <a:pt x="119" y="1"/>
                  </a:moveTo>
                  <a:cubicBezTo>
                    <a:pt x="51" y="1"/>
                    <a:pt x="0" y="86"/>
                    <a:pt x="71" y="147"/>
                  </a:cubicBezTo>
                  <a:cubicBezTo>
                    <a:pt x="140" y="216"/>
                    <a:pt x="241" y="257"/>
                    <a:pt x="341" y="257"/>
                  </a:cubicBezTo>
                  <a:cubicBezTo>
                    <a:pt x="408" y="257"/>
                    <a:pt x="474" y="238"/>
                    <a:pt x="530" y="198"/>
                  </a:cubicBezTo>
                  <a:cubicBezTo>
                    <a:pt x="543" y="160"/>
                    <a:pt x="543" y="96"/>
                    <a:pt x="492" y="96"/>
                  </a:cubicBezTo>
                  <a:cubicBezTo>
                    <a:pt x="390" y="83"/>
                    <a:pt x="262" y="83"/>
                    <a:pt x="173" y="19"/>
                  </a:cubicBezTo>
                  <a:cubicBezTo>
                    <a:pt x="155" y="6"/>
                    <a:pt x="136" y="1"/>
                    <a:pt x="1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5"/>
            <p:cNvSpPr/>
            <p:nvPr/>
          </p:nvSpPr>
          <p:spPr>
            <a:xfrm>
              <a:off x="4941500" y="2581013"/>
              <a:ext cx="7050" cy="5925"/>
            </a:xfrm>
            <a:custGeom>
              <a:rect b="b" l="l" r="r" t="t"/>
              <a:pathLst>
                <a:path extrusionOk="0" h="237" w="282">
                  <a:moveTo>
                    <a:pt x="89" y="1"/>
                  </a:moveTo>
                  <a:cubicBezTo>
                    <a:pt x="43" y="1"/>
                    <a:pt x="0" y="55"/>
                    <a:pt x="27" y="109"/>
                  </a:cubicBezTo>
                  <a:cubicBezTo>
                    <a:pt x="78" y="173"/>
                    <a:pt x="129" y="224"/>
                    <a:pt x="206" y="236"/>
                  </a:cubicBezTo>
                  <a:cubicBezTo>
                    <a:pt x="257" y="224"/>
                    <a:pt x="282" y="173"/>
                    <a:pt x="257" y="147"/>
                  </a:cubicBezTo>
                  <a:cubicBezTo>
                    <a:pt x="218" y="109"/>
                    <a:pt x="180" y="83"/>
                    <a:pt x="142" y="33"/>
                  </a:cubicBezTo>
                  <a:cubicBezTo>
                    <a:pt x="127" y="10"/>
                    <a:pt x="108" y="1"/>
                    <a:pt x="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5"/>
            <p:cNvSpPr/>
            <p:nvPr/>
          </p:nvSpPr>
          <p:spPr>
            <a:xfrm>
              <a:off x="5083200" y="2587388"/>
              <a:ext cx="12550" cy="8225"/>
            </a:xfrm>
            <a:custGeom>
              <a:rect b="b" l="l" r="r" t="t"/>
              <a:pathLst>
                <a:path extrusionOk="0" h="329" w="502">
                  <a:moveTo>
                    <a:pt x="411" y="1"/>
                  </a:moveTo>
                  <a:cubicBezTo>
                    <a:pt x="402" y="1"/>
                    <a:pt x="392" y="3"/>
                    <a:pt x="382" y="7"/>
                  </a:cubicBezTo>
                  <a:cubicBezTo>
                    <a:pt x="280" y="19"/>
                    <a:pt x="204" y="32"/>
                    <a:pt x="128" y="96"/>
                  </a:cubicBezTo>
                  <a:cubicBezTo>
                    <a:pt x="51" y="147"/>
                    <a:pt x="13" y="198"/>
                    <a:pt x="0" y="274"/>
                  </a:cubicBezTo>
                  <a:cubicBezTo>
                    <a:pt x="0" y="287"/>
                    <a:pt x="0" y="287"/>
                    <a:pt x="13" y="300"/>
                  </a:cubicBezTo>
                  <a:cubicBezTo>
                    <a:pt x="51" y="319"/>
                    <a:pt x="83" y="328"/>
                    <a:pt x="115" y="328"/>
                  </a:cubicBezTo>
                  <a:cubicBezTo>
                    <a:pt x="147" y="328"/>
                    <a:pt x="178" y="319"/>
                    <a:pt x="217" y="300"/>
                  </a:cubicBezTo>
                  <a:cubicBezTo>
                    <a:pt x="319" y="261"/>
                    <a:pt x="382" y="198"/>
                    <a:pt x="459" y="109"/>
                  </a:cubicBezTo>
                  <a:cubicBezTo>
                    <a:pt x="502" y="55"/>
                    <a:pt x="463" y="1"/>
                    <a:pt x="4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5"/>
            <p:cNvSpPr/>
            <p:nvPr/>
          </p:nvSpPr>
          <p:spPr>
            <a:xfrm>
              <a:off x="5099425" y="2579663"/>
              <a:ext cx="7625" cy="5350"/>
            </a:xfrm>
            <a:custGeom>
              <a:rect b="b" l="l" r="r" t="t"/>
              <a:pathLst>
                <a:path extrusionOk="0" h="214" w="305">
                  <a:moveTo>
                    <a:pt x="223" y="1"/>
                  </a:moveTo>
                  <a:cubicBezTo>
                    <a:pt x="213" y="1"/>
                    <a:pt x="202" y="4"/>
                    <a:pt x="192" y="10"/>
                  </a:cubicBezTo>
                  <a:cubicBezTo>
                    <a:pt x="141" y="23"/>
                    <a:pt x="115" y="61"/>
                    <a:pt x="77" y="74"/>
                  </a:cubicBezTo>
                  <a:cubicBezTo>
                    <a:pt x="1" y="99"/>
                    <a:pt x="39" y="214"/>
                    <a:pt x="115" y="214"/>
                  </a:cubicBezTo>
                  <a:cubicBezTo>
                    <a:pt x="192" y="214"/>
                    <a:pt x="255" y="188"/>
                    <a:pt x="293" y="99"/>
                  </a:cubicBezTo>
                  <a:cubicBezTo>
                    <a:pt x="304" y="68"/>
                    <a:pt x="271" y="1"/>
                    <a:pt x="2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5"/>
            <p:cNvSpPr/>
            <p:nvPr/>
          </p:nvSpPr>
          <p:spPr>
            <a:xfrm>
              <a:off x="5100875" y="2589138"/>
              <a:ext cx="8450" cy="6225"/>
            </a:xfrm>
            <a:custGeom>
              <a:rect b="b" l="l" r="r" t="t"/>
              <a:pathLst>
                <a:path extrusionOk="0" h="249" w="338">
                  <a:moveTo>
                    <a:pt x="274" y="0"/>
                  </a:moveTo>
                  <a:cubicBezTo>
                    <a:pt x="146" y="0"/>
                    <a:pt x="83" y="39"/>
                    <a:pt x="19" y="153"/>
                  </a:cubicBezTo>
                  <a:cubicBezTo>
                    <a:pt x="0" y="201"/>
                    <a:pt x="38" y="248"/>
                    <a:pt x="79" y="248"/>
                  </a:cubicBezTo>
                  <a:cubicBezTo>
                    <a:pt x="93" y="248"/>
                    <a:pt x="108" y="243"/>
                    <a:pt x="121" y="230"/>
                  </a:cubicBezTo>
                  <a:cubicBezTo>
                    <a:pt x="197" y="166"/>
                    <a:pt x="274" y="153"/>
                    <a:pt x="325" y="64"/>
                  </a:cubicBezTo>
                  <a:cubicBezTo>
                    <a:pt x="337" y="39"/>
                    <a:pt x="312" y="0"/>
                    <a:pt x="2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5"/>
            <p:cNvSpPr/>
            <p:nvPr/>
          </p:nvSpPr>
          <p:spPr>
            <a:xfrm>
              <a:off x="4997250" y="2508588"/>
              <a:ext cx="22300" cy="21700"/>
            </a:xfrm>
            <a:custGeom>
              <a:rect b="b" l="l" r="r" t="t"/>
              <a:pathLst>
                <a:path extrusionOk="0" h="868" w="892">
                  <a:moveTo>
                    <a:pt x="432" y="0"/>
                  </a:moveTo>
                  <a:cubicBezTo>
                    <a:pt x="424" y="0"/>
                    <a:pt x="416" y="0"/>
                    <a:pt x="408" y="1"/>
                  </a:cubicBezTo>
                  <a:cubicBezTo>
                    <a:pt x="178" y="14"/>
                    <a:pt x="0" y="230"/>
                    <a:pt x="13" y="459"/>
                  </a:cubicBezTo>
                  <a:cubicBezTo>
                    <a:pt x="25" y="693"/>
                    <a:pt x="228" y="867"/>
                    <a:pt x="448" y="867"/>
                  </a:cubicBezTo>
                  <a:cubicBezTo>
                    <a:pt x="456" y="867"/>
                    <a:pt x="464" y="867"/>
                    <a:pt x="471" y="867"/>
                  </a:cubicBezTo>
                  <a:cubicBezTo>
                    <a:pt x="713" y="841"/>
                    <a:pt x="892" y="638"/>
                    <a:pt x="879" y="396"/>
                  </a:cubicBezTo>
                  <a:cubicBezTo>
                    <a:pt x="854" y="174"/>
                    <a:pt x="663" y="0"/>
                    <a:pt x="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5"/>
            <p:cNvSpPr/>
            <p:nvPr/>
          </p:nvSpPr>
          <p:spPr>
            <a:xfrm>
              <a:off x="5000425" y="2481063"/>
              <a:ext cx="14025" cy="38250"/>
            </a:xfrm>
            <a:custGeom>
              <a:rect b="b" l="l" r="r" t="t"/>
              <a:pathLst>
                <a:path extrusionOk="0" h="1530" w="561">
                  <a:moveTo>
                    <a:pt x="207" y="0"/>
                  </a:moveTo>
                  <a:cubicBezTo>
                    <a:pt x="185" y="0"/>
                    <a:pt x="160" y="7"/>
                    <a:pt x="141" y="20"/>
                  </a:cubicBezTo>
                  <a:cubicBezTo>
                    <a:pt x="1" y="185"/>
                    <a:pt x="77" y="580"/>
                    <a:pt x="115" y="771"/>
                  </a:cubicBezTo>
                  <a:cubicBezTo>
                    <a:pt x="128" y="962"/>
                    <a:pt x="128" y="1420"/>
                    <a:pt x="332" y="1522"/>
                  </a:cubicBezTo>
                  <a:cubicBezTo>
                    <a:pt x="346" y="1527"/>
                    <a:pt x="358" y="1530"/>
                    <a:pt x="368" y="1530"/>
                  </a:cubicBezTo>
                  <a:cubicBezTo>
                    <a:pt x="387" y="1530"/>
                    <a:pt x="400" y="1521"/>
                    <a:pt x="408" y="1497"/>
                  </a:cubicBezTo>
                  <a:cubicBezTo>
                    <a:pt x="561" y="1306"/>
                    <a:pt x="408" y="924"/>
                    <a:pt x="383" y="733"/>
                  </a:cubicBezTo>
                  <a:cubicBezTo>
                    <a:pt x="344" y="529"/>
                    <a:pt x="370" y="198"/>
                    <a:pt x="255" y="20"/>
                  </a:cubicBezTo>
                  <a:cubicBezTo>
                    <a:pt x="249" y="7"/>
                    <a:pt x="230" y="0"/>
                    <a:pt x="2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5"/>
            <p:cNvSpPr/>
            <p:nvPr/>
          </p:nvSpPr>
          <p:spPr>
            <a:xfrm>
              <a:off x="5004975" y="2512738"/>
              <a:ext cx="43875" cy="11325"/>
            </a:xfrm>
            <a:custGeom>
              <a:rect b="b" l="l" r="r" t="t"/>
              <a:pathLst>
                <a:path extrusionOk="0" h="453" w="1755">
                  <a:moveTo>
                    <a:pt x="1499" y="1"/>
                  </a:moveTo>
                  <a:cubicBezTo>
                    <a:pt x="1354" y="1"/>
                    <a:pt x="1204" y="54"/>
                    <a:pt x="1054" y="90"/>
                  </a:cubicBezTo>
                  <a:cubicBezTo>
                    <a:pt x="840" y="138"/>
                    <a:pt x="635" y="179"/>
                    <a:pt x="419" y="179"/>
                  </a:cubicBezTo>
                  <a:cubicBezTo>
                    <a:pt x="352" y="179"/>
                    <a:pt x="283" y="175"/>
                    <a:pt x="213" y="166"/>
                  </a:cubicBezTo>
                  <a:cubicBezTo>
                    <a:pt x="209" y="166"/>
                    <a:pt x="205" y="165"/>
                    <a:pt x="201" y="165"/>
                  </a:cubicBezTo>
                  <a:cubicBezTo>
                    <a:pt x="33" y="165"/>
                    <a:pt x="1" y="421"/>
                    <a:pt x="162" y="446"/>
                  </a:cubicBezTo>
                  <a:cubicBezTo>
                    <a:pt x="217" y="451"/>
                    <a:pt x="271" y="453"/>
                    <a:pt x="323" y="453"/>
                  </a:cubicBezTo>
                  <a:cubicBezTo>
                    <a:pt x="551" y="453"/>
                    <a:pt x="762" y="413"/>
                    <a:pt x="990" y="382"/>
                  </a:cubicBezTo>
                  <a:cubicBezTo>
                    <a:pt x="1232" y="331"/>
                    <a:pt x="1538" y="331"/>
                    <a:pt x="1729" y="166"/>
                  </a:cubicBezTo>
                  <a:cubicBezTo>
                    <a:pt x="1741" y="128"/>
                    <a:pt x="1754" y="64"/>
                    <a:pt x="1690" y="39"/>
                  </a:cubicBezTo>
                  <a:cubicBezTo>
                    <a:pt x="1628" y="11"/>
                    <a:pt x="1564" y="1"/>
                    <a:pt x="14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35"/>
            <p:cNvSpPr/>
            <p:nvPr/>
          </p:nvSpPr>
          <p:spPr>
            <a:xfrm>
              <a:off x="4897275" y="2363113"/>
              <a:ext cx="22000" cy="3500"/>
            </a:xfrm>
            <a:custGeom>
              <a:rect b="b" l="l" r="r" t="t"/>
              <a:pathLst>
                <a:path extrusionOk="0" h="140" w="880">
                  <a:moveTo>
                    <a:pt x="485" y="1"/>
                  </a:moveTo>
                  <a:cubicBezTo>
                    <a:pt x="332" y="1"/>
                    <a:pt x="166" y="1"/>
                    <a:pt x="39" y="39"/>
                  </a:cubicBezTo>
                  <a:cubicBezTo>
                    <a:pt x="1" y="64"/>
                    <a:pt x="1" y="103"/>
                    <a:pt x="39" y="128"/>
                  </a:cubicBezTo>
                  <a:cubicBezTo>
                    <a:pt x="82" y="137"/>
                    <a:pt x="124" y="139"/>
                    <a:pt x="167" y="139"/>
                  </a:cubicBezTo>
                  <a:cubicBezTo>
                    <a:pt x="253" y="139"/>
                    <a:pt x="340" y="128"/>
                    <a:pt x="434" y="128"/>
                  </a:cubicBezTo>
                  <a:cubicBezTo>
                    <a:pt x="574" y="103"/>
                    <a:pt x="739" y="90"/>
                    <a:pt x="880" y="39"/>
                  </a:cubicBezTo>
                  <a:cubicBezTo>
                    <a:pt x="880" y="39"/>
                    <a:pt x="880" y="13"/>
                    <a:pt x="867" y="13"/>
                  </a:cubicBezTo>
                  <a:cubicBezTo>
                    <a:pt x="739" y="1"/>
                    <a:pt x="612" y="1"/>
                    <a:pt x="4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5"/>
            <p:cNvSpPr/>
            <p:nvPr/>
          </p:nvSpPr>
          <p:spPr>
            <a:xfrm>
              <a:off x="4895375" y="2370063"/>
              <a:ext cx="24150" cy="4850"/>
            </a:xfrm>
            <a:custGeom>
              <a:rect b="b" l="l" r="r" t="t"/>
              <a:pathLst>
                <a:path extrusionOk="0" h="194" w="966">
                  <a:moveTo>
                    <a:pt x="917" y="1"/>
                  </a:moveTo>
                  <a:cubicBezTo>
                    <a:pt x="913" y="1"/>
                    <a:pt x="909" y="1"/>
                    <a:pt x="905" y="3"/>
                  </a:cubicBezTo>
                  <a:cubicBezTo>
                    <a:pt x="624" y="117"/>
                    <a:pt x="319" y="54"/>
                    <a:pt x="26" y="117"/>
                  </a:cubicBezTo>
                  <a:cubicBezTo>
                    <a:pt x="1" y="117"/>
                    <a:pt x="1" y="181"/>
                    <a:pt x="26" y="181"/>
                  </a:cubicBezTo>
                  <a:cubicBezTo>
                    <a:pt x="115" y="189"/>
                    <a:pt x="204" y="194"/>
                    <a:pt x="294" y="194"/>
                  </a:cubicBezTo>
                  <a:cubicBezTo>
                    <a:pt x="514" y="194"/>
                    <a:pt x="735" y="162"/>
                    <a:pt x="943" y="54"/>
                  </a:cubicBezTo>
                  <a:cubicBezTo>
                    <a:pt x="965" y="42"/>
                    <a:pt x="948" y="1"/>
                    <a:pt x="9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5"/>
            <p:cNvSpPr/>
            <p:nvPr/>
          </p:nvSpPr>
          <p:spPr>
            <a:xfrm>
              <a:off x="4903650" y="2379363"/>
              <a:ext cx="22000" cy="5125"/>
            </a:xfrm>
            <a:custGeom>
              <a:rect b="b" l="l" r="r" t="t"/>
              <a:pathLst>
                <a:path extrusionOk="0" h="205" w="880">
                  <a:moveTo>
                    <a:pt x="866" y="0"/>
                  </a:moveTo>
                  <a:cubicBezTo>
                    <a:pt x="701" y="0"/>
                    <a:pt x="561" y="13"/>
                    <a:pt x="421" y="51"/>
                  </a:cubicBezTo>
                  <a:cubicBezTo>
                    <a:pt x="293" y="64"/>
                    <a:pt x="166" y="64"/>
                    <a:pt x="39" y="89"/>
                  </a:cubicBezTo>
                  <a:cubicBezTo>
                    <a:pt x="1" y="115"/>
                    <a:pt x="1" y="153"/>
                    <a:pt x="39" y="153"/>
                  </a:cubicBezTo>
                  <a:cubicBezTo>
                    <a:pt x="106" y="190"/>
                    <a:pt x="179" y="205"/>
                    <a:pt x="255" y="205"/>
                  </a:cubicBezTo>
                  <a:cubicBezTo>
                    <a:pt x="467" y="205"/>
                    <a:pt x="701" y="88"/>
                    <a:pt x="879" y="13"/>
                  </a:cubicBezTo>
                  <a:cubicBezTo>
                    <a:pt x="879" y="0"/>
                    <a:pt x="866" y="0"/>
                    <a:pt x="8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5"/>
            <p:cNvSpPr/>
            <p:nvPr/>
          </p:nvSpPr>
          <p:spPr>
            <a:xfrm>
              <a:off x="4908425" y="2383813"/>
              <a:ext cx="22000" cy="7975"/>
            </a:xfrm>
            <a:custGeom>
              <a:rect b="b" l="l" r="r" t="t"/>
              <a:pathLst>
                <a:path extrusionOk="0" h="319" w="880">
                  <a:moveTo>
                    <a:pt x="828" y="0"/>
                  </a:moveTo>
                  <a:cubicBezTo>
                    <a:pt x="688" y="26"/>
                    <a:pt x="548" y="39"/>
                    <a:pt x="395" y="77"/>
                  </a:cubicBezTo>
                  <a:cubicBezTo>
                    <a:pt x="268" y="102"/>
                    <a:pt x="141" y="166"/>
                    <a:pt x="39" y="230"/>
                  </a:cubicBezTo>
                  <a:cubicBezTo>
                    <a:pt x="1" y="255"/>
                    <a:pt x="13" y="319"/>
                    <a:pt x="64" y="319"/>
                  </a:cubicBezTo>
                  <a:cubicBezTo>
                    <a:pt x="357" y="255"/>
                    <a:pt x="612" y="217"/>
                    <a:pt x="866" y="64"/>
                  </a:cubicBezTo>
                  <a:cubicBezTo>
                    <a:pt x="879" y="26"/>
                    <a:pt x="866" y="0"/>
                    <a:pt x="8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5"/>
            <p:cNvSpPr/>
            <p:nvPr/>
          </p:nvSpPr>
          <p:spPr>
            <a:xfrm>
              <a:off x="4979850" y="2402913"/>
              <a:ext cx="12650" cy="4825"/>
            </a:xfrm>
            <a:custGeom>
              <a:rect b="b" l="l" r="r" t="t"/>
              <a:pathLst>
                <a:path extrusionOk="0" h="193" w="506">
                  <a:moveTo>
                    <a:pt x="442" y="0"/>
                  </a:moveTo>
                  <a:cubicBezTo>
                    <a:pt x="327" y="0"/>
                    <a:pt x="212" y="13"/>
                    <a:pt x="110" y="26"/>
                  </a:cubicBezTo>
                  <a:cubicBezTo>
                    <a:pt x="0" y="38"/>
                    <a:pt x="8" y="192"/>
                    <a:pt x="111" y="192"/>
                  </a:cubicBezTo>
                  <a:cubicBezTo>
                    <a:pt x="115" y="192"/>
                    <a:pt x="119" y="192"/>
                    <a:pt x="123" y="191"/>
                  </a:cubicBezTo>
                  <a:cubicBezTo>
                    <a:pt x="251" y="166"/>
                    <a:pt x="365" y="140"/>
                    <a:pt x="467" y="64"/>
                  </a:cubicBezTo>
                  <a:cubicBezTo>
                    <a:pt x="505" y="39"/>
                    <a:pt x="492" y="0"/>
                    <a:pt x="4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35"/>
            <p:cNvSpPr/>
            <p:nvPr/>
          </p:nvSpPr>
          <p:spPr>
            <a:xfrm>
              <a:off x="4978150" y="2409763"/>
              <a:ext cx="12425" cy="4900"/>
            </a:xfrm>
            <a:custGeom>
              <a:rect b="b" l="l" r="r" t="t"/>
              <a:pathLst>
                <a:path extrusionOk="0" h="196" w="497">
                  <a:moveTo>
                    <a:pt x="306" y="1"/>
                  </a:moveTo>
                  <a:cubicBezTo>
                    <a:pt x="285" y="1"/>
                    <a:pt x="263" y="2"/>
                    <a:pt x="242" y="7"/>
                  </a:cubicBezTo>
                  <a:cubicBezTo>
                    <a:pt x="178" y="19"/>
                    <a:pt x="89" y="19"/>
                    <a:pt x="38" y="57"/>
                  </a:cubicBezTo>
                  <a:cubicBezTo>
                    <a:pt x="0" y="83"/>
                    <a:pt x="0" y="172"/>
                    <a:pt x="64" y="185"/>
                  </a:cubicBezTo>
                  <a:cubicBezTo>
                    <a:pt x="86" y="192"/>
                    <a:pt x="110" y="195"/>
                    <a:pt x="134" y="195"/>
                  </a:cubicBezTo>
                  <a:cubicBezTo>
                    <a:pt x="237" y="195"/>
                    <a:pt x="356" y="142"/>
                    <a:pt x="459" y="121"/>
                  </a:cubicBezTo>
                  <a:cubicBezTo>
                    <a:pt x="497" y="121"/>
                    <a:pt x="471" y="19"/>
                    <a:pt x="433" y="7"/>
                  </a:cubicBezTo>
                  <a:cubicBezTo>
                    <a:pt x="391" y="7"/>
                    <a:pt x="348" y="1"/>
                    <a:pt x="3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35"/>
            <p:cNvSpPr/>
            <p:nvPr/>
          </p:nvSpPr>
          <p:spPr>
            <a:xfrm>
              <a:off x="4968725" y="2467938"/>
              <a:ext cx="84900" cy="23800"/>
            </a:xfrm>
            <a:custGeom>
              <a:rect b="b" l="l" r="r" t="t"/>
              <a:pathLst>
                <a:path extrusionOk="0" h="952" w="3396">
                  <a:moveTo>
                    <a:pt x="1845" y="0"/>
                  </a:moveTo>
                  <a:cubicBezTo>
                    <a:pt x="1214" y="0"/>
                    <a:pt x="583" y="334"/>
                    <a:pt x="21" y="876"/>
                  </a:cubicBezTo>
                  <a:cubicBezTo>
                    <a:pt x="1" y="906"/>
                    <a:pt x="28" y="951"/>
                    <a:pt x="52" y="951"/>
                  </a:cubicBezTo>
                  <a:cubicBezTo>
                    <a:pt x="59" y="951"/>
                    <a:pt x="66" y="948"/>
                    <a:pt x="72" y="939"/>
                  </a:cubicBezTo>
                  <a:cubicBezTo>
                    <a:pt x="582" y="510"/>
                    <a:pt x="1148" y="260"/>
                    <a:pt x="1711" y="260"/>
                  </a:cubicBezTo>
                  <a:cubicBezTo>
                    <a:pt x="2202" y="260"/>
                    <a:pt x="2690" y="449"/>
                    <a:pt x="3140" y="876"/>
                  </a:cubicBezTo>
                  <a:cubicBezTo>
                    <a:pt x="3168" y="900"/>
                    <a:pt x="3197" y="911"/>
                    <a:pt x="3224" y="911"/>
                  </a:cubicBezTo>
                  <a:cubicBezTo>
                    <a:pt x="3321" y="911"/>
                    <a:pt x="3396" y="774"/>
                    <a:pt x="3306" y="685"/>
                  </a:cubicBezTo>
                  <a:cubicBezTo>
                    <a:pt x="2840" y="208"/>
                    <a:pt x="2342" y="0"/>
                    <a:pt x="18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35"/>
            <p:cNvSpPr/>
            <p:nvPr/>
          </p:nvSpPr>
          <p:spPr>
            <a:xfrm>
              <a:off x="4961600" y="2512738"/>
              <a:ext cx="66375" cy="53700"/>
            </a:xfrm>
            <a:custGeom>
              <a:rect b="b" l="l" r="r" t="t"/>
              <a:pathLst>
                <a:path extrusionOk="0" h="2148" w="2655">
                  <a:moveTo>
                    <a:pt x="115" y="0"/>
                  </a:moveTo>
                  <a:cubicBezTo>
                    <a:pt x="0" y="688"/>
                    <a:pt x="166" y="1286"/>
                    <a:pt x="726" y="1758"/>
                  </a:cubicBezTo>
                  <a:cubicBezTo>
                    <a:pt x="1030" y="2018"/>
                    <a:pt x="1413" y="2148"/>
                    <a:pt x="1798" y="2148"/>
                  </a:cubicBezTo>
                  <a:cubicBezTo>
                    <a:pt x="2072" y="2148"/>
                    <a:pt x="2348" y="2081"/>
                    <a:pt x="2598" y="1949"/>
                  </a:cubicBezTo>
                  <a:cubicBezTo>
                    <a:pt x="2654" y="1926"/>
                    <a:pt x="2650" y="1843"/>
                    <a:pt x="2604" y="1843"/>
                  </a:cubicBezTo>
                  <a:cubicBezTo>
                    <a:pt x="2598" y="1843"/>
                    <a:pt x="2592" y="1844"/>
                    <a:pt x="2585" y="1847"/>
                  </a:cubicBezTo>
                  <a:cubicBezTo>
                    <a:pt x="2398" y="1879"/>
                    <a:pt x="2212" y="1899"/>
                    <a:pt x="2027" y="1899"/>
                  </a:cubicBezTo>
                  <a:cubicBezTo>
                    <a:pt x="1634" y="1899"/>
                    <a:pt x="1251" y="1809"/>
                    <a:pt x="904" y="1567"/>
                  </a:cubicBezTo>
                  <a:cubicBezTo>
                    <a:pt x="420" y="1223"/>
                    <a:pt x="153" y="586"/>
                    <a:pt x="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35"/>
            <p:cNvSpPr/>
            <p:nvPr/>
          </p:nvSpPr>
          <p:spPr>
            <a:xfrm>
              <a:off x="5040925" y="2502588"/>
              <a:ext cx="23500" cy="46225"/>
            </a:xfrm>
            <a:custGeom>
              <a:rect b="b" l="l" r="r" t="t"/>
              <a:pathLst>
                <a:path extrusionOk="0" h="1849" w="940">
                  <a:moveTo>
                    <a:pt x="698" y="0"/>
                  </a:moveTo>
                  <a:cubicBezTo>
                    <a:pt x="669" y="0"/>
                    <a:pt x="641" y="16"/>
                    <a:pt x="634" y="50"/>
                  </a:cubicBezTo>
                  <a:cubicBezTo>
                    <a:pt x="532" y="305"/>
                    <a:pt x="596" y="623"/>
                    <a:pt x="532" y="890"/>
                  </a:cubicBezTo>
                  <a:cubicBezTo>
                    <a:pt x="443" y="1247"/>
                    <a:pt x="278" y="1565"/>
                    <a:pt x="10" y="1820"/>
                  </a:cubicBezTo>
                  <a:cubicBezTo>
                    <a:pt x="0" y="1830"/>
                    <a:pt x="6" y="1849"/>
                    <a:pt x="30" y="1849"/>
                  </a:cubicBezTo>
                  <a:cubicBezTo>
                    <a:pt x="35" y="1849"/>
                    <a:pt x="41" y="1848"/>
                    <a:pt x="49" y="1845"/>
                  </a:cubicBezTo>
                  <a:cubicBezTo>
                    <a:pt x="405" y="1692"/>
                    <a:pt x="609" y="1412"/>
                    <a:pt x="749" y="1056"/>
                  </a:cubicBezTo>
                  <a:cubicBezTo>
                    <a:pt x="851" y="788"/>
                    <a:pt x="940" y="292"/>
                    <a:pt x="762" y="37"/>
                  </a:cubicBezTo>
                  <a:cubicBezTo>
                    <a:pt x="750" y="13"/>
                    <a:pt x="723" y="0"/>
                    <a:pt x="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35"/>
            <p:cNvSpPr/>
            <p:nvPr/>
          </p:nvSpPr>
          <p:spPr>
            <a:xfrm>
              <a:off x="5040225" y="2431888"/>
              <a:ext cx="14975" cy="5675"/>
            </a:xfrm>
            <a:custGeom>
              <a:rect b="b" l="l" r="r" t="t"/>
              <a:pathLst>
                <a:path extrusionOk="0" h="227" w="599">
                  <a:moveTo>
                    <a:pt x="497" y="0"/>
                  </a:moveTo>
                  <a:cubicBezTo>
                    <a:pt x="369" y="0"/>
                    <a:pt x="242" y="64"/>
                    <a:pt x="89" y="64"/>
                  </a:cubicBezTo>
                  <a:cubicBezTo>
                    <a:pt x="26" y="64"/>
                    <a:pt x="0" y="178"/>
                    <a:pt x="64" y="191"/>
                  </a:cubicBezTo>
                  <a:cubicBezTo>
                    <a:pt x="122" y="215"/>
                    <a:pt x="183" y="227"/>
                    <a:pt x="244" y="227"/>
                  </a:cubicBezTo>
                  <a:cubicBezTo>
                    <a:pt x="344" y="227"/>
                    <a:pt x="443" y="196"/>
                    <a:pt x="522" y="140"/>
                  </a:cubicBezTo>
                  <a:cubicBezTo>
                    <a:pt x="599" y="89"/>
                    <a:pt x="573" y="0"/>
                    <a:pt x="4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35"/>
            <p:cNvSpPr/>
            <p:nvPr/>
          </p:nvSpPr>
          <p:spPr>
            <a:xfrm>
              <a:off x="5053750" y="2436138"/>
              <a:ext cx="11000" cy="6075"/>
            </a:xfrm>
            <a:custGeom>
              <a:rect b="b" l="l" r="r" t="t"/>
              <a:pathLst>
                <a:path extrusionOk="0" h="243" w="440">
                  <a:moveTo>
                    <a:pt x="327" y="0"/>
                  </a:moveTo>
                  <a:cubicBezTo>
                    <a:pt x="230" y="0"/>
                    <a:pt x="110" y="83"/>
                    <a:pt x="45" y="148"/>
                  </a:cubicBezTo>
                  <a:cubicBezTo>
                    <a:pt x="0" y="171"/>
                    <a:pt x="34" y="242"/>
                    <a:pt x="77" y="242"/>
                  </a:cubicBezTo>
                  <a:cubicBezTo>
                    <a:pt x="83" y="242"/>
                    <a:pt x="90" y="241"/>
                    <a:pt x="96" y="238"/>
                  </a:cubicBezTo>
                  <a:cubicBezTo>
                    <a:pt x="210" y="238"/>
                    <a:pt x="363" y="212"/>
                    <a:pt x="414" y="98"/>
                  </a:cubicBezTo>
                  <a:cubicBezTo>
                    <a:pt x="440" y="47"/>
                    <a:pt x="414" y="8"/>
                    <a:pt x="376" y="8"/>
                  </a:cubicBezTo>
                  <a:cubicBezTo>
                    <a:pt x="361" y="3"/>
                    <a:pt x="344" y="0"/>
                    <a:pt x="3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35"/>
            <p:cNvSpPr/>
            <p:nvPr/>
          </p:nvSpPr>
          <p:spPr>
            <a:xfrm>
              <a:off x="5066325" y="2441338"/>
              <a:ext cx="5275" cy="2350"/>
            </a:xfrm>
            <a:custGeom>
              <a:rect b="b" l="l" r="r" t="t"/>
              <a:pathLst>
                <a:path extrusionOk="0" h="94" w="211">
                  <a:moveTo>
                    <a:pt x="174" y="1"/>
                  </a:moveTo>
                  <a:cubicBezTo>
                    <a:pt x="171" y="1"/>
                    <a:pt x="168" y="2"/>
                    <a:pt x="166" y="4"/>
                  </a:cubicBezTo>
                  <a:cubicBezTo>
                    <a:pt x="128" y="17"/>
                    <a:pt x="102" y="30"/>
                    <a:pt x="51" y="30"/>
                  </a:cubicBezTo>
                  <a:cubicBezTo>
                    <a:pt x="0" y="30"/>
                    <a:pt x="13" y="93"/>
                    <a:pt x="51" y="93"/>
                  </a:cubicBezTo>
                  <a:cubicBezTo>
                    <a:pt x="102" y="93"/>
                    <a:pt x="153" y="81"/>
                    <a:pt x="179" y="55"/>
                  </a:cubicBezTo>
                  <a:cubicBezTo>
                    <a:pt x="210" y="24"/>
                    <a:pt x="190" y="1"/>
                    <a:pt x="1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 name="Google Shape;395;p35"/>
          <p:cNvGrpSpPr/>
          <p:nvPr/>
        </p:nvGrpSpPr>
        <p:grpSpPr>
          <a:xfrm>
            <a:off x="7119592" y="558620"/>
            <a:ext cx="1368828" cy="1136876"/>
            <a:chOff x="6512875" y="101427"/>
            <a:chExt cx="1518727" cy="1261374"/>
          </a:xfrm>
        </p:grpSpPr>
        <p:sp>
          <p:nvSpPr>
            <p:cNvPr id="396" name="Google Shape;396;p35"/>
            <p:cNvSpPr/>
            <p:nvPr/>
          </p:nvSpPr>
          <p:spPr>
            <a:xfrm>
              <a:off x="6512875" y="101427"/>
              <a:ext cx="1518727" cy="1261374"/>
            </a:xfrm>
            <a:custGeom>
              <a:rect b="b" l="l" r="r" t="t"/>
              <a:pathLst>
                <a:path extrusionOk="0" h="9837" w="11844">
                  <a:moveTo>
                    <a:pt x="8825" y="4748"/>
                  </a:moveTo>
                  <a:lnTo>
                    <a:pt x="8825" y="5066"/>
                  </a:lnTo>
                  <a:cubicBezTo>
                    <a:pt x="8825" y="5270"/>
                    <a:pt x="8812" y="5474"/>
                    <a:pt x="8800" y="5677"/>
                  </a:cubicBezTo>
                  <a:cubicBezTo>
                    <a:pt x="8787" y="5843"/>
                    <a:pt x="8749" y="5996"/>
                    <a:pt x="8723" y="6161"/>
                  </a:cubicBezTo>
                  <a:cubicBezTo>
                    <a:pt x="8672" y="6199"/>
                    <a:pt x="8621" y="6225"/>
                    <a:pt x="8596" y="6288"/>
                  </a:cubicBezTo>
                  <a:cubicBezTo>
                    <a:pt x="8571" y="6314"/>
                    <a:pt x="8558" y="6352"/>
                    <a:pt x="8532" y="6378"/>
                  </a:cubicBezTo>
                  <a:cubicBezTo>
                    <a:pt x="8443" y="6479"/>
                    <a:pt x="8443" y="6429"/>
                    <a:pt x="8354" y="6467"/>
                  </a:cubicBezTo>
                  <a:cubicBezTo>
                    <a:pt x="8290" y="6492"/>
                    <a:pt x="8252" y="6543"/>
                    <a:pt x="8189" y="6594"/>
                  </a:cubicBezTo>
                  <a:cubicBezTo>
                    <a:pt x="8112" y="6658"/>
                    <a:pt x="8036" y="6696"/>
                    <a:pt x="7934" y="6721"/>
                  </a:cubicBezTo>
                  <a:cubicBezTo>
                    <a:pt x="7959" y="6696"/>
                    <a:pt x="7959" y="6670"/>
                    <a:pt x="7959" y="6658"/>
                  </a:cubicBezTo>
                  <a:cubicBezTo>
                    <a:pt x="7988" y="6609"/>
                    <a:pt x="7951" y="6568"/>
                    <a:pt x="7909" y="6568"/>
                  </a:cubicBezTo>
                  <a:cubicBezTo>
                    <a:pt x="7896" y="6568"/>
                    <a:pt x="7882" y="6572"/>
                    <a:pt x="7870" y="6581"/>
                  </a:cubicBezTo>
                  <a:cubicBezTo>
                    <a:pt x="7832" y="6594"/>
                    <a:pt x="7590" y="6734"/>
                    <a:pt x="7565" y="6734"/>
                  </a:cubicBezTo>
                  <a:cubicBezTo>
                    <a:pt x="7565" y="6734"/>
                    <a:pt x="7552" y="6594"/>
                    <a:pt x="7552" y="6556"/>
                  </a:cubicBezTo>
                  <a:cubicBezTo>
                    <a:pt x="7552" y="6543"/>
                    <a:pt x="7539" y="6543"/>
                    <a:pt x="7539" y="6530"/>
                  </a:cubicBezTo>
                  <a:cubicBezTo>
                    <a:pt x="7768" y="6327"/>
                    <a:pt x="7947" y="6085"/>
                    <a:pt x="8150" y="5856"/>
                  </a:cubicBezTo>
                  <a:cubicBezTo>
                    <a:pt x="8367" y="5575"/>
                    <a:pt x="8621" y="5308"/>
                    <a:pt x="8762" y="4951"/>
                  </a:cubicBezTo>
                  <a:cubicBezTo>
                    <a:pt x="8800" y="4888"/>
                    <a:pt x="8812" y="4811"/>
                    <a:pt x="8825" y="4748"/>
                  </a:cubicBezTo>
                  <a:close/>
                  <a:moveTo>
                    <a:pt x="7478" y="142"/>
                  </a:moveTo>
                  <a:cubicBezTo>
                    <a:pt x="7940" y="142"/>
                    <a:pt x="8402" y="209"/>
                    <a:pt x="8838" y="329"/>
                  </a:cubicBezTo>
                  <a:cubicBezTo>
                    <a:pt x="9398" y="495"/>
                    <a:pt x="9958" y="737"/>
                    <a:pt x="10404" y="1119"/>
                  </a:cubicBezTo>
                  <a:cubicBezTo>
                    <a:pt x="10863" y="1475"/>
                    <a:pt x="11168" y="1985"/>
                    <a:pt x="11359" y="2545"/>
                  </a:cubicBezTo>
                  <a:cubicBezTo>
                    <a:pt x="11448" y="2812"/>
                    <a:pt x="11537" y="3105"/>
                    <a:pt x="11576" y="3385"/>
                  </a:cubicBezTo>
                  <a:cubicBezTo>
                    <a:pt x="11652" y="3742"/>
                    <a:pt x="11614" y="4060"/>
                    <a:pt x="11550" y="4378"/>
                  </a:cubicBezTo>
                  <a:cubicBezTo>
                    <a:pt x="11436" y="4964"/>
                    <a:pt x="11296" y="5575"/>
                    <a:pt x="11041" y="6136"/>
                  </a:cubicBezTo>
                  <a:cubicBezTo>
                    <a:pt x="10799" y="6670"/>
                    <a:pt x="10442" y="7167"/>
                    <a:pt x="9946" y="7485"/>
                  </a:cubicBezTo>
                  <a:cubicBezTo>
                    <a:pt x="9532" y="7744"/>
                    <a:pt x="9052" y="7876"/>
                    <a:pt x="8566" y="7876"/>
                  </a:cubicBezTo>
                  <a:cubicBezTo>
                    <a:pt x="8453" y="7876"/>
                    <a:pt x="8340" y="7869"/>
                    <a:pt x="8227" y="7855"/>
                  </a:cubicBezTo>
                  <a:cubicBezTo>
                    <a:pt x="8392" y="7587"/>
                    <a:pt x="8545" y="7307"/>
                    <a:pt x="8660" y="7014"/>
                  </a:cubicBezTo>
                  <a:cubicBezTo>
                    <a:pt x="8825" y="6543"/>
                    <a:pt x="8927" y="6047"/>
                    <a:pt x="8978" y="5537"/>
                  </a:cubicBezTo>
                  <a:cubicBezTo>
                    <a:pt x="8991" y="5270"/>
                    <a:pt x="9003" y="5002"/>
                    <a:pt x="8991" y="4722"/>
                  </a:cubicBezTo>
                  <a:cubicBezTo>
                    <a:pt x="8991" y="4569"/>
                    <a:pt x="8978" y="4404"/>
                    <a:pt x="8876" y="4302"/>
                  </a:cubicBezTo>
                  <a:cubicBezTo>
                    <a:pt x="8838" y="3856"/>
                    <a:pt x="8583" y="3436"/>
                    <a:pt x="8227" y="3156"/>
                  </a:cubicBezTo>
                  <a:cubicBezTo>
                    <a:pt x="7654" y="2710"/>
                    <a:pt x="6877" y="2558"/>
                    <a:pt x="6151" y="2481"/>
                  </a:cubicBezTo>
                  <a:cubicBezTo>
                    <a:pt x="5935" y="2461"/>
                    <a:pt x="5717" y="2450"/>
                    <a:pt x="5498" y="2450"/>
                  </a:cubicBezTo>
                  <a:cubicBezTo>
                    <a:pt x="4905" y="2450"/>
                    <a:pt x="4305" y="2527"/>
                    <a:pt x="3719" y="2685"/>
                  </a:cubicBezTo>
                  <a:cubicBezTo>
                    <a:pt x="4050" y="1781"/>
                    <a:pt x="4712" y="1030"/>
                    <a:pt x="5565" y="584"/>
                  </a:cubicBezTo>
                  <a:cubicBezTo>
                    <a:pt x="6157" y="277"/>
                    <a:pt x="6818" y="142"/>
                    <a:pt x="7478" y="142"/>
                  </a:cubicBezTo>
                  <a:close/>
                  <a:moveTo>
                    <a:pt x="5462" y="2626"/>
                  </a:moveTo>
                  <a:cubicBezTo>
                    <a:pt x="6010" y="2626"/>
                    <a:pt x="6561" y="2693"/>
                    <a:pt x="7093" y="2838"/>
                  </a:cubicBezTo>
                  <a:cubicBezTo>
                    <a:pt x="7794" y="3029"/>
                    <a:pt x="8545" y="3423"/>
                    <a:pt x="8685" y="4200"/>
                  </a:cubicBezTo>
                  <a:cubicBezTo>
                    <a:pt x="8685" y="4238"/>
                    <a:pt x="8698" y="4264"/>
                    <a:pt x="8698" y="4302"/>
                  </a:cubicBezTo>
                  <a:cubicBezTo>
                    <a:pt x="8685" y="4328"/>
                    <a:pt x="8685" y="4366"/>
                    <a:pt x="8698" y="4378"/>
                  </a:cubicBezTo>
                  <a:cubicBezTo>
                    <a:pt x="8698" y="4710"/>
                    <a:pt x="8558" y="5015"/>
                    <a:pt x="8367" y="5283"/>
                  </a:cubicBezTo>
                  <a:cubicBezTo>
                    <a:pt x="8150" y="5601"/>
                    <a:pt x="7896" y="5894"/>
                    <a:pt x="7641" y="6174"/>
                  </a:cubicBezTo>
                  <a:cubicBezTo>
                    <a:pt x="7132" y="6721"/>
                    <a:pt x="6508" y="7116"/>
                    <a:pt x="5820" y="7409"/>
                  </a:cubicBezTo>
                  <a:cubicBezTo>
                    <a:pt x="5158" y="7676"/>
                    <a:pt x="4432" y="7855"/>
                    <a:pt x="3719" y="7957"/>
                  </a:cubicBezTo>
                  <a:cubicBezTo>
                    <a:pt x="3425" y="8000"/>
                    <a:pt x="3143" y="8025"/>
                    <a:pt x="2856" y="8025"/>
                  </a:cubicBezTo>
                  <a:cubicBezTo>
                    <a:pt x="2721" y="8025"/>
                    <a:pt x="2585" y="8020"/>
                    <a:pt x="2446" y="8007"/>
                  </a:cubicBezTo>
                  <a:cubicBezTo>
                    <a:pt x="2051" y="7982"/>
                    <a:pt x="1605" y="7931"/>
                    <a:pt x="1236" y="7740"/>
                  </a:cubicBezTo>
                  <a:cubicBezTo>
                    <a:pt x="523" y="7371"/>
                    <a:pt x="39" y="6403"/>
                    <a:pt x="205" y="5601"/>
                  </a:cubicBezTo>
                  <a:cubicBezTo>
                    <a:pt x="281" y="5219"/>
                    <a:pt x="536" y="4901"/>
                    <a:pt x="587" y="4506"/>
                  </a:cubicBezTo>
                  <a:cubicBezTo>
                    <a:pt x="612" y="4200"/>
                    <a:pt x="485" y="3882"/>
                    <a:pt x="281" y="3678"/>
                  </a:cubicBezTo>
                  <a:cubicBezTo>
                    <a:pt x="447" y="3525"/>
                    <a:pt x="612" y="3373"/>
                    <a:pt x="790" y="3220"/>
                  </a:cubicBezTo>
                  <a:cubicBezTo>
                    <a:pt x="968" y="3472"/>
                    <a:pt x="1225" y="3559"/>
                    <a:pt x="1502" y="3559"/>
                  </a:cubicBezTo>
                  <a:cubicBezTo>
                    <a:pt x="1841" y="3559"/>
                    <a:pt x="2209" y="3428"/>
                    <a:pt x="2497" y="3309"/>
                  </a:cubicBezTo>
                  <a:cubicBezTo>
                    <a:pt x="3248" y="3016"/>
                    <a:pt x="3974" y="2736"/>
                    <a:pt x="4789" y="2659"/>
                  </a:cubicBezTo>
                  <a:cubicBezTo>
                    <a:pt x="5011" y="2637"/>
                    <a:pt x="5236" y="2626"/>
                    <a:pt x="5462" y="2626"/>
                  </a:cubicBezTo>
                  <a:close/>
                  <a:moveTo>
                    <a:pt x="8683" y="6539"/>
                  </a:moveTo>
                  <a:lnTo>
                    <a:pt x="8683" y="6539"/>
                  </a:lnTo>
                  <a:cubicBezTo>
                    <a:pt x="8658" y="6664"/>
                    <a:pt x="8620" y="6788"/>
                    <a:pt x="8571" y="6900"/>
                  </a:cubicBezTo>
                  <a:cubicBezTo>
                    <a:pt x="8239" y="7702"/>
                    <a:pt x="7666" y="8402"/>
                    <a:pt x="6966" y="8937"/>
                  </a:cubicBezTo>
                  <a:cubicBezTo>
                    <a:pt x="6597" y="9204"/>
                    <a:pt x="6177" y="9332"/>
                    <a:pt x="5756" y="9459"/>
                  </a:cubicBezTo>
                  <a:cubicBezTo>
                    <a:pt x="5332" y="9580"/>
                    <a:pt x="4895" y="9702"/>
                    <a:pt x="4458" y="9702"/>
                  </a:cubicBezTo>
                  <a:cubicBezTo>
                    <a:pt x="4437" y="9702"/>
                    <a:pt x="4415" y="9702"/>
                    <a:pt x="4394" y="9701"/>
                  </a:cubicBezTo>
                  <a:cubicBezTo>
                    <a:pt x="3592" y="9650"/>
                    <a:pt x="2764" y="9319"/>
                    <a:pt x="2102" y="8886"/>
                  </a:cubicBezTo>
                  <a:cubicBezTo>
                    <a:pt x="1593" y="8568"/>
                    <a:pt x="1160" y="8148"/>
                    <a:pt x="841" y="7676"/>
                  </a:cubicBezTo>
                  <a:lnTo>
                    <a:pt x="841" y="7676"/>
                  </a:lnTo>
                  <a:lnTo>
                    <a:pt x="905" y="7740"/>
                  </a:lnTo>
                  <a:cubicBezTo>
                    <a:pt x="1185" y="7957"/>
                    <a:pt x="1529" y="8071"/>
                    <a:pt x="1873" y="8135"/>
                  </a:cubicBezTo>
                  <a:cubicBezTo>
                    <a:pt x="2196" y="8187"/>
                    <a:pt x="2537" y="8231"/>
                    <a:pt x="2874" y="8231"/>
                  </a:cubicBezTo>
                  <a:cubicBezTo>
                    <a:pt x="2948" y="8231"/>
                    <a:pt x="3022" y="8229"/>
                    <a:pt x="3095" y="8224"/>
                  </a:cubicBezTo>
                  <a:cubicBezTo>
                    <a:pt x="3897" y="8198"/>
                    <a:pt x="4725" y="8007"/>
                    <a:pt x="5476" y="7753"/>
                  </a:cubicBezTo>
                  <a:cubicBezTo>
                    <a:pt x="6138" y="7536"/>
                    <a:pt x="6788" y="7218"/>
                    <a:pt x="7348" y="6747"/>
                  </a:cubicBezTo>
                  <a:cubicBezTo>
                    <a:pt x="7399" y="6721"/>
                    <a:pt x="7425" y="6683"/>
                    <a:pt x="7475" y="6632"/>
                  </a:cubicBezTo>
                  <a:lnTo>
                    <a:pt x="7475" y="6632"/>
                  </a:lnTo>
                  <a:cubicBezTo>
                    <a:pt x="7463" y="6721"/>
                    <a:pt x="7450" y="6836"/>
                    <a:pt x="7526" y="6874"/>
                  </a:cubicBezTo>
                  <a:cubicBezTo>
                    <a:pt x="7552" y="6889"/>
                    <a:pt x="7579" y="6896"/>
                    <a:pt x="7608" y="6896"/>
                  </a:cubicBezTo>
                  <a:cubicBezTo>
                    <a:pt x="7654" y="6896"/>
                    <a:pt x="7707" y="6880"/>
                    <a:pt x="7768" y="6849"/>
                  </a:cubicBezTo>
                  <a:lnTo>
                    <a:pt x="7768" y="6849"/>
                  </a:lnTo>
                  <a:cubicBezTo>
                    <a:pt x="7743" y="6887"/>
                    <a:pt x="7781" y="6938"/>
                    <a:pt x="7845" y="6938"/>
                  </a:cubicBezTo>
                  <a:cubicBezTo>
                    <a:pt x="8087" y="6925"/>
                    <a:pt x="8214" y="6823"/>
                    <a:pt x="8405" y="6696"/>
                  </a:cubicBezTo>
                  <a:cubicBezTo>
                    <a:pt x="8481" y="6632"/>
                    <a:pt x="8571" y="6632"/>
                    <a:pt x="8660" y="6581"/>
                  </a:cubicBezTo>
                  <a:cubicBezTo>
                    <a:pt x="8670" y="6562"/>
                    <a:pt x="8680" y="6549"/>
                    <a:pt x="8683" y="6539"/>
                  </a:cubicBezTo>
                  <a:close/>
                  <a:moveTo>
                    <a:pt x="7493" y="0"/>
                  </a:moveTo>
                  <a:cubicBezTo>
                    <a:pt x="6949" y="0"/>
                    <a:pt x="6406" y="93"/>
                    <a:pt x="5897" y="291"/>
                  </a:cubicBezTo>
                  <a:cubicBezTo>
                    <a:pt x="4827" y="699"/>
                    <a:pt x="3910" y="1590"/>
                    <a:pt x="3617" y="2723"/>
                  </a:cubicBezTo>
                  <a:cubicBezTo>
                    <a:pt x="3579" y="2736"/>
                    <a:pt x="3528" y="2761"/>
                    <a:pt x="3464" y="2774"/>
                  </a:cubicBezTo>
                  <a:cubicBezTo>
                    <a:pt x="3032" y="2914"/>
                    <a:pt x="2624" y="3105"/>
                    <a:pt x="2178" y="3258"/>
                  </a:cubicBezTo>
                  <a:cubicBezTo>
                    <a:pt x="1958" y="3340"/>
                    <a:pt x="1720" y="3403"/>
                    <a:pt x="1490" y="3403"/>
                  </a:cubicBezTo>
                  <a:cubicBezTo>
                    <a:pt x="1254" y="3403"/>
                    <a:pt x="1028" y="3337"/>
                    <a:pt x="841" y="3156"/>
                  </a:cubicBezTo>
                  <a:cubicBezTo>
                    <a:pt x="854" y="3156"/>
                    <a:pt x="854" y="3131"/>
                    <a:pt x="867" y="3131"/>
                  </a:cubicBezTo>
                  <a:cubicBezTo>
                    <a:pt x="925" y="3082"/>
                    <a:pt x="880" y="3020"/>
                    <a:pt x="828" y="3020"/>
                  </a:cubicBezTo>
                  <a:cubicBezTo>
                    <a:pt x="811" y="3020"/>
                    <a:pt x="793" y="3026"/>
                    <a:pt x="778" y="3041"/>
                  </a:cubicBezTo>
                  <a:cubicBezTo>
                    <a:pt x="536" y="3220"/>
                    <a:pt x="307" y="3423"/>
                    <a:pt x="90" y="3614"/>
                  </a:cubicBezTo>
                  <a:cubicBezTo>
                    <a:pt x="65" y="3640"/>
                    <a:pt x="65" y="3704"/>
                    <a:pt x="90" y="3729"/>
                  </a:cubicBezTo>
                  <a:cubicBezTo>
                    <a:pt x="421" y="4022"/>
                    <a:pt x="485" y="4442"/>
                    <a:pt x="319" y="4837"/>
                  </a:cubicBezTo>
                  <a:cubicBezTo>
                    <a:pt x="167" y="5168"/>
                    <a:pt x="26" y="5474"/>
                    <a:pt x="14" y="5843"/>
                  </a:cubicBezTo>
                  <a:cubicBezTo>
                    <a:pt x="1" y="6352"/>
                    <a:pt x="192" y="6874"/>
                    <a:pt x="510" y="7294"/>
                  </a:cubicBezTo>
                  <a:cubicBezTo>
                    <a:pt x="752" y="7931"/>
                    <a:pt x="1249" y="8466"/>
                    <a:pt x="1822" y="8861"/>
                  </a:cubicBezTo>
                  <a:cubicBezTo>
                    <a:pt x="2509" y="9344"/>
                    <a:pt x="3375" y="9714"/>
                    <a:pt x="4216" y="9816"/>
                  </a:cubicBezTo>
                  <a:cubicBezTo>
                    <a:pt x="4325" y="9830"/>
                    <a:pt x="4434" y="9837"/>
                    <a:pt x="4544" y="9837"/>
                  </a:cubicBezTo>
                  <a:cubicBezTo>
                    <a:pt x="4923" y="9837"/>
                    <a:pt x="5305" y="9759"/>
                    <a:pt x="5680" y="9650"/>
                  </a:cubicBezTo>
                  <a:cubicBezTo>
                    <a:pt x="6151" y="9497"/>
                    <a:pt x="6635" y="9370"/>
                    <a:pt x="7043" y="9090"/>
                  </a:cubicBezTo>
                  <a:cubicBezTo>
                    <a:pt x="7463" y="8797"/>
                    <a:pt x="7832" y="8440"/>
                    <a:pt x="8125" y="8020"/>
                  </a:cubicBezTo>
                  <a:cubicBezTo>
                    <a:pt x="8298" y="8055"/>
                    <a:pt x="8469" y="8071"/>
                    <a:pt x="8638" y="8071"/>
                  </a:cubicBezTo>
                  <a:cubicBezTo>
                    <a:pt x="9587" y="8071"/>
                    <a:pt x="10445" y="7545"/>
                    <a:pt x="10964" y="6734"/>
                  </a:cubicBezTo>
                  <a:cubicBezTo>
                    <a:pt x="11296" y="6187"/>
                    <a:pt x="11487" y="5588"/>
                    <a:pt x="11627" y="4964"/>
                  </a:cubicBezTo>
                  <a:cubicBezTo>
                    <a:pt x="11690" y="4646"/>
                    <a:pt x="11767" y="4328"/>
                    <a:pt x="11805" y="3996"/>
                  </a:cubicBezTo>
                  <a:cubicBezTo>
                    <a:pt x="11843" y="3678"/>
                    <a:pt x="11767" y="3360"/>
                    <a:pt x="11690" y="3041"/>
                  </a:cubicBezTo>
                  <a:cubicBezTo>
                    <a:pt x="11550" y="2456"/>
                    <a:pt x="11334" y="1895"/>
                    <a:pt x="10939" y="1424"/>
                  </a:cubicBezTo>
                  <a:cubicBezTo>
                    <a:pt x="10557" y="953"/>
                    <a:pt x="10035" y="635"/>
                    <a:pt x="9475" y="406"/>
                  </a:cubicBezTo>
                  <a:cubicBezTo>
                    <a:pt x="8853" y="144"/>
                    <a:pt x="8172" y="0"/>
                    <a:pt x="749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35"/>
            <p:cNvSpPr/>
            <p:nvPr/>
          </p:nvSpPr>
          <p:spPr>
            <a:xfrm>
              <a:off x="7528822" y="842197"/>
              <a:ext cx="102710" cy="84374"/>
            </a:xfrm>
            <a:custGeom>
              <a:rect b="b" l="l" r="r" t="t"/>
              <a:pathLst>
                <a:path extrusionOk="0" h="658" w="801">
                  <a:moveTo>
                    <a:pt x="727" y="1"/>
                  </a:moveTo>
                  <a:cubicBezTo>
                    <a:pt x="623" y="1"/>
                    <a:pt x="538" y="82"/>
                    <a:pt x="431" y="129"/>
                  </a:cubicBezTo>
                  <a:cubicBezTo>
                    <a:pt x="367" y="168"/>
                    <a:pt x="380" y="257"/>
                    <a:pt x="444" y="270"/>
                  </a:cubicBezTo>
                  <a:lnTo>
                    <a:pt x="444" y="295"/>
                  </a:lnTo>
                  <a:cubicBezTo>
                    <a:pt x="422" y="278"/>
                    <a:pt x="397" y="269"/>
                    <a:pt x="375" y="269"/>
                  </a:cubicBezTo>
                  <a:cubicBezTo>
                    <a:pt x="347" y="269"/>
                    <a:pt x="324" y="285"/>
                    <a:pt x="316" y="320"/>
                  </a:cubicBezTo>
                  <a:cubicBezTo>
                    <a:pt x="276" y="431"/>
                    <a:pt x="244" y="518"/>
                    <a:pt x="150" y="518"/>
                  </a:cubicBezTo>
                  <a:cubicBezTo>
                    <a:pt x="125" y="518"/>
                    <a:pt x="96" y="512"/>
                    <a:pt x="62" y="499"/>
                  </a:cubicBezTo>
                  <a:cubicBezTo>
                    <a:pt x="49" y="499"/>
                    <a:pt x="24" y="499"/>
                    <a:pt x="11" y="511"/>
                  </a:cubicBezTo>
                  <a:cubicBezTo>
                    <a:pt x="0" y="607"/>
                    <a:pt x="78" y="658"/>
                    <a:pt x="155" y="658"/>
                  </a:cubicBezTo>
                  <a:cubicBezTo>
                    <a:pt x="171" y="658"/>
                    <a:pt x="187" y="656"/>
                    <a:pt x="202" y="652"/>
                  </a:cubicBezTo>
                  <a:cubicBezTo>
                    <a:pt x="316" y="639"/>
                    <a:pt x="380" y="550"/>
                    <a:pt x="431" y="448"/>
                  </a:cubicBezTo>
                  <a:cubicBezTo>
                    <a:pt x="445" y="451"/>
                    <a:pt x="459" y="452"/>
                    <a:pt x="474" y="452"/>
                  </a:cubicBezTo>
                  <a:cubicBezTo>
                    <a:pt x="526" y="452"/>
                    <a:pt x="582" y="431"/>
                    <a:pt x="622" y="371"/>
                  </a:cubicBezTo>
                  <a:cubicBezTo>
                    <a:pt x="648" y="308"/>
                    <a:pt x="648" y="257"/>
                    <a:pt x="622" y="206"/>
                  </a:cubicBezTo>
                  <a:cubicBezTo>
                    <a:pt x="686" y="180"/>
                    <a:pt x="749" y="129"/>
                    <a:pt x="775" y="53"/>
                  </a:cubicBezTo>
                  <a:cubicBezTo>
                    <a:pt x="800" y="53"/>
                    <a:pt x="762" y="2"/>
                    <a:pt x="749" y="2"/>
                  </a:cubicBezTo>
                  <a:cubicBezTo>
                    <a:pt x="742" y="1"/>
                    <a:pt x="735" y="1"/>
                    <a:pt x="727"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35"/>
            <p:cNvSpPr/>
            <p:nvPr/>
          </p:nvSpPr>
          <p:spPr>
            <a:xfrm>
              <a:off x="7430600" y="990685"/>
              <a:ext cx="107455" cy="37955"/>
            </a:xfrm>
            <a:custGeom>
              <a:rect b="b" l="l" r="r" t="t"/>
              <a:pathLst>
                <a:path extrusionOk="0" h="296" w="838">
                  <a:moveTo>
                    <a:pt x="784" y="0"/>
                  </a:moveTo>
                  <a:cubicBezTo>
                    <a:pt x="778" y="0"/>
                    <a:pt x="771" y="1"/>
                    <a:pt x="764" y="3"/>
                  </a:cubicBezTo>
                  <a:cubicBezTo>
                    <a:pt x="675" y="54"/>
                    <a:pt x="611" y="117"/>
                    <a:pt x="509" y="156"/>
                  </a:cubicBezTo>
                  <a:cubicBezTo>
                    <a:pt x="452" y="175"/>
                    <a:pt x="366" y="207"/>
                    <a:pt x="291" y="207"/>
                  </a:cubicBezTo>
                  <a:cubicBezTo>
                    <a:pt x="217" y="207"/>
                    <a:pt x="153" y="175"/>
                    <a:pt x="140" y="67"/>
                  </a:cubicBezTo>
                  <a:cubicBezTo>
                    <a:pt x="140" y="52"/>
                    <a:pt x="131" y="45"/>
                    <a:pt x="122" y="45"/>
                  </a:cubicBezTo>
                  <a:cubicBezTo>
                    <a:pt x="115" y="45"/>
                    <a:pt x="107" y="49"/>
                    <a:pt x="102" y="54"/>
                  </a:cubicBezTo>
                  <a:cubicBezTo>
                    <a:pt x="0" y="194"/>
                    <a:pt x="178" y="296"/>
                    <a:pt x="306" y="296"/>
                  </a:cubicBezTo>
                  <a:cubicBezTo>
                    <a:pt x="484" y="296"/>
                    <a:pt x="713" y="194"/>
                    <a:pt x="815" y="54"/>
                  </a:cubicBezTo>
                  <a:cubicBezTo>
                    <a:pt x="837" y="32"/>
                    <a:pt x="821" y="0"/>
                    <a:pt x="784"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35"/>
            <p:cNvSpPr/>
            <p:nvPr/>
          </p:nvSpPr>
          <p:spPr>
            <a:xfrm>
              <a:off x="7428292" y="782059"/>
              <a:ext cx="124894" cy="100274"/>
            </a:xfrm>
            <a:custGeom>
              <a:rect b="b" l="l" r="r" t="t"/>
              <a:pathLst>
                <a:path extrusionOk="0" h="782" w="974">
                  <a:moveTo>
                    <a:pt x="948" y="0"/>
                  </a:moveTo>
                  <a:cubicBezTo>
                    <a:pt x="566" y="38"/>
                    <a:pt x="158" y="357"/>
                    <a:pt x="18" y="713"/>
                  </a:cubicBezTo>
                  <a:cubicBezTo>
                    <a:pt x="1" y="756"/>
                    <a:pt x="31" y="782"/>
                    <a:pt x="59" y="782"/>
                  </a:cubicBezTo>
                  <a:cubicBezTo>
                    <a:pt x="73" y="782"/>
                    <a:pt x="86" y="776"/>
                    <a:pt x="95" y="764"/>
                  </a:cubicBezTo>
                  <a:cubicBezTo>
                    <a:pt x="209" y="598"/>
                    <a:pt x="311" y="446"/>
                    <a:pt x="464" y="318"/>
                  </a:cubicBezTo>
                  <a:cubicBezTo>
                    <a:pt x="604" y="191"/>
                    <a:pt x="782" y="102"/>
                    <a:pt x="960" y="25"/>
                  </a:cubicBezTo>
                  <a:cubicBezTo>
                    <a:pt x="973" y="25"/>
                    <a:pt x="973" y="0"/>
                    <a:pt x="948"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35"/>
            <p:cNvSpPr/>
            <p:nvPr/>
          </p:nvSpPr>
          <p:spPr>
            <a:xfrm>
              <a:off x="6922819" y="580228"/>
              <a:ext cx="505601" cy="293128"/>
            </a:xfrm>
            <a:custGeom>
              <a:rect b="b" l="l" r="r" t="t"/>
              <a:pathLst>
                <a:path extrusionOk="0" h="2286" w="3943">
                  <a:moveTo>
                    <a:pt x="2413" y="1"/>
                  </a:moveTo>
                  <a:cubicBezTo>
                    <a:pt x="2084" y="1"/>
                    <a:pt x="1741" y="76"/>
                    <a:pt x="1413" y="135"/>
                  </a:cubicBezTo>
                  <a:cubicBezTo>
                    <a:pt x="955" y="212"/>
                    <a:pt x="471" y="301"/>
                    <a:pt x="13" y="403"/>
                  </a:cubicBezTo>
                  <a:cubicBezTo>
                    <a:pt x="1" y="403"/>
                    <a:pt x="0" y="443"/>
                    <a:pt x="9" y="443"/>
                  </a:cubicBezTo>
                  <a:cubicBezTo>
                    <a:pt x="10" y="443"/>
                    <a:pt x="11" y="442"/>
                    <a:pt x="13" y="441"/>
                  </a:cubicBezTo>
                  <a:cubicBezTo>
                    <a:pt x="790" y="364"/>
                    <a:pt x="1541" y="135"/>
                    <a:pt x="2318" y="110"/>
                  </a:cubicBezTo>
                  <a:cubicBezTo>
                    <a:pt x="2345" y="108"/>
                    <a:pt x="2372" y="108"/>
                    <a:pt x="2398" y="108"/>
                  </a:cubicBezTo>
                  <a:cubicBezTo>
                    <a:pt x="3109" y="108"/>
                    <a:pt x="3632" y="594"/>
                    <a:pt x="3718" y="1294"/>
                  </a:cubicBezTo>
                  <a:cubicBezTo>
                    <a:pt x="3425" y="874"/>
                    <a:pt x="2992" y="504"/>
                    <a:pt x="2496" y="377"/>
                  </a:cubicBezTo>
                  <a:cubicBezTo>
                    <a:pt x="2365" y="344"/>
                    <a:pt x="2235" y="330"/>
                    <a:pt x="2107" y="330"/>
                  </a:cubicBezTo>
                  <a:cubicBezTo>
                    <a:pt x="1500" y="330"/>
                    <a:pt x="920" y="643"/>
                    <a:pt x="331" y="695"/>
                  </a:cubicBezTo>
                  <a:cubicBezTo>
                    <a:pt x="267" y="695"/>
                    <a:pt x="242" y="772"/>
                    <a:pt x="306" y="810"/>
                  </a:cubicBezTo>
                  <a:cubicBezTo>
                    <a:pt x="624" y="976"/>
                    <a:pt x="840" y="1256"/>
                    <a:pt x="1044" y="1549"/>
                  </a:cubicBezTo>
                  <a:cubicBezTo>
                    <a:pt x="1222" y="1803"/>
                    <a:pt x="1413" y="1994"/>
                    <a:pt x="1706" y="2109"/>
                  </a:cubicBezTo>
                  <a:cubicBezTo>
                    <a:pt x="1999" y="2223"/>
                    <a:pt x="2356" y="2249"/>
                    <a:pt x="2674" y="2274"/>
                  </a:cubicBezTo>
                  <a:cubicBezTo>
                    <a:pt x="2765" y="2281"/>
                    <a:pt x="2857" y="2285"/>
                    <a:pt x="2950" y="2285"/>
                  </a:cubicBezTo>
                  <a:cubicBezTo>
                    <a:pt x="3210" y="2285"/>
                    <a:pt x="3474" y="2254"/>
                    <a:pt x="3718" y="2160"/>
                  </a:cubicBezTo>
                  <a:cubicBezTo>
                    <a:pt x="3790" y="2124"/>
                    <a:pt x="3772" y="2031"/>
                    <a:pt x="3706" y="2031"/>
                  </a:cubicBezTo>
                  <a:cubicBezTo>
                    <a:pt x="3701" y="2031"/>
                    <a:pt x="3697" y="2032"/>
                    <a:pt x="3693" y="2032"/>
                  </a:cubicBezTo>
                  <a:cubicBezTo>
                    <a:pt x="3458" y="2126"/>
                    <a:pt x="3203" y="2158"/>
                    <a:pt x="2948" y="2158"/>
                  </a:cubicBezTo>
                  <a:cubicBezTo>
                    <a:pt x="2856" y="2158"/>
                    <a:pt x="2765" y="2154"/>
                    <a:pt x="2674" y="2147"/>
                  </a:cubicBezTo>
                  <a:cubicBezTo>
                    <a:pt x="2318" y="2109"/>
                    <a:pt x="1948" y="2096"/>
                    <a:pt x="1630" y="1931"/>
                  </a:cubicBezTo>
                  <a:cubicBezTo>
                    <a:pt x="1337" y="1790"/>
                    <a:pt x="1184" y="1485"/>
                    <a:pt x="993" y="1230"/>
                  </a:cubicBezTo>
                  <a:cubicBezTo>
                    <a:pt x="866" y="1065"/>
                    <a:pt x="713" y="899"/>
                    <a:pt x="522" y="772"/>
                  </a:cubicBezTo>
                  <a:cubicBezTo>
                    <a:pt x="1048" y="675"/>
                    <a:pt x="1565" y="425"/>
                    <a:pt x="2096" y="425"/>
                  </a:cubicBezTo>
                  <a:cubicBezTo>
                    <a:pt x="2195" y="425"/>
                    <a:pt x="2294" y="433"/>
                    <a:pt x="2394" y="453"/>
                  </a:cubicBezTo>
                  <a:cubicBezTo>
                    <a:pt x="3056" y="581"/>
                    <a:pt x="3476" y="1128"/>
                    <a:pt x="3896" y="1599"/>
                  </a:cubicBezTo>
                  <a:cubicBezTo>
                    <a:pt x="3901" y="1614"/>
                    <a:pt x="3909" y="1619"/>
                    <a:pt x="3917" y="1619"/>
                  </a:cubicBezTo>
                  <a:cubicBezTo>
                    <a:pt x="3930" y="1619"/>
                    <a:pt x="3943" y="1603"/>
                    <a:pt x="3935" y="1587"/>
                  </a:cubicBezTo>
                  <a:cubicBezTo>
                    <a:pt x="3884" y="1510"/>
                    <a:pt x="3833" y="1421"/>
                    <a:pt x="3769" y="1345"/>
                  </a:cubicBezTo>
                  <a:cubicBezTo>
                    <a:pt x="3807" y="1345"/>
                    <a:pt x="3833" y="1345"/>
                    <a:pt x="3833" y="1294"/>
                  </a:cubicBezTo>
                  <a:cubicBezTo>
                    <a:pt x="3833" y="683"/>
                    <a:pt x="3273" y="110"/>
                    <a:pt x="2687" y="21"/>
                  </a:cubicBezTo>
                  <a:cubicBezTo>
                    <a:pt x="2597" y="7"/>
                    <a:pt x="2505" y="1"/>
                    <a:pt x="2413"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35"/>
            <p:cNvSpPr/>
            <p:nvPr/>
          </p:nvSpPr>
          <p:spPr>
            <a:xfrm>
              <a:off x="6908585" y="702942"/>
              <a:ext cx="424177" cy="228501"/>
            </a:xfrm>
            <a:custGeom>
              <a:rect b="b" l="l" r="r" t="t"/>
              <a:pathLst>
                <a:path extrusionOk="0" h="1782" w="3308">
                  <a:moveTo>
                    <a:pt x="32" y="1"/>
                  </a:moveTo>
                  <a:cubicBezTo>
                    <a:pt x="17" y="1"/>
                    <a:pt x="0" y="10"/>
                    <a:pt x="9" y="19"/>
                  </a:cubicBezTo>
                  <a:cubicBezTo>
                    <a:pt x="200" y="375"/>
                    <a:pt x="442" y="693"/>
                    <a:pt x="671" y="1012"/>
                  </a:cubicBezTo>
                  <a:cubicBezTo>
                    <a:pt x="837" y="1254"/>
                    <a:pt x="1002" y="1534"/>
                    <a:pt x="1270" y="1661"/>
                  </a:cubicBezTo>
                  <a:cubicBezTo>
                    <a:pt x="1473" y="1758"/>
                    <a:pt x="1698" y="1781"/>
                    <a:pt x="1923" y="1781"/>
                  </a:cubicBezTo>
                  <a:cubicBezTo>
                    <a:pt x="1994" y="1781"/>
                    <a:pt x="2065" y="1779"/>
                    <a:pt x="2136" y="1776"/>
                  </a:cubicBezTo>
                  <a:cubicBezTo>
                    <a:pt x="2327" y="1763"/>
                    <a:pt x="2518" y="1738"/>
                    <a:pt x="2709" y="1738"/>
                  </a:cubicBezTo>
                  <a:cubicBezTo>
                    <a:pt x="2874" y="1725"/>
                    <a:pt x="3065" y="1738"/>
                    <a:pt x="3231" y="1699"/>
                  </a:cubicBezTo>
                  <a:cubicBezTo>
                    <a:pt x="3294" y="1674"/>
                    <a:pt x="3307" y="1610"/>
                    <a:pt x="3256" y="1610"/>
                  </a:cubicBezTo>
                  <a:cubicBezTo>
                    <a:pt x="3196" y="1603"/>
                    <a:pt x="3134" y="1600"/>
                    <a:pt x="3072" y="1600"/>
                  </a:cubicBezTo>
                  <a:cubicBezTo>
                    <a:pt x="2816" y="1600"/>
                    <a:pt x="2544" y="1651"/>
                    <a:pt x="2288" y="1661"/>
                  </a:cubicBezTo>
                  <a:cubicBezTo>
                    <a:pt x="2150" y="1667"/>
                    <a:pt x="2001" y="1680"/>
                    <a:pt x="1854" y="1680"/>
                  </a:cubicBezTo>
                  <a:cubicBezTo>
                    <a:pt x="1665" y="1680"/>
                    <a:pt x="1479" y="1658"/>
                    <a:pt x="1321" y="1572"/>
                  </a:cubicBezTo>
                  <a:cubicBezTo>
                    <a:pt x="1015" y="1419"/>
                    <a:pt x="837" y="1075"/>
                    <a:pt x="646" y="821"/>
                  </a:cubicBezTo>
                  <a:cubicBezTo>
                    <a:pt x="455" y="541"/>
                    <a:pt x="264" y="260"/>
                    <a:pt x="47" y="6"/>
                  </a:cubicBezTo>
                  <a:cubicBezTo>
                    <a:pt x="44" y="2"/>
                    <a:pt x="38" y="1"/>
                    <a:pt x="32"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5"/>
            <p:cNvSpPr/>
            <p:nvPr/>
          </p:nvSpPr>
          <p:spPr>
            <a:xfrm>
              <a:off x="6753302" y="650241"/>
              <a:ext cx="592924" cy="349420"/>
            </a:xfrm>
            <a:custGeom>
              <a:rect b="b" l="l" r="r" t="t"/>
              <a:pathLst>
                <a:path extrusionOk="0" h="2725" w="4624">
                  <a:moveTo>
                    <a:pt x="20" y="1"/>
                  </a:moveTo>
                  <a:cubicBezTo>
                    <a:pt x="6" y="1"/>
                    <a:pt x="1" y="25"/>
                    <a:pt x="11" y="35"/>
                  </a:cubicBezTo>
                  <a:cubicBezTo>
                    <a:pt x="252" y="200"/>
                    <a:pt x="494" y="404"/>
                    <a:pt x="711" y="608"/>
                  </a:cubicBezTo>
                  <a:cubicBezTo>
                    <a:pt x="940" y="812"/>
                    <a:pt x="1080" y="1028"/>
                    <a:pt x="1144" y="1321"/>
                  </a:cubicBezTo>
                  <a:cubicBezTo>
                    <a:pt x="1258" y="1792"/>
                    <a:pt x="1564" y="2047"/>
                    <a:pt x="1921" y="2301"/>
                  </a:cubicBezTo>
                  <a:cubicBezTo>
                    <a:pt x="2300" y="2563"/>
                    <a:pt x="2691" y="2724"/>
                    <a:pt x="3145" y="2724"/>
                  </a:cubicBezTo>
                  <a:cubicBezTo>
                    <a:pt x="3178" y="2724"/>
                    <a:pt x="3211" y="2723"/>
                    <a:pt x="3245" y="2722"/>
                  </a:cubicBezTo>
                  <a:cubicBezTo>
                    <a:pt x="3703" y="2709"/>
                    <a:pt x="4149" y="2556"/>
                    <a:pt x="4556" y="2314"/>
                  </a:cubicBezTo>
                  <a:cubicBezTo>
                    <a:pt x="4624" y="2269"/>
                    <a:pt x="4582" y="2195"/>
                    <a:pt x="4528" y="2195"/>
                  </a:cubicBezTo>
                  <a:cubicBezTo>
                    <a:pt x="4521" y="2195"/>
                    <a:pt x="4513" y="2196"/>
                    <a:pt x="4505" y="2199"/>
                  </a:cubicBezTo>
                  <a:cubicBezTo>
                    <a:pt x="4114" y="2437"/>
                    <a:pt x="3678" y="2597"/>
                    <a:pt x="3229" y="2597"/>
                  </a:cubicBezTo>
                  <a:cubicBezTo>
                    <a:pt x="3196" y="2597"/>
                    <a:pt x="3163" y="2596"/>
                    <a:pt x="3130" y="2594"/>
                  </a:cubicBezTo>
                  <a:cubicBezTo>
                    <a:pt x="2608" y="2581"/>
                    <a:pt x="2201" y="2340"/>
                    <a:pt x="1793" y="2047"/>
                  </a:cubicBezTo>
                  <a:cubicBezTo>
                    <a:pt x="1589" y="1881"/>
                    <a:pt x="1386" y="1703"/>
                    <a:pt x="1284" y="1448"/>
                  </a:cubicBezTo>
                  <a:cubicBezTo>
                    <a:pt x="1220" y="1257"/>
                    <a:pt x="1207" y="1041"/>
                    <a:pt x="1080" y="862"/>
                  </a:cubicBezTo>
                  <a:cubicBezTo>
                    <a:pt x="838" y="480"/>
                    <a:pt x="393" y="239"/>
                    <a:pt x="36" y="9"/>
                  </a:cubicBezTo>
                  <a:cubicBezTo>
                    <a:pt x="30" y="3"/>
                    <a:pt x="24" y="1"/>
                    <a:pt x="20"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5"/>
            <p:cNvSpPr/>
            <p:nvPr/>
          </p:nvSpPr>
          <p:spPr>
            <a:xfrm>
              <a:off x="6857935" y="534579"/>
              <a:ext cx="615236" cy="230810"/>
            </a:xfrm>
            <a:custGeom>
              <a:rect b="b" l="l" r="r" t="t"/>
              <a:pathLst>
                <a:path extrusionOk="0" h="1800" w="4798">
                  <a:moveTo>
                    <a:pt x="2733" y="0"/>
                  </a:moveTo>
                  <a:cubicBezTo>
                    <a:pt x="2384" y="0"/>
                    <a:pt x="2040" y="61"/>
                    <a:pt x="1716" y="160"/>
                  </a:cubicBezTo>
                  <a:cubicBezTo>
                    <a:pt x="1335" y="281"/>
                    <a:pt x="966" y="438"/>
                    <a:pt x="589" y="438"/>
                  </a:cubicBezTo>
                  <a:cubicBezTo>
                    <a:pt x="411" y="438"/>
                    <a:pt x="231" y="403"/>
                    <a:pt x="48" y="313"/>
                  </a:cubicBezTo>
                  <a:cubicBezTo>
                    <a:pt x="44" y="311"/>
                    <a:pt x="41" y="310"/>
                    <a:pt x="37" y="310"/>
                  </a:cubicBezTo>
                  <a:cubicBezTo>
                    <a:pt x="16" y="310"/>
                    <a:pt x="0" y="340"/>
                    <a:pt x="22" y="351"/>
                  </a:cubicBezTo>
                  <a:cubicBezTo>
                    <a:pt x="194" y="472"/>
                    <a:pt x="395" y="517"/>
                    <a:pt x="598" y="517"/>
                  </a:cubicBezTo>
                  <a:cubicBezTo>
                    <a:pt x="802" y="517"/>
                    <a:pt x="1009" y="472"/>
                    <a:pt x="1194" y="415"/>
                  </a:cubicBezTo>
                  <a:cubicBezTo>
                    <a:pt x="1703" y="275"/>
                    <a:pt x="2161" y="71"/>
                    <a:pt x="2696" y="71"/>
                  </a:cubicBezTo>
                  <a:cubicBezTo>
                    <a:pt x="2706" y="71"/>
                    <a:pt x="2715" y="71"/>
                    <a:pt x="2725" y="71"/>
                  </a:cubicBezTo>
                  <a:cubicBezTo>
                    <a:pt x="3696" y="71"/>
                    <a:pt x="4644" y="705"/>
                    <a:pt x="4593" y="1752"/>
                  </a:cubicBezTo>
                  <a:cubicBezTo>
                    <a:pt x="4593" y="1784"/>
                    <a:pt x="4619" y="1800"/>
                    <a:pt x="4644" y="1800"/>
                  </a:cubicBezTo>
                  <a:cubicBezTo>
                    <a:pt x="4670" y="1800"/>
                    <a:pt x="4695" y="1784"/>
                    <a:pt x="4695" y="1752"/>
                  </a:cubicBezTo>
                  <a:cubicBezTo>
                    <a:pt x="4797" y="873"/>
                    <a:pt x="3957" y="173"/>
                    <a:pt x="3167" y="33"/>
                  </a:cubicBezTo>
                  <a:cubicBezTo>
                    <a:pt x="3022" y="10"/>
                    <a:pt x="2877" y="0"/>
                    <a:pt x="273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5"/>
            <p:cNvSpPr/>
            <p:nvPr/>
          </p:nvSpPr>
          <p:spPr>
            <a:xfrm>
              <a:off x="6682007" y="627673"/>
              <a:ext cx="511756" cy="416483"/>
            </a:xfrm>
            <a:custGeom>
              <a:rect b="b" l="l" r="r" t="t"/>
              <a:pathLst>
                <a:path extrusionOk="0" h="3248" w="3991">
                  <a:moveTo>
                    <a:pt x="53" y="0"/>
                  </a:moveTo>
                  <a:cubicBezTo>
                    <a:pt x="28" y="0"/>
                    <a:pt x="1" y="35"/>
                    <a:pt x="32" y="45"/>
                  </a:cubicBezTo>
                  <a:cubicBezTo>
                    <a:pt x="426" y="364"/>
                    <a:pt x="758" y="707"/>
                    <a:pt x="885" y="1229"/>
                  </a:cubicBezTo>
                  <a:cubicBezTo>
                    <a:pt x="949" y="1484"/>
                    <a:pt x="987" y="1739"/>
                    <a:pt x="1076" y="1993"/>
                  </a:cubicBezTo>
                  <a:cubicBezTo>
                    <a:pt x="1140" y="2184"/>
                    <a:pt x="1254" y="2363"/>
                    <a:pt x="1381" y="2503"/>
                  </a:cubicBezTo>
                  <a:cubicBezTo>
                    <a:pt x="1826" y="3056"/>
                    <a:pt x="2464" y="3248"/>
                    <a:pt x="3121" y="3248"/>
                  </a:cubicBezTo>
                  <a:cubicBezTo>
                    <a:pt x="3387" y="3248"/>
                    <a:pt x="3655" y="3216"/>
                    <a:pt x="3915" y="3165"/>
                  </a:cubicBezTo>
                  <a:cubicBezTo>
                    <a:pt x="3919" y="3166"/>
                    <a:pt x="3923" y="3166"/>
                    <a:pt x="3927" y="3166"/>
                  </a:cubicBezTo>
                  <a:cubicBezTo>
                    <a:pt x="3990" y="3166"/>
                    <a:pt x="3976" y="3063"/>
                    <a:pt x="3915" y="3063"/>
                  </a:cubicBezTo>
                  <a:cubicBezTo>
                    <a:pt x="3616" y="3078"/>
                    <a:pt x="3312" y="3117"/>
                    <a:pt x="3009" y="3117"/>
                  </a:cubicBezTo>
                  <a:cubicBezTo>
                    <a:pt x="2784" y="3117"/>
                    <a:pt x="2559" y="3095"/>
                    <a:pt x="2336" y="3025"/>
                  </a:cubicBezTo>
                  <a:cubicBezTo>
                    <a:pt x="1929" y="2885"/>
                    <a:pt x="1560" y="2579"/>
                    <a:pt x="1331" y="2197"/>
                  </a:cubicBezTo>
                  <a:cubicBezTo>
                    <a:pt x="1101" y="1802"/>
                    <a:pt x="1101" y="1306"/>
                    <a:pt x="898" y="898"/>
                  </a:cubicBezTo>
                  <a:cubicBezTo>
                    <a:pt x="745" y="529"/>
                    <a:pt x="439" y="160"/>
                    <a:pt x="70" y="7"/>
                  </a:cubicBezTo>
                  <a:cubicBezTo>
                    <a:pt x="65" y="2"/>
                    <a:pt x="59" y="0"/>
                    <a:pt x="5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5"/>
            <p:cNvSpPr/>
            <p:nvPr/>
          </p:nvSpPr>
          <p:spPr>
            <a:xfrm>
              <a:off x="6624561" y="637931"/>
              <a:ext cx="323133" cy="476750"/>
            </a:xfrm>
            <a:custGeom>
              <a:rect b="b" l="l" r="r" t="t"/>
              <a:pathLst>
                <a:path extrusionOk="0" h="3718" w="2520">
                  <a:moveTo>
                    <a:pt x="49" y="0"/>
                  </a:moveTo>
                  <a:cubicBezTo>
                    <a:pt x="31" y="0"/>
                    <a:pt x="1" y="21"/>
                    <a:pt x="21" y="42"/>
                  </a:cubicBezTo>
                  <a:cubicBezTo>
                    <a:pt x="289" y="385"/>
                    <a:pt x="543" y="755"/>
                    <a:pt x="594" y="1200"/>
                  </a:cubicBezTo>
                  <a:cubicBezTo>
                    <a:pt x="633" y="1633"/>
                    <a:pt x="658" y="2054"/>
                    <a:pt x="824" y="2474"/>
                  </a:cubicBezTo>
                  <a:cubicBezTo>
                    <a:pt x="1104" y="3136"/>
                    <a:pt x="1779" y="3480"/>
                    <a:pt x="2415" y="3709"/>
                  </a:cubicBezTo>
                  <a:cubicBezTo>
                    <a:pt x="2425" y="3715"/>
                    <a:pt x="2435" y="3717"/>
                    <a:pt x="2443" y="3717"/>
                  </a:cubicBezTo>
                  <a:cubicBezTo>
                    <a:pt x="2492" y="3717"/>
                    <a:pt x="2520" y="3641"/>
                    <a:pt x="2466" y="3620"/>
                  </a:cubicBezTo>
                  <a:cubicBezTo>
                    <a:pt x="2148" y="3480"/>
                    <a:pt x="1817" y="3352"/>
                    <a:pt x="1511" y="3136"/>
                  </a:cubicBezTo>
                  <a:cubicBezTo>
                    <a:pt x="1155" y="2881"/>
                    <a:pt x="938" y="2550"/>
                    <a:pt x="824" y="2143"/>
                  </a:cubicBezTo>
                  <a:cubicBezTo>
                    <a:pt x="709" y="1735"/>
                    <a:pt x="760" y="1290"/>
                    <a:pt x="633" y="895"/>
                  </a:cubicBezTo>
                  <a:cubicBezTo>
                    <a:pt x="518" y="551"/>
                    <a:pt x="289" y="296"/>
                    <a:pt x="60" y="3"/>
                  </a:cubicBezTo>
                  <a:cubicBezTo>
                    <a:pt x="57" y="1"/>
                    <a:pt x="54" y="0"/>
                    <a:pt x="4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35"/>
            <p:cNvSpPr/>
            <p:nvPr/>
          </p:nvSpPr>
          <p:spPr>
            <a:xfrm>
              <a:off x="6588016" y="700891"/>
              <a:ext cx="202599" cy="404558"/>
            </a:xfrm>
            <a:custGeom>
              <a:rect b="b" l="l" r="r" t="t"/>
              <a:pathLst>
                <a:path extrusionOk="0" h="3155" w="1580">
                  <a:moveTo>
                    <a:pt x="174" y="1"/>
                  </a:moveTo>
                  <a:cubicBezTo>
                    <a:pt x="160" y="1"/>
                    <a:pt x="146" y="7"/>
                    <a:pt x="154" y="22"/>
                  </a:cubicBezTo>
                  <a:cubicBezTo>
                    <a:pt x="243" y="391"/>
                    <a:pt x="64" y="760"/>
                    <a:pt x="26" y="1117"/>
                  </a:cubicBezTo>
                  <a:cubicBezTo>
                    <a:pt x="1" y="1435"/>
                    <a:pt x="90" y="1754"/>
                    <a:pt x="217" y="2059"/>
                  </a:cubicBezTo>
                  <a:cubicBezTo>
                    <a:pt x="459" y="2619"/>
                    <a:pt x="841" y="3052"/>
                    <a:pt x="1465" y="3154"/>
                  </a:cubicBezTo>
                  <a:cubicBezTo>
                    <a:pt x="1541" y="3141"/>
                    <a:pt x="1580" y="3027"/>
                    <a:pt x="1491" y="3027"/>
                  </a:cubicBezTo>
                  <a:cubicBezTo>
                    <a:pt x="841" y="2900"/>
                    <a:pt x="472" y="2416"/>
                    <a:pt x="255" y="1817"/>
                  </a:cubicBezTo>
                  <a:cubicBezTo>
                    <a:pt x="128" y="1473"/>
                    <a:pt x="128" y="1155"/>
                    <a:pt x="192" y="799"/>
                  </a:cubicBezTo>
                  <a:cubicBezTo>
                    <a:pt x="243" y="531"/>
                    <a:pt x="281" y="276"/>
                    <a:pt x="192" y="9"/>
                  </a:cubicBezTo>
                  <a:cubicBezTo>
                    <a:pt x="192" y="4"/>
                    <a:pt x="183" y="1"/>
                    <a:pt x="174"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35"/>
            <p:cNvSpPr/>
            <p:nvPr/>
          </p:nvSpPr>
          <p:spPr>
            <a:xfrm>
              <a:off x="6917818" y="485596"/>
              <a:ext cx="594463" cy="225937"/>
            </a:xfrm>
            <a:custGeom>
              <a:rect b="b" l="l" r="r" t="t"/>
              <a:pathLst>
                <a:path extrusionOk="0" h="1762" w="4636">
                  <a:moveTo>
                    <a:pt x="2091" y="0"/>
                  </a:moveTo>
                  <a:cubicBezTo>
                    <a:pt x="1901" y="0"/>
                    <a:pt x="1710" y="12"/>
                    <a:pt x="1516" y="33"/>
                  </a:cubicBezTo>
                  <a:cubicBezTo>
                    <a:pt x="1020" y="96"/>
                    <a:pt x="447" y="186"/>
                    <a:pt x="1" y="415"/>
                  </a:cubicBezTo>
                  <a:lnTo>
                    <a:pt x="1" y="427"/>
                  </a:lnTo>
                  <a:cubicBezTo>
                    <a:pt x="447" y="377"/>
                    <a:pt x="892" y="211"/>
                    <a:pt x="1338" y="147"/>
                  </a:cubicBezTo>
                  <a:cubicBezTo>
                    <a:pt x="1593" y="113"/>
                    <a:pt x="1844" y="90"/>
                    <a:pt x="2093" y="90"/>
                  </a:cubicBezTo>
                  <a:cubicBezTo>
                    <a:pt x="2305" y="90"/>
                    <a:pt x="2515" y="106"/>
                    <a:pt x="2726" y="147"/>
                  </a:cubicBezTo>
                  <a:cubicBezTo>
                    <a:pt x="3108" y="211"/>
                    <a:pt x="3490" y="351"/>
                    <a:pt x="3821" y="568"/>
                  </a:cubicBezTo>
                  <a:cubicBezTo>
                    <a:pt x="4012" y="695"/>
                    <a:pt x="4190" y="860"/>
                    <a:pt x="4317" y="1051"/>
                  </a:cubicBezTo>
                  <a:cubicBezTo>
                    <a:pt x="4458" y="1255"/>
                    <a:pt x="4508" y="1459"/>
                    <a:pt x="4521" y="1714"/>
                  </a:cubicBezTo>
                  <a:cubicBezTo>
                    <a:pt x="4521" y="1745"/>
                    <a:pt x="4550" y="1761"/>
                    <a:pt x="4579" y="1761"/>
                  </a:cubicBezTo>
                  <a:cubicBezTo>
                    <a:pt x="4607" y="1761"/>
                    <a:pt x="4636" y="1745"/>
                    <a:pt x="4636" y="1714"/>
                  </a:cubicBezTo>
                  <a:cubicBezTo>
                    <a:pt x="4636" y="822"/>
                    <a:pt x="3719" y="287"/>
                    <a:pt x="2930" y="96"/>
                  </a:cubicBezTo>
                  <a:cubicBezTo>
                    <a:pt x="2655" y="28"/>
                    <a:pt x="2375" y="0"/>
                    <a:pt x="2091"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35"/>
            <p:cNvSpPr/>
            <p:nvPr/>
          </p:nvSpPr>
          <p:spPr>
            <a:xfrm>
              <a:off x="7121956" y="691658"/>
              <a:ext cx="174902" cy="116815"/>
            </a:xfrm>
            <a:custGeom>
              <a:rect b="b" l="l" r="r" t="t"/>
              <a:pathLst>
                <a:path extrusionOk="0" h="911" w="1364">
                  <a:moveTo>
                    <a:pt x="521" y="1"/>
                  </a:moveTo>
                  <a:cubicBezTo>
                    <a:pt x="397" y="1"/>
                    <a:pt x="278" y="26"/>
                    <a:pt x="179" y="81"/>
                  </a:cubicBezTo>
                  <a:cubicBezTo>
                    <a:pt x="1" y="170"/>
                    <a:pt x="1" y="336"/>
                    <a:pt x="102" y="476"/>
                  </a:cubicBezTo>
                  <a:cubicBezTo>
                    <a:pt x="179" y="578"/>
                    <a:pt x="268" y="680"/>
                    <a:pt x="383" y="743"/>
                  </a:cubicBezTo>
                  <a:cubicBezTo>
                    <a:pt x="510" y="807"/>
                    <a:pt x="637" y="832"/>
                    <a:pt x="752" y="909"/>
                  </a:cubicBezTo>
                  <a:cubicBezTo>
                    <a:pt x="755" y="910"/>
                    <a:pt x="758" y="911"/>
                    <a:pt x="761" y="911"/>
                  </a:cubicBezTo>
                  <a:cubicBezTo>
                    <a:pt x="788" y="911"/>
                    <a:pt x="825" y="869"/>
                    <a:pt x="803" y="858"/>
                  </a:cubicBezTo>
                  <a:cubicBezTo>
                    <a:pt x="701" y="781"/>
                    <a:pt x="586" y="743"/>
                    <a:pt x="459" y="705"/>
                  </a:cubicBezTo>
                  <a:cubicBezTo>
                    <a:pt x="357" y="654"/>
                    <a:pt x="268" y="578"/>
                    <a:pt x="217" y="476"/>
                  </a:cubicBezTo>
                  <a:cubicBezTo>
                    <a:pt x="192" y="450"/>
                    <a:pt x="179" y="425"/>
                    <a:pt x="141" y="399"/>
                  </a:cubicBezTo>
                  <a:cubicBezTo>
                    <a:pt x="166" y="323"/>
                    <a:pt x="179" y="259"/>
                    <a:pt x="192" y="170"/>
                  </a:cubicBezTo>
                  <a:cubicBezTo>
                    <a:pt x="230" y="145"/>
                    <a:pt x="306" y="132"/>
                    <a:pt x="357" y="107"/>
                  </a:cubicBezTo>
                  <a:cubicBezTo>
                    <a:pt x="417" y="95"/>
                    <a:pt x="474" y="90"/>
                    <a:pt x="530" y="90"/>
                  </a:cubicBezTo>
                  <a:cubicBezTo>
                    <a:pt x="843" y="90"/>
                    <a:pt x="1098" y="262"/>
                    <a:pt x="1325" y="489"/>
                  </a:cubicBezTo>
                  <a:cubicBezTo>
                    <a:pt x="1330" y="505"/>
                    <a:pt x="1338" y="512"/>
                    <a:pt x="1345" y="512"/>
                  </a:cubicBezTo>
                  <a:cubicBezTo>
                    <a:pt x="1354" y="512"/>
                    <a:pt x="1363" y="498"/>
                    <a:pt x="1363" y="476"/>
                  </a:cubicBezTo>
                  <a:cubicBezTo>
                    <a:pt x="1233" y="187"/>
                    <a:pt x="858" y="1"/>
                    <a:pt x="521"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35"/>
            <p:cNvSpPr/>
            <p:nvPr/>
          </p:nvSpPr>
          <p:spPr>
            <a:xfrm>
              <a:off x="7606913" y="203624"/>
              <a:ext cx="289153" cy="245427"/>
            </a:xfrm>
            <a:custGeom>
              <a:rect b="b" l="l" r="r" t="t"/>
              <a:pathLst>
                <a:path extrusionOk="0" h="1914" w="2255">
                  <a:moveTo>
                    <a:pt x="803" y="67"/>
                  </a:moveTo>
                  <a:cubicBezTo>
                    <a:pt x="803" y="80"/>
                    <a:pt x="803" y="93"/>
                    <a:pt x="815" y="118"/>
                  </a:cubicBezTo>
                  <a:cubicBezTo>
                    <a:pt x="879" y="182"/>
                    <a:pt x="930" y="207"/>
                    <a:pt x="1006" y="207"/>
                  </a:cubicBezTo>
                  <a:cubicBezTo>
                    <a:pt x="1015" y="208"/>
                    <a:pt x="1024" y="208"/>
                    <a:pt x="1035" y="208"/>
                  </a:cubicBezTo>
                  <a:cubicBezTo>
                    <a:pt x="1089" y="208"/>
                    <a:pt x="1171" y="198"/>
                    <a:pt x="1249" y="198"/>
                  </a:cubicBezTo>
                  <a:cubicBezTo>
                    <a:pt x="1367" y="198"/>
                    <a:pt x="1477" y="221"/>
                    <a:pt x="1477" y="335"/>
                  </a:cubicBezTo>
                  <a:cubicBezTo>
                    <a:pt x="1477" y="381"/>
                    <a:pt x="1511" y="413"/>
                    <a:pt x="1544" y="413"/>
                  </a:cubicBezTo>
                  <a:cubicBezTo>
                    <a:pt x="1556" y="413"/>
                    <a:pt x="1569" y="409"/>
                    <a:pt x="1579" y="398"/>
                  </a:cubicBezTo>
                  <a:cubicBezTo>
                    <a:pt x="1630" y="411"/>
                    <a:pt x="1681" y="449"/>
                    <a:pt x="1732" y="462"/>
                  </a:cubicBezTo>
                  <a:cubicBezTo>
                    <a:pt x="1732" y="475"/>
                    <a:pt x="1732" y="500"/>
                    <a:pt x="1745" y="513"/>
                  </a:cubicBezTo>
                  <a:cubicBezTo>
                    <a:pt x="1758" y="538"/>
                    <a:pt x="1758" y="576"/>
                    <a:pt x="1770" y="602"/>
                  </a:cubicBezTo>
                  <a:cubicBezTo>
                    <a:pt x="1796" y="653"/>
                    <a:pt x="1821" y="666"/>
                    <a:pt x="1859" y="704"/>
                  </a:cubicBezTo>
                  <a:cubicBezTo>
                    <a:pt x="1936" y="742"/>
                    <a:pt x="2000" y="767"/>
                    <a:pt x="2050" y="857"/>
                  </a:cubicBezTo>
                  <a:cubicBezTo>
                    <a:pt x="2101" y="1022"/>
                    <a:pt x="2063" y="1073"/>
                    <a:pt x="2000" y="1149"/>
                  </a:cubicBezTo>
                  <a:cubicBezTo>
                    <a:pt x="1936" y="1239"/>
                    <a:pt x="1949" y="1302"/>
                    <a:pt x="1961" y="1404"/>
                  </a:cubicBezTo>
                  <a:cubicBezTo>
                    <a:pt x="1988" y="1632"/>
                    <a:pt x="1797" y="1727"/>
                    <a:pt x="1605" y="1727"/>
                  </a:cubicBezTo>
                  <a:cubicBezTo>
                    <a:pt x="1518" y="1727"/>
                    <a:pt x="1430" y="1707"/>
                    <a:pt x="1363" y="1671"/>
                  </a:cubicBezTo>
                  <a:cubicBezTo>
                    <a:pt x="1350" y="1667"/>
                    <a:pt x="1337" y="1664"/>
                    <a:pt x="1326" y="1664"/>
                  </a:cubicBezTo>
                  <a:cubicBezTo>
                    <a:pt x="1302" y="1664"/>
                    <a:pt x="1282" y="1676"/>
                    <a:pt x="1274" y="1710"/>
                  </a:cubicBezTo>
                  <a:lnTo>
                    <a:pt x="1248" y="1722"/>
                  </a:lnTo>
                  <a:cubicBezTo>
                    <a:pt x="1223" y="1671"/>
                    <a:pt x="1210" y="1608"/>
                    <a:pt x="1185" y="1544"/>
                  </a:cubicBezTo>
                  <a:cubicBezTo>
                    <a:pt x="1175" y="1505"/>
                    <a:pt x="1143" y="1489"/>
                    <a:pt x="1111" y="1489"/>
                  </a:cubicBezTo>
                  <a:cubicBezTo>
                    <a:pt x="1101" y="1489"/>
                    <a:pt x="1092" y="1490"/>
                    <a:pt x="1083" y="1493"/>
                  </a:cubicBezTo>
                  <a:cubicBezTo>
                    <a:pt x="955" y="1544"/>
                    <a:pt x="828" y="1608"/>
                    <a:pt x="688" y="1659"/>
                  </a:cubicBezTo>
                  <a:cubicBezTo>
                    <a:pt x="726" y="1557"/>
                    <a:pt x="764" y="1468"/>
                    <a:pt x="790" y="1353"/>
                  </a:cubicBezTo>
                  <a:cubicBezTo>
                    <a:pt x="803" y="1277"/>
                    <a:pt x="853" y="1175"/>
                    <a:pt x="790" y="1111"/>
                  </a:cubicBezTo>
                  <a:cubicBezTo>
                    <a:pt x="763" y="1084"/>
                    <a:pt x="725" y="1073"/>
                    <a:pt x="684" y="1073"/>
                  </a:cubicBezTo>
                  <a:cubicBezTo>
                    <a:pt x="611" y="1073"/>
                    <a:pt x="524" y="1109"/>
                    <a:pt x="459" y="1149"/>
                  </a:cubicBezTo>
                  <a:cubicBezTo>
                    <a:pt x="522" y="1086"/>
                    <a:pt x="624" y="1035"/>
                    <a:pt x="713" y="1009"/>
                  </a:cubicBezTo>
                  <a:cubicBezTo>
                    <a:pt x="790" y="971"/>
                    <a:pt x="777" y="857"/>
                    <a:pt x="688" y="857"/>
                  </a:cubicBezTo>
                  <a:lnTo>
                    <a:pt x="484" y="857"/>
                  </a:lnTo>
                  <a:cubicBezTo>
                    <a:pt x="535" y="831"/>
                    <a:pt x="573" y="818"/>
                    <a:pt x="612" y="780"/>
                  </a:cubicBezTo>
                  <a:cubicBezTo>
                    <a:pt x="650" y="755"/>
                    <a:pt x="662" y="704"/>
                    <a:pt x="624" y="666"/>
                  </a:cubicBezTo>
                  <a:cubicBezTo>
                    <a:pt x="548" y="576"/>
                    <a:pt x="433" y="564"/>
                    <a:pt x="306" y="538"/>
                  </a:cubicBezTo>
                  <a:cubicBezTo>
                    <a:pt x="270" y="538"/>
                    <a:pt x="208" y="547"/>
                    <a:pt x="189" y="547"/>
                  </a:cubicBezTo>
                  <a:cubicBezTo>
                    <a:pt x="174" y="547"/>
                    <a:pt x="182" y="542"/>
                    <a:pt x="242" y="525"/>
                  </a:cubicBezTo>
                  <a:cubicBezTo>
                    <a:pt x="357" y="500"/>
                    <a:pt x="484" y="475"/>
                    <a:pt x="599" y="449"/>
                  </a:cubicBezTo>
                  <a:cubicBezTo>
                    <a:pt x="650" y="436"/>
                    <a:pt x="662" y="373"/>
                    <a:pt x="624" y="335"/>
                  </a:cubicBezTo>
                  <a:lnTo>
                    <a:pt x="599" y="309"/>
                  </a:lnTo>
                  <a:cubicBezTo>
                    <a:pt x="624" y="309"/>
                    <a:pt x="662" y="309"/>
                    <a:pt x="688" y="284"/>
                  </a:cubicBezTo>
                  <a:cubicBezTo>
                    <a:pt x="739" y="284"/>
                    <a:pt x="790" y="245"/>
                    <a:pt x="752" y="182"/>
                  </a:cubicBezTo>
                  <a:cubicBezTo>
                    <a:pt x="726" y="131"/>
                    <a:pt x="713" y="93"/>
                    <a:pt x="675" y="67"/>
                  </a:cubicBezTo>
                  <a:close/>
                  <a:moveTo>
                    <a:pt x="674" y="1"/>
                  </a:moveTo>
                  <a:cubicBezTo>
                    <a:pt x="604" y="1"/>
                    <a:pt x="533" y="7"/>
                    <a:pt x="459" y="16"/>
                  </a:cubicBezTo>
                  <a:cubicBezTo>
                    <a:pt x="395" y="29"/>
                    <a:pt x="395" y="118"/>
                    <a:pt x="446" y="144"/>
                  </a:cubicBezTo>
                  <a:cubicBezTo>
                    <a:pt x="484" y="156"/>
                    <a:pt x="522" y="194"/>
                    <a:pt x="548" y="207"/>
                  </a:cubicBezTo>
                  <a:cubicBezTo>
                    <a:pt x="522" y="207"/>
                    <a:pt x="471" y="220"/>
                    <a:pt x="446" y="220"/>
                  </a:cubicBezTo>
                  <a:cubicBezTo>
                    <a:pt x="395" y="220"/>
                    <a:pt x="344" y="309"/>
                    <a:pt x="395" y="335"/>
                  </a:cubicBezTo>
                  <a:cubicBezTo>
                    <a:pt x="408" y="347"/>
                    <a:pt x="421" y="347"/>
                    <a:pt x="446" y="373"/>
                  </a:cubicBezTo>
                  <a:cubicBezTo>
                    <a:pt x="319" y="385"/>
                    <a:pt x="191" y="398"/>
                    <a:pt x="89" y="449"/>
                  </a:cubicBezTo>
                  <a:cubicBezTo>
                    <a:pt x="39" y="475"/>
                    <a:pt x="0" y="513"/>
                    <a:pt x="0" y="576"/>
                  </a:cubicBezTo>
                  <a:cubicBezTo>
                    <a:pt x="13" y="640"/>
                    <a:pt x="64" y="666"/>
                    <a:pt x="128" y="666"/>
                  </a:cubicBezTo>
                  <a:cubicBezTo>
                    <a:pt x="162" y="674"/>
                    <a:pt x="198" y="675"/>
                    <a:pt x="236" y="675"/>
                  </a:cubicBezTo>
                  <a:cubicBezTo>
                    <a:pt x="255" y="675"/>
                    <a:pt x="274" y="675"/>
                    <a:pt x="293" y="675"/>
                  </a:cubicBezTo>
                  <a:cubicBezTo>
                    <a:pt x="351" y="675"/>
                    <a:pt x="408" y="678"/>
                    <a:pt x="459" y="704"/>
                  </a:cubicBezTo>
                  <a:lnTo>
                    <a:pt x="217" y="844"/>
                  </a:lnTo>
                  <a:cubicBezTo>
                    <a:pt x="153" y="882"/>
                    <a:pt x="191" y="971"/>
                    <a:pt x="255" y="971"/>
                  </a:cubicBezTo>
                  <a:lnTo>
                    <a:pt x="395" y="971"/>
                  </a:lnTo>
                  <a:cubicBezTo>
                    <a:pt x="280" y="1048"/>
                    <a:pt x="217" y="1149"/>
                    <a:pt x="204" y="1302"/>
                  </a:cubicBezTo>
                  <a:cubicBezTo>
                    <a:pt x="204" y="1349"/>
                    <a:pt x="239" y="1376"/>
                    <a:pt x="278" y="1376"/>
                  </a:cubicBezTo>
                  <a:cubicBezTo>
                    <a:pt x="292" y="1376"/>
                    <a:pt x="306" y="1372"/>
                    <a:pt x="319" y="1366"/>
                  </a:cubicBezTo>
                  <a:cubicBezTo>
                    <a:pt x="395" y="1328"/>
                    <a:pt x="471" y="1264"/>
                    <a:pt x="548" y="1239"/>
                  </a:cubicBezTo>
                  <a:cubicBezTo>
                    <a:pt x="590" y="1226"/>
                    <a:pt x="613" y="1211"/>
                    <a:pt x="624" y="1211"/>
                  </a:cubicBezTo>
                  <a:cubicBezTo>
                    <a:pt x="637" y="1211"/>
                    <a:pt x="637" y="1230"/>
                    <a:pt x="637" y="1289"/>
                  </a:cubicBezTo>
                  <a:cubicBezTo>
                    <a:pt x="612" y="1430"/>
                    <a:pt x="535" y="1595"/>
                    <a:pt x="484" y="1735"/>
                  </a:cubicBezTo>
                  <a:cubicBezTo>
                    <a:pt x="475" y="1784"/>
                    <a:pt x="509" y="1825"/>
                    <a:pt x="554" y="1825"/>
                  </a:cubicBezTo>
                  <a:cubicBezTo>
                    <a:pt x="568" y="1825"/>
                    <a:pt x="584" y="1821"/>
                    <a:pt x="599" y="1812"/>
                  </a:cubicBezTo>
                  <a:cubicBezTo>
                    <a:pt x="764" y="1748"/>
                    <a:pt x="904" y="1684"/>
                    <a:pt x="1057" y="1621"/>
                  </a:cubicBezTo>
                  <a:cubicBezTo>
                    <a:pt x="1095" y="1722"/>
                    <a:pt x="1146" y="1799"/>
                    <a:pt x="1185" y="1875"/>
                  </a:cubicBezTo>
                  <a:cubicBezTo>
                    <a:pt x="1204" y="1901"/>
                    <a:pt x="1232" y="1913"/>
                    <a:pt x="1258" y="1913"/>
                  </a:cubicBezTo>
                  <a:cubicBezTo>
                    <a:pt x="1283" y="1913"/>
                    <a:pt x="1306" y="1901"/>
                    <a:pt x="1312" y="1875"/>
                  </a:cubicBezTo>
                  <a:cubicBezTo>
                    <a:pt x="1337" y="1850"/>
                    <a:pt x="1350" y="1812"/>
                    <a:pt x="1350" y="1786"/>
                  </a:cubicBezTo>
                  <a:cubicBezTo>
                    <a:pt x="1427" y="1815"/>
                    <a:pt x="1511" y="1831"/>
                    <a:pt x="1596" y="1831"/>
                  </a:cubicBezTo>
                  <a:cubicBezTo>
                    <a:pt x="1735" y="1831"/>
                    <a:pt x="1876" y="1787"/>
                    <a:pt x="1987" y="1684"/>
                  </a:cubicBezTo>
                  <a:cubicBezTo>
                    <a:pt x="2063" y="1621"/>
                    <a:pt x="2114" y="1531"/>
                    <a:pt x="2114" y="1417"/>
                  </a:cubicBezTo>
                  <a:cubicBezTo>
                    <a:pt x="2114" y="1315"/>
                    <a:pt x="2101" y="1239"/>
                    <a:pt x="2140" y="1162"/>
                  </a:cubicBezTo>
                  <a:cubicBezTo>
                    <a:pt x="2178" y="1111"/>
                    <a:pt x="2203" y="1098"/>
                    <a:pt x="2229" y="1035"/>
                  </a:cubicBezTo>
                  <a:cubicBezTo>
                    <a:pt x="2254" y="984"/>
                    <a:pt x="2191" y="882"/>
                    <a:pt x="2140" y="793"/>
                  </a:cubicBezTo>
                  <a:cubicBezTo>
                    <a:pt x="2114" y="755"/>
                    <a:pt x="2076" y="704"/>
                    <a:pt x="2050" y="666"/>
                  </a:cubicBezTo>
                  <a:cubicBezTo>
                    <a:pt x="2000" y="640"/>
                    <a:pt x="1923" y="627"/>
                    <a:pt x="1885" y="576"/>
                  </a:cubicBezTo>
                  <a:cubicBezTo>
                    <a:pt x="1821" y="475"/>
                    <a:pt x="1872" y="385"/>
                    <a:pt x="1745" y="322"/>
                  </a:cubicBezTo>
                  <a:cubicBezTo>
                    <a:pt x="1694" y="284"/>
                    <a:pt x="1656" y="284"/>
                    <a:pt x="1592" y="284"/>
                  </a:cubicBezTo>
                  <a:cubicBezTo>
                    <a:pt x="1554" y="220"/>
                    <a:pt x="1503" y="169"/>
                    <a:pt x="1439" y="144"/>
                  </a:cubicBezTo>
                  <a:cubicBezTo>
                    <a:pt x="1395" y="126"/>
                    <a:pt x="1347" y="120"/>
                    <a:pt x="1299" y="120"/>
                  </a:cubicBezTo>
                  <a:cubicBezTo>
                    <a:pt x="1225" y="120"/>
                    <a:pt x="1149" y="133"/>
                    <a:pt x="1078" y="133"/>
                  </a:cubicBezTo>
                  <a:cubicBezTo>
                    <a:pt x="1062" y="133"/>
                    <a:pt x="1047" y="132"/>
                    <a:pt x="1032" y="131"/>
                  </a:cubicBezTo>
                  <a:cubicBezTo>
                    <a:pt x="1057" y="105"/>
                    <a:pt x="1057" y="67"/>
                    <a:pt x="1032" y="67"/>
                  </a:cubicBezTo>
                  <a:cubicBezTo>
                    <a:pt x="911" y="19"/>
                    <a:pt x="795" y="1"/>
                    <a:pt x="674"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35"/>
            <p:cNvSpPr/>
            <p:nvPr/>
          </p:nvSpPr>
          <p:spPr>
            <a:xfrm>
              <a:off x="7724498" y="284023"/>
              <a:ext cx="107839" cy="99120"/>
            </a:xfrm>
            <a:custGeom>
              <a:rect b="b" l="l" r="r" t="t"/>
              <a:pathLst>
                <a:path extrusionOk="0" h="773" w="841">
                  <a:moveTo>
                    <a:pt x="255" y="0"/>
                  </a:moveTo>
                  <a:cubicBezTo>
                    <a:pt x="178" y="0"/>
                    <a:pt x="115" y="13"/>
                    <a:pt x="38" y="64"/>
                  </a:cubicBezTo>
                  <a:cubicBezTo>
                    <a:pt x="0" y="89"/>
                    <a:pt x="0" y="153"/>
                    <a:pt x="51" y="166"/>
                  </a:cubicBezTo>
                  <a:cubicBezTo>
                    <a:pt x="77" y="166"/>
                    <a:pt x="89" y="191"/>
                    <a:pt x="127" y="191"/>
                  </a:cubicBezTo>
                  <a:cubicBezTo>
                    <a:pt x="89" y="255"/>
                    <a:pt x="51" y="331"/>
                    <a:pt x="115" y="382"/>
                  </a:cubicBezTo>
                  <a:cubicBezTo>
                    <a:pt x="130" y="397"/>
                    <a:pt x="158" y="403"/>
                    <a:pt x="191" y="403"/>
                  </a:cubicBezTo>
                  <a:cubicBezTo>
                    <a:pt x="215" y="403"/>
                    <a:pt x="241" y="400"/>
                    <a:pt x="268" y="395"/>
                  </a:cubicBezTo>
                  <a:lnTo>
                    <a:pt x="268" y="395"/>
                  </a:lnTo>
                  <a:cubicBezTo>
                    <a:pt x="229" y="484"/>
                    <a:pt x="191" y="586"/>
                    <a:pt x="229" y="650"/>
                  </a:cubicBezTo>
                  <a:cubicBezTo>
                    <a:pt x="253" y="697"/>
                    <a:pt x="288" y="712"/>
                    <a:pt x="327" y="712"/>
                  </a:cubicBezTo>
                  <a:cubicBezTo>
                    <a:pt x="395" y="712"/>
                    <a:pt x="477" y="669"/>
                    <a:pt x="545" y="669"/>
                  </a:cubicBezTo>
                  <a:cubicBezTo>
                    <a:pt x="588" y="669"/>
                    <a:pt x="625" y="685"/>
                    <a:pt x="650" y="739"/>
                  </a:cubicBezTo>
                  <a:cubicBezTo>
                    <a:pt x="661" y="763"/>
                    <a:pt x="681" y="772"/>
                    <a:pt x="702" y="772"/>
                  </a:cubicBezTo>
                  <a:cubicBezTo>
                    <a:pt x="726" y="772"/>
                    <a:pt x="751" y="759"/>
                    <a:pt x="764" y="739"/>
                  </a:cubicBezTo>
                  <a:cubicBezTo>
                    <a:pt x="815" y="713"/>
                    <a:pt x="841" y="612"/>
                    <a:pt x="815" y="535"/>
                  </a:cubicBezTo>
                  <a:cubicBezTo>
                    <a:pt x="809" y="510"/>
                    <a:pt x="786" y="497"/>
                    <a:pt x="764" y="497"/>
                  </a:cubicBezTo>
                  <a:cubicBezTo>
                    <a:pt x="742" y="497"/>
                    <a:pt x="720" y="510"/>
                    <a:pt x="713" y="535"/>
                  </a:cubicBezTo>
                  <a:cubicBezTo>
                    <a:pt x="701" y="573"/>
                    <a:pt x="701" y="599"/>
                    <a:pt x="688" y="637"/>
                  </a:cubicBezTo>
                  <a:cubicBezTo>
                    <a:pt x="637" y="599"/>
                    <a:pt x="586" y="573"/>
                    <a:pt x="522" y="573"/>
                  </a:cubicBezTo>
                  <a:cubicBezTo>
                    <a:pt x="495" y="573"/>
                    <a:pt x="442" y="606"/>
                    <a:pt x="404" y="606"/>
                  </a:cubicBezTo>
                  <a:cubicBezTo>
                    <a:pt x="389" y="606"/>
                    <a:pt x="377" y="601"/>
                    <a:pt x="369" y="586"/>
                  </a:cubicBezTo>
                  <a:cubicBezTo>
                    <a:pt x="318" y="535"/>
                    <a:pt x="446" y="382"/>
                    <a:pt x="484" y="331"/>
                  </a:cubicBezTo>
                  <a:cubicBezTo>
                    <a:pt x="507" y="285"/>
                    <a:pt x="467" y="228"/>
                    <a:pt x="421" y="228"/>
                  </a:cubicBezTo>
                  <a:cubicBezTo>
                    <a:pt x="417" y="228"/>
                    <a:pt x="412" y="228"/>
                    <a:pt x="408" y="230"/>
                  </a:cubicBezTo>
                  <a:cubicBezTo>
                    <a:pt x="369" y="255"/>
                    <a:pt x="306" y="280"/>
                    <a:pt x="242" y="280"/>
                  </a:cubicBezTo>
                  <a:cubicBezTo>
                    <a:pt x="255" y="230"/>
                    <a:pt x="293" y="191"/>
                    <a:pt x="306" y="166"/>
                  </a:cubicBezTo>
                  <a:cubicBezTo>
                    <a:pt x="318" y="140"/>
                    <a:pt x="306" y="89"/>
                    <a:pt x="268" y="77"/>
                  </a:cubicBezTo>
                  <a:cubicBezTo>
                    <a:pt x="318" y="77"/>
                    <a:pt x="306" y="0"/>
                    <a:pt x="255"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35"/>
            <p:cNvSpPr/>
            <p:nvPr/>
          </p:nvSpPr>
          <p:spPr>
            <a:xfrm>
              <a:off x="7780533" y="282612"/>
              <a:ext cx="43597" cy="39879"/>
            </a:xfrm>
            <a:custGeom>
              <a:rect b="b" l="l" r="r" t="t"/>
              <a:pathLst>
                <a:path extrusionOk="0" h="311" w="340">
                  <a:moveTo>
                    <a:pt x="76" y="0"/>
                  </a:moveTo>
                  <a:cubicBezTo>
                    <a:pt x="38" y="0"/>
                    <a:pt x="0" y="32"/>
                    <a:pt x="9" y="75"/>
                  </a:cubicBezTo>
                  <a:cubicBezTo>
                    <a:pt x="9" y="126"/>
                    <a:pt x="72" y="177"/>
                    <a:pt x="123" y="215"/>
                  </a:cubicBezTo>
                  <a:cubicBezTo>
                    <a:pt x="149" y="228"/>
                    <a:pt x="174" y="228"/>
                    <a:pt x="200" y="241"/>
                  </a:cubicBezTo>
                  <a:cubicBezTo>
                    <a:pt x="213" y="241"/>
                    <a:pt x="213" y="241"/>
                    <a:pt x="238" y="266"/>
                  </a:cubicBezTo>
                  <a:cubicBezTo>
                    <a:pt x="206" y="266"/>
                    <a:pt x="201" y="310"/>
                    <a:pt x="222" y="310"/>
                  </a:cubicBezTo>
                  <a:cubicBezTo>
                    <a:pt x="226" y="310"/>
                    <a:pt x="232" y="308"/>
                    <a:pt x="238" y="304"/>
                  </a:cubicBezTo>
                  <a:cubicBezTo>
                    <a:pt x="314" y="291"/>
                    <a:pt x="340" y="215"/>
                    <a:pt x="314" y="164"/>
                  </a:cubicBezTo>
                  <a:cubicBezTo>
                    <a:pt x="302" y="126"/>
                    <a:pt x="251" y="113"/>
                    <a:pt x="200" y="100"/>
                  </a:cubicBezTo>
                  <a:cubicBezTo>
                    <a:pt x="149" y="88"/>
                    <a:pt x="149" y="50"/>
                    <a:pt x="123" y="24"/>
                  </a:cubicBezTo>
                  <a:cubicBezTo>
                    <a:pt x="111" y="8"/>
                    <a:pt x="93" y="0"/>
                    <a:pt x="76"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35"/>
            <p:cNvSpPr/>
            <p:nvPr/>
          </p:nvSpPr>
          <p:spPr>
            <a:xfrm>
              <a:off x="7027581" y="283125"/>
              <a:ext cx="173876" cy="136947"/>
            </a:xfrm>
            <a:custGeom>
              <a:rect b="b" l="l" r="r" t="t"/>
              <a:pathLst>
                <a:path extrusionOk="0" h="1068" w="1356">
                  <a:moveTo>
                    <a:pt x="1310" y="1"/>
                  </a:moveTo>
                  <a:cubicBezTo>
                    <a:pt x="1302" y="1"/>
                    <a:pt x="1294" y="3"/>
                    <a:pt x="1284" y="7"/>
                  </a:cubicBezTo>
                  <a:cubicBezTo>
                    <a:pt x="800" y="275"/>
                    <a:pt x="380" y="644"/>
                    <a:pt x="11" y="1039"/>
                  </a:cubicBezTo>
                  <a:cubicBezTo>
                    <a:pt x="0" y="1049"/>
                    <a:pt x="15" y="1068"/>
                    <a:pt x="28" y="1068"/>
                  </a:cubicBezTo>
                  <a:cubicBezTo>
                    <a:pt x="31" y="1068"/>
                    <a:pt x="34" y="1067"/>
                    <a:pt x="36" y="1064"/>
                  </a:cubicBezTo>
                  <a:cubicBezTo>
                    <a:pt x="444" y="682"/>
                    <a:pt x="864" y="364"/>
                    <a:pt x="1335" y="71"/>
                  </a:cubicBezTo>
                  <a:cubicBezTo>
                    <a:pt x="1356" y="40"/>
                    <a:pt x="1343" y="1"/>
                    <a:pt x="1310"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35"/>
            <p:cNvSpPr/>
            <p:nvPr/>
          </p:nvSpPr>
          <p:spPr>
            <a:xfrm>
              <a:off x="7436242" y="169003"/>
              <a:ext cx="186443" cy="45264"/>
            </a:xfrm>
            <a:custGeom>
              <a:rect b="b" l="l" r="r" t="t"/>
              <a:pathLst>
                <a:path extrusionOk="0" h="353" w="1454">
                  <a:moveTo>
                    <a:pt x="49" y="0"/>
                  </a:moveTo>
                  <a:cubicBezTo>
                    <a:pt x="13" y="0"/>
                    <a:pt x="0" y="50"/>
                    <a:pt x="33" y="82"/>
                  </a:cubicBezTo>
                  <a:cubicBezTo>
                    <a:pt x="453" y="299"/>
                    <a:pt x="975" y="82"/>
                    <a:pt x="1382" y="350"/>
                  </a:cubicBezTo>
                  <a:cubicBezTo>
                    <a:pt x="1387" y="352"/>
                    <a:pt x="1393" y="352"/>
                    <a:pt x="1397" y="352"/>
                  </a:cubicBezTo>
                  <a:cubicBezTo>
                    <a:pt x="1429" y="352"/>
                    <a:pt x="1454" y="319"/>
                    <a:pt x="1420" y="286"/>
                  </a:cubicBezTo>
                  <a:cubicBezTo>
                    <a:pt x="1242" y="159"/>
                    <a:pt x="1064" y="108"/>
                    <a:pt x="860" y="95"/>
                  </a:cubicBezTo>
                  <a:cubicBezTo>
                    <a:pt x="593" y="57"/>
                    <a:pt x="338" y="57"/>
                    <a:pt x="71" y="6"/>
                  </a:cubicBezTo>
                  <a:cubicBezTo>
                    <a:pt x="63" y="2"/>
                    <a:pt x="55" y="0"/>
                    <a:pt x="4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5"/>
            <p:cNvSpPr/>
            <p:nvPr/>
          </p:nvSpPr>
          <p:spPr>
            <a:xfrm>
              <a:off x="7432139" y="235040"/>
              <a:ext cx="58856" cy="8335"/>
            </a:xfrm>
            <a:custGeom>
              <a:rect b="b" l="l" r="r" t="t"/>
              <a:pathLst>
                <a:path extrusionOk="0" h="65" w="459">
                  <a:moveTo>
                    <a:pt x="434" y="0"/>
                  </a:moveTo>
                  <a:lnTo>
                    <a:pt x="39" y="13"/>
                  </a:lnTo>
                  <a:cubicBezTo>
                    <a:pt x="1" y="13"/>
                    <a:pt x="1" y="64"/>
                    <a:pt x="39" y="64"/>
                  </a:cubicBezTo>
                  <a:cubicBezTo>
                    <a:pt x="166" y="64"/>
                    <a:pt x="294" y="39"/>
                    <a:pt x="434" y="39"/>
                  </a:cubicBezTo>
                  <a:cubicBezTo>
                    <a:pt x="438" y="43"/>
                    <a:pt x="442" y="45"/>
                    <a:pt x="444" y="45"/>
                  </a:cubicBezTo>
                  <a:cubicBezTo>
                    <a:pt x="459" y="45"/>
                    <a:pt x="455" y="0"/>
                    <a:pt x="434"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35"/>
            <p:cNvSpPr/>
            <p:nvPr/>
          </p:nvSpPr>
          <p:spPr>
            <a:xfrm>
              <a:off x="7371744" y="297102"/>
              <a:ext cx="160156" cy="29492"/>
            </a:xfrm>
            <a:custGeom>
              <a:rect b="b" l="l" r="r" t="t"/>
              <a:pathLst>
                <a:path extrusionOk="0" h="230" w="1249">
                  <a:moveTo>
                    <a:pt x="1223" y="0"/>
                  </a:moveTo>
                  <a:cubicBezTo>
                    <a:pt x="828" y="0"/>
                    <a:pt x="408" y="51"/>
                    <a:pt x="26" y="166"/>
                  </a:cubicBezTo>
                  <a:cubicBezTo>
                    <a:pt x="1" y="178"/>
                    <a:pt x="13" y="229"/>
                    <a:pt x="52" y="229"/>
                  </a:cubicBezTo>
                  <a:cubicBezTo>
                    <a:pt x="434" y="128"/>
                    <a:pt x="828" y="64"/>
                    <a:pt x="1223" y="64"/>
                  </a:cubicBezTo>
                  <a:cubicBezTo>
                    <a:pt x="1249" y="64"/>
                    <a:pt x="1249" y="0"/>
                    <a:pt x="122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5"/>
            <p:cNvSpPr/>
            <p:nvPr/>
          </p:nvSpPr>
          <p:spPr>
            <a:xfrm>
              <a:off x="7739885" y="532143"/>
              <a:ext cx="22312" cy="110917"/>
            </a:xfrm>
            <a:custGeom>
              <a:rect b="b" l="l" r="r" t="t"/>
              <a:pathLst>
                <a:path extrusionOk="0" h="865" w="174">
                  <a:moveTo>
                    <a:pt x="104" y="0"/>
                  </a:moveTo>
                  <a:cubicBezTo>
                    <a:pt x="85" y="0"/>
                    <a:pt x="58" y="14"/>
                    <a:pt x="58" y="39"/>
                  </a:cubicBezTo>
                  <a:cubicBezTo>
                    <a:pt x="97" y="306"/>
                    <a:pt x="71" y="561"/>
                    <a:pt x="7" y="828"/>
                  </a:cubicBezTo>
                  <a:cubicBezTo>
                    <a:pt x="0" y="851"/>
                    <a:pt x="19" y="864"/>
                    <a:pt x="38" y="864"/>
                  </a:cubicBezTo>
                  <a:cubicBezTo>
                    <a:pt x="52" y="864"/>
                    <a:pt x="66" y="857"/>
                    <a:pt x="71" y="841"/>
                  </a:cubicBezTo>
                  <a:cubicBezTo>
                    <a:pt x="148" y="574"/>
                    <a:pt x="173" y="306"/>
                    <a:pt x="122" y="14"/>
                  </a:cubicBezTo>
                  <a:cubicBezTo>
                    <a:pt x="122" y="5"/>
                    <a:pt x="114" y="0"/>
                    <a:pt x="104"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5"/>
            <p:cNvSpPr/>
            <p:nvPr/>
          </p:nvSpPr>
          <p:spPr>
            <a:xfrm>
              <a:off x="7835927" y="480467"/>
              <a:ext cx="48726" cy="190161"/>
            </a:xfrm>
            <a:custGeom>
              <a:rect b="b" l="l" r="r" t="t"/>
              <a:pathLst>
                <a:path extrusionOk="0" h="1483" w="380">
                  <a:moveTo>
                    <a:pt x="52" y="0"/>
                  </a:moveTo>
                  <a:cubicBezTo>
                    <a:pt x="29" y="0"/>
                    <a:pt x="1" y="33"/>
                    <a:pt x="10" y="60"/>
                  </a:cubicBezTo>
                  <a:cubicBezTo>
                    <a:pt x="214" y="506"/>
                    <a:pt x="226" y="964"/>
                    <a:pt x="137" y="1435"/>
                  </a:cubicBezTo>
                  <a:cubicBezTo>
                    <a:pt x="129" y="1466"/>
                    <a:pt x="145" y="1483"/>
                    <a:pt x="164" y="1483"/>
                  </a:cubicBezTo>
                  <a:cubicBezTo>
                    <a:pt x="177" y="1483"/>
                    <a:pt x="191" y="1476"/>
                    <a:pt x="201" y="1461"/>
                  </a:cubicBezTo>
                  <a:cubicBezTo>
                    <a:pt x="379" y="977"/>
                    <a:pt x="290" y="455"/>
                    <a:pt x="73" y="22"/>
                  </a:cubicBezTo>
                  <a:cubicBezTo>
                    <a:pt x="70" y="7"/>
                    <a:pt x="61" y="0"/>
                    <a:pt x="52"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5"/>
            <p:cNvSpPr/>
            <p:nvPr/>
          </p:nvSpPr>
          <p:spPr>
            <a:xfrm>
              <a:off x="7931585" y="468799"/>
              <a:ext cx="26543" cy="119893"/>
            </a:xfrm>
            <a:custGeom>
              <a:rect b="b" l="l" r="r" t="t"/>
              <a:pathLst>
                <a:path extrusionOk="0" h="935" w="207">
                  <a:moveTo>
                    <a:pt x="26" y="1"/>
                  </a:moveTo>
                  <a:cubicBezTo>
                    <a:pt x="11" y="1"/>
                    <a:pt x="0" y="14"/>
                    <a:pt x="15" y="36"/>
                  </a:cubicBezTo>
                  <a:cubicBezTo>
                    <a:pt x="91" y="317"/>
                    <a:pt x="142" y="609"/>
                    <a:pt x="142" y="915"/>
                  </a:cubicBezTo>
                  <a:cubicBezTo>
                    <a:pt x="142" y="928"/>
                    <a:pt x="152" y="934"/>
                    <a:pt x="161" y="934"/>
                  </a:cubicBezTo>
                  <a:cubicBezTo>
                    <a:pt x="171" y="934"/>
                    <a:pt x="181" y="928"/>
                    <a:pt x="181" y="915"/>
                  </a:cubicBezTo>
                  <a:cubicBezTo>
                    <a:pt x="206" y="597"/>
                    <a:pt x="155" y="304"/>
                    <a:pt x="53" y="24"/>
                  </a:cubicBezTo>
                  <a:cubicBezTo>
                    <a:pt x="48" y="8"/>
                    <a:pt x="36" y="1"/>
                    <a:pt x="26"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5"/>
            <p:cNvSpPr/>
            <p:nvPr/>
          </p:nvSpPr>
          <p:spPr>
            <a:xfrm>
              <a:off x="7754246" y="914261"/>
              <a:ext cx="74244" cy="130407"/>
            </a:xfrm>
            <a:custGeom>
              <a:rect b="b" l="l" r="r" t="t"/>
              <a:pathLst>
                <a:path extrusionOk="0" h="1017" w="579">
                  <a:moveTo>
                    <a:pt x="528" y="0"/>
                  </a:moveTo>
                  <a:cubicBezTo>
                    <a:pt x="515" y="0"/>
                    <a:pt x="502" y="5"/>
                    <a:pt x="494" y="13"/>
                  </a:cubicBezTo>
                  <a:cubicBezTo>
                    <a:pt x="379" y="344"/>
                    <a:pt x="201" y="663"/>
                    <a:pt x="10" y="968"/>
                  </a:cubicBezTo>
                  <a:cubicBezTo>
                    <a:pt x="1" y="996"/>
                    <a:pt x="18" y="1017"/>
                    <a:pt x="38" y="1017"/>
                  </a:cubicBezTo>
                  <a:cubicBezTo>
                    <a:pt x="46" y="1017"/>
                    <a:pt x="54" y="1013"/>
                    <a:pt x="61" y="1006"/>
                  </a:cubicBezTo>
                  <a:cubicBezTo>
                    <a:pt x="277" y="701"/>
                    <a:pt x="443" y="382"/>
                    <a:pt x="570" y="51"/>
                  </a:cubicBezTo>
                  <a:cubicBezTo>
                    <a:pt x="579" y="17"/>
                    <a:pt x="553" y="0"/>
                    <a:pt x="528"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5"/>
            <p:cNvSpPr/>
            <p:nvPr/>
          </p:nvSpPr>
          <p:spPr>
            <a:xfrm>
              <a:off x="7706931" y="943241"/>
              <a:ext cx="17182" cy="23850"/>
            </a:xfrm>
            <a:custGeom>
              <a:rect b="b" l="l" r="r" t="t"/>
              <a:pathLst>
                <a:path extrusionOk="0" h="186" w="134">
                  <a:moveTo>
                    <a:pt x="93" y="0"/>
                  </a:moveTo>
                  <a:cubicBezTo>
                    <a:pt x="85" y="0"/>
                    <a:pt x="77" y="5"/>
                    <a:pt x="73" y="16"/>
                  </a:cubicBezTo>
                  <a:cubicBezTo>
                    <a:pt x="61" y="55"/>
                    <a:pt x="35" y="93"/>
                    <a:pt x="10" y="144"/>
                  </a:cubicBezTo>
                  <a:cubicBezTo>
                    <a:pt x="1" y="161"/>
                    <a:pt x="17" y="185"/>
                    <a:pt x="36" y="185"/>
                  </a:cubicBezTo>
                  <a:cubicBezTo>
                    <a:pt x="44" y="185"/>
                    <a:pt x="53" y="181"/>
                    <a:pt x="61" y="169"/>
                  </a:cubicBezTo>
                  <a:cubicBezTo>
                    <a:pt x="73" y="118"/>
                    <a:pt x="86" y="93"/>
                    <a:pt x="124" y="42"/>
                  </a:cubicBezTo>
                  <a:cubicBezTo>
                    <a:pt x="133" y="24"/>
                    <a:pt x="111" y="0"/>
                    <a:pt x="9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5"/>
            <p:cNvSpPr/>
            <p:nvPr/>
          </p:nvSpPr>
          <p:spPr>
            <a:xfrm>
              <a:off x="7362383" y="1128914"/>
              <a:ext cx="104890" cy="97581"/>
            </a:xfrm>
            <a:custGeom>
              <a:rect b="b" l="l" r="r" t="t"/>
              <a:pathLst>
                <a:path extrusionOk="0" h="761" w="818">
                  <a:moveTo>
                    <a:pt x="758" y="0"/>
                  </a:moveTo>
                  <a:cubicBezTo>
                    <a:pt x="751" y="0"/>
                    <a:pt x="743" y="2"/>
                    <a:pt x="736" y="7"/>
                  </a:cubicBezTo>
                  <a:cubicBezTo>
                    <a:pt x="532" y="262"/>
                    <a:pt x="277" y="504"/>
                    <a:pt x="23" y="695"/>
                  </a:cubicBezTo>
                  <a:cubicBezTo>
                    <a:pt x="1" y="728"/>
                    <a:pt x="17" y="761"/>
                    <a:pt x="46" y="761"/>
                  </a:cubicBezTo>
                  <a:cubicBezTo>
                    <a:pt x="51" y="761"/>
                    <a:pt x="56" y="760"/>
                    <a:pt x="61" y="758"/>
                  </a:cubicBezTo>
                  <a:cubicBezTo>
                    <a:pt x="328" y="555"/>
                    <a:pt x="583" y="326"/>
                    <a:pt x="787" y="58"/>
                  </a:cubicBezTo>
                  <a:cubicBezTo>
                    <a:pt x="818" y="38"/>
                    <a:pt x="790" y="0"/>
                    <a:pt x="758"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5"/>
            <p:cNvSpPr/>
            <p:nvPr/>
          </p:nvSpPr>
          <p:spPr>
            <a:xfrm>
              <a:off x="7184403" y="1120323"/>
              <a:ext cx="194265" cy="130792"/>
            </a:xfrm>
            <a:custGeom>
              <a:rect b="b" l="l" r="r" t="t"/>
              <a:pathLst>
                <a:path extrusionOk="0" h="1020" w="1515">
                  <a:moveTo>
                    <a:pt x="1479" y="0"/>
                  </a:moveTo>
                  <a:cubicBezTo>
                    <a:pt x="1472" y="0"/>
                    <a:pt x="1465" y="3"/>
                    <a:pt x="1462" y="11"/>
                  </a:cubicBezTo>
                  <a:cubicBezTo>
                    <a:pt x="1067" y="443"/>
                    <a:pt x="621" y="825"/>
                    <a:pt x="23" y="966"/>
                  </a:cubicBezTo>
                  <a:cubicBezTo>
                    <a:pt x="1" y="988"/>
                    <a:pt x="7" y="1019"/>
                    <a:pt x="34" y="1019"/>
                  </a:cubicBezTo>
                  <a:cubicBezTo>
                    <a:pt x="38" y="1019"/>
                    <a:pt x="43" y="1018"/>
                    <a:pt x="48" y="1016"/>
                  </a:cubicBezTo>
                  <a:cubicBezTo>
                    <a:pt x="634" y="902"/>
                    <a:pt x="1092" y="482"/>
                    <a:pt x="1487" y="49"/>
                  </a:cubicBezTo>
                  <a:cubicBezTo>
                    <a:pt x="1515" y="21"/>
                    <a:pt x="1496" y="0"/>
                    <a:pt x="147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5"/>
            <p:cNvSpPr/>
            <p:nvPr/>
          </p:nvSpPr>
          <p:spPr>
            <a:xfrm>
              <a:off x="6790488" y="1185335"/>
              <a:ext cx="166568" cy="21927"/>
            </a:xfrm>
            <a:custGeom>
              <a:rect b="b" l="l" r="r" t="t"/>
              <a:pathLst>
                <a:path extrusionOk="0" h="171" w="1299">
                  <a:moveTo>
                    <a:pt x="26" y="0"/>
                  </a:moveTo>
                  <a:cubicBezTo>
                    <a:pt x="1" y="0"/>
                    <a:pt x="1" y="38"/>
                    <a:pt x="13" y="38"/>
                  </a:cubicBezTo>
                  <a:cubicBezTo>
                    <a:pt x="291" y="125"/>
                    <a:pt x="580" y="170"/>
                    <a:pt x="869" y="170"/>
                  </a:cubicBezTo>
                  <a:cubicBezTo>
                    <a:pt x="1005" y="170"/>
                    <a:pt x="1140" y="161"/>
                    <a:pt x="1274" y="140"/>
                  </a:cubicBezTo>
                  <a:cubicBezTo>
                    <a:pt x="1279" y="145"/>
                    <a:pt x="1283" y="147"/>
                    <a:pt x="1286" y="147"/>
                  </a:cubicBezTo>
                  <a:cubicBezTo>
                    <a:pt x="1298" y="147"/>
                    <a:pt x="1294" y="115"/>
                    <a:pt x="1274" y="115"/>
                  </a:cubicBezTo>
                  <a:cubicBezTo>
                    <a:pt x="1150" y="129"/>
                    <a:pt x="1028" y="137"/>
                    <a:pt x="906" y="137"/>
                  </a:cubicBezTo>
                  <a:cubicBezTo>
                    <a:pt x="603" y="137"/>
                    <a:pt x="308" y="91"/>
                    <a:pt x="26"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5"/>
            <p:cNvSpPr/>
            <p:nvPr/>
          </p:nvSpPr>
          <p:spPr>
            <a:xfrm>
              <a:off x="7039890" y="1244063"/>
              <a:ext cx="57702" cy="25774"/>
            </a:xfrm>
            <a:custGeom>
              <a:rect b="b" l="l" r="r" t="t"/>
              <a:pathLst>
                <a:path extrusionOk="0" h="201" w="450">
                  <a:moveTo>
                    <a:pt x="437" y="1"/>
                  </a:moveTo>
                  <a:cubicBezTo>
                    <a:pt x="297" y="51"/>
                    <a:pt x="169" y="115"/>
                    <a:pt x="29" y="166"/>
                  </a:cubicBezTo>
                  <a:cubicBezTo>
                    <a:pt x="0" y="176"/>
                    <a:pt x="1" y="200"/>
                    <a:pt x="19" y="200"/>
                  </a:cubicBezTo>
                  <a:cubicBezTo>
                    <a:pt x="25" y="200"/>
                    <a:pt x="33" y="198"/>
                    <a:pt x="42" y="192"/>
                  </a:cubicBezTo>
                  <a:cubicBezTo>
                    <a:pt x="182" y="128"/>
                    <a:pt x="309" y="90"/>
                    <a:pt x="449" y="26"/>
                  </a:cubicBezTo>
                  <a:lnTo>
                    <a:pt x="449" y="26"/>
                  </a:lnTo>
                  <a:cubicBezTo>
                    <a:pt x="449" y="28"/>
                    <a:pt x="449" y="29"/>
                    <a:pt x="450" y="29"/>
                  </a:cubicBezTo>
                  <a:cubicBezTo>
                    <a:pt x="450" y="29"/>
                    <a:pt x="450" y="28"/>
                    <a:pt x="450" y="26"/>
                  </a:cubicBezTo>
                  <a:lnTo>
                    <a:pt x="450" y="26"/>
                  </a:lnTo>
                  <a:cubicBezTo>
                    <a:pt x="449" y="26"/>
                    <a:pt x="449" y="26"/>
                    <a:pt x="449" y="26"/>
                  </a:cubicBezTo>
                  <a:lnTo>
                    <a:pt x="449" y="26"/>
                  </a:lnTo>
                  <a:cubicBezTo>
                    <a:pt x="448" y="19"/>
                    <a:pt x="446" y="1"/>
                    <a:pt x="437"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5"/>
            <p:cNvSpPr/>
            <p:nvPr/>
          </p:nvSpPr>
          <p:spPr>
            <a:xfrm>
              <a:off x="7284164" y="195674"/>
              <a:ext cx="80783" cy="33211"/>
            </a:xfrm>
            <a:custGeom>
              <a:rect b="b" l="l" r="r" t="t"/>
              <a:pathLst>
                <a:path extrusionOk="0" h="259" w="630">
                  <a:moveTo>
                    <a:pt x="592" y="0"/>
                  </a:moveTo>
                  <a:cubicBezTo>
                    <a:pt x="589" y="0"/>
                    <a:pt x="585" y="1"/>
                    <a:pt x="582" y="2"/>
                  </a:cubicBezTo>
                  <a:cubicBezTo>
                    <a:pt x="416" y="65"/>
                    <a:pt x="225" y="116"/>
                    <a:pt x="47" y="193"/>
                  </a:cubicBezTo>
                  <a:cubicBezTo>
                    <a:pt x="1" y="204"/>
                    <a:pt x="7" y="258"/>
                    <a:pt x="47" y="258"/>
                  </a:cubicBezTo>
                  <a:cubicBezTo>
                    <a:pt x="51" y="258"/>
                    <a:pt x="55" y="258"/>
                    <a:pt x="60" y="256"/>
                  </a:cubicBezTo>
                  <a:cubicBezTo>
                    <a:pt x="251" y="206"/>
                    <a:pt x="429" y="129"/>
                    <a:pt x="595" y="65"/>
                  </a:cubicBezTo>
                  <a:cubicBezTo>
                    <a:pt x="629" y="54"/>
                    <a:pt x="622" y="0"/>
                    <a:pt x="592"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5"/>
            <p:cNvSpPr/>
            <p:nvPr/>
          </p:nvSpPr>
          <p:spPr>
            <a:xfrm>
              <a:off x="7898759" y="752566"/>
              <a:ext cx="30390" cy="65652"/>
            </a:xfrm>
            <a:custGeom>
              <a:rect b="b" l="l" r="r" t="t"/>
              <a:pathLst>
                <a:path extrusionOk="0" h="512" w="237">
                  <a:moveTo>
                    <a:pt x="210" y="0"/>
                  </a:moveTo>
                  <a:cubicBezTo>
                    <a:pt x="202" y="0"/>
                    <a:pt x="191" y="5"/>
                    <a:pt x="182" y="14"/>
                  </a:cubicBezTo>
                  <a:cubicBezTo>
                    <a:pt x="118" y="179"/>
                    <a:pt x="80" y="332"/>
                    <a:pt x="16" y="485"/>
                  </a:cubicBezTo>
                  <a:cubicBezTo>
                    <a:pt x="1" y="500"/>
                    <a:pt x="14" y="511"/>
                    <a:pt x="30" y="511"/>
                  </a:cubicBezTo>
                  <a:cubicBezTo>
                    <a:pt x="39" y="511"/>
                    <a:pt x="50" y="507"/>
                    <a:pt x="55" y="497"/>
                  </a:cubicBezTo>
                  <a:cubicBezTo>
                    <a:pt x="106" y="332"/>
                    <a:pt x="169" y="179"/>
                    <a:pt x="220" y="39"/>
                  </a:cubicBezTo>
                  <a:cubicBezTo>
                    <a:pt x="237" y="14"/>
                    <a:pt x="226" y="0"/>
                    <a:pt x="210"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8" name="Shape 1808"/>
        <p:cNvGrpSpPr/>
        <p:nvPr/>
      </p:nvGrpSpPr>
      <p:grpSpPr>
        <a:xfrm>
          <a:off x="0" y="0"/>
          <a:ext cx="0" cy="0"/>
          <a:chOff x="0" y="0"/>
          <a:chExt cx="0" cy="0"/>
        </a:xfrm>
      </p:grpSpPr>
      <p:pic>
        <p:nvPicPr>
          <p:cNvPr id="1809" name="Google Shape;1809;p62"/>
          <p:cNvPicPr preferRelativeResize="0"/>
          <p:nvPr/>
        </p:nvPicPr>
        <p:blipFill rotWithShape="1">
          <a:blip r:embed="rId3">
            <a:alphaModFix/>
          </a:blip>
          <a:srcRect b="4933" l="54316" r="8806" t="0"/>
          <a:stretch/>
        </p:blipFill>
        <p:spPr>
          <a:xfrm>
            <a:off x="4103475" y="1656225"/>
            <a:ext cx="932501" cy="1352200"/>
          </a:xfrm>
          <a:prstGeom prst="rect">
            <a:avLst/>
          </a:prstGeom>
          <a:noFill/>
          <a:ln>
            <a:noFill/>
          </a:ln>
        </p:spPr>
      </p:pic>
      <p:pic>
        <p:nvPicPr>
          <p:cNvPr id="1810" name="Google Shape;1810;p62"/>
          <p:cNvPicPr preferRelativeResize="0"/>
          <p:nvPr/>
        </p:nvPicPr>
        <p:blipFill rotWithShape="1">
          <a:blip r:embed="rId4">
            <a:alphaModFix/>
          </a:blip>
          <a:srcRect b="30255" l="63820" r="4201" t="0"/>
          <a:stretch/>
        </p:blipFill>
        <p:spPr>
          <a:xfrm>
            <a:off x="6625815" y="1586075"/>
            <a:ext cx="1159301" cy="1422351"/>
          </a:xfrm>
          <a:prstGeom prst="rect">
            <a:avLst/>
          </a:prstGeom>
          <a:noFill/>
          <a:ln cap="flat" cmpd="sng" w="19050">
            <a:solidFill>
              <a:schemeClr val="dk1"/>
            </a:solidFill>
            <a:prstDash val="solid"/>
            <a:round/>
            <a:headEnd len="sm" w="sm" type="none"/>
            <a:tailEnd len="sm" w="sm" type="none"/>
          </a:ln>
        </p:spPr>
      </p:pic>
      <p:sp>
        <p:nvSpPr>
          <p:cNvPr id="1811" name="Google Shape;1811;p62"/>
          <p:cNvSpPr txBox="1"/>
          <p:nvPr>
            <p:ph idx="6" type="title"/>
          </p:nvPr>
        </p:nvSpPr>
        <p:spPr>
          <a:xfrm>
            <a:off x="930200" y="627400"/>
            <a:ext cx="64728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Mockups</a:t>
            </a:r>
            <a:endParaRPr b="1"/>
          </a:p>
        </p:txBody>
      </p:sp>
      <p:sp>
        <p:nvSpPr>
          <p:cNvPr id="1812" name="Google Shape;1812;p62"/>
          <p:cNvSpPr txBox="1"/>
          <p:nvPr>
            <p:ph type="title"/>
          </p:nvPr>
        </p:nvSpPr>
        <p:spPr>
          <a:xfrm>
            <a:off x="649174" y="3093100"/>
            <a:ext cx="2554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t>Computer software</a:t>
            </a:r>
            <a:endParaRPr b="1"/>
          </a:p>
        </p:txBody>
      </p:sp>
      <p:sp>
        <p:nvSpPr>
          <p:cNvPr id="1813" name="Google Shape;1813;p62"/>
          <p:cNvSpPr txBox="1"/>
          <p:nvPr>
            <p:ph idx="1" type="subTitle"/>
          </p:nvPr>
        </p:nvSpPr>
        <p:spPr>
          <a:xfrm>
            <a:off x="795360" y="3706125"/>
            <a:ext cx="22620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 work</a:t>
            </a:r>
            <a:endParaRPr/>
          </a:p>
        </p:txBody>
      </p:sp>
      <p:sp>
        <p:nvSpPr>
          <p:cNvPr id="1814" name="Google Shape;1814;p62"/>
          <p:cNvSpPr txBox="1"/>
          <p:nvPr>
            <p:ph idx="2" type="title"/>
          </p:nvPr>
        </p:nvSpPr>
        <p:spPr>
          <a:xfrm>
            <a:off x="3294900" y="3092975"/>
            <a:ext cx="2554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t>Smartphone app</a:t>
            </a:r>
            <a:endParaRPr b="1"/>
          </a:p>
        </p:txBody>
      </p:sp>
      <p:sp>
        <p:nvSpPr>
          <p:cNvPr id="1815" name="Google Shape;1815;p62"/>
          <p:cNvSpPr txBox="1"/>
          <p:nvPr>
            <p:ph idx="3" type="subTitle"/>
          </p:nvPr>
        </p:nvSpPr>
        <p:spPr>
          <a:xfrm>
            <a:off x="3441086" y="3706125"/>
            <a:ext cx="22620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 work</a:t>
            </a:r>
            <a:endParaRPr/>
          </a:p>
        </p:txBody>
      </p:sp>
      <p:grpSp>
        <p:nvGrpSpPr>
          <p:cNvPr id="1816" name="Google Shape;1816;p62"/>
          <p:cNvGrpSpPr/>
          <p:nvPr/>
        </p:nvGrpSpPr>
        <p:grpSpPr>
          <a:xfrm>
            <a:off x="4094592" y="1499257"/>
            <a:ext cx="941381" cy="1713209"/>
            <a:chOff x="3140550" y="1637525"/>
            <a:chExt cx="1338900" cy="2436650"/>
          </a:xfrm>
        </p:grpSpPr>
        <p:sp>
          <p:nvSpPr>
            <p:cNvPr id="1817" name="Google Shape;1817;p62"/>
            <p:cNvSpPr/>
            <p:nvPr/>
          </p:nvSpPr>
          <p:spPr>
            <a:xfrm>
              <a:off x="3140550" y="1637525"/>
              <a:ext cx="1338900" cy="2436650"/>
            </a:xfrm>
            <a:custGeom>
              <a:rect b="b" l="l" r="r" t="t"/>
              <a:pathLst>
                <a:path extrusionOk="0" h="97466" w="53556">
                  <a:moveTo>
                    <a:pt x="48757" y="977"/>
                  </a:moveTo>
                  <a:cubicBezTo>
                    <a:pt x="49769" y="977"/>
                    <a:pt x="50733" y="1382"/>
                    <a:pt x="51460" y="2096"/>
                  </a:cubicBezTo>
                  <a:cubicBezTo>
                    <a:pt x="52174" y="2823"/>
                    <a:pt x="52579" y="3787"/>
                    <a:pt x="52579" y="4799"/>
                  </a:cubicBezTo>
                  <a:lnTo>
                    <a:pt x="52579" y="8002"/>
                  </a:lnTo>
                  <a:lnTo>
                    <a:pt x="989" y="8002"/>
                  </a:lnTo>
                  <a:lnTo>
                    <a:pt x="989" y="4799"/>
                  </a:lnTo>
                  <a:cubicBezTo>
                    <a:pt x="989" y="3787"/>
                    <a:pt x="1382" y="2823"/>
                    <a:pt x="2108" y="2096"/>
                  </a:cubicBezTo>
                  <a:cubicBezTo>
                    <a:pt x="2823" y="1382"/>
                    <a:pt x="3787" y="977"/>
                    <a:pt x="4799" y="977"/>
                  </a:cubicBezTo>
                  <a:close/>
                  <a:moveTo>
                    <a:pt x="52567" y="8978"/>
                  </a:moveTo>
                  <a:lnTo>
                    <a:pt x="52567" y="86130"/>
                  </a:lnTo>
                  <a:lnTo>
                    <a:pt x="989" y="86130"/>
                  </a:lnTo>
                  <a:lnTo>
                    <a:pt x="989" y="8978"/>
                  </a:lnTo>
                  <a:close/>
                  <a:moveTo>
                    <a:pt x="52567" y="87119"/>
                  </a:moveTo>
                  <a:lnTo>
                    <a:pt x="52567" y="92667"/>
                  </a:lnTo>
                  <a:cubicBezTo>
                    <a:pt x="52567" y="93691"/>
                    <a:pt x="52174" y="94643"/>
                    <a:pt x="51448" y="95370"/>
                  </a:cubicBezTo>
                  <a:cubicBezTo>
                    <a:pt x="50733" y="96084"/>
                    <a:pt x="49769" y="96489"/>
                    <a:pt x="48757" y="96489"/>
                  </a:cubicBezTo>
                  <a:lnTo>
                    <a:pt x="4799" y="96489"/>
                  </a:lnTo>
                  <a:cubicBezTo>
                    <a:pt x="3787" y="96489"/>
                    <a:pt x="2823" y="96084"/>
                    <a:pt x="2108" y="95370"/>
                  </a:cubicBezTo>
                  <a:cubicBezTo>
                    <a:pt x="1382" y="94643"/>
                    <a:pt x="989" y="93691"/>
                    <a:pt x="989" y="92667"/>
                  </a:cubicBezTo>
                  <a:lnTo>
                    <a:pt x="989" y="87119"/>
                  </a:lnTo>
                  <a:close/>
                  <a:moveTo>
                    <a:pt x="4799" y="1"/>
                  </a:moveTo>
                  <a:cubicBezTo>
                    <a:pt x="2156" y="1"/>
                    <a:pt x="1" y="2156"/>
                    <a:pt x="1" y="4799"/>
                  </a:cubicBezTo>
                  <a:lnTo>
                    <a:pt x="1" y="92667"/>
                  </a:lnTo>
                  <a:cubicBezTo>
                    <a:pt x="1" y="95310"/>
                    <a:pt x="2156" y="97465"/>
                    <a:pt x="4799" y="97465"/>
                  </a:cubicBezTo>
                  <a:lnTo>
                    <a:pt x="48757" y="97465"/>
                  </a:lnTo>
                  <a:cubicBezTo>
                    <a:pt x="51400" y="97465"/>
                    <a:pt x="53555" y="95310"/>
                    <a:pt x="53555" y="92667"/>
                  </a:cubicBezTo>
                  <a:lnTo>
                    <a:pt x="53555" y="4799"/>
                  </a:lnTo>
                  <a:cubicBezTo>
                    <a:pt x="53555" y="2156"/>
                    <a:pt x="51400" y="1"/>
                    <a:pt x="487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62"/>
            <p:cNvSpPr/>
            <p:nvPr/>
          </p:nvSpPr>
          <p:spPr>
            <a:xfrm>
              <a:off x="3677225" y="3873225"/>
              <a:ext cx="265550" cy="94675"/>
            </a:xfrm>
            <a:custGeom>
              <a:rect b="b" l="l" r="r" t="t"/>
              <a:pathLst>
                <a:path extrusionOk="0" h="3787" w="10622">
                  <a:moveTo>
                    <a:pt x="8728" y="977"/>
                  </a:moveTo>
                  <a:cubicBezTo>
                    <a:pt x="9228" y="977"/>
                    <a:pt x="9633" y="1394"/>
                    <a:pt x="9633" y="1894"/>
                  </a:cubicBezTo>
                  <a:cubicBezTo>
                    <a:pt x="9633" y="2394"/>
                    <a:pt x="9228" y="2798"/>
                    <a:pt x="8728" y="2798"/>
                  </a:cubicBezTo>
                  <a:lnTo>
                    <a:pt x="1894" y="2798"/>
                  </a:lnTo>
                  <a:cubicBezTo>
                    <a:pt x="1394" y="2798"/>
                    <a:pt x="989" y="2394"/>
                    <a:pt x="989" y="1894"/>
                  </a:cubicBezTo>
                  <a:cubicBezTo>
                    <a:pt x="989" y="1394"/>
                    <a:pt x="1394" y="977"/>
                    <a:pt x="1894" y="977"/>
                  </a:cubicBezTo>
                  <a:close/>
                  <a:moveTo>
                    <a:pt x="1894" y="0"/>
                  </a:moveTo>
                  <a:cubicBezTo>
                    <a:pt x="858" y="0"/>
                    <a:pt x="1" y="846"/>
                    <a:pt x="1" y="1894"/>
                  </a:cubicBezTo>
                  <a:cubicBezTo>
                    <a:pt x="13" y="2929"/>
                    <a:pt x="858" y="3787"/>
                    <a:pt x="1894" y="3787"/>
                  </a:cubicBezTo>
                  <a:lnTo>
                    <a:pt x="8728" y="3787"/>
                  </a:lnTo>
                  <a:cubicBezTo>
                    <a:pt x="9764" y="3787"/>
                    <a:pt x="10621" y="2941"/>
                    <a:pt x="10621" y="1894"/>
                  </a:cubicBezTo>
                  <a:cubicBezTo>
                    <a:pt x="10621" y="846"/>
                    <a:pt x="9764" y="0"/>
                    <a:pt x="87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 name="Google Shape;1819;p62"/>
          <p:cNvGrpSpPr/>
          <p:nvPr/>
        </p:nvGrpSpPr>
        <p:grpSpPr>
          <a:xfrm>
            <a:off x="840092" y="1499271"/>
            <a:ext cx="2197662" cy="1713336"/>
            <a:chOff x="2144600" y="1557475"/>
            <a:chExt cx="3330800" cy="2596750"/>
          </a:xfrm>
        </p:grpSpPr>
        <p:sp>
          <p:nvSpPr>
            <p:cNvPr id="1820" name="Google Shape;1820;p62"/>
            <p:cNvSpPr/>
            <p:nvPr/>
          </p:nvSpPr>
          <p:spPr>
            <a:xfrm>
              <a:off x="2144600" y="1557475"/>
              <a:ext cx="3330800" cy="2596750"/>
            </a:xfrm>
            <a:custGeom>
              <a:rect b="b" l="l" r="r" t="t"/>
              <a:pathLst>
                <a:path extrusionOk="0" h="103870" w="133232">
                  <a:moveTo>
                    <a:pt x="129564" y="869"/>
                  </a:moveTo>
                  <a:cubicBezTo>
                    <a:pt x="130314" y="869"/>
                    <a:pt x="131017" y="1155"/>
                    <a:pt x="131541" y="1691"/>
                  </a:cubicBezTo>
                  <a:cubicBezTo>
                    <a:pt x="132065" y="2215"/>
                    <a:pt x="132362" y="2917"/>
                    <a:pt x="132362" y="3655"/>
                  </a:cubicBezTo>
                  <a:lnTo>
                    <a:pt x="132362" y="6239"/>
                  </a:lnTo>
                  <a:lnTo>
                    <a:pt x="870" y="6239"/>
                  </a:lnTo>
                  <a:lnTo>
                    <a:pt x="870" y="3655"/>
                  </a:lnTo>
                  <a:cubicBezTo>
                    <a:pt x="870" y="2917"/>
                    <a:pt x="1167" y="2215"/>
                    <a:pt x="1691" y="1691"/>
                  </a:cubicBezTo>
                  <a:cubicBezTo>
                    <a:pt x="2215" y="1155"/>
                    <a:pt x="2918" y="869"/>
                    <a:pt x="3668" y="869"/>
                  </a:cubicBezTo>
                  <a:close/>
                  <a:moveTo>
                    <a:pt x="132362" y="7108"/>
                  </a:moveTo>
                  <a:lnTo>
                    <a:pt x="132362" y="76771"/>
                  </a:lnTo>
                  <a:lnTo>
                    <a:pt x="870" y="76771"/>
                  </a:lnTo>
                  <a:lnTo>
                    <a:pt x="870" y="7108"/>
                  </a:lnTo>
                  <a:close/>
                  <a:moveTo>
                    <a:pt x="132362" y="77641"/>
                  </a:moveTo>
                  <a:lnTo>
                    <a:pt x="132362" y="82939"/>
                  </a:lnTo>
                  <a:cubicBezTo>
                    <a:pt x="132362" y="83677"/>
                    <a:pt x="132065" y="84379"/>
                    <a:pt x="131541" y="84903"/>
                  </a:cubicBezTo>
                  <a:cubicBezTo>
                    <a:pt x="131017" y="85439"/>
                    <a:pt x="130314" y="85725"/>
                    <a:pt x="129564" y="85725"/>
                  </a:cubicBezTo>
                  <a:lnTo>
                    <a:pt x="3668" y="85725"/>
                  </a:lnTo>
                  <a:cubicBezTo>
                    <a:pt x="2918" y="85725"/>
                    <a:pt x="2215" y="85439"/>
                    <a:pt x="1691" y="84903"/>
                  </a:cubicBezTo>
                  <a:cubicBezTo>
                    <a:pt x="1167" y="84379"/>
                    <a:pt x="870" y="83677"/>
                    <a:pt x="870" y="82939"/>
                  </a:cubicBezTo>
                  <a:lnTo>
                    <a:pt x="870" y="77641"/>
                  </a:lnTo>
                  <a:close/>
                  <a:moveTo>
                    <a:pt x="78987" y="86594"/>
                  </a:moveTo>
                  <a:lnTo>
                    <a:pt x="78987" y="86665"/>
                  </a:lnTo>
                  <a:cubicBezTo>
                    <a:pt x="79058" y="94214"/>
                    <a:pt x="80951" y="97560"/>
                    <a:pt x="82082" y="98881"/>
                  </a:cubicBezTo>
                  <a:lnTo>
                    <a:pt x="82177" y="99000"/>
                  </a:lnTo>
                  <a:lnTo>
                    <a:pt x="51043" y="99000"/>
                  </a:lnTo>
                  <a:lnTo>
                    <a:pt x="51150" y="98881"/>
                  </a:lnTo>
                  <a:cubicBezTo>
                    <a:pt x="52281" y="97560"/>
                    <a:pt x="54174" y="94214"/>
                    <a:pt x="54257" y="86665"/>
                  </a:cubicBezTo>
                  <a:lnTo>
                    <a:pt x="54257" y="86594"/>
                  </a:lnTo>
                  <a:close/>
                  <a:moveTo>
                    <a:pt x="89833" y="99869"/>
                  </a:moveTo>
                  <a:cubicBezTo>
                    <a:pt x="90417" y="99869"/>
                    <a:pt x="91071" y="100108"/>
                    <a:pt x="91595" y="100501"/>
                  </a:cubicBezTo>
                  <a:cubicBezTo>
                    <a:pt x="92155" y="100917"/>
                    <a:pt x="92464" y="101453"/>
                    <a:pt x="92464" y="101965"/>
                  </a:cubicBezTo>
                  <a:lnTo>
                    <a:pt x="92464" y="103001"/>
                  </a:lnTo>
                  <a:lnTo>
                    <a:pt x="40768" y="103001"/>
                  </a:lnTo>
                  <a:lnTo>
                    <a:pt x="40768" y="101965"/>
                  </a:lnTo>
                  <a:cubicBezTo>
                    <a:pt x="40768" y="101453"/>
                    <a:pt x="41089" y="100917"/>
                    <a:pt x="41637" y="100501"/>
                  </a:cubicBezTo>
                  <a:cubicBezTo>
                    <a:pt x="42161" y="100108"/>
                    <a:pt x="42815" y="99869"/>
                    <a:pt x="43399" y="99869"/>
                  </a:cubicBezTo>
                  <a:close/>
                  <a:moveTo>
                    <a:pt x="3668" y="0"/>
                  </a:moveTo>
                  <a:cubicBezTo>
                    <a:pt x="1644" y="0"/>
                    <a:pt x="1" y="1643"/>
                    <a:pt x="1" y="3655"/>
                  </a:cubicBezTo>
                  <a:lnTo>
                    <a:pt x="1" y="82939"/>
                  </a:lnTo>
                  <a:cubicBezTo>
                    <a:pt x="1" y="84951"/>
                    <a:pt x="1644" y="86594"/>
                    <a:pt x="3668" y="86594"/>
                  </a:cubicBezTo>
                  <a:lnTo>
                    <a:pt x="53388" y="86594"/>
                  </a:lnTo>
                  <a:lnTo>
                    <a:pt x="53388" y="86665"/>
                  </a:lnTo>
                  <a:cubicBezTo>
                    <a:pt x="53329" y="91940"/>
                    <a:pt x="52352" y="95000"/>
                    <a:pt x="51555" y="96643"/>
                  </a:cubicBezTo>
                  <a:cubicBezTo>
                    <a:pt x="51066" y="97607"/>
                    <a:pt x="50590" y="98203"/>
                    <a:pt x="50281" y="98536"/>
                  </a:cubicBezTo>
                  <a:cubicBezTo>
                    <a:pt x="50138" y="98691"/>
                    <a:pt x="49995" y="98822"/>
                    <a:pt x="49852" y="98929"/>
                  </a:cubicBezTo>
                  <a:cubicBezTo>
                    <a:pt x="49828" y="98953"/>
                    <a:pt x="49804" y="98965"/>
                    <a:pt x="49781" y="98988"/>
                  </a:cubicBezTo>
                  <a:lnTo>
                    <a:pt x="49757" y="99000"/>
                  </a:lnTo>
                  <a:lnTo>
                    <a:pt x="43411" y="99000"/>
                  </a:lnTo>
                  <a:cubicBezTo>
                    <a:pt x="42601" y="99000"/>
                    <a:pt x="41720" y="99322"/>
                    <a:pt x="41041" y="99858"/>
                  </a:cubicBezTo>
                  <a:cubicBezTo>
                    <a:pt x="40303" y="100441"/>
                    <a:pt x="39898" y="101191"/>
                    <a:pt x="39898" y="101965"/>
                  </a:cubicBezTo>
                  <a:lnTo>
                    <a:pt x="39898" y="103441"/>
                  </a:lnTo>
                  <a:cubicBezTo>
                    <a:pt x="39898" y="103679"/>
                    <a:pt x="40089" y="103870"/>
                    <a:pt x="40339" y="103870"/>
                  </a:cubicBezTo>
                  <a:lnTo>
                    <a:pt x="92905" y="103870"/>
                  </a:lnTo>
                  <a:cubicBezTo>
                    <a:pt x="93143" y="103870"/>
                    <a:pt x="93334" y="103679"/>
                    <a:pt x="93334" y="103441"/>
                  </a:cubicBezTo>
                  <a:lnTo>
                    <a:pt x="93334" y="101977"/>
                  </a:lnTo>
                  <a:cubicBezTo>
                    <a:pt x="93334" y="101191"/>
                    <a:pt x="92929" y="100441"/>
                    <a:pt x="92191" y="99858"/>
                  </a:cubicBezTo>
                  <a:cubicBezTo>
                    <a:pt x="91512" y="99322"/>
                    <a:pt x="90631" y="99000"/>
                    <a:pt x="89833" y="99000"/>
                  </a:cubicBezTo>
                  <a:lnTo>
                    <a:pt x="83475" y="99000"/>
                  </a:lnTo>
                  <a:lnTo>
                    <a:pt x="83451" y="98988"/>
                  </a:lnTo>
                  <a:cubicBezTo>
                    <a:pt x="83166" y="98786"/>
                    <a:pt x="82416" y="98167"/>
                    <a:pt x="81666" y="96631"/>
                  </a:cubicBezTo>
                  <a:cubicBezTo>
                    <a:pt x="80511" y="94262"/>
                    <a:pt x="79891" y="90916"/>
                    <a:pt x="79856" y="86665"/>
                  </a:cubicBezTo>
                  <a:lnTo>
                    <a:pt x="79844" y="86594"/>
                  </a:lnTo>
                  <a:lnTo>
                    <a:pt x="129564" y="86594"/>
                  </a:lnTo>
                  <a:cubicBezTo>
                    <a:pt x="131588" y="86594"/>
                    <a:pt x="133231" y="84951"/>
                    <a:pt x="133231" y="82939"/>
                  </a:cubicBezTo>
                  <a:lnTo>
                    <a:pt x="133231" y="3655"/>
                  </a:lnTo>
                  <a:cubicBezTo>
                    <a:pt x="133231" y="1643"/>
                    <a:pt x="131588" y="0"/>
                    <a:pt x="1295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62"/>
            <p:cNvSpPr/>
            <p:nvPr/>
          </p:nvSpPr>
          <p:spPr>
            <a:xfrm>
              <a:off x="3678425" y="3558900"/>
              <a:ext cx="263150" cy="79800"/>
            </a:xfrm>
            <a:custGeom>
              <a:rect b="b" l="l" r="r" t="t"/>
              <a:pathLst>
                <a:path extrusionOk="0" h="3192" w="10526">
                  <a:moveTo>
                    <a:pt x="8930" y="941"/>
                  </a:moveTo>
                  <a:cubicBezTo>
                    <a:pt x="9121" y="941"/>
                    <a:pt x="9275" y="1013"/>
                    <a:pt x="9394" y="1132"/>
                  </a:cubicBezTo>
                  <a:cubicBezTo>
                    <a:pt x="9514" y="1251"/>
                    <a:pt x="9585" y="1417"/>
                    <a:pt x="9585" y="1596"/>
                  </a:cubicBezTo>
                  <a:cubicBezTo>
                    <a:pt x="9585" y="1775"/>
                    <a:pt x="9514" y="1929"/>
                    <a:pt x="9394" y="2048"/>
                  </a:cubicBezTo>
                  <a:cubicBezTo>
                    <a:pt x="9275" y="2167"/>
                    <a:pt x="9121" y="2239"/>
                    <a:pt x="8930" y="2239"/>
                  </a:cubicBezTo>
                  <a:lnTo>
                    <a:pt x="1596" y="2239"/>
                  </a:lnTo>
                  <a:cubicBezTo>
                    <a:pt x="1405" y="2239"/>
                    <a:pt x="1251" y="2167"/>
                    <a:pt x="1132" y="2048"/>
                  </a:cubicBezTo>
                  <a:cubicBezTo>
                    <a:pt x="1012" y="1929"/>
                    <a:pt x="941" y="1775"/>
                    <a:pt x="941" y="1596"/>
                  </a:cubicBezTo>
                  <a:cubicBezTo>
                    <a:pt x="941" y="1417"/>
                    <a:pt x="1012" y="1251"/>
                    <a:pt x="1132" y="1132"/>
                  </a:cubicBezTo>
                  <a:cubicBezTo>
                    <a:pt x="1251" y="1013"/>
                    <a:pt x="1405" y="941"/>
                    <a:pt x="1596" y="941"/>
                  </a:cubicBezTo>
                  <a:close/>
                  <a:moveTo>
                    <a:pt x="1596" y="1"/>
                  </a:moveTo>
                  <a:cubicBezTo>
                    <a:pt x="715" y="1"/>
                    <a:pt x="0" y="715"/>
                    <a:pt x="0" y="1596"/>
                  </a:cubicBezTo>
                  <a:cubicBezTo>
                    <a:pt x="0" y="2477"/>
                    <a:pt x="715" y="3191"/>
                    <a:pt x="1596" y="3191"/>
                  </a:cubicBezTo>
                  <a:lnTo>
                    <a:pt x="8942" y="3191"/>
                  </a:lnTo>
                  <a:cubicBezTo>
                    <a:pt x="9811" y="3191"/>
                    <a:pt x="10526" y="2465"/>
                    <a:pt x="10526" y="1596"/>
                  </a:cubicBezTo>
                  <a:cubicBezTo>
                    <a:pt x="10526" y="715"/>
                    <a:pt x="9811" y="1"/>
                    <a:pt x="89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2" name="Google Shape;1822;p62"/>
          <p:cNvSpPr txBox="1"/>
          <p:nvPr>
            <p:ph idx="4" type="title"/>
          </p:nvPr>
        </p:nvSpPr>
        <p:spPr>
          <a:xfrm>
            <a:off x="5927201" y="3093100"/>
            <a:ext cx="2554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t>Tablet app</a:t>
            </a:r>
            <a:endParaRPr b="1"/>
          </a:p>
        </p:txBody>
      </p:sp>
      <p:sp>
        <p:nvSpPr>
          <p:cNvPr id="1823" name="Google Shape;1823;p62"/>
          <p:cNvSpPr txBox="1"/>
          <p:nvPr>
            <p:ph idx="5" type="subTitle"/>
          </p:nvPr>
        </p:nvSpPr>
        <p:spPr>
          <a:xfrm>
            <a:off x="6073387" y="3706250"/>
            <a:ext cx="22620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 work</a:t>
            </a:r>
            <a:endParaRPr/>
          </a:p>
        </p:txBody>
      </p:sp>
      <p:grpSp>
        <p:nvGrpSpPr>
          <p:cNvPr id="1824" name="Google Shape;1824;p62"/>
          <p:cNvGrpSpPr/>
          <p:nvPr/>
        </p:nvGrpSpPr>
        <p:grpSpPr>
          <a:xfrm>
            <a:off x="6547470" y="1477991"/>
            <a:ext cx="1313653" cy="1714532"/>
            <a:chOff x="3009410" y="1810964"/>
            <a:chExt cx="1808194" cy="2359989"/>
          </a:xfrm>
        </p:grpSpPr>
        <p:sp>
          <p:nvSpPr>
            <p:cNvPr id="1825" name="Google Shape;1825;p62"/>
            <p:cNvSpPr/>
            <p:nvPr/>
          </p:nvSpPr>
          <p:spPr>
            <a:xfrm>
              <a:off x="3009410" y="1810964"/>
              <a:ext cx="1808194" cy="2359989"/>
            </a:xfrm>
            <a:custGeom>
              <a:rect b="b" l="l" r="r" t="t"/>
              <a:pathLst>
                <a:path extrusionOk="0" h="105204" w="80606">
                  <a:moveTo>
                    <a:pt x="76510" y="703"/>
                  </a:moveTo>
                  <a:cubicBezTo>
                    <a:pt x="77415" y="703"/>
                    <a:pt x="78260" y="1060"/>
                    <a:pt x="78903" y="1703"/>
                  </a:cubicBezTo>
                  <a:cubicBezTo>
                    <a:pt x="79546" y="2346"/>
                    <a:pt x="79903" y="3191"/>
                    <a:pt x="79903" y="4096"/>
                  </a:cubicBezTo>
                  <a:lnTo>
                    <a:pt x="79903" y="101108"/>
                  </a:lnTo>
                  <a:cubicBezTo>
                    <a:pt x="79903" y="102013"/>
                    <a:pt x="79546" y="102858"/>
                    <a:pt x="78903" y="103501"/>
                  </a:cubicBezTo>
                  <a:cubicBezTo>
                    <a:pt x="78260" y="104144"/>
                    <a:pt x="77415" y="104501"/>
                    <a:pt x="76510" y="104501"/>
                  </a:cubicBezTo>
                  <a:lnTo>
                    <a:pt x="4096" y="104501"/>
                  </a:lnTo>
                  <a:cubicBezTo>
                    <a:pt x="3191" y="104501"/>
                    <a:pt x="2346" y="104144"/>
                    <a:pt x="1703" y="103501"/>
                  </a:cubicBezTo>
                  <a:cubicBezTo>
                    <a:pt x="1060" y="102858"/>
                    <a:pt x="715" y="102013"/>
                    <a:pt x="715" y="101108"/>
                  </a:cubicBezTo>
                  <a:lnTo>
                    <a:pt x="715" y="4096"/>
                  </a:lnTo>
                  <a:cubicBezTo>
                    <a:pt x="715" y="3191"/>
                    <a:pt x="1060" y="2346"/>
                    <a:pt x="1703" y="1703"/>
                  </a:cubicBezTo>
                  <a:cubicBezTo>
                    <a:pt x="2346" y="1060"/>
                    <a:pt x="3191" y="703"/>
                    <a:pt x="4096" y="703"/>
                  </a:cubicBezTo>
                  <a:close/>
                  <a:moveTo>
                    <a:pt x="4096" y="0"/>
                  </a:moveTo>
                  <a:cubicBezTo>
                    <a:pt x="1846" y="0"/>
                    <a:pt x="0" y="1834"/>
                    <a:pt x="0" y="4096"/>
                  </a:cubicBezTo>
                  <a:lnTo>
                    <a:pt x="0" y="101108"/>
                  </a:lnTo>
                  <a:cubicBezTo>
                    <a:pt x="0" y="103370"/>
                    <a:pt x="1846" y="105204"/>
                    <a:pt x="4096" y="105204"/>
                  </a:cubicBezTo>
                  <a:lnTo>
                    <a:pt x="76510" y="105204"/>
                  </a:lnTo>
                  <a:cubicBezTo>
                    <a:pt x="78772" y="105204"/>
                    <a:pt x="80606" y="103370"/>
                    <a:pt x="80606" y="101108"/>
                  </a:cubicBezTo>
                  <a:lnTo>
                    <a:pt x="80606" y="4096"/>
                  </a:lnTo>
                  <a:cubicBezTo>
                    <a:pt x="80606" y="1834"/>
                    <a:pt x="78772" y="0"/>
                    <a:pt x="765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62"/>
            <p:cNvSpPr/>
            <p:nvPr/>
          </p:nvSpPr>
          <p:spPr>
            <a:xfrm>
              <a:off x="3801461" y="3979200"/>
              <a:ext cx="226850" cy="78600"/>
            </a:xfrm>
            <a:custGeom>
              <a:rect b="b" l="l" r="r" t="t"/>
              <a:pathLst>
                <a:path extrusionOk="0" h="3144" w="9074">
                  <a:moveTo>
                    <a:pt x="7502" y="714"/>
                  </a:moveTo>
                  <a:cubicBezTo>
                    <a:pt x="7978" y="714"/>
                    <a:pt x="8371" y="1095"/>
                    <a:pt x="8371" y="1572"/>
                  </a:cubicBezTo>
                  <a:cubicBezTo>
                    <a:pt x="8371" y="2048"/>
                    <a:pt x="7978" y="2441"/>
                    <a:pt x="7502" y="2441"/>
                  </a:cubicBezTo>
                  <a:lnTo>
                    <a:pt x="1572" y="2441"/>
                  </a:lnTo>
                  <a:cubicBezTo>
                    <a:pt x="1096" y="2441"/>
                    <a:pt x="703" y="2048"/>
                    <a:pt x="703" y="1572"/>
                  </a:cubicBezTo>
                  <a:cubicBezTo>
                    <a:pt x="703" y="1095"/>
                    <a:pt x="1096" y="714"/>
                    <a:pt x="1572" y="714"/>
                  </a:cubicBezTo>
                  <a:close/>
                  <a:moveTo>
                    <a:pt x="1572" y="0"/>
                  </a:moveTo>
                  <a:cubicBezTo>
                    <a:pt x="703" y="0"/>
                    <a:pt x="1" y="703"/>
                    <a:pt x="1" y="1572"/>
                  </a:cubicBezTo>
                  <a:cubicBezTo>
                    <a:pt x="1" y="2441"/>
                    <a:pt x="703" y="3143"/>
                    <a:pt x="1572" y="3143"/>
                  </a:cubicBezTo>
                  <a:lnTo>
                    <a:pt x="7502" y="3143"/>
                  </a:lnTo>
                  <a:cubicBezTo>
                    <a:pt x="8371" y="3143"/>
                    <a:pt x="9073" y="2441"/>
                    <a:pt x="9073" y="1572"/>
                  </a:cubicBezTo>
                  <a:cubicBezTo>
                    <a:pt x="9073" y="703"/>
                    <a:pt x="8371" y="0"/>
                    <a:pt x="75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62"/>
            <p:cNvSpPr/>
            <p:nvPr/>
          </p:nvSpPr>
          <p:spPr>
            <a:xfrm>
              <a:off x="3094069" y="1944232"/>
              <a:ext cx="1638874" cy="1977537"/>
            </a:xfrm>
            <a:custGeom>
              <a:rect b="b" l="l" r="r" t="t"/>
              <a:pathLst>
                <a:path extrusionOk="0" h="88155" w="73058">
                  <a:moveTo>
                    <a:pt x="72355" y="703"/>
                  </a:moveTo>
                  <a:lnTo>
                    <a:pt x="72355" y="87452"/>
                  </a:lnTo>
                  <a:lnTo>
                    <a:pt x="703" y="87452"/>
                  </a:lnTo>
                  <a:lnTo>
                    <a:pt x="703" y="703"/>
                  </a:lnTo>
                  <a:close/>
                  <a:moveTo>
                    <a:pt x="358" y="1"/>
                  </a:moveTo>
                  <a:cubicBezTo>
                    <a:pt x="155" y="1"/>
                    <a:pt x="1" y="155"/>
                    <a:pt x="1" y="358"/>
                  </a:cubicBezTo>
                  <a:lnTo>
                    <a:pt x="1" y="87809"/>
                  </a:lnTo>
                  <a:cubicBezTo>
                    <a:pt x="1" y="87999"/>
                    <a:pt x="155" y="88154"/>
                    <a:pt x="358" y="88154"/>
                  </a:cubicBezTo>
                  <a:lnTo>
                    <a:pt x="72700" y="88154"/>
                  </a:lnTo>
                  <a:cubicBezTo>
                    <a:pt x="72903" y="88154"/>
                    <a:pt x="73057" y="87999"/>
                    <a:pt x="73057" y="87809"/>
                  </a:cubicBezTo>
                  <a:lnTo>
                    <a:pt x="73057" y="358"/>
                  </a:lnTo>
                  <a:cubicBezTo>
                    <a:pt x="73057" y="155"/>
                    <a:pt x="72903" y="1"/>
                    <a:pt x="727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828" name="Google Shape;1828;p62"/>
          <p:cNvPicPr preferRelativeResize="0"/>
          <p:nvPr/>
        </p:nvPicPr>
        <p:blipFill rotWithShape="1">
          <a:blip r:embed="rId5">
            <a:alphaModFix/>
          </a:blip>
          <a:srcRect b="2609" l="0" r="0" t="2854"/>
          <a:stretch/>
        </p:blipFill>
        <p:spPr>
          <a:xfrm>
            <a:off x="866746" y="1627025"/>
            <a:ext cx="2150899" cy="1143800"/>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32" name="Shape 1832"/>
        <p:cNvGrpSpPr/>
        <p:nvPr/>
      </p:nvGrpSpPr>
      <p:grpSpPr>
        <a:xfrm>
          <a:off x="0" y="0"/>
          <a:ext cx="0" cy="0"/>
          <a:chOff x="0" y="0"/>
          <a:chExt cx="0" cy="0"/>
        </a:xfrm>
      </p:grpSpPr>
      <p:grpSp>
        <p:nvGrpSpPr>
          <p:cNvPr id="1833" name="Google Shape;1833;p63"/>
          <p:cNvGrpSpPr/>
          <p:nvPr/>
        </p:nvGrpSpPr>
        <p:grpSpPr>
          <a:xfrm rot="134293">
            <a:off x="109412" y="145797"/>
            <a:ext cx="8820721" cy="5003978"/>
            <a:chOff x="577150" y="371675"/>
            <a:chExt cx="2899721" cy="1958151"/>
          </a:xfrm>
        </p:grpSpPr>
        <p:sp>
          <p:nvSpPr>
            <p:cNvPr id="1834" name="Google Shape;1834;p63"/>
            <p:cNvSpPr/>
            <p:nvPr/>
          </p:nvSpPr>
          <p:spPr>
            <a:xfrm>
              <a:off x="702678" y="411388"/>
              <a:ext cx="1319736" cy="66413"/>
            </a:xfrm>
            <a:custGeom>
              <a:rect b="b" l="l" r="r" t="t"/>
              <a:pathLst>
                <a:path extrusionOk="0" h="1684" w="33464">
                  <a:moveTo>
                    <a:pt x="22724" y="1"/>
                  </a:moveTo>
                  <a:cubicBezTo>
                    <a:pt x="22094" y="1"/>
                    <a:pt x="21465" y="8"/>
                    <a:pt x="20832" y="25"/>
                  </a:cubicBezTo>
                  <a:cubicBezTo>
                    <a:pt x="20488" y="38"/>
                    <a:pt x="20132" y="38"/>
                    <a:pt x="19788" y="50"/>
                  </a:cubicBezTo>
                  <a:cubicBezTo>
                    <a:pt x="19432" y="63"/>
                    <a:pt x="19088" y="127"/>
                    <a:pt x="18731" y="127"/>
                  </a:cubicBezTo>
                  <a:cubicBezTo>
                    <a:pt x="18625" y="135"/>
                    <a:pt x="18517" y="138"/>
                    <a:pt x="18408" y="138"/>
                  </a:cubicBezTo>
                  <a:cubicBezTo>
                    <a:pt x="18168" y="138"/>
                    <a:pt x="17924" y="123"/>
                    <a:pt x="17687" y="114"/>
                  </a:cubicBezTo>
                  <a:cubicBezTo>
                    <a:pt x="17616" y="111"/>
                    <a:pt x="17545" y="110"/>
                    <a:pt x="17474" y="110"/>
                  </a:cubicBezTo>
                  <a:cubicBezTo>
                    <a:pt x="17193" y="110"/>
                    <a:pt x="16915" y="127"/>
                    <a:pt x="16630" y="127"/>
                  </a:cubicBezTo>
                  <a:cubicBezTo>
                    <a:pt x="13854" y="190"/>
                    <a:pt x="11066" y="305"/>
                    <a:pt x="8277" y="471"/>
                  </a:cubicBezTo>
                  <a:cubicBezTo>
                    <a:pt x="6889" y="534"/>
                    <a:pt x="5488" y="623"/>
                    <a:pt x="4113" y="725"/>
                  </a:cubicBezTo>
                  <a:lnTo>
                    <a:pt x="2025" y="878"/>
                  </a:lnTo>
                  <a:cubicBezTo>
                    <a:pt x="1668" y="891"/>
                    <a:pt x="1325" y="929"/>
                    <a:pt x="968" y="1018"/>
                  </a:cubicBezTo>
                  <a:cubicBezTo>
                    <a:pt x="624" y="1120"/>
                    <a:pt x="293" y="1298"/>
                    <a:pt x="39" y="1553"/>
                  </a:cubicBezTo>
                  <a:cubicBezTo>
                    <a:pt x="0" y="1578"/>
                    <a:pt x="0" y="1629"/>
                    <a:pt x="39" y="1655"/>
                  </a:cubicBezTo>
                  <a:cubicBezTo>
                    <a:pt x="51" y="1674"/>
                    <a:pt x="70" y="1683"/>
                    <a:pt x="90" y="1683"/>
                  </a:cubicBezTo>
                  <a:cubicBezTo>
                    <a:pt x="109" y="1683"/>
                    <a:pt x="128" y="1674"/>
                    <a:pt x="140" y="1655"/>
                  </a:cubicBezTo>
                  <a:cubicBezTo>
                    <a:pt x="382" y="1426"/>
                    <a:pt x="701" y="1260"/>
                    <a:pt x="1019" y="1184"/>
                  </a:cubicBezTo>
                  <a:cubicBezTo>
                    <a:pt x="1350" y="1082"/>
                    <a:pt x="1694" y="1069"/>
                    <a:pt x="2038" y="1056"/>
                  </a:cubicBezTo>
                  <a:lnTo>
                    <a:pt x="4126" y="916"/>
                  </a:lnTo>
                  <a:cubicBezTo>
                    <a:pt x="5514" y="814"/>
                    <a:pt x="6915" y="738"/>
                    <a:pt x="8290" y="662"/>
                  </a:cubicBezTo>
                  <a:cubicBezTo>
                    <a:pt x="11066" y="509"/>
                    <a:pt x="13854" y="407"/>
                    <a:pt x="16630" y="343"/>
                  </a:cubicBezTo>
                  <a:cubicBezTo>
                    <a:pt x="16987" y="343"/>
                    <a:pt x="17331" y="343"/>
                    <a:pt x="17687" y="305"/>
                  </a:cubicBezTo>
                  <a:cubicBezTo>
                    <a:pt x="18031" y="280"/>
                    <a:pt x="18387" y="241"/>
                    <a:pt x="18731" y="241"/>
                  </a:cubicBezTo>
                  <a:cubicBezTo>
                    <a:pt x="19088" y="241"/>
                    <a:pt x="19432" y="280"/>
                    <a:pt x="19788" y="292"/>
                  </a:cubicBezTo>
                  <a:lnTo>
                    <a:pt x="20832" y="292"/>
                  </a:lnTo>
                  <a:lnTo>
                    <a:pt x="25009" y="280"/>
                  </a:lnTo>
                  <a:cubicBezTo>
                    <a:pt x="25511" y="275"/>
                    <a:pt x="26013" y="273"/>
                    <a:pt x="26515" y="273"/>
                  </a:cubicBezTo>
                  <a:cubicBezTo>
                    <a:pt x="28798" y="273"/>
                    <a:pt x="31076" y="316"/>
                    <a:pt x="33362" y="369"/>
                  </a:cubicBezTo>
                  <a:cubicBezTo>
                    <a:pt x="33413" y="369"/>
                    <a:pt x="33438" y="343"/>
                    <a:pt x="33464" y="305"/>
                  </a:cubicBezTo>
                  <a:cubicBezTo>
                    <a:pt x="33464" y="254"/>
                    <a:pt x="33426" y="229"/>
                    <a:pt x="33375" y="229"/>
                  </a:cubicBezTo>
                  <a:cubicBezTo>
                    <a:pt x="30599" y="101"/>
                    <a:pt x="27810" y="50"/>
                    <a:pt x="25022" y="25"/>
                  </a:cubicBezTo>
                  <a:cubicBezTo>
                    <a:pt x="24253" y="11"/>
                    <a:pt x="23489" y="1"/>
                    <a:pt x="22724"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63"/>
            <p:cNvSpPr/>
            <p:nvPr/>
          </p:nvSpPr>
          <p:spPr>
            <a:xfrm>
              <a:off x="584682" y="394272"/>
              <a:ext cx="2892189" cy="1929835"/>
            </a:xfrm>
            <a:custGeom>
              <a:rect b="b" l="l" r="r" t="t"/>
              <a:pathLst>
                <a:path extrusionOk="0" h="48934" w="73336">
                  <a:moveTo>
                    <a:pt x="1990" y="48070"/>
                  </a:moveTo>
                  <a:cubicBezTo>
                    <a:pt x="2241" y="48320"/>
                    <a:pt x="2617" y="48440"/>
                    <a:pt x="3124" y="48440"/>
                  </a:cubicBezTo>
                  <a:cubicBezTo>
                    <a:pt x="3228" y="48440"/>
                    <a:pt x="3337" y="48435"/>
                    <a:pt x="3451" y="48425"/>
                  </a:cubicBezTo>
                  <a:lnTo>
                    <a:pt x="3451" y="48425"/>
                  </a:lnTo>
                  <a:cubicBezTo>
                    <a:pt x="3329" y="48438"/>
                    <a:pt x="3213" y="48444"/>
                    <a:pt x="3103" y="48444"/>
                  </a:cubicBezTo>
                  <a:cubicBezTo>
                    <a:pt x="2613" y="48444"/>
                    <a:pt x="2238" y="48318"/>
                    <a:pt x="1990" y="48070"/>
                  </a:cubicBezTo>
                  <a:close/>
                  <a:moveTo>
                    <a:pt x="63375" y="1"/>
                  </a:moveTo>
                  <a:cubicBezTo>
                    <a:pt x="61914" y="1"/>
                    <a:pt x="60437" y="14"/>
                    <a:pt x="58943" y="39"/>
                  </a:cubicBezTo>
                  <a:cubicBezTo>
                    <a:pt x="52054" y="128"/>
                    <a:pt x="44809" y="472"/>
                    <a:pt x="37220" y="1070"/>
                  </a:cubicBezTo>
                  <a:cubicBezTo>
                    <a:pt x="35104" y="1004"/>
                    <a:pt x="32626" y="966"/>
                    <a:pt x="29798" y="966"/>
                  </a:cubicBezTo>
                  <a:cubicBezTo>
                    <a:pt x="28797" y="966"/>
                    <a:pt x="27752" y="971"/>
                    <a:pt x="26664" y="981"/>
                  </a:cubicBezTo>
                  <a:cubicBezTo>
                    <a:pt x="23111" y="994"/>
                    <a:pt x="19559" y="1070"/>
                    <a:pt x="16031" y="1185"/>
                  </a:cubicBezTo>
                  <a:cubicBezTo>
                    <a:pt x="11256" y="1350"/>
                    <a:pt x="6660" y="1579"/>
                    <a:pt x="2267" y="1910"/>
                  </a:cubicBezTo>
                  <a:cubicBezTo>
                    <a:pt x="1566" y="1987"/>
                    <a:pt x="1019" y="2191"/>
                    <a:pt x="649" y="2560"/>
                  </a:cubicBezTo>
                  <a:cubicBezTo>
                    <a:pt x="242" y="2942"/>
                    <a:pt x="13" y="3515"/>
                    <a:pt x="0" y="4292"/>
                  </a:cubicBezTo>
                  <a:cubicBezTo>
                    <a:pt x="0" y="4508"/>
                    <a:pt x="0" y="4737"/>
                    <a:pt x="38" y="4979"/>
                  </a:cubicBezTo>
                  <a:lnTo>
                    <a:pt x="1121" y="46808"/>
                  </a:lnTo>
                  <a:cubicBezTo>
                    <a:pt x="1061" y="48229"/>
                    <a:pt x="1674" y="48934"/>
                    <a:pt x="2988" y="48934"/>
                  </a:cubicBezTo>
                  <a:cubicBezTo>
                    <a:pt x="3087" y="48934"/>
                    <a:pt x="3191" y="48930"/>
                    <a:pt x="3298" y="48922"/>
                  </a:cubicBezTo>
                  <a:cubicBezTo>
                    <a:pt x="7067" y="48629"/>
                    <a:pt x="10811" y="48425"/>
                    <a:pt x="14529" y="48298"/>
                  </a:cubicBezTo>
                  <a:lnTo>
                    <a:pt x="16031" y="48247"/>
                  </a:lnTo>
                  <a:cubicBezTo>
                    <a:pt x="18782" y="48158"/>
                    <a:pt x="25963" y="47967"/>
                    <a:pt x="37564" y="47699"/>
                  </a:cubicBezTo>
                  <a:cubicBezTo>
                    <a:pt x="46146" y="47483"/>
                    <a:pt x="53277" y="47317"/>
                    <a:pt x="58943" y="47190"/>
                  </a:cubicBezTo>
                  <a:cubicBezTo>
                    <a:pt x="62538" y="47104"/>
                    <a:pt x="65933" y="47073"/>
                    <a:pt x="69166" y="47073"/>
                  </a:cubicBezTo>
                  <a:cubicBezTo>
                    <a:pt x="69758" y="47073"/>
                    <a:pt x="70344" y="47074"/>
                    <a:pt x="70925" y="47076"/>
                  </a:cubicBezTo>
                  <a:cubicBezTo>
                    <a:pt x="71006" y="47080"/>
                    <a:pt x="71085" y="47082"/>
                    <a:pt x="71162" y="47082"/>
                  </a:cubicBezTo>
                  <a:cubicBezTo>
                    <a:pt x="72664" y="47082"/>
                    <a:pt x="73336" y="46252"/>
                    <a:pt x="73166" y="44593"/>
                  </a:cubicBezTo>
                  <a:lnTo>
                    <a:pt x="72071" y="2063"/>
                  </a:lnTo>
                  <a:cubicBezTo>
                    <a:pt x="72058" y="1694"/>
                    <a:pt x="72007" y="1363"/>
                    <a:pt x="71918" y="1096"/>
                  </a:cubicBezTo>
                  <a:cubicBezTo>
                    <a:pt x="71765" y="739"/>
                    <a:pt x="71536" y="472"/>
                    <a:pt x="71180" y="306"/>
                  </a:cubicBezTo>
                  <a:cubicBezTo>
                    <a:pt x="70874" y="179"/>
                    <a:pt x="70518" y="102"/>
                    <a:pt x="70085" y="102"/>
                  </a:cubicBezTo>
                  <a:cubicBezTo>
                    <a:pt x="67883" y="33"/>
                    <a:pt x="65648" y="1"/>
                    <a:pt x="63375"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63"/>
            <p:cNvSpPr/>
            <p:nvPr/>
          </p:nvSpPr>
          <p:spPr>
            <a:xfrm>
              <a:off x="577150" y="389224"/>
              <a:ext cx="2899051" cy="1940601"/>
            </a:xfrm>
            <a:custGeom>
              <a:rect b="b" l="l" r="r" t="t"/>
              <a:pathLst>
                <a:path extrusionOk="0" h="49207" w="73510">
                  <a:moveTo>
                    <a:pt x="62794" y="263"/>
                  </a:moveTo>
                  <a:cubicBezTo>
                    <a:pt x="64161" y="263"/>
                    <a:pt x="65530" y="273"/>
                    <a:pt x="66901" y="294"/>
                  </a:cubicBezTo>
                  <a:cubicBezTo>
                    <a:pt x="67716" y="307"/>
                    <a:pt x="68531" y="319"/>
                    <a:pt x="69346" y="345"/>
                  </a:cubicBezTo>
                  <a:cubicBezTo>
                    <a:pt x="69766" y="345"/>
                    <a:pt x="70174" y="358"/>
                    <a:pt x="70581" y="370"/>
                  </a:cubicBezTo>
                  <a:cubicBezTo>
                    <a:pt x="70976" y="409"/>
                    <a:pt x="71358" y="485"/>
                    <a:pt x="71638" y="740"/>
                  </a:cubicBezTo>
                  <a:cubicBezTo>
                    <a:pt x="71791" y="867"/>
                    <a:pt x="71893" y="1007"/>
                    <a:pt x="71982" y="1185"/>
                  </a:cubicBezTo>
                  <a:cubicBezTo>
                    <a:pt x="72058" y="1364"/>
                    <a:pt x="72084" y="1555"/>
                    <a:pt x="72122" y="1746"/>
                  </a:cubicBezTo>
                  <a:cubicBezTo>
                    <a:pt x="72147" y="1949"/>
                    <a:pt x="72147" y="2140"/>
                    <a:pt x="72147" y="2344"/>
                  </a:cubicBezTo>
                  <a:lnTo>
                    <a:pt x="72173" y="2968"/>
                  </a:lnTo>
                  <a:lnTo>
                    <a:pt x="72237" y="5413"/>
                  </a:lnTo>
                  <a:lnTo>
                    <a:pt x="72491" y="15256"/>
                  </a:lnTo>
                  <a:cubicBezTo>
                    <a:pt x="72568" y="18541"/>
                    <a:pt x="72657" y="21813"/>
                    <a:pt x="72771" y="25098"/>
                  </a:cubicBezTo>
                  <a:lnTo>
                    <a:pt x="72911" y="30014"/>
                  </a:lnTo>
                  <a:lnTo>
                    <a:pt x="73039" y="34929"/>
                  </a:lnTo>
                  <a:lnTo>
                    <a:pt x="73281" y="44771"/>
                  </a:lnTo>
                  <a:cubicBezTo>
                    <a:pt x="73319" y="45153"/>
                    <a:pt x="73332" y="45535"/>
                    <a:pt x="73230" y="45892"/>
                  </a:cubicBezTo>
                  <a:cubicBezTo>
                    <a:pt x="73153" y="46261"/>
                    <a:pt x="72962" y="46592"/>
                    <a:pt x="72657" y="46809"/>
                  </a:cubicBezTo>
                  <a:cubicBezTo>
                    <a:pt x="72377" y="47013"/>
                    <a:pt x="71995" y="47102"/>
                    <a:pt x="71613" y="47127"/>
                  </a:cubicBezTo>
                  <a:cubicBezTo>
                    <a:pt x="71549" y="47131"/>
                    <a:pt x="71485" y="47133"/>
                    <a:pt x="71422" y="47133"/>
                  </a:cubicBezTo>
                  <a:cubicBezTo>
                    <a:pt x="71294" y="47133"/>
                    <a:pt x="71167" y="47127"/>
                    <a:pt x="71040" y="47127"/>
                  </a:cubicBezTo>
                  <a:lnTo>
                    <a:pt x="70441" y="47127"/>
                  </a:lnTo>
                  <a:cubicBezTo>
                    <a:pt x="69658" y="47114"/>
                    <a:pt x="68875" y="47108"/>
                    <a:pt x="68092" y="47108"/>
                  </a:cubicBezTo>
                  <a:cubicBezTo>
                    <a:pt x="67309" y="47108"/>
                    <a:pt x="66526" y="47114"/>
                    <a:pt x="65743" y="47127"/>
                  </a:cubicBezTo>
                  <a:cubicBezTo>
                    <a:pt x="62597" y="47140"/>
                    <a:pt x="59465" y="47204"/>
                    <a:pt x="56333" y="47280"/>
                  </a:cubicBezTo>
                  <a:lnTo>
                    <a:pt x="37513" y="47726"/>
                  </a:lnTo>
                  <a:lnTo>
                    <a:pt x="18705" y="48209"/>
                  </a:lnTo>
                  <a:lnTo>
                    <a:pt x="16350" y="48273"/>
                  </a:lnTo>
                  <a:lnTo>
                    <a:pt x="13994" y="48350"/>
                  </a:lnTo>
                  <a:cubicBezTo>
                    <a:pt x="12428" y="48400"/>
                    <a:pt x="10849" y="48477"/>
                    <a:pt x="9295" y="48553"/>
                  </a:cubicBezTo>
                  <a:cubicBezTo>
                    <a:pt x="7729" y="48655"/>
                    <a:pt x="6163" y="48744"/>
                    <a:pt x="4597" y="48859"/>
                  </a:cubicBezTo>
                  <a:lnTo>
                    <a:pt x="3425" y="48935"/>
                  </a:lnTo>
                  <a:cubicBezTo>
                    <a:pt x="3355" y="48938"/>
                    <a:pt x="3286" y="48939"/>
                    <a:pt x="3216" y="48939"/>
                  </a:cubicBezTo>
                  <a:cubicBezTo>
                    <a:pt x="2905" y="48939"/>
                    <a:pt x="2598" y="48910"/>
                    <a:pt x="2318" y="48795"/>
                  </a:cubicBezTo>
                  <a:cubicBezTo>
                    <a:pt x="2165" y="48732"/>
                    <a:pt x="2025" y="48630"/>
                    <a:pt x="1897" y="48502"/>
                  </a:cubicBezTo>
                  <a:cubicBezTo>
                    <a:pt x="1770" y="48375"/>
                    <a:pt x="1668" y="48222"/>
                    <a:pt x="1604" y="48057"/>
                  </a:cubicBezTo>
                  <a:cubicBezTo>
                    <a:pt x="1477" y="47726"/>
                    <a:pt x="1452" y="47344"/>
                    <a:pt x="1464" y="46962"/>
                  </a:cubicBezTo>
                  <a:lnTo>
                    <a:pt x="1464" y="46949"/>
                  </a:lnTo>
                  <a:lnTo>
                    <a:pt x="408" y="6355"/>
                  </a:lnTo>
                  <a:lnTo>
                    <a:pt x="382" y="5082"/>
                  </a:lnTo>
                  <a:cubicBezTo>
                    <a:pt x="344" y="4674"/>
                    <a:pt x="331" y="4254"/>
                    <a:pt x="408" y="3859"/>
                  </a:cubicBezTo>
                  <a:cubicBezTo>
                    <a:pt x="471" y="3465"/>
                    <a:pt x="637" y="3095"/>
                    <a:pt x="917" y="2828"/>
                  </a:cubicBezTo>
                  <a:cubicBezTo>
                    <a:pt x="1197" y="2535"/>
                    <a:pt x="1554" y="2382"/>
                    <a:pt x="1961" y="2280"/>
                  </a:cubicBezTo>
                  <a:cubicBezTo>
                    <a:pt x="2152" y="2229"/>
                    <a:pt x="2356" y="2204"/>
                    <a:pt x="2559" y="2191"/>
                  </a:cubicBezTo>
                  <a:lnTo>
                    <a:pt x="3196" y="2140"/>
                  </a:lnTo>
                  <a:lnTo>
                    <a:pt x="4457" y="2051"/>
                  </a:lnTo>
                  <a:lnTo>
                    <a:pt x="6991" y="1886"/>
                  </a:lnTo>
                  <a:cubicBezTo>
                    <a:pt x="8671" y="1771"/>
                    <a:pt x="10365" y="1695"/>
                    <a:pt x="12046" y="1618"/>
                  </a:cubicBezTo>
                  <a:lnTo>
                    <a:pt x="14580" y="1504"/>
                  </a:lnTo>
                  <a:cubicBezTo>
                    <a:pt x="15420" y="1478"/>
                    <a:pt x="16261" y="1440"/>
                    <a:pt x="17114" y="1427"/>
                  </a:cubicBezTo>
                  <a:lnTo>
                    <a:pt x="27250" y="1236"/>
                  </a:lnTo>
                  <a:cubicBezTo>
                    <a:pt x="28489" y="1222"/>
                    <a:pt x="29727" y="1213"/>
                    <a:pt x="30966" y="1213"/>
                  </a:cubicBezTo>
                  <a:cubicBezTo>
                    <a:pt x="33110" y="1213"/>
                    <a:pt x="35255" y="1240"/>
                    <a:pt x="37411" y="1313"/>
                  </a:cubicBezTo>
                  <a:cubicBezTo>
                    <a:pt x="43943" y="803"/>
                    <a:pt x="50488" y="460"/>
                    <a:pt x="57084" y="319"/>
                  </a:cubicBezTo>
                  <a:cubicBezTo>
                    <a:pt x="58983" y="282"/>
                    <a:pt x="60886" y="263"/>
                    <a:pt x="62794" y="263"/>
                  </a:cubicBezTo>
                  <a:close/>
                  <a:moveTo>
                    <a:pt x="63401" y="0"/>
                  </a:moveTo>
                  <a:cubicBezTo>
                    <a:pt x="61283" y="0"/>
                    <a:pt x="59167" y="28"/>
                    <a:pt x="57046" y="78"/>
                  </a:cubicBezTo>
                  <a:cubicBezTo>
                    <a:pt x="50488" y="205"/>
                    <a:pt x="43930" y="549"/>
                    <a:pt x="37411" y="1071"/>
                  </a:cubicBezTo>
                  <a:cubicBezTo>
                    <a:pt x="35117" y="993"/>
                    <a:pt x="32812" y="968"/>
                    <a:pt x="30508" y="968"/>
                  </a:cubicBezTo>
                  <a:cubicBezTo>
                    <a:pt x="29421" y="968"/>
                    <a:pt x="28335" y="973"/>
                    <a:pt x="27250" y="982"/>
                  </a:cubicBezTo>
                  <a:lnTo>
                    <a:pt x="17088" y="1147"/>
                  </a:lnTo>
                  <a:cubicBezTo>
                    <a:pt x="16248" y="1173"/>
                    <a:pt x="15407" y="1198"/>
                    <a:pt x="14567" y="1236"/>
                  </a:cubicBezTo>
                  <a:lnTo>
                    <a:pt x="12033" y="1325"/>
                  </a:lnTo>
                  <a:cubicBezTo>
                    <a:pt x="10327" y="1402"/>
                    <a:pt x="8646" y="1504"/>
                    <a:pt x="6952" y="1593"/>
                  </a:cubicBezTo>
                  <a:lnTo>
                    <a:pt x="4419" y="1758"/>
                  </a:lnTo>
                  <a:lnTo>
                    <a:pt x="3145" y="1847"/>
                  </a:lnTo>
                  <a:lnTo>
                    <a:pt x="2509" y="1898"/>
                  </a:lnTo>
                  <a:cubicBezTo>
                    <a:pt x="2292" y="1911"/>
                    <a:pt x="2063" y="1949"/>
                    <a:pt x="1859" y="2000"/>
                  </a:cubicBezTo>
                  <a:cubicBezTo>
                    <a:pt x="1426" y="2089"/>
                    <a:pt x="1006" y="2293"/>
                    <a:pt x="688" y="2611"/>
                  </a:cubicBezTo>
                  <a:cubicBezTo>
                    <a:pt x="344" y="2930"/>
                    <a:pt x="153" y="3375"/>
                    <a:pt x="76" y="3808"/>
                  </a:cubicBezTo>
                  <a:cubicBezTo>
                    <a:pt x="0" y="4254"/>
                    <a:pt x="13" y="4687"/>
                    <a:pt x="51" y="5120"/>
                  </a:cubicBezTo>
                  <a:lnTo>
                    <a:pt x="76" y="6393"/>
                  </a:lnTo>
                  <a:lnTo>
                    <a:pt x="1133" y="46953"/>
                  </a:lnTo>
                  <a:lnTo>
                    <a:pt x="1133" y="46953"/>
                  </a:lnTo>
                  <a:cubicBezTo>
                    <a:pt x="1108" y="47346"/>
                    <a:pt x="1134" y="47765"/>
                    <a:pt x="1286" y="48159"/>
                  </a:cubicBezTo>
                  <a:cubicBezTo>
                    <a:pt x="1388" y="48350"/>
                    <a:pt x="1477" y="48541"/>
                    <a:pt x="1643" y="48693"/>
                  </a:cubicBezTo>
                  <a:cubicBezTo>
                    <a:pt x="1795" y="48833"/>
                    <a:pt x="1986" y="48961"/>
                    <a:pt x="2177" y="49050"/>
                  </a:cubicBezTo>
                  <a:cubicBezTo>
                    <a:pt x="2502" y="49175"/>
                    <a:pt x="2852" y="49206"/>
                    <a:pt x="3185" y="49206"/>
                  </a:cubicBezTo>
                  <a:cubicBezTo>
                    <a:pt x="3258" y="49206"/>
                    <a:pt x="3329" y="49205"/>
                    <a:pt x="3400" y="49203"/>
                  </a:cubicBezTo>
                  <a:lnTo>
                    <a:pt x="4584" y="49126"/>
                  </a:lnTo>
                  <a:cubicBezTo>
                    <a:pt x="6138" y="49012"/>
                    <a:pt x="7716" y="48897"/>
                    <a:pt x="9283" y="48821"/>
                  </a:cubicBezTo>
                  <a:cubicBezTo>
                    <a:pt x="10836" y="48732"/>
                    <a:pt x="12415" y="48668"/>
                    <a:pt x="13969" y="48604"/>
                  </a:cubicBezTo>
                  <a:lnTo>
                    <a:pt x="16337" y="48528"/>
                  </a:lnTo>
                  <a:lnTo>
                    <a:pt x="18693" y="48464"/>
                  </a:lnTo>
                  <a:lnTo>
                    <a:pt x="37513" y="47993"/>
                  </a:lnTo>
                  <a:lnTo>
                    <a:pt x="56320" y="47535"/>
                  </a:lnTo>
                  <a:cubicBezTo>
                    <a:pt x="59452" y="47458"/>
                    <a:pt x="62585" y="47382"/>
                    <a:pt x="65717" y="47344"/>
                  </a:cubicBezTo>
                  <a:cubicBezTo>
                    <a:pt x="67283" y="47331"/>
                    <a:pt x="68862" y="47331"/>
                    <a:pt x="70416" y="47331"/>
                  </a:cubicBezTo>
                  <a:lnTo>
                    <a:pt x="71001" y="47331"/>
                  </a:lnTo>
                  <a:cubicBezTo>
                    <a:pt x="71129" y="47331"/>
                    <a:pt x="71256" y="47337"/>
                    <a:pt x="71391" y="47337"/>
                  </a:cubicBezTo>
                  <a:cubicBezTo>
                    <a:pt x="71458" y="47337"/>
                    <a:pt x="71528" y="47335"/>
                    <a:pt x="71600" y="47331"/>
                  </a:cubicBezTo>
                  <a:cubicBezTo>
                    <a:pt x="71995" y="47293"/>
                    <a:pt x="72402" y="47216"/>
                    <a:pt x="72759" y="46962"/>
                  </a:cubicBezTo>
                  <a:cubicBezTo>
                    <a:pt x="73102" y="46745"/>
                    <a:pt x="73319" y="46338"/>
                    <a:pt x="73408" y="45943"/>
                  </a:cubicBezTo>
                  <a:cubicBezTo>
                    <a:pt x="73510" y="45535"/>
                    <a:pt x="73484" y="45128"/>
                    <a:pt x="73459" y="44733"/>
                  </a:cubicBezTo>
                  <a:lnTo>
                    <a:pt x="73192" y="34916"/>
                  </a:lnTo>
                  <a:lnTo>
                    <a:pt x="73064" y="30001"/>
                  </a:lnTo>
                  <a:lnTo>
                    <a:pt x="72950" y="25073"/>
                  </a:lnTo>
                  <a:cubicBezTo>
                    <a:pt x="72899" y="21801"/>
                    <a:pt x="72810" y="18515"/>
                    <a:pt x="72720" y="15243"/>
                  </a:cubicBezTo>
                  <a:lnTo>
                    <a:pt x="72466" y="5400"/>
                  </a:lnTo>
                  <a:lnTo>
                    <a:pt x="72402" y="2955"/>
                  </a:lnTo>
                  <a:lnTo>
                    <a:pt x="72389" y="2331"/>
                  </a:lnTo>
                  <a:cubicBezTo>
                    <a:pt x="72377" y="2128"/>
                    <a:pt x="72389" y="1898"/>
                    <a:pt x="72364" y="1695"/>
                  </a:cubicBezTo>
                  <a:cubicBezTo>
                    <a:pt x="72326" y="1478"/>
                    <a:pt x="72275" y="1262"/>
                    <a:pt x="72186" y="1058"/>
                  </a:cubicBezTo>
                  <a:cubicBezTo>
                    <a:pt x="72084" y="867"/>
                    <a:pt x="71956" y="676"/>
                    <a:pt x="71791" y="536"/>
                  </a:cubicBezTo>
                  <a:cubicBezTo>
                    <a:pt x="71702" y="460"/>
                    <a:pt x="71613" y="396"/>
                    <a:pt x="71511" y="345"/>
                  </a:cubicBezTo>
                  <a:cubicBezTo>
                    <a:pt x="71422" y="294"/>
                    <a:pt x="71307" y="243"/>
                    <a:pt x="71218" y="218"/>
                  </a:cubicBezTo>
                  <a:cubicBezTo>
                    <a:pt x="71001" y="154"/>
                    <a:pt x="70785" y="116"/>
                    <a:pt x="70581" y="103"/>
                  </a:cubicBezTo>
                  <a:cubicBezTo>
                    <a:pt x="70148" y="90"/>
                    <a:pt x="69754" y="90"/>
                    <a:pt x="69333" y="78"/>
                  </a:cubicBezTo>
                  <a:cubicBezTo>
                    <a:pt x="68518" y="52"/>
                    <a:pt x="67716" y="39"/>
                    <a:pt x="66889" y="27"/>
                  </a:cubicBezTo>
                  <a:cubicBezTo>
                    <a:pt x="65725" y="9"/>
                    <a:pt x="64563" y="0"/>
                    <a:pt x="634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63"/>
            <p:cNvSpPr/>
            <p:nvPr/>
          </p:nvSpPr>
          <p:spPr>
            <a:xfrm>
              <a:off x="642931" y="2252188"/>
              <a:ext cx="83371" cy="58525"/>
            </a:xfrm>
            <a:custGeom>
              <a:rect b="b" l="l" r="r" t="t"/>
              <a:pathLst>
                <a:path extrusionOk="0" h="1484" w="2114">
                  <a:moveTo>
                    <a:pt x="131" y="1"/>
                  </a:moveTo>
                  <a:cubicBezTo>
                    <a:pt x="125" y="1"/>
                    <a:pt x="120" y="1"/>
                    <a:pt x="115" y="3"/>
                  </a:cubicBezTo>
                  <a:cubicBezTo>
                    <a:pt x="51" y="3"/>
                    <a:pt x="0" y="66"/>
                    <a:pt x="0" y="130"/>
                  </a:cubicBezTo>
                  <a:cubicBezTo>
                    <a:pt x="0" y="245"/>
                    <a:pt x="38" y="359"/>
                    <a:pt x="64" y="474"/>
                  </a:cubicBezTo>
                  <a:cubicBezTo>
                    <a:pt x="77" y="538"/>
                    <a:pt x="102" y="576"/>
                    <a:pt x="127" y="627"/>
                  </a:cubicBezTo>
                  <a:cubicBezTo>
                    <a:pt x="166" y="678"/>
                    <a:pt x="178" y="729"/>
                    <a:pt x="242" y="754"/>
                  </a:cubicBezTo>
                  <a:cubicBezTo>
                    <a:pt x="268" y="767"/>
                    <a:pt x="293" y="792"/>
                    <a:pt x="306" y="818"/>
                  </a:cubicBezTo>
                  <a:cubicBezTo>
                    <a:pt x="318" y="856"/>
                    <a:pt x="331" y="869"/>
                    <a:pt x="357" y="894"/>
                  </a:cubicBezTo>
                  <a:cubicBezTo>
                    <a:pt x="369" y="945"/>
                    <a:pt x="395" y="996"/>
                    <a:pt x="433" y="1047"/>
                  </a:cubicBezTo>
                  <a:cubicBezTo>
                    <a:pt x="509" y="1136"/>
                    <a:pt x="611" y="1200"/>
                    <a:pt x="700" y="1263"/>
                  </a:cubicBezTo>
                  <a:cubicBezTo>
                    <a:pt x="904" y="1378"/>
                    <a:pt x="1133" y="1442"/>
                    <a:pt x="1350" y="1467"/>
                  </a:cubicBezTo>
                  <a:cubicBezTo>
                    <a:pt x="1420" y="1479"/>
                    <a:pt x="1488" y="1483"/>
                    <a:pt x="1556" y="1483"/>
                  </a:cubicBezTo>
                  <a:cubicBezTo>
                    <a:pt x="1711" y="1483"/>
                    <a:pt x="1861" y="1459"/>
                    <a:pt x="2012" y="1442"/>
                  </a:cubicBezTo>
                  <a:cubicBezTo>
                    <a:pt x="2076" y="1429"/>
                    <a:pt x="2114" y="1378"/>
                    <a:pt x="2114" y="1314"/>
                  </a:cubicBezTo>
                  <a:cubicBezTo>
                    <a:pt x="2114" y="1251"/>
                    <a:pt x="2050" y="1200"/>
                    <a:pt x="1987" y="1200"/>
                  </a:cubicBezTo>
                  <a:cubicBezTo>
                    <a:pt x="1948" y="1202"/>
                    <a:pt x="1909" y="1203"/>
                    <a:pt x="1870" y="1203"/>
                  </a:cubicBezTo>
                  <a:cubicBezTo>
                    <a:pt x="1705" y="1203"/>
                    <a:pt x="1543" y="1184"/>
                    <a:pt x="1388" y="1174"/>
                  </a:cubicBezTo>
                  <a:cubicBezTo>
                    <a:pt x="1184" y="1161"/>
                    <a:pt x="993" y="1111"/>
                    <a:pt x="828" y="1021"/>
                  </a:cubicBezTo>
                  <a:cubicBezTo>
                    <a:pt x="739" y="983"/>
                    <a:pt x="675" y="932"/>
                    <a:pt x="586" y="869"/>
                  </a:cubicBezTo>
                  <a:cubicBezTo>
                    <a:pt x="560" y="830"/>
                    <a:pt x="509" y="805"/>
                    <a:pt x="484" y="767"/>
                  </a:cubicBezTo>
                  <a:cubicBezTo>
                    <a:pt x="459" y="754"/>
                    <a:pt x="446" y="729"/>
                    <a:pt x="433" y="703"/>
                  </a:cubicBezTo>
                  <a:cubicBezTo>
                    <a:pt x="420" y="690"/>
                    <a:pt x="420" y="665"/>
                    <a:pt x="420" y="627"/>
                  </a:cubicBezTo>
                  <a:cubicBezTo>
                    <a:pt x="420" y="563"/>
                    <a:pt x="382" y="538"/>
                    <a:pt x="369" y="487"/>
                  </a:cubicBezTo>
                  <a:cubicBezTo>
                    <a:pt x="357" y="461"/>
                    <a:pt x="331" y="410"/>
                    <a:pt x="318" y="359"/>
                  </a:cubicBezTo>
                  <a:cubicBezTo>
                    <a:pt x="280" y="283"/>
                    <a:pt x="255" y="181"/>
                    <a:pt x="229" y="92"/>
                  </a:cubicBezTo>
                  <a:cubicBezTo>
                    <a:pt x="218" y="46"/>
                    <a:pt x="176" y="1"/>
                    <a:pt x="1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63"/>
            <p:cNvSpPr/>
            <p:nvPr/>
          </p:nvSpPr>
          <p:spPr>
            <a:xfrm>
              <a:off x="616784" y="393247"/>
              <a:ext cx="2823962" cy="1891225"/>
            </a:xfrm>
            <a:custGeom>
              <a:rect b="b" l="l" r="r" t="t"/>
              <a:pathLst>
                <a:path extrusionOk="0" h="47955" w="71606">
                  <a:moveTo>
                    <a:pt x="68698" y="1"/>
                  </a:moveTo>
                  <a:cubicBezTo>
                    <a:pt x="69029" y="167"/>
                    <a:pt x="69271" y="421"/>
                    <a:pt x="69411" y="765"/>
                  </a:cubicBezTo>
                  <a:cubicBezTo>
                    <a:pt x="69525" y="1032"/>
                    <a:pt x="69576" y="1351"/>
                    <a:pt x="69551" y="1733"/>
                  </a:cubicBezTo>
                  <a:lnTo>
                    <a:pt x="70633" y="43269"/>
                  </a:lnTo>
                  <a:cubicBezTo>
                    <a:pt x="70803" y="44879"/>
                    <a:pt x="70143" y="45695"/>
                    <a:pt x="68678" y="45695"/>
                  </a:cubicBezTo>
                  <a:cubicBezTo>
                    <a:pt x="68602" y="45695"/>
                    <a:pt x="68523" y="45693"/>
                    <a:pt x="68443" y="45688"/>
                  </a:cubicBezTo>
                  <a:cubicBezTo>
                    <a:pt x="67506" y="45678"/>
                    <a:pt x="66555" y="45674"/>
                    <a:pt x="65590" y="45674"/>
                  </a:cubicBezTo>
                  <a:cubicBezTo>
                    <a:pt x="62775" y="45674"/>
                    <a:pt x="59835" y="45714"/>
                    <a:pt x="56754" y="45790"/>
                  </a:cubicBezTo>
                  <a:cubicBezTo>
                    <a:pt x="50616" y="45930"/>
                    <a:pt x="43944" y="46210"/>
                    <a:pt x="36737" y="46618"/>
                  </a:cubicBezTo>
                  <a:lnTo>
                    <a:pt x="36724" y="46618"/>
                  </a:lnTo>
                  <a:lnTo>
                    <a:pt x="36737" y="47038"/>
                  </a:lnTo>
                  <a:cubicBezTo>
                    <a:pt x="49500" y="46495"/>
                    <a:pt x="58828" y="46218"/>
                    <a:pt x="64727" y="46218"/>
                  </a:cubicBezTo>
                  <a:cubicBezTo>
                    <a:pt x="66573" y="46218"/>
                    <a:pt x="68083" y="46245"/>
                    <a:pt x="69258" y="46299"/>
                  </a:cubicBezTo>
                  <a:cubicBezTo>
                    <a:pt x="69336" y="46304"/>
                    <a:pt x="69412" y="46307"/>
                    <a:pt x="69486" y="46307"/>
                  </a:cubicBezTo>
                  <a:cubicBezTo>
                    <a:pt x="70944" y="46307"/>
                    <a:pt x="71606" y="45351"/>
                    <a:pt x="71448" y="43473"/>
                  </a:cubicBezTo>
                  <a:lnTo>
                    <a:pt x="70366" y="1936"/>
                  </a:lnTo>
                  <a:cubicBezTo>
                    <a:pt x="70378" y="1020"/>
                    <a:pt x="70060" y="434"/>
                    <a:pt x="69411" y="179"/>
                  </a:cubicBezTo>
                  <a:cubicBezTo>
                    <a:pt x="69207" y="65"/>
                    <a:pt x="68965" y="14"/>
                    <a:pt x="68698" y="1"/>
                  </a:cubicBezTo>
                  <a:close/>
                  <a:moveTo>
                    <a:pt x="2280" y="2077"/>
                  </a:moveTo>
                  <a:lnTo>
                    <a:pt x="2280" y="2077"/>
                  </a:lnTo>
                  <a:cubicBezTo>
                    <a:pt x="701" y="2229"/>
                    <a:pt x="1" y="3223"/>
                    <a:pt x="179" y="5031"/>
                  </a:cubicBezTo>
                  <a:lnTo>
                    <a:pt x="1236" y="45879"/>
                  </a:lnTo>
                  <a:cubicBezTo>
                    <a:pt x="1177" y="47263"/>
                    <a:pt x="1799" y="47954"/>
                    <a:pt x="3070" y="47954"/>
                  </a:cubicBezTo>
                  <a:cubicBezTo>
                    <a:pt x="3168" y="47954"/>
                    <a:pt x="3270" y="47950"/>
                    <a:pt x="3375" y="47942"/>
                  </a:cubicBezTo>
                  <a:cubicBezTo>
                    <a:pt x="7450" y="47636"/>
                    <a:pt x="11588" y="47420"/>
                    <a:pt x="15803" y="47293"/>
                  </a:cubicBezTo>
                  <a:cubicBezTo>
                    <a:pt x="16287" y="47280"/>
                    <a:pt x="16771" y="47242"/>
                    <a:pt x="17255" y="47242"/>
                  </a:cubicBezTo>
                  <a:cubicBezTo>
                    <a:pt x="22071" y="47085"/>
                    <a:pt x="27031" y="47003"/>
                    <a:pt x="32128" y="47003"/>
                  </a:cubicBezTo>
                  <a:cubicBezTo>
                    <a:pt x="33648" y="47003"/>
                    <a:pt x="35180" y="47011"/>
                    <a:pt x="36724" y="47025"/>
                  </a:cubicBezTo>
                  <a:lnTo>
                    <a:pt x="36699" y="46605"/>
                  </a:lnTo>
                  <a:lnTo>
                    <a:pt x="36546" y="46605"/>
                  </a:lnTo>
                  <a:cubicBezTo>
                    <a:pt x="33801" y="46541"/>
                    <a:pt x="31084" y="46509"/>
                    <a:pt x="28397" y="46509"/>
                  </a:cubicBezTo>
                  <a:cubicBezTo>
                    <a:pt x="24628" y="46509"/>
                    <a:pt x="20917" y="46573"/>
                    <a:pt x="17267" y="46707"/>
                  </a:cubicBezTo>
                  <a:cubicBezTo>
                    <a:pt x="16784" y="46720"/>
                    <a:pt x="16300" y="46732"/>
                    <a:pt x="15816" y="46745"/>
                  </a:cubicBezTo>
                  <a:cubicBezTo>
                    <a:pt x="12098" y="46872"/>
                    <a:pt x="8431" y="47089"/>
                    <a:pt x="4840" y="47356"/>
                  </a:cubicBezTo>
                  <a:cubicBezTo>
                    <a:pt x="4733" y="47364"/>
                    <a:pt x="4631" y="47368"/>
                    <a:pt x="4532" y="47368"/>
                  </a:cubicBezTo>
                  <a:cubicBezTo>
                    <a:pt x="3252" y="47368"/>
                    <a:pt x="2641" y="46676"/>
                    <a:pt x="2700" y="45281"/>
                  </a:cubicBezTo>
                  <a:lnTo>
                    <a:pt x="1669" y="4432"/>
                  </a:lnTo>
                  <a:cubicBezTo>
                    <a:pt x="1656" y="4190"/>
                    <a:pt x="1644" y="3961"/>
                    <a:pt x="1644" y="3757"/>
                  </a:cubicBezTo>
                  <a:cubicBezTo>
                    <a:pt x="1656" y="3006"/>
                    <a:pt x="1873" y="2459"/>
                    <a:pt x="2280" y="2077"/>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63"/>
            <p:cNvSpPr/>
            <p:nvPr/>
          </p:nvSpPr>
          <p:spPr>
            <a:xfrm>
              <a:off x="682092" y="381337"/>
              <a:ext cx="2726472" cy="1879434"/>
            </a:xfrm>
            <a:custGeom>
              <a:rect b="b" l="l" r="r" t="t"/>
              <a:pathLst>
                <a:path extrusionOk="0" h="47656" w="69134">
                  <a:moveTo>
                    <a:pt x="59161" y="1"/>
                  </a:moveTo>
                  <a:cubicBezTo>
                    <a:pt x="57821" y="1"/>
                    <a:pt x="56466" y="12"/>
                    <a:pt x="55098" y="36"/>
                  </a:cubicBezTo>
                  <a:cubicBezTo>
                    <a:pt x="48365" y="125"/>
                    <a:pt x="41314" y="468"/>
                    <a:pt x="33895" y="1053"/>
                  </a:cubicBezTo>
                  <a:lnTo>
                    <a:pt x="33895" y="1053"/>
                  </a:lnTo>
                  <a:cubicBezTo>
                    <a:pt x="30679" y="952"/>
                    <a:pt x="27452" y="898"/>
                    <a:pt x="24217" y="898"/>
                  </a:cubicBezTo>
                  <a:cubicBezTo>
                    <a:pt x="21376" y="898"/>
                    <a:pt x="18528" y="940"/>
                    <a:pt x="15675" y="1029"/>
                  </a:cubicBezTo>
                  <a:cubicBezTo>
                    <a:pt x="11168" y="1156"/>
                    <a:pt x="6698" y="1398"/>
                    <a:pt x="2190" y="1755"/>
                  </a:cubicBezTo>
                  <a:cubicBezTo>
                    <a:pt x="1516" y="1793"/>
                    <a:pt x="981" y="2009"/>
                    <a:pt x="637" y="2379"/>
                  </a:cubicBezTo>
                  <a:cubicBezTo>
                    <a:pt x="242" y="2761"/>
                    <a:pt x="13" y="3334"/>
                    <a:pt x="0" y="4059"/>
                  </a:cubicBezTo>
                  <a:cubicBezTo>
                    <a:pt x="0" y="4263"/>
                    <a:pt x="0" y="4492"/>
                    <a:pt x="26" y="4734"/>
                  </a:cubicBezTo>
                  <a:lnTo>
                    <a:pt x="1095" y="45570"/>
                  </a:lnTo>
                  <a:cubicBezTo>
                    <a:pt x="1036" y="46974"/>
                    <a:pt x="1655" y="47655"/>
                    <a:pt x="2952" y="47655"/>
                  </a:cubicBezTo>
                  <a:cubicBezTo>
                    <a:pt x="3043" y="47655"/>
                    <a:pt x="3137" y="47652"/>
                    <a:pt x="3235" y="47645"/>
                  </a:cubicBezTo>
                  <a:cubicBezTo>
                    <a:pt x="6825" y="47365"/>
                    <a:pt x="10493" y="47162"/>
                    <a:pt x="14211" y="47034"/>
                  </a:cubicBezTo>
                  <a:cubicBezTo>
                    <a:pt x="14695" y="47022"/>
                    <a:pt x="15179" y="46983"/>
                    <a:pt x="15662" y="46983"/>
                  </a:cubicBezTo>
                  <a:cubicBezTo>
                    <a:pt x="19311" y="46864"/>
                    <a:pt x="23020" y="46806"/>
                    <a:pt x="26786" y="46806"/>
                  </a:cubicBezTo>
                  <a:cubicBezTo>
                    <a:pt x="29472" y="46806"/>
                    <a:pt x="32187" y="46836"/>
                    <a:pt x="34928" y="46894"/>
                  </a:cubicBezTo>
                  <a:lnTo>
                    <a:pt x="35094" y="46894"/>
                  </a:lnTo>
                  <a:lnTo>
                    <a:pt x="35094" y="46893"/>
                  </a:lnTo>
                  <a:lnTo>
                    <a:pt x="35094" y="46893"/>
                  </a:lnTo>
                  <a:cubicBezTo>
                    <a:pt x="42296" y="46474"/>
                    <a:pt x="48964" y="46207"/>
                    <a:pt x="55098" y="46067"/>
                  </a:cubicBezTo>
                  <a:cubicBezTo>
                    <a:pt x="58596" y="45980"/>
                    <a:pt x="61930" y="45949"/>
                    <a:pt x="65078" y="45949"/>
                  </a:cubicBezTo>
                  <a:cubicBezTo>
                    <a:pt x="65654" y="45949"/>
                    <a:pt x="66224" y="45950"/>
                    <a:pt x="66787" y="45952"/>
                  </a:cubicBezTo>
                  <a:cubicBezTo>
                    <a:pt x="66877" y="45958"/>
                    <a:pt x="66964" y="45960"/>
                    <a:pt x="67049" y="45960"/>
                  </a:cubicBezTo>
                  <a:cubicBezTo>
                    <a:pt x="68483" y="45960"/>
                    <a:pt x="69133" y="45144"/>
                    <a:pt x="68977" y="43533"/>
                  </a:cubicBezTo>
                  <a:lnTo>
                    <a:pt x="67895" y="2022"/>
                  </a:lnTo>
                  <a:cubicBezTo>
                    <a:pt x="67920" y="1653"/>
                    <a:pt x="67857" y="1334"/>
                    <a:pt x="67755" y="1067"/>
                  </a:cubicBezTo>
                  <a:cubicBezTo>
                    <a:pt x="67615" y="723"/>
                    <a:pt x="67373" y="469"/>
                    <a:pt x="67042" y="303"/>
                  </a:cubicBezTo>
                  <a:cubicBezTo>
                    <a:pt x="66749" y="176"/>
                    <a:pt x="66405" y="99"/>
                    <a:pt x="65972" y="99"/>
                  </a:cubicBezTo>
                  <a:cubicBezTo>
                    <a:pt x="63747" y="35"/>
                    <a:pt x="61475" y="1"/>
                    <a:pt x="59161"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63"/>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63"/>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63"/>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63"/>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63"/>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63"/>
            <p:cNvSpPr/>
            <p:nvPr/>
          </p:nvSpPr>
          <p:spPr>
            <a:xfrm>
              <a:off x="663004" y="764704"/>
              <a:ext cx="11595" cy="15460"/>
            </a:xfrm>
            <a:custGeom>
              <a:rect b="b" l="l" r="r" t="t"/>
              <a:pathLst>
                <a:path extrusionOk="0" h="392" w="294">
                  <a:moveTo>
                    <a:pt x="135" y="1"/>
                  </a:moveTo>
                  <a:cubicBezTo>
                    <a:pt x="105" y="1"/>
                    <a:pt x="74" y="13"/>
                    <a:pt x="51" y="43"/>
                  </a:cubicBezTo>
                  <a:cubicBezTo>
                    <a:pt x="26" y="107"/>
                    <a:pt x="26" y="145"/>
                    <a:pt x="26" y="196"/>
                  </a:cubicBezTo>
                  <a:cubicBezTo>
                    <a:pt x="26" y="208"/>
                    <a:pt x="26" y="208"/>
                    <a:pt x="39" y="208"/>
                  </a:cubicBezTo>
                  <a:cubicBezTo>
                    <a:pt x="51" y="234"/>
                    <a:pt x="90" y="234"/>
                    <a:pt x="90" y="234"/>
                  </a:cubicBezTo>
                  <a:cubicBezTo>
                    <a:pt x="90" y="234"/>
                    <a:pt x="39" y="247"/>
                    <a:pt x="26" y="247"/>
                  </a:cubicBezTo>
                  <a:lnTo>
                    <a:pt x="0" y="259"/>
                  </a:lnTo>
                  <a:cubicBezTo>
                    <a:pt x="0" y="259"/>
                    <a:pt x="26" y="272"/>
                    <a:pt x="26" y="285"/>
                  </a:cubicBezTo>
                  <a:cubicBezTo>
                    <a:pt x="26" y="323"/>
                    <a:pt x="39" y="336"/>
                    <a:pt x="64" y="374"/>
                  </a:cubicBezTo>
                  <a:cubicBezTo>
                    <a:pt x="87" y="385"/>
                    <a:pt x="115" y="392"/>
                    <a:pt x="142" y="392"/>
                  </a:cubicBezTo>
                  <a:cubicBezTo>
                    <a:pt x="176" y="392"/>
                    <a:pt x="209" y="382"/>
                    <a:pt x="230" y="361"/>
                  </a:cubicBezTo>
                  <a:cubicBezTo>
                    <a:pt x="242" y="323"/>
                    <a:pt x="255" y="310"/>
                    <a:pt x="281" y="272"/>
                  </a:cubicBezTo>
                  <a:cubicBezTo>
                    <a:pt x="281" y="272"/>
                    <a:pt x="293" y="259"/>
                    <a:pt x="281" y="247"/>
                  </a:cubicBezTo>
                  <a:cubicBezTo>
                    <a:pt x="281" y="234"/>
                    <a:pt x="281" y="234"/>
                    <a:pt x="255" y="234"/>
                  </a:cubicBezTo>
                  <a:lnTo>
                    <a:pt x="191" y="234"/>
                  </a:lnTo>
                  <a:cubicBezTo>
                    <a:pt x="191" y="208"/>
                    <a:pt x="230" y="208"/>
                    <a:pt x="242" y="208"/>
                  </a:cubicBezTo>
                  <a:lnTo>
                    <a:pt x="255" y="196"/>
                  </a:lnTo>
                  <a:cubicBezTo>
                    <a:pt x="255" y="132"/>
                    <a:pt x="255" y="81"/>
                    <a:pt x="217" y="43"/>
                  </a:cubicBezTo>
                  <a:lnTo>
                    <a:pt x="191" y="17"/>
                  </a:lnTo>
                  <a:cubicBezTo>
                    <a:pt x="176" y="7"/>
                    <a:pt x="155" y="1"/>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63"/>
            <p:cNvSpPr/>
            <p:nvPr/>
          </p:nvSpPr>
          <p:spPr>
            <a:xfrm>
              <a:off x="683077" y="1543663"/>
              <a:ext cx="11595" cy="15617"/>
            </a:xfrm>
            <a:custGeom>
              <a:rect b="b" l="l" r="r" t="t"/>
              <a:pathLst>
                <a:path extrusionOk="0" h="396" w="294">
                  <a:moveTo>
                    <a:pt x="127" y="0"/>
                  </a:moveTo>
                  <a:cubicBezTo>
                    <a:pt x="100" y="0"/>
                    <a:pt x="72" y="13"/>
                    <a:pt x="52" y="40"/>
                  </a:cubicBezTo>
                  <a:cubicBezTo>
                    <a:pt x="26" y="91"/>
                    <a:pt x="26" y="129"/>
                    <a:pt x="26" y="180"/>
                  </a:cubicBezTo>
                  <a:cubicBezTo>
                    <a:pt x="26" y="193"/>
                    <a:pt x="26" y="193"/>
                    <a:pt x="39" y="193"/>
                  </a:cubicBezTo>
                  <a:cubicBezTo>
                    <a:pt x="52" y="218"/>
                    <a:pt x="90" y="218"/>
                    <a:pt x="90" y="218"/>
                  </a:cubicBezTo>
                  <a:cubicBezTo>
                    <a:pt x="90" y="218"/>
                    <a:pt x="39" y="231"/>
                    <a:pt x="26" y="231"/>
                  </a:cubicBezTo>
                  <a:lnTo>
                    <a:pt x="1" y="244"/>
                  </a:lnTo>
                  <a:cubicBezTo>
                    <a:pt x="1" y="244"/>
                    <a:pt x="26" y="257"/>
                    <a:pt x="26" y="282"/>
                  </a:cubicBezTo>
                  <a:cubicBezTo>
                    <a:pt x="26" y="308"/>
                    <a:pt x="39" y="320"/>
                    <a:pt x="64" y="359"/>
                  </a:cubicBezTo>
                  <a:cubicBezTo>
                    <a:pt x="89" y="383"/>
                    <a:pt x="115" y="395"/>
                    <a:pt x="142" y="395"/>
                  </a:cubicBezTo>
                  <a:cubicBezTo>
                    <a:pt x="173" y="395"/>
                    <a:pt x="203" y="379"/>
                    <a:pt x="230" y="346"/>
                  </a:cubicBezTo>
                  <a:cubicBezTo>
                    <a:pt x="243" y="308"/>
                    <a:pt x="255" y="295"/>
                    <a:pt x="281" y="257"/>
                  </a:cubicBezTo>
                  <a:cubicBezTo>
                    <a:pt x="281" y="257"/>
                    <a:pt x="294" y="244"/>
                    <a:pt x="281" y="231"/>
                  </a:cubicBezTo>
                  <a:cubicBezTo>
                    <a:pt x="281" y="218"/>
                    <a:pt x="281" y="218"/>
                    <a:pt x="255" y="218"/>
                  </a:cubicBezTo>
                  <a:lnTo>
                    <a:pt x="192" y="218"/>
                  </a:lnTo>
                  <a:cubicBezTo>
                    <a:pt x="192" y="193"/>
                    <a:pt x="230" y="193"/>
                    <a:pt x="243" y="193"/>
                  </a:cubicBezTo>
                  <a:lnTo>
                    <a:pt x="255" y="180"/>
                  </a:lnTo>
                  <a:cubicBezTo>
                    <a:pt x="255" y="129"/>
                    <a:pt x="255" y="91"/>
                    <a:pt x="217" y="40"/>
                  </a:cubicBezTo>
                  <a:lnTo>
                    <a:pt x="192" y="27"/>
                  </a:lnTo>
                  <a:cubicBezTo>
                    <a:pt x="174" y="10"/>
                    <a:pt x="151" y="0"/>
                    <a:pt x="1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63"/>
            <p:cNvSpPr/>
            <p:nvPr/>
          </p:nvSpPr>
          <p:spPr>
            <a:xfrm>
              <a:off x="678069" y="1236883"/>
              <a:ext cx="13606" cy="293809"/>
            </a:xfrm>
            <a:custGeom>
              <a:rect b="b" l="l" r="r" t="t"/>
              <a:pathLst>
                <a:path extrusionOk="0" h="7450" w="345">
                  <a:moveTo>
                    <a:pt x="90" y="1"/>
                  </a:moveTo>
                  <a:cubicBezTo>
                    <a:pt x="39" y="1"/>
                    <a:pt x="0" y="39"/>
                    <a:pt x="0" y="77"/>
                  </a:cubicBezTo>
                  <a:cubicBezTo>
                    <a:pt x="0" y="689"/>
                    <a:pt x="0" y="1312"/>
                    <a:pt x="26" y="1911"/>
                  </a:cubicBezTo>
                  <a:cubicBezTo>
                    <a:pt x="39" y="2522"/>
                    <a:pt x="51" y="3133"/>
                    <a:pt x="64" y="3745"/>
                  </a:cubicBezTo>
                  <a:cubicBezTo>
                    <a:pt x="64" y="3808"/>
                    <a:pt x="64" y="3885"/>
                    <a:pt x="90" y="3961"/>
                  </a:cubicBezTo>
                  <a:cubicBezTo>
                    <a:pt x="102" y="4025"/>
                    <a:pt x="128" y="4114"/>
                    <a:pt x="128" y="4190"/>
                  </a:cubicBezTo>
                  <a:cubicBezTo>
                    <a:pt x="128" y="4254"/>
                    <a:pt x="90" y="4330"/>
                    <a:pt x="64" y="4407"/>
                  </a:cubicBezTo>
                  <a:cubicBezTo>
                    <a:pt x="51" y="4470"/>
                    <a:pt x="51" y="4559"/>
                    <a:pt x="51" y="4636"/>
                  </a:cubicBezTo>
                  <a:cubicBezTo>
                    <a:pt x="51" y="4941"/>
                    <a:pt x="64" y="5234"/>
                    <a:pt x="90" y="5540"/>
                  </a:cubicBezTo>
                  <a:cubicBezTo>
                    <a:pt x="115" y="6164"/>
                    <a:pt x="128" y="6762"/>
                    <a:pt x="179" y="7374"/>
                  </a:cubicBezTo>
                  <a:cubicBezTo>
                    <a:pt x="179" y="7424"/>
                    <a:pt x="217" y="7450"/>
                    <a:pt x="255" y="7450"/>
                  </a:cubicBezTo>
                  <a:cubicBezTo>
                    <a:pt x="306" y="7450"/>
                    <a:pt x="344" y="7424"/>
                    <a:pt x="344" y="7374"/>
                  </a:cubicBezTo>
                  <a:lnTo>
                    <a:pt x="344" y="5540"/>
                  </a:lnTo>
                  <a:cubicBezTo>
                    <a:pt x="344" y="5234"/>
                    <a:pt x="344" y="4941"/>
                    <a:pt x="319" y="4636"/>
                  </a:cubicBezTo>
                  <a:cubicBezTo>
                    <a:pt x="319" y="4572"/>
                    <a:pt x="319" y="4496"/>
                    <a:pt x="306" y="4407"/>
                  </a:cubicBezTo>
                  <a:cubicBezTo>
                    <a:pt x="293" y="4330"/>
                    <a:pt x="242" y="4267"/>
                    <a:pt x="242" y="4190"/>
                  </a:cubicBezTo>
                  <a:cubicBezTo>
                    <a:pt x="230" y="4127"/>
                    <a:pt x="255" y="4050"/>
                    <a:pt x="281" y="3961"/>
                  </a:cubicBezTo>
                  <a:cubicBezTo>
                    <a:pt x="306" y="3897"/>
                    <a:pt x="293" y="3821"/>
                    <a:pt x="293" y="3745"/>
                  </a:cubicBezTo>
                  <a:cubicBezTo>
                    <a:pt x="281" y="3133"/>
                    <a:pt x="281" y="2522"/>
                    <a:pt x="242" y="1911"/>
                  </a:cubicBezTo>
                  <a:cubicBezTo>
                    <a:pt x="230" y="1312"/>
                    <a:pt x="191" y="689"/>
                    <a:pt x="166" y="77"/>
                  </a:cubicBezTo>
                  <a:cubicBezTo>
                    <a:pt x="166" y="39"/>
                    <a:pt x="128"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63"/>
            <p:cNvSpPr/>
            <p:nvPr/>
          </p:nvSpPr>
          <p:spPr>
            <a:xfrm>
              <a:off x="656970" y="1177649"/>
              <a:ext cx="13606" cy="294795"/>
            </a:xfrm>
            <a:custGeom>
              <a:rect b="b" l="l" r="r" t="t"/>
              <a:pathLst>
                <a:path extrusionOk="0" h="7475" w="345">
                  <a:moveTo>
                    <a:pt x="77" y="0"/>
                  </a:moveTo>
                  <a:cubicBezTo>
                    <a:pt x="26" y="0"/>
                    <a:pt x="1" y="39"/>
                    <a:pt x="1" y="90"/>
                  </a:cubicBezTo>
                  <a:cubicBezTo>
                    <a:pt x="1" y="688"/>
                    <a:pt x="1" y="1312"/>
                    <a:pt x="13" y="1910"/>
                  </a:cubicBezTo>
                  <a:cubicBezTo>
                    <a:pt x="26" y="2522"/>
                    <a:pt x="52" y="3146"/>
                    <a:pt x="64" y="3744"/>
                  </a:cubicBezTo>
                  <a:cubicBezTo>
                    <a:pt x="64" y="3808"/>
                    <a:pt x="64" y="3884"/>
                    <a:pt x="77" y="3973"/>
                  </a:cubicBezTo>
                  <a:cubicBezTo>
                    <a:pt x="90" y="4037"/>
                    <a:pt x="128" y="4113"/>
                    <a:pt x="128" y="4190"/>
                  </a:cubicBezTo>
                  <a:cubicBezTo>
                    <a:pt x="128" y="4253"/>
                    <a:pt x="77" y="4330"/>
                    <a:pt x="64" y="4419"/>
                  </a:cubicBezTo>
                  <a:cubicBezTo>
                    <a:pt x="52" y="4483"/>
                    <a:pt x="52" y="4559"/>
                    <a:pt x="52" y="4635"/>
                  </a:cubicBezTo>
                  <a:cubicBezTo>
                    <a:pt x="52" y="4954"/>
                    <a:pt x="64" y="5259"/>
                    <a:pt x="77" y="5565"/>
                  </a:cubicBezTo>
                  <a:cubicBezTo>
                    <a:pt x="115" y="6163"/>
                    <a:pt x="128" y="6787"/>
                    <a:pt x="179" y="7398"/>
                  </a:cubicBezTo>
                  <a:cubicBezTo>
                    <a:pt x="192" y="7437"/>
                    <a:pt x="217" y="7475"/>
                    <a:pt x="255" y="7475"/>
                  </a:cubicBezTo>
                  <a:cubicBezTo>
                    <a:pt x="306" y="7475"/>
                    <a:pt x="332" y="7437"/>
                    <a:pt x="332" y="7398"/>
                  </a:cubicBezTo>
                  <a:cubicBezTo>
                    <a:pt x="344" y="6787"/>
                    <a:pt x="332" y="6163"/>
                    <a:pt x="332" y="5565"/>
                  </a:cubicBezTo>
                  <a:cubicBezTo>
                    <a:pt x="332" y="5247"/>
                    <a:pt x="332" y="4941"/>
                    <a:pt x="319" y="4635"/>
                  </a:cubicBezTo>
                  <a:cubicBezTo>
                    <a:pt x="319" y="4572"/>
                    <a:pt x="319" y="4495"/>
                    <a:pt x="306" y="4419"/>
                  </a:cubicBezTo>
                  <a:cubicBezTo>
                    <a:pt x="281" y="4355"/>
                    <a:pt x="243" y="4266"/>
                    <a:pt x="243" y="4190"/>
                  </a:cubicBezTo>
                  <a:cubicBezTo>
                    <a:pt x="217" y="4126"/>
                    <a:pt x="255" y="4050"/>
                    <a:pt x="268" y="3973"/>
                  </a:cubicBezTo>
                  <a:cubicBezTo>
                    <a:pt x="306" y="3910"/>
                    <a:pt x="281" y="3820"/>
                    <a:pt x="281" y="3744"/>
                  </a:cubicBezTo>
                  <a:cubicBezTo>
                    <a:pt x="268" y="3146"/>
                    <a:pt x="268" y="2522"/>
                    <a:pt x="243" y="1910"/>
                  </a:cubicBezTo>
                  <a:cubicBezTo>
                    <a:pt x="217" y="1312"/>
                    <a:pt x="192" y="688"/>
                    <a:pt x="153" y="90"/>
                  </a:cubicBezTo>
                  <a:cubicBezTo>
                    <a:pt x="153" y="39"/>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63"/>
            <p:cNvSpPr/>
            <p:nvPr/>
          </p:nvSpPr>
          <p:spPr>
            <a:xfrm>
              <a:off x="692621" y="1903092"/>
              <a:ext cx="10609" cy="21809"/>
            </a:xfrm>
            <a:custGeom>
              <a:rect b="b" l="l" r="r" t="t"/>
              <a:pathLst>
                <a:path extrusionOk="0" h="553" w="269">
                  <a:moveTo>
                    <a:pt x="136" y="0"/>
                  </a:moveTo>
                  <a:cubicBezTo>
                    <a:pt x="101" y="0"/>
                    <a:pt x="61" y="17"/>
                    <a:pt x="52" y="56"/>
                  </a:cubicBezTo>
                  <a:cubicBezTo>
                    <a:pt x="13" y="120"/>
                    <a:pt x="13" y="196"/>
                    <a:pt x="13" y="285"/>
                  </a:cubicBezTo>
                  <a:cubicBezTo>
                    <a:pt x="13" y="285"/>
                    <a:pt x="13" y="298"/>
                    <a:pt x="39" y="298"/>
                  </a:cubicBezTo>
                  <a:cubicBezTo>
                    <a:pt x="52" y="298"/>
                    <a:pt x="77" y="311"/>
                    <a:pt x="77" y="311"/>
                  </a:cubicBezTo>
                  <a:cubicBezTo>
                    <a:pt x="77" y="311"/>
                    <a:pt x="26" y="336"/>
                    <a:pt x="13" y="336"/>
                  </a:cubicBezTo>
                  <a:cubicBezTo>
                    <a:pt x="1" y="336"/>
                    <a:pt x="1" y="349"/>
                    <a:pt x="1" y="349"/>
                  </a:cubicBezTo>
                  <a:cubicBezTo>
                    <a:pt x="1" y="374"/>
                    <a:pt x="13" y="400"/>
                    <a:pt x="13" y="413"/>
                  </a:cubicBezTo>
                  <a:cubicBezTo>
                    <a:pt x="39" y="438"/>
                    <a:pt x="52" y="489"/>
                    <a:pt x="77" y="527"/>
                  </a:cubicBezTo>
                  <a:cubicBezTo>
                    <a:pt x="77" y="540"/>
                    <a:pt x="103" y="540"/>
                    <a:pt x="77" y="540"/>
                  </a:cubicBezTo>
                  <a:cubicBezTo>
                    <a:pt x="94" y="548"/>
                    <a:pt x="111" y="553"/>
                    <a:pt x="127" y="553"/>
                  </a:cubicBezTo>
                  <a:cubicBezTo>
                    <a:pt x="159" y="553"/>
                    <a:pt x="187" y="536"/>
                    <a:pt x="204" y="502"/>
                  </a:cubicBezTo>
                  <a:cubicBezTo>
                    <a:pt x="243" y="476"/>
                    <a:pt x="243" y="425"/>
                    <a:pt x="255" y="400"/>
                  </a:cubicBezTo>
                  <a:cubicBezTo>
                    <a:pt x="255" y="362"/>
                    <a:pt x="268" y="349"/>
                    <a:pt x="255" y="336"/>
                  </a:cubicBezTo>
                  <a:cubicBezTo>
                    <a:pt x="255" y="336"/>
                    <a:pt x="255" y="311"/>
                    <a:pt x="243" y="311"/>
                  </a:cubicBezTo>
                  <a:cubicBezTo>
                    <a:pt x="230" y="298"/>
                    <a:pt x="179" y="298"/>
                    <a:pt x="179" y="298"/>
                  </a:cubicBezTo>
                  <a:cubicBezTo>
                    <a:pt x="179" y="298"/>
                    <a:pt x="204" y="285"/>
                    <a:pt x="230" y="285"/>
                  </a:cubicBezTo>
                  <a:cubicBezTo>
                    <a:pt x="243" y="285"/>
                    <a:pt x="243" y="260"/>
                    <a:pt x="243" y="260"/>
                  </a:cubicBezTo>
                  <a:cubicBezTo>
                    <a:pt x="243" y="183"/>
                    <a:pt x="243" y="120"/>
                    <a:pt x="192" y="43"/>
                  </a:cubicBezTo>
                  <a:cubicBezTo>
                    <a:pt x="192" y="31"/>
                    <a:pt x="179" y="31"/>
                    <a:pt x="166" y="5"/>
                  </a:cubicBezTo>
                  <a:cubicBezTo>
                    <a:pt x="157" y="2"/>
                    <a:pt x="147"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63"/>
            <p:cNvSpPr/>
            <p:nvPr/>
          </p:nvSpPr>
          <p:spPr>
            <a:xfrm>
              <a:off x="675545" y="2010242"/>
              <a:ext cx="11595" cy="39871"/>
            </a:xfrm>
            <a:custGeom>
              <a:rect b="b" l="l" r="r" t="t"/>
              <a:pathLst>
                <a:path extrusionOk="0" h="1011" w="294">
                  <a:moveTo>
                    <a:pt x="154" y="0"/>
                  </a:moveTo>
                  <a:cubicBezTo>
                    <a:pt x="103" y="0"/>
                    <a:pt x="64" y="13"/>
                    <a:pt x="52" y="64"/>
                  </a:cubicBezTo>
                  <a:cubicBezTo>
                    <a:pt x="26" y="229"/>
                    <a:pt x="26" y="370"/>
                    <a:pt x="26" y="510"/>
                  </a:cubicBezTo>
                  <a:cubicBezTo>
                    <a:pt x="26" y="522"/>
                    <a:pt x="26" y="522"/>
                    <a:pt x="39" y="548"/>
                  </a:cubicBezTo>
                  <a:cubicBezTo>
                    <a:pt x="52" y="561"/>
                    <a:pt x="90" y="561"/>
                    <a:pt x="90" y="573"/>
                  </a:cubicBezTo>
                  <a:cubicBezTo>
                    <a:pt x="90" y="586"/>
                    <a:pt x="39" y="586"/>
                    <a:pt x="26" y="611"/>
                  </a:cubicBezTo>
                  <a:cubicBezTo>
                    <a:pt x="1" y="624"/>
                    <a:pt x="1" y="624"/>
                    <a:pt x="1" y="637"/>
                  </a:cubicBezTo>
                  <a:cubicBezTo>
                    <a:pt x="1" y="675"/>
                    <a:pt x="26" y="713"/>
                    <a:pt x="26" y="752"/>
                  </a:cubicBezTo>
                  <a:cubicBezTo>
                    <a:pt x="39" y="828"/>
                    <a:pt x="52" y="892"/>
                    <a:pt x="90" y="968"/>
                  </a:cubicBezTo>
                  <a:cubicBezTo>
                    <a:pt x="99" y="997"/>
                    <a:pt x="109" y="1011"/>
                    <a:pt x="113" y="1011"/>
                  </a:cubicBezTo>
                  <a:cubicBezTo>
                    <a:pt x="115" y="1011"/>
                    <a:pt x="115" y="1009"/>
                    <a:pt x="115" y="1006"/>
                  </a:cubicBezTo>
                  <a:cubicBezTo>
                    <a:pt x="127" y="1009"/>
                    <a:pt x="139" y="1011"/>
                    <a:pt x="151" y="1011"/>
                  </a:cubicBezTo>
                  <a:cubicBezTo>
                    <a:pt x="188" y="1011"/>
                    <a:pt x="220" y="994"/>
                    <a:pt x="230" y="955"/>
                  </a:cubicBezTo>
                  <a:cubicBezTo>
                    <a:pt x="255" y="879"/>
                    <a:pt x="255" y="815"/>
                    <a:pt x="281" y="739"/>
                  </a:cubicBezTo>
                  <a:cubicBezTo>
                    <a:pt x="281" y="701"/>
                    <a:pt x="294" y="650"/>
                    <a:pt x="281" y="624"/>
                  </a:cubicBezTo>
                  <a:cubicBezTo>
                    <a:pt x="281" y="611"/>
                    <a:pt x="281" y="611"/>
                    <a:pt x="255" y="586"/>
                  </a:cubicBezTo>
                  <a:cubicBezTo>
                    <a:pt x="243" y="573"/>
                    <a:pt x="192" y="573"/>
                    <a:pt x="192" y="561"/>
                  </a:cubicBezTo>
                  <a:cubicBezTo>
                    <a:pt x="192" y="548"/>
                    <a:pt x="230" y="548"/>
                    <a:pt x="243" y="522"/>
                  </a:cubicBezTo>
                  <a:cubicBezTo>
                    <a:pt x="255" y="510"/>
                    <a:pt x="255" y="510"/>
                    <a:pt x="255" y="497"/>
                  </a:cubicBezTo>
                  <a:cubicBezTo>
                    <a:pt x="255" y="357"/>
                    <a:pt x="255" y="204"/>
                    <a:pt x="217" y="64"/>
                  </a:cubicBezTo>
                  <a:cubicBezTo>
                    <a:pt x="192" y="38"/>
                    <a:pt x="179" y="0"/>
                    <a:pt x="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63"/>
            <p:cNvSpPr/>
            <p:nvPr/>
          </p:nvSpPr>
          <p:spPr>
            <a:xfrm>
              <a:off x="695145" y="1942963"/>
              <a:ext cx="12581" cy="149153"/>
            </a:xfrm>
            <a:custGeom>
              <a:rect b="b" l="l" r="r" t="t"/>
              <a:pathLst>
                <a:path extrusionOk="0" h="3782" w="319">
                  <a:moveTo>
                    <a:pt x="115" y="0"/>
                  </a:moveTo>
                  <a:cubicBezTo>
                    <a:pt x="64" y="0"/>
                    <a:pt x="39" y="38"/>
                    <a:pt x="39" y="89"/>
                  </a:cubicBezTo>
                  <a:cubicBezTo>
                    <a:pt x="13" y="382"/>
                    <a:pt x="13" y="688"/>
                    <a:pt x="13" y="993"/>
                  </a:cubicBezTo>
                  <a:cubicBezTo>
                    <a:pt x="13" y="1299"/>
                    <a:pt x="13" y="1592"/>
                    <a:pt x="39" y="1897"/>
                  </a:cubicBezTo>
                  <a:cubicBezTo>
                    <a:pt x="39" y="1935"/>
                    <a:pt x="39" y="1974"/>
                    <a:pt x="51" y="2012"/>
                  </a:cubicBezTo>
                  <a:cubicBezTo>
                    <a:pt x="64" y="2037"/>
                    <a:pt x="102" y="2088"/>
                    <a:pt x="102" y="2126"/>
                  </a:cubicBezTo>
                  <a:cubicBezTo>
                    <a:pt x="102" y="2152"/>
                    <a:pt x="51" y="2203"/>
                    <a:pt x="39" y="2228"/>
                  </a:cubicBezTo>
                  <a:cubicBezTo>
                    <a:pt x="13" y="2267"/>
                    <a:pt x="13" y="2317"/>
                    <a:pt x="13" y="2343"/>
                  </a:cubicBezTo>
                  <a:cubicBezTo>
                    <a:pt x="0" y="2483"/>
                    <a:pt x="39" y="2649"/>
                    <a:pt x="39" y="2789"/>
                  </a:cubicBezTo>
                  <a:cubicBezTo>
                    <a:pt x="51" y="3094"/>
                    <a:pt x="77" y="3400"/>
                    <a:pt x="115" y="3693"/>
                  </a:cubicBezTo>
                  <a:cubicBezTo>
                    <a:pt x="115" y="3744"/>
                    <a:pt x="140" y="3756"/>
                    <a:pt x="191" y="3782"/>
                  </a:cubicBezTo>
                  <a:cubicBezTo>
                    <a:pt x="230" y="3782"/>
                    <a:pt x="268" y="3744"/>
                    <a:pt x="268" y="3693"/>
                  </a:cubicBezTo>
                  <a:cubicBezTo>
                    <a:pt x="293" y="3400"/>
                    <a:pt x="306" y="3094"/>
                    <a:pt x="306" y="2789"/>
                  </a:cubicBezTo>
                  <a:cubicBezTo>
                    <a:pt x="306" y="2649"/>
                    <a:pt x="319" y="2483"/>
                    <a:pt x="306" y="2343"/>
                  </a:cubicBezTo>
                  <a:cubicBezTo>
                    <a:pt x="306" y="2317"/>
                    <a:pt x="306" y="2267"/>
                    <a:pt x="293" y="2228"/>
                  </a:cubicBezTo>
                  <a:cubicBezTo>
                    <a:pt x="268" y="2203"/>
                    <a:pt x="230" y="2152"/>
                    <a:pt x="230" y="2126"/>
                  </a:cubicBezTo>
                  <a:cubicBezTo>
                    <a:pt x="230" y="2088"/>
                    <a:pt x="255" y="2037"/>
                    <a:pt x="268" y="2012"/>
                  </a:cubicBezTo>
                  <a:cubicBezTo>
                    <a:pt x="306" y="1974"/>
                    <a:pt x="293" y="1935"/>
                    <a:pt x="293" y="1897"/>
                  </a:cubicBezTo>
                  <a:cubicBezTo>
                    <a:pt x="268" y="1592"/>
                    <a:pt x="268" y="1299"/>
                    <a:pt x="255" y="993"/>
                  </a:cubicBezTo>
                  <a:cubicBezTo>
                    <a:pt x="242" y="688"/>
                    <a:pt x="230" y="382"/>
                    <a:pt x="191" y="89"/>
                  </a:cubicBezTo>
                  <a:cubicBezTo>
                    <a:pt x="191" y="38"/>
                    <a:pt x="166"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63"/>
            <p:cNvSpPr/>
            <p:nvPr/>
          </p:nvSpPr>
          <p:spPr>
            <a:xfrm>
              <a:off x="687613" y="1576356"/>
              <a:ext cx="14592" cy="310373"/>
            </a:xfrm>
            <a:custGeom>
              <a:rect b="b" l="l" r="r" t="t"/>
              <a:pathLst>
                <a:path extrusionOk="0" h="7870" w="370">
                  <a:moveTo>
                    <a:pt x="77" y="1"/>
                  </a:moveTo>
                  <a:cubicBezTo>
                    <a:pt x="39" y="1"/>
                    <a:pt x="0" y="39"/>
                    <a:pt x="0" y="77"/>
                  </a:cubicBezTo>
                  <a:cubicBezTo>
                    <a:pt x="0" y="714"/>
                    <a:pt x="0" y="1376"/>
                    <a:pt x="13" y="2013"/>
                  </a:cubicBezTo>
                  <a:cubicBezTo>
                    <a:pt x="39" y="2649"/>
                    <a:pt x="51" y="3299"/>
                    <a:pt x="64" y="3935"/>
                  </a:cubicBezTo>
                  <a:cubicBezTo>
                    <a:pt x="64" y="4012"/>
                    <a:pt x="64" y="4088"/>
                    <a:pt x="77" y="4177"/>
                  </a:cubicBezTo>
                  <a:cubicBezTo>
                    <a:pt x="102" y="4254"/>
                    <a:pt x="128" y="4330"/>
                    <a:pt x="128" y="4406"/>
                  </a:cubicBezTo>
                  <a:cubicBezTo>
                    <a:pt x="128" y="4496"/>
                    <a:pt x="77" y="4572"/>
                    <a:pt x="64" y="4648"/>
                  </a:cubicBezTo>
                  <a:cubicBezTo>
                    <a:pt x="51" y="4725"/>
                    <a:pt x="51" y="4814"/>
                    <a:pt x="51" y="4890"/>
                  </a:cubicBezTo>
                  <a:cubicBezTo>
                    <a:pt x="51" y="5221"/>
                    <a:pt x="64" y="5540"/>
                    <a:pt x="77" y="5858"/>
                  </a:cubicBezTo>
                  <a:cubicBezTo>
                    <a:pt x="115" y="6495"/>
                    <a:pt x="128" y="7157"/>
                    <a:pt x="179" y="7793"/>
                  </a:cubicBezTo>
                  <a:cubicBezTo>
                    <a:pt x="179" y="7819"/>
                    <a:pt x="204" y="7857"/>
                    <a:pt x="268" y="7870"/>
                  </a:cubicBezTo>
                  <a:cubicBezTo>
                    <a:pt x="319" y="7870"/>
                    <a:pt x="357" y="7832"/>
                    <a:pt x="357" y="7793"/>
                  </a:cubicBezTo>
                  <a:cubicBezTo>
                    <a:pt x="370" y="7157"/>
                    <a:pt x="357" y="6495"/>
                    <a:pt x="357" y="5858"/>
                  </a:cubicBezTo>
                  <a:cubicBezTo>
                    <a:pt x="357" y="5527"/>
                    <a:pt x="357" y="5209"/>
                    <a:pt x="331" y="4890"/>
                  </a:cubicBezTo>
                  <a:cubicBezTo>
                    <a:pt x="331" y="4814"/>
                    <a:pt x="331" y="4725"/>
                    <a:pt x="319" y="4648"/>
                  </a:cubicBezTo>
                  <a:cubicBezTo>
                    <a:pt x="306" y="4572"/>
                    <a:pt x="255" y="4496"/>
                    <a:pt x="255" y="4406"/>
                  </a:cubicBezTo>
                  <a:cubicBezTo>
                    <a:pt x="242" y="4330"/>
                    <a:pt x="268" y="4254"/>
                    <a:pt x="293" y="4177"/>
                  </a:cubicBezTo>
                  <a:cubicBezTo>
                    <a:pt x="319" y="4088"/>
                    <a:pt x="306" y="4012"/>
                    <a:pt x="306" y="3935"/>
                  </a:cubicBezTo>
                  <a:cubicBezTo>
                    <a:pt x="268" y="3299"/>
                    <a:pt x="268" y="2649"/>
                    <a:pt x="242" y="2013"/>
                  </a:cubicBezTo>
                  <a:cubicBezTo>
                    <a:pt x="230" y="1376"/>
                    <a:pt x="191" y="714"/>
                    <a:pt x="166" y="77"/>
                  </a:cubicBezTo>
                  <a:cubicBezTo>
                    <a:pt x="166"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63"/>
            <p:cNvSpPr/>
            <p:nvPr/>
          </p:nvSpPr>
          <p:spPr>
            <a:xfrm>
              <a:off x="664503" y="1501032"/>
              <a:ext cx="19640" cy="493166"/>
            </a:xfrm>
            <a:custGeom>
              <a:rect b="b" l="l" r="r" t="t"/>
              <a:pathLst>
                <a:path extrusionOk="0" h="12505" w="498">
                  <a:moveTo>
                    <a:pt x="77" y="1"/>
                  </a:moveTo>
                  <a:cubicBezTo>
                    <a:pt x="26" y="1"/>
                    <a:pt x="1" y="39"/>
                    <a:pt x="1" y="90"/>
                  </a:cubicBezTo>
                  <a:lnTo>
                    <a:pt x="13" y="1631"/>
                  </a:lnTo>
                  <a:lnTo>
                    <a:pt x="52" y="3171"/>
                  </a:lnTo>
                  <a:lnTo>
                    <a:pt x="128" y="6265"/>
                  </a:lnTo>
                  <a:cubicBezTo>
                    <a:pt x="141" y="6393"/>
                    <a:pt x="128" y="6520"/>
                    <a:pt x="153" y="6647"/>
                  </a:cubicBezTo>
                  <a:cubicBezTo>
                    <a:pt x="179" y="6775"/>
                    <a:pt x="204" y="6902"/>
                    <a:pt x="204" y="7029"/>
                  </a:cubicBezTo>
                  <a:cubicBezTo>
                    <a:pt x="217" y="7157"/>
                    <a:pt x="179" y="7284"/>
                    <a:pt x="153" y="7411"/>
                  </a:cubicBezTo>
                  <a:lnTo>
                    <a:pt x="153" y="7793"/>
                  </a:lnTo>
                  <a:cubicBezTo>
                    <a:pt x="153" y="8303"/>
                    <a:pt x="192" y="8825"/>
                    <a:pt x="204" y="9334"/>
                  </a:cubicBezTo>
                  <a:cubicBezTo>
                    <a:pt x="243" y="10366"/>
                    <a:pt x="281" y="11384"/>
                    <a:pt x="332" y="12416"/>
                  </a:cubicBezTo>
                  <a:cubicBezTo>
                    <a:pt x="332" y="12467"/>
                    <a:pt x="370" y="12505"/>
                    <a:pt x="408" y="12505"/>
                  </a:cubicBezTo>
                  <a:cubicBezTo>
                    <a:pt x="459" y="12505"/>
                    <a:pt x="497" y="12467"/>
                    <a:pt x="497" y="12416"/>
                  </a:cubicBezTo>
                  <a:cubicBezTo>
                    <a:pt x="497" y="11384"/>
                    <a:pt x="472" y="10366"/>
                    <a:pt x="459" y="9334"/>
                  </a:cubicBezTo>
                  <a:cubicBezTo>
                    <a:pt x="446" y="8825"/>
                    <a:pt x="459" y="8303"/>
                    <a:pt x="434" y="7793"/>
                  </a:cubicBezTo>
                  <a:cubicBezTo>
                    <a:pt x="408" y="7666"/>
                    <a:pt x="408" y="7539"/>
                    <a:pt x="395" y="7411"/>
                  </a:cubicBezTo>
                  <a:cubicBezTo>
                    <a:pt x="370" y="7284"/>
                    <a:pt x="319" y="7157"/>
                    <a:pt x="319" y="7029"/>
                  </a:cubicBezTo>
                  <a:cubicBezTo>
                    <a:pt x="306" y="6902"/>
                    <a:pt x="332" y="6775"/>
                    <a:pt x="344" y="6647"/>
                  </a:cubicBezTo>
                  <a:cubicBezTo>
                    <a:pt x="370" y="6520"/>
                    <a:pt x="344" y="6393"/>
                    <a:pt x="344" y="6265"/>
                  </a:cubicBezTo>
                  <a:lnTo>
                    <a:pt x="268" y="3171"/>
                  </a:lnTo>
                  <a:lnTo>
                    <a:pt x="217" y="1631"/>
                  </a:lnTo>
                  <a:lnTo>
                    <a:pt x="153" y="90"/>
                  </a:lnTo>
                  <a:cubicBezTo>
                    <a:pt x="153"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63"/>
            <p:cNvSpPr/>
            <p:nvPr/>
          </p:nvSpPr>
          <p:spPr>
            <a:xfrm>
              <a:off x="666514" y="799527"/>
              <a:ext cx="17629" cy="412319"/>
            </a:xfrm>
            <a:custGeom>
              <a:rect b="b" l="l" r="r" t="t"/>
              <a:pathLst>
                <a:path extrusionOk="0" h="10455" w="447">
                  <a:moveTo>
                    <a:pt x="77" y="0"/>
                  </a:moveTo>
                  <a:cubicBezTo>
                    <a:pt x="26" y="0"/>
                    <a:pt x="1" y="26"/>
                    <a:pt x="1" y="77"/>
                  </a:cubicBezTo>
                  <a:lnTo>
                    <a:pt x="13" y="1363"/>
                  </a:lnTo>
                  <a:lnTo>
                    <a:pt x="26" y="2662"/>
                  </a:lnTo>
                  <a:lnTo>
                    <a:pt x="90" y="5234"/>
                  </a:lnTo>
                  <a:cubicBezTo>
                    <a:pt x="90" y="5348"/>
                    <a:pt x="77" y="5437"/>
                    <a:pt x="102" y="5552"/>
                  </a:cubicBezTo>
                  <a:cubicBezTo>
                    <a:pt x="115" y="5667"/>
                    <a:pt x="153" y="5756"/>
                    <a:pt x="153" y="5870"/>
                  </a:cubicBezTo>
                  <a:cubicBezTo>
                    <a:pt x="166" y="5972"/>
                    <a:pt x="115" y="6074"/>
                    <a:pt x="102" y="6189"/>
                  </a:cubicBezTo>
                  <a:lnTo>
                    <a:pt x="102" y="6507"/>
                  </a:lnTo>
                  <a:cubicBezTo>
                    <a:pt x="102" y="6940"/>
                    <a:pt x="141" y="7373"/>
                    <a:pt x="153" y="7793"/>
                  </a:cubicBezTo>
                  <a:cubicBezTo>
                    <a:pt x="192" y="8659"/>
                    <a:pt x="217" y="9512"/>
                    <a:pt x="268" y="10378"/>
                  </a:cubicBezTo>
                  <a:cubicBezTo>
                    <a:pt x="268" y="10429"/>
                    <a:pt x="293" y="10454"/>
                    <a:pt x="357" y="10454"/>
                  </a:cubicBezTo>
                  <a:cubicBezTo>
                    <a:pt x="408" y="10454"/>
                    <a:pt x="446" y="10429"/>
                    <a:pt x="446" y="10378"/>
                  </a:cubicBezTo>
                  <a:cubicBezTo>
                    <a:pt x="446" y="9512"/>
                    <a:pt x="421" y="8659"/>
                    <a:pt x="421" y="7793"/>
                  </a:cubicBezTo>
                  <a:cubicBezTo>
                    <a:pt x="408" y="7373"/>
                    <a:pt x="408" y="6940"/>
                    <a:pt x="395" y="6507"/>
                  </a:cubicBezTo>
                  <a:cubicBezTo>
                    <a:pt x="395" y="6392"/>
                    <a:pt x="395" y="6303"/>
                    <a:pt x="383" y="6189"/>
                  </a:cubicBezTo>
                  <a:cubicBezTo>
                    <a:pt x="357" y="6074"/>
                    <a:pt x="319" y="5985"/>
                    <a:pt x="319" y="5870"/>
                  </a:cubicBezTo>
                  <a:cubicBezTo>
                    <a:pt x="293" y="5781"/>
                    <a:pt x="332" y="5667"/>
                    <a:pt x="344" y="5552"/>
                  </a:cubicBezTo>
                  <a:cubicBezTo>
                    <a:pt x="357" y="5437"/>
                    <a:pt x="344" y="5348"/>
                    <a:pt x="344" y="5234"/>
                  </a:cubicBezTo>
                  <a:lnTo>
                    <a:pt x="268" y="2662"/>
                  </a:lnTo>
                  <a:lnTo>
                    <a:pt x="217" y="1363"/>
                  </a:lnTo>
                  <a:lnTo>
                    <a:pt x="153" y="77"/>
                  </a:lnTo>
                  <a:cubicBezTo>
                    <a:pt x="153" y="26"/>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63"/>
            <p:cNvSpPr/>
            <p:nvPr/>
          </p:nvSpPr>
          <p:spPr>
            <a:xfrm>
              <a:off x="644429" y="722704"/>
              <a:ext cx="17116" cy="408296"/>
            </a:xfrm>
            <a:custGeom>
              <a:rect b="b" l="l" r="r" t="t"/>
              <a:pathLst>
                <a:path extrusionOk="0" h="10353" w="434">
                  <a:moveTo>
                    <a:pt x="77" y="0"/>
                  </a:moveTo>
                  <a:cubicBezTo>
                    <a:pt x="26" y="0"/>
                    <a:pt x="0" y="38"/>
                    <a:pt x="0" y="76"/>
                  </a:cubicBezTo>
                  <a:lnTo>
                    <a:pt x="13" y="1350"/>
                  </a:lnTo>
                  <a:lnTo>
                    <a:pt x="26" y="2623"/>
                  </a:lnTo>
                  <a:lnTo>
                    <a:pt x="89" y="5170"/>
                  </a:lnTo>
                  <a:cubicBezTo>
                    <a:pt x="89" y="5284"/>
                    <a:pt x="89" y="5386"/>
                    <a:pt x="115" y="5488"/>
                  </a:cubicBezTo>
                  <a:cubicBezTo>
                    <a:pt x="128" y="5603"/>
                    <a:pt x="153" y="5705"/>
                    <a:pt x="153" y="5806"/>
                  </a:cubicBezTo>
                  <a:cubicBezTo>
                    <a:pt x="179" y="5921"/>
                    <a:pt x="128" y="6023"/>
                    <a:pt x="115" y="6125"/>
                  </a:cubicBezTo>
                  <a:lnTo>
                    <a:pt x="115" y="6443"/>
                  </a:lnTo>
                  <a:cubicBezTo>
                    <a:pt x="115" y="6876"/>
                    <a:pt x="140" y="7296"/>
                    <a:pt x="153" y="7729"/>
                  </a:cubicBezTo>
                  <a:cubicBezTo>
                    <a:pt x="191" y="8570"/>
                    <a:pt x="217" y="9423"/>
                    <a:pt x="268" y="10276"/>
                  </a:cubicBezTo>
                  <a:cubicBezTo>
                    <a:pt x="268" y="10314"/>
                    <a:pt x="306" y="10352"/>
                    <a:pt x="344" y="10352"/>
                  </a:cubicBezTo>
                  <a:cubicBezTo>
                    <a:pt x="395" y="10352"/>
                    <a:pt x="433" y="10314"/>
                    <a:pt x="433" y="10276"/>
                  </a:cubicBezTo>
                  <a:cubicBezTo>
                    <a:pt x="433" y="9423"/>
                    <a:pt x="408" y="8570"/>
                    <a:pt x="408" y="7729"/>
                  </a:cubicBezTo>
                  <a:cubicBezTo>
                    <a:pt x="395" y="7296"/>
                    <a:pt x="395" y="6876"/>
                    <a:pt x="382" y="6443"/>
                  </a:cubicBezTo>
                  <a:cubicBezTo>
                    <a:pt x="382" y="6341"/>
                    <a:pt x="382" y="6239"/>
                    <a:pt x="370" y="6125"/>
                  </a:cubicBezTo>
                  <a:cubicBezTo>
                    <a:pt x="344" y="6023"/>
                    <a:pt x="306" y="5921"/>
                    <a:pt x="306" y="5806"/>
                  </a:cubicBezTo>
                  <a:cubicBezTo>
                    <a:pt x="280" y="5705"/>
                    <a:pt x="319" y="5603"/>
                    <a:pt x="331" y="5488"/>
                  </a:cubicBezTo>
                  <a:cubicBezTo>
                    <a:pt x="344" y="5386"/>
                    <a:pt x="331" y="5284"/>
                    <a:pt x="331" y="5170"/>
                  </a:cubicBezTo>
                  <a:lnTo>
                    <a:pt x="268" y="2623"/>
                  </a:lnTo>
                  <a:lnTo>
                    <a:pt x="217" y="1350"/>
                  </a:lnTo>
                  <a:lnTo>
                    <a:pt x="153" y="76"/>
                  </a:lnTo>
                  <a:cubicBezTo>
                    <a:pt x="153" y="38"/>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63"/>
            <p:cNvSpPr/>
            <p:nvPr/>
          </p:nvSpPr>
          <p:spPr>
            <a:xfrm>
              <a:off x="618795" y="371675"/>
              <a:ext cx="2822779" cy="1916150"/>
            </a:xfrm>
            <a:custGeom>
              <a:rect b="b" l="l" r="r" t="t"/>
              <a:pathLst>
                <a:path extrusionOk="0" h="48587" w="71576">
                  <a:moveTo>
                    <a:pt x="62463" y="440"/>
                  </a:moveTo>
                  <a:cubicBezTo>
                    <a:pt x="63155" y="440"/>
                    <a:pt x="63846" y="446"/>
                    <a:pt x="64534" y="459"/>
                  </a:cubicBezTo>
                  <a:lnTo>
                    <a:pt x="66609" y="472"/>
                  </a:lnTo>
                  <a:lnTo>
                    <a:pt x="67641" y="484"/>
                  </a:lnTo>
                  <a:cubicBezTo>
                    <a:pt x="67972" y="484"/>
                    <a:pt x="68316" y="535"/>
                    <a:pt x="68596" y="663"/>
                  </a:cubicBezTo>
                  <a:cubicBezTo>
                    <a:pt x="68608" y="675"/>
                    <a:pt x="68634" y="675"/>
                    <a:pt x="68647" y="675"/>
                  </a:cubicBezTo>
                  <a:cubicBezTo>
                    <a:pt x="68665" y="676"/>
                    <a:pt x="68684" y="677"/>
                    <a:pt x="68703" y="678"/>
                  </a:cubicBezTo>
                  <a:lnTo>
                    <a:pt x="68703" y="678"/>
                  </a:lnTo>
                  <a:cubicBezTo>
                    <a:pt x="68858" y="770"/>
                    <a:pt x="68999" y="883"/>
                    <a:pt x="69105" y="1032"/>
                  </a:cubicBezTo>
                  <a:cubicBezTo>
                    <a:pt x="69232" y="1197"/>
                    <a:pt x="69309" y="1414"/>
                    <a:pt x="69360" y="1618"/>
                  </a:cubicBezTo>
                  <a:cubicBezTo>
                    <a:pt x="69411" y="1821"/>
                    <a:pt x="69423" y="2038"/>
                    <a:pt x="69423" y="2267"/>
                  </a:cubicBezTo>
                  <a:lnTo>
                    <a:pt x="69462" y="2955"/>
                  </a:lnTo>
                  <a:lnTo>
                    <a:pt x="69538" y="5680"/>
                  </a:lnTo>
                  <a:lnTo>
                    <a:pt x="69678" y="11117"/>
                  </a:lnTo>
                  <a:lnTo>
                    <a:pt x="69971" y="22004"/>
                  </a:lnTo>
                  <a:lnTo>
                    <a:pt x="70518" y="43790"/>
                  </a:lnTo>
                  <a:cubicBezTo>
                    <a:pt x="70557" y="44147"/>
                    <a:pt x="70557" y="44529"/>
                    <a:pt x="70468" y="44873"/>
                  </a:cubicBezTo>
                  <a:cubicBezTo>
                    <a:pt x="70391" y="45229"/>
                    <a:pt x="70213" y="45560"/>
                    <a:pt x="69933" y="45789"/>
                  </a:cubicBezTo>
                  <a:cubicBezTo>
                    <a:pt x="69640" y="46006"/>
                    <a:pt x="69296" y="46108"/>
                    <a:pt x="68927" y="46133"/>
                  </a:cubicBezTo>
                  <a:cubicBezTo>
                    <a:pt x="68838" y="46140"/>
                    <a:pt x="68752" y="46143"/>
                    <a:pt x="68664" y="46143"/>
                  </a:cubicBezTo>
                  <a:cubicBezTo>
                    <a:pt x="68577" y="46143"/>
                    <a:pt x="68487" y="46140"/>
                    <a:pt x="68392" y="46133"/>
                  </a:cubicBezTo>
                  <a:lnTo>
                    <a:pt x="67832" y="46133"/>
                  </a:lnTo>
                  <a:cubicBezTo>
                    <a:pt x="67093" y="46127"/>
                    <a:pt x="66348" y="46124"/>
                    <a:pt x="65603" y="46124"/>
                  </a:cubicBezTo>
                  <a:cubicBezTo>
                    <a:pt x="64858" y="46124"/>
                    <a:pt x="64114" y="46127"/>
                    <a:pt x="63375" y="46133"/>
                  </a:cubicBezTo>
                  <a:cubicBezTo>
                    <a:pt x="60395" y="46146"/>
                    <a:pt x="57441" y="46210"/>
                    <a:pt x="54462" y="46299"/>
                  </a:cubicBezTo>
                  <a:cubicBezTo>
                    <a:pt x="51482" y="46375"/>
                    <a:pt x="48502" y="46464"/>
                    <a:pt x="45548" y="46592"/>
                  </a:cubicBezTo>
                  <a:cubicBezTo>
                    <a:pt x="42632" y="46717"/>
                    <a:pt x="39715" y="46842"/>
                    <a:pt x="36799" y="47003"/>
                  </a:cubicBezTo>
                  <a:lnTo>
                    <a:pt x="36799" y="47003"/>
                  </a:lnTo>
                  <a:cubicBezTo>
                    <a:pt x="36748" y="43229"/>
                    <a:pt x="36672" y="39454"/>
                    <a:pt x="36584" y="35679"/>
                  </a:cubicBezTo>
                  <a:lnTo>
                    <a:pt x="36304" y="24219"/>
                  </a:lnTo>
                  <a:lnTo>
                    <a:pt x="35985" y="12759"/>
                  </a:lnTo>
                  <a:cubicBezTo>
                    <a:pt x="35872" y="8979"/>
                    <a:pt x="35746" y="5199"/>
                    <a:pt x="35620" y="1418"/>
                  </a:cubicBezTo>
                  <a:lnTo>
                    <a:pt x="35620" y="1418"/>
                  </a:lnTo>
                  <a:cubicBezTo>
                    <a:pt x="38356" y="1231"/>
                    <a:pt x="41067" y="1055"/>
                    <a:pt x="43804" y="917"/>
                  </a:cubicBezTo>
                  <a:cubicBezTo>
                    <a:pt x="46567" y="777"/>
                    <a:pt x="49317" y="663"/>
                    <a:pt x="52093" y="586"/>
                  </a:cubicBezTo>
                  <a:cubicBezTo>
                    <a:pt x="54844" y="523"/>
                    <a:pt x="57620" y="459"/>
                    <a:pt x="60383" y="459"/>
                  </a:cubicBezTo>
                  <a:cubicBezTo>
                    <a:pt x="61077" y="446"/>
                    <a:pt x="61771" y="440"/>
                    <a:pt x="62463" y="440"/>
                  </a:cubicBezTo>
                  <a:close/>
                  <a:moveTo>
                    <a:pt x="69071" y="732"/>
                  </a:moveTo>
                  <a:lnTo>
                    <a:pt x="69071" y="732"/>
                  </a:lnTo>
                  <a:cubicBezTo>
                    <a:pt x="69314" y="791"/>
                    <a:pt x="69542" y="899"/>
                    <a:pt x="69729" y="1070"/>
                  </a:cubicBezTo>
                  <a:cubicBezTo>
                    <a:pt x="70009" y="1325"/>
                    <a:pt x="70136" y="1719"/>
                    <a:pt x="70175" y="2127"/>
                  </a:cubicBezTo>
                  <a:lnTo>
                    <a:pt x="70238" y="4661"/>
                  </a:lnTo>
                  <a:lnTo>
                    <a:pt x="70353" y="9716"/>
                  </a:lnTo>
                  <a:lnTo>
                    <a:pt x="70608" y="19864"/>
                  </a:lnTo>
                  <a:lnTo>
                    <a:pt x="71130" y="40161"/>
                  </a:lnTo>
                  <a:lnTo>
                    <a:pt x="71193" y="42695"/>
                  </a:lnTo>
                  <a:lnTo>
                    <a:pt x="71219" y="43969"/>
                  </a:lnTo>
                  <a:cubicBezTo>
                    <a:pt x="71257" y="44376"/>
                    <a:pt x="71257" y="44796"/>
                    <a:pt x="71193" y="45191"/>
                  </a:cubicBezTo>
                  <a:cubicBezTo>
                    <a:pt x="71117" y="45586"/>
                    <a:pt x="70964" y="45980"/>
                    <a:pt x="70684" y="46248"/>
                  </a:cubicBezTo>
                  <a:cubicBezTo>
                    <a:pt x="70404" y="46503"/>
                    <a:pt x="70009" y="46630"/>
                    <a:pt x="69614" y="46655"/>
                  </a:cubicBezTo>
                  <a:cubicBezTo>
                    <a:pt x="69546" y="46664"/>
                    <a:pt x="69480" y="46667"/>
                    <a:pt x="69413" y="46667"/>
                  </a:cubicBezTo>
                  <a:cubicBezTo>
                    <a:pt x="69279" y="46667"/>
                    <a:pt x="69143" y="46655"/>
                    <a:pt x="68990" y="46655"/>
                  </a:cubicBezTo>
                  <a:lnTo>
                    <a:pt x="68354" y="46630"/>
                  </a:lnTo>
                  <a:lnTo>
                    <a:pt x="67080" y="46592"/>
                  </a:lnTo>
                  <a:cubicBezTo>
                    <a:pt x="66370" y="46581"/>
                    <a:pt x="65655" y="46577"/>
                    <a:pt x="64939" y="46577"/>
                  </a:cubicBezTo>
                  <a:cubicBezTo>
                    <a:pt x="63962" y="46577"/>
                    <a:pt x="62983" y="46584"/>
                    <a:pt x="62013" y="46592"/>
                  </a:cubicBezTo>
                  <a:cubicBezTo>
                    <a:pt x="60319" y="46617"/>
                    <a:pt x="58613" y="46643"/>
                    <a:pt x="56932" y="46694"/>
                  </a:cubicBezTo>
                  <a:cubicBezTo>
                    <a:pt x="50212" y="46871"/>
                    <a:pt x="43479" y="47136"/>
                    <a:pt x="36758" y="47414"/>
                  </a:cubicBezTo>
                  <a:lnTo>
                    <a:pt x="36758" y="47414"/>
                  </a:lnTo>
                  <a:lnTo>
                    <a:pt x="36753" y="47247"/>
                  </a:lnTo>
                  <a:lnTo>
                    <a:pt x="36753" y="47247"/>
                  </a:lnTo>
                  <a:cubicBezTo>
                    <a:pt x="39692" y="47071"/>
                    <a:pt x="42595" y="46908"/>
                    <a:pt x="45536" y="46770"/>
                  </a:cubicBezTo>
                  <a:cubicBezTo>
                    <a:pt x="48490" y="46643"/>
                    <a:pt x="51469" y="46528"/>
                    <a:pt x="54423" y="46439"/>
                  </a:cubicBezTo>
                  <a:cubicBezTo>
                    <a:pt x="57403" y="46362"/>
                    <a:pt x="60370" y="46299"/>
                    <a:pt x="63337" y="46273"/>
                  </a:cubicBezTo>
                  <a:cubicBezTo>
                    <a:pt x="64330" y="46273"/>
                    <a:pt x="65323" y="46268"/>
                    <a:pt x="66313" y="46268"/>
                  </a:cubicBezTo>
                  <a:cubicBezTo>
                    <a:pt x="66807" y="46268"/>
                    <a:pt x="67301" y="46269"/>
                    <a:pt x="67794" y="46273"/>
                  </a:cubicBezTo>
                  <a:lnTo>
                    <a:pt x="68354" y="46273"/>
                  </a:lnTo>
                  <a:cubicBezTo>
                    <a:pt x="68443" y="46286"/>
                    <a:pt x="68535" y="46292"/>
                    <a:pt x="68629" y="46292"/>
                  </a:cubicBezTo>
                  <a:cubicBezTo>
                    <a:pt x="68723" y="46292"/>
                    <a:pt x="68819" y="46286"/>
                    <a:pt x="68914" y="46273"/>
                  </a:cubicBezTo>
                  <a:cubicBezTo>
                    <a:pt x="69283" y="46248"/>
                    <a:pt x="69678" y="46133"/>
                    <a:pt x="69984" y="45891"/>
                  </a:cubicBezTo>
                  <a:cubicBezTo>
                    <a:pt x="70136" y="45789"/>
                    <a:pt x="70264" y="45624"/>
                    <a:pt x="70366" y="45471"/>
                  </a:cubicBezTo>
                  <a:cubicBezTo>
                    <a:pt x="70455" y="45293"/>
                    <a:pt x="70518" y="45115"/>
                    <a:pt x="70569" y="44924"/>
                  </a:cubicBezTo>
                  <a:cubicBezTo>
                    <a:pt x="70646" y="44542"/>
                    <a:pt x="70646" y="44160"/>
                    <a:pt x="70620" y="43790"/>
                  </a:cubicBezTo>
                  <a:lnTo>
                    <a:pt x="70060" y="22004"/>
                  </a:lnTo>
                  <a:lnTo>
                    <a:pt x="69793" y="11117"/>
                  </a:lnTo>
                  <a:lnTo>
                    <a:pt x="69665" y="5680"/>
                  </a:lnTo>
                  <a:lnTo>
                    <a:pt x="69602" y="2955"/>
                  </a:lnTo>
                  <a:lnTo>
                    <a:pt x="69576" y="2267"/>
                  </a:lnTo>
                  <a:cubicBezTo>
                    <a:pt x="69576" y="2025"/>
                    <a:pt x="69563" y="1796"/>
                    <a:pt x="69513" y="1567"/>
                  </a:cubicBezTo>
                  <a:cubicBezTo>
                    <a:pt x="69474" y="1325"/>
                    <a:pt x="69372" y="1108"/>
                    <a:pt x="69232" y="917"/>
                  </a:cubicBezTo>
                  <a:cubicBezTo>
                    <a:pt x="69184" y="852"/>
                    <a:pt x="69130" y="789"/>
                    <a:pt x="69071" y="732"/>
                  </a:cubicBezTo>
                  <a:close/>
                  <a:moveTo>
                    <a:pt x="1984" y="2713"/>
                  </a:moveTo>
                  <a:cubicBezTo>
                    <a:pt x="1895" y="2826"/>
                    <a:pt x="1822" y="2950"/>
                    <a:pt x="1758" y="3069"/>
                  </a:cubicBezTo>
                  <a:cubicBezTo>
                    <a:pt x="1669" y="3260"/>
                    <a:pt x="1605" y="3477"/>
                    <a:pt x="1554" y="3680"/>
                  </a:cubicBezTo>
                  <a:cubicBezTo>
                    <a:pt x="1478" y="4113"/>
                    <a:pt x="1478" y="4546"/>
                    <a:pt x="1529" y="4979"/>
                  </a:cubicBezTo>
                  <a:lnTo>
                    <a:pt x="2586" y="43052"/>
                  </a:lnTo>
                  <a:lnTo>
                    <a:pt x="2649" y="45433"/>
                  </a:lnTo>
                  <a:lnTo>
                    <a:pt x="2649" y="45739"/>
                  </a:lnTo>
                  <a:lnTo>
                    <a:pt x="2649" y="46044"/>
                  </a:lnTo>
                  <a:cubicBezTo>
                    <a:pt x="2649" y="46248"/>
                    <a:pt x="2675" y="46439"/>
                    <a:pt x="2713" y="46643"/>
                  </a:cubicBezTo>
                  <a:cubicBezTo>
                    <a:pt x="2751" y="46846"/>
                    <a:pt x="2828" y="47037"/>
                    <a:pt x="2942" y="47216"/>
                  </a:cubicBezTo>
                  <a:cubicBezTo>
                    <a:pt x="3031" y="47407"/>
                    <a:pt x="3197" y="47547"/>
                    <a:pt x="3375" y="47661"/>
                  </a:cubicBezTo>
                  <a:cubicBezTo>
                    <a:pt x="3719" y="47890"/>
                    <a:pt x="4152" y="47954"/>
                    <a:pt x="4547" y="47954"/>
                  </a:cubicBezTo>
                  <a:cubicBezTo>
                    <a:pt x="4750" y="47954"/>
                    <a:pt x="4967" y="47929"/>
                    <a:pt x="5158" y="47916"/>
                  </a:cubicBezTo>
                  <a:lnTo>
                    <a:pt x="5744" y="47865"/>
                  </a:lnTo>
                  <a:lnTo>
                    <a:pt x="8112" y="47712"/>
                  </a:lnTo>
                  <a:cubicBezTo>
                    <a:pt x="11283" y="47508"/>
                    <a:pt x="14466" y="47381"/>
                    <a:pt x="17637" y="47267"/>
                  </a:cubicBezTo>
                  <a:cubicBezTo>
                    <a:pt x="20913" y="47168"/>
                    <a:pt x="24192" y="47117"/>
                    <a:pt x="27474" y="47117"/>
                  </a:cubicBezTo>
                  <a:cubicBezTo>
                    <a:pt x="30495" y="47117"/>
                    <a:pt x="33517" y="47160"/>
                    <a:pt x="36540" y="47249"/>
                  </a:cubicBezTo>
                  <a:lnTo>
                    <a:pt x="36540" y="47249"/>
                  </a:lnTo>
                  <a:lnTo>
                    <a:pt x="36553" y="47455"/>
                  </a:lnTo>
                  <a:lnTo>
                    <a:pt x="36553" y="47455"/>
                  </a:lnTo>
                  <a:cubicBezTo>
                    <a:pt x="34783" y="47430"/>
                    <a:pt x="33007" y="47418"/>
                    <a:pt x="31231" y="47418"/>
                  </a:cubicBezTo>
                  <a:cubicBezTo>
                    <a:pt x="29648" y="47418"/>
                    <a:pt x="28064" y="47427"/>
                    <a:pt x="26486" y="47445"/>
                  </a:cubicBezTo>
                  <a:cubicBezTo>
                    <a:pt x="23074" y="47483"/>
                    <a:pt x="19649" y="47547"/>
                    <a:pt x="16249" y="47674"/>
                  </a:cubicBezTo>
                  <a:cubicBezTo>
                    <a:pt x="12823" y="47789"/>
                    <a:pt x="9424" y="47954"/>
                    <a:pt x="6011" y="48171"/>
                  </a:cubicBezTo>
                  <a:lnTo>
                    <a:pt x="3452" y="48349"/>
                  </a:lnTo>
                  <a:cubicBezTo>
                    <a:pt x="3322" y="48356"/>
                    <a:pt x="3195" y="48362"/>
                    <a:pt x="3070" y="48362"/>
                  </a:cubicBezTo>
                  <a:cubicBezTo>
                    <a:pt x="2777" y="48362"/>
                    <a:pt x="2497" y="48332"/>
                    <a:pt x="2229" y="48234"/>
                  </a:cubicBezTo>
                  <a:cubicBezTo>
                    <a:pt x="2038" y="48171"/>
                    <a:pt x="1860" y="48056"/>
                    <a:pt x="1733" y="47916"/>
                  </a:cubicBezTo>
                  <a:cubicBezTo>
                    <a:pt x="1593" y="47776"/>
                    <a:pt x="1491" y="47598"/>
                    <a:pt x="1427" y="47407"/>
                  </a:cubicBezTo>
                  <a:cubicBezTo>
                    <a:pt x="1363" y="47216"/>
                    <a:pt x="1338" y="47012"/>
                    <a:pt x="1312" y="46808"/>
                  </a:cubicBezTo>
                  <a:cubicBezTo>
                    <a:pt x="1300" y="46592"/>
                    <a:pt x="1312" y="46375"/>
                    <a:pt x="1300" y="46171"/>
                  </a:cubicBezTo>
                  <a:lnTo>
                    <a:pt x="1274" y="44898"/>
                  </a:lnTo>
                  <a:lnTo>
                    <a:pt x="1211" y="42326"/>
                  </a:lnTo>
                  <a:lnTo>
                    <a:pt x="663" y="21864"/>
                  </a:lnTo>
                  <a:lnTo>
                    <a:pt x="396" y="11626"/>
                  </a:lnTo>
                  <a:lnTo>
                    <a:pt x="268" y="6507"/>
                  </a:lnTo>
                  <a:cubicBezTo>
                    <a:pt x="281" y="5654"/>
                    <a:pt x="90" y="4788"/>
                    <a:pt x="357" y="3999"/>
                  </a:cubicBezTo>
                  <a:cubicBezTo>
                    <a:pt x="485" y="3604"/>
                    <a:pt x="727" y="3273"/>
                    <a:pt x="1083" y="3044"/>
                  </a:cubicBezTo>
                  <a:cubicBezTo>
                    <a:pt x="1346" y="2872"/>
                    <a:pt x="1657" y="2772"/>
                    <a:pt x="1984" y="2713"/>
                  </a:cubicBezTo>
                  <a:close/>
                  <a:moveTo>
                    <a:pt x="60332" y="0"/>
                  </a:moveTo>
                  <a:cubicBezTo>
                    <a:pt x="58957" y="0"/>
                    <a:pt x="57569" y="26"/>
                    <a:pt x="56181" y="39"/>
                  </a:cubicBezTo>
                  <a:cubicBezTo>
                    <a:pt x="54793" y="51"/>
                    <a:pt x="53418" y="90"/>
                    <a:pt x="52030" y="128"/>
                  </a:cubicBezTo>
                  <a:cubicBezTo>
                    <a:pt x="49279" y="230"/>
                    <a:pt x="46503" y="344"/>
                    <a:pt x="43740" y="510"/>
                  </a:cubicBezTo>
                  <a:cubicBezTo>
                    <a:pt x="40977" y="675"/>
                    <a:pt x="38214" y="879"/>
                    <a:pt x="35463" y="1134"/>
                  </a:cubicBezTo>
                  <a:cubicBezTo>
                    <a:pt x="35400" y="1146"/>
                    <a:pt x="35349" y="1197"/>
                    <a:pt x="35349" y="1261"/>
                  </a:cubicBezTo>
                  <a:lnTo>
                    <a:pt x="35591" y="12721"/>
                  </a:lnTo>
                  <a:lnTo>
                    <a:pt x="35858" y="24181"/>
                  </a:lnTo>
                  <a:lnTo>
                    <a:pt x="36164" y="35641"/>
                  </a:lnTo>
                  <a:cubicBezTo>
                    <a:pt x="36265" y="39422"/>
                    <a:pt x="36390" y="43204"/>
                    <a:pt x="36541" y="46985"/>
                  </a:cubicBezTo>
                  <a:lnTo>
                    <a:pt x="36541" y="46985"/>
                  </a:lnTo>
                  <a:cubicBezTo>
                    <a:pt x="34194" y="46952"/>
                    <a:pt x="31843" y="46934"/>
                    <a:pt x="29491" y="46934"/>
                  </a:cubicBezTo>
                  <a:cubicBezTo>
                    <a:pt x="25524" y="46934"/>
                    <a:pt x="21552" y="46987"/>
                    <a:pt x="17586" y="47114"/>
                  </a:cubicBezTo>
                  <a:cubicBezTo>
                    <a:pt x="14415" y="47228"/>
                    <a:pt x="11232" y="47356"/>
                    <a:pt x="8061" y="47572"/>
                  </a:cubicBezTo>
                  <a:lnTo>
                    <a:pt x="5693" y="47725"/>
                  </a:lnTo>
                  <a:lnTo>
                    <a:pt x="5107" y="47776"/>
                  </a:lnTo>
                  <a:cubicBezTo>
                    <a:pt x="4916" y="47789"/>
                    <a:pt x="4712" y="47801"/>
                    <a:pt x="4521" y="47801"/>
                  </a:cubicBezTo>
                  <a:cubicBezTo>
                    <a:pt x="4114" y="47801"/>
                    <a:pt x="3719" y="47738"/>
                    <a:pt x="3401" y="47534"/>
                  </a:cubicBezTo>
                  <a:cubicBezTo>
                    <a:pt x="3082" y="47343"/>
                    <a:pt x="2879" y="46986"/>
                    <a:pt x="2802" y="46617"/>
                  </a:cubicBezTo>
                  <a:cubicBezTo>
                    <a:pt x="2751" y="46413"/>
                    <a:pt x="2739" y="46222"/>
                    <a:pt x="2739" y="46031"/>
                  </a:cubicBezTo>
                  <a:lnTo>
                    <a:pt x="2739" y="45739"/>
                  </a:lnTo>
                  <a:lnTo>
                    <a:pt x="2739" y="45433"/>
                  </a:lnTo>
                  <a:lnTo>
                    <a:pt x="2675" y="43052"/>
                  </a:lnTo>
                  <a:lnTo>
                    <a:pt x="1720" y="4928"/>
                  </a:lnTo>
                  <a:cubicBezTo>
                    <a:pt x="1682" y="4508"/>
                    <a:pt x="1682" y="4101"/>
                    <a:pt x="1758" y="3706"/>
                  </a:cubicBezTo>
                  <a:cubicBezTo>
                    <a:pt x="1796" y="3489"/>
                    <a:pt x="1860" y="3298"/>
                    <a:pt x="1949" y="3133"/>
                  </a:cubicBezTo>
                  <a:cubicBezTo>
                    <a:pt x="2051" y="2955"/>
                    <a:pt x="2166" y="2789"/>
                    <a:pt x="2306" y="2649"/>
                  </a:cubicBezTo>
                  <a:cubicBezTo>
                    <a:pt x="2331" y="2636"/>
                    <a:pt x="2331" y="2598"/>
                    <a:pt x="2331" y="2573"/>
                  </a:cubicBezTo>
                  <a:cubicBezTo>
                    <a:pt x="2318" y="2522"/>
                    <a:pt x="2267" y="2496"/>
                    <a:pt x="2229" y="2496"/>
                  </a:cubicBezTo>
                  <a:cubicBezTo>
                    <a:pt x="1796" y="2534"/>
                    <a:pt x="1351" y="2649"/>
                    <a:pt x="969" y="2891"/>
                  </a:cubicBezTo>
                  <a:cubicBezTo>
                    <a:pt x="587" y="3133"/>
                    <a:pt x="319" y="3528"/>
                    <a:pt x="166" y="3935"/>
                  </a:cubicBezTo>
                  <a:cubicBezTo>
                    <a:pt x="26" y="4368"/>
                    <a:pt x="1" y="4814"/>
                    <a:pt x="14" y="5247"/>
                  </a:cubicBezTo>
                  <a:cubicBezTo>
                    <a:pt x="14" y="5361"/>
                    <a:pt x="14" y="5450"/>
                    <a:pt x="26" y="5565"/>
                  </a:cubicBezTo>
                  <a:lnTo>
                    <a:pt x="39" y="5883"/>
                  </a:lnTo>
                  <a:lnTo>
                    <a:pt x="65" y="6520"/>
                  </a:lnTo>
                  <a:lnTo>
                    <a:pt x="192" y="11639"/>
                  </a:lnTo>
                  <a:lnTo>
                    <a:pt x="459" y="21876"/>
                  </a:lnTo>
                  <a:lnTo>
                    <a:pt x="981" y="42351"/>
                  </a:lnTo>
                  <a:lnTo>
                    <a:pt x="1096" y="44898"/>
                  </a:lnTo>
                  <a:lnTo>
                    <a:pt x="1121" y="46171"/>
                  </a:lnTo>
                  <a:cubicBezTo>
                    <a:pt x="1147" y="46388"/>
                    <a:pt x="1121" y="46592"/>
                    <a:pt x="1147" y="46821"/>
                  </a:cubicBezTo>
                  <a:cubicBezTo>
                    <a:pt x="1160" y="47037"/>
                    <a:pt x="1185" y="47267"/>
                    <a:pt x="1274" y="47470"/>
                  </a:cubicBezTo>
                  <a:cubicBezTo>
                    <a:pt x="1338" y="47699"/>
                    <a:pt x="1440" y="47890"/>
                    <a:pt x="1605" y="48056"/>
                  </a:cubicBezTo>
                  <a:cubicBezTo>
                    <a:pt x="1758" y="48234"/>
                    <a:pt x="1975" y="48362"/>
                    <a:pt x="2178" y="48438"/>
                  </a:cubicBezTo>
                  <a:cubicBezTo>
                    <a:pt x="2471" y="48550"/>
                    <a:pt x="2769" y="48586"/>
                    <a:pt x="3061" y="48586"/>
                  </a:cubicBezTo>
                  <a:cubicBezTo>
                    <a:pt x="3202" y="48586"/>
                    <a:pt x="3341" y="48578"/>
                    <a:pt x="3477" y="48565"/>
                  </a:cubicBezTo>
                  <a:lnTo>
                    <a:pt x="6024" y="48400"/>
                  </a:lnTo>
                  <a:cubicBezTo>
                    <a:pt x="9436" y="48171"/>
                    <a:pt x="12836" y="48018"/>
                    <a:pt x="16249" y="47903"/>
                  </a:cubicBezTo>
                  <a:cubicBezTo>
                    <a:pt x="21974" y="47689"/>
                    <a:pt x="27708" y="47601"/>
                    <a:pt x="33444" y="47601"/>
                  </a:cubicBezTo>
                  <a:cubicBezTo>
                    <a:pt x="34489" y="47601"/>
                    <a:pt x="35535" y="47604"/>
                    <a:pt x="36581" y="47610"/>
                  </a:cubicBezTo>
                  <a:lnTo>
                    <a:pt x="36581" y="47610"/>
                  </a:lnTo>
                  <a:cubicBezTo>
                    <a:pt x="36605" y="47641"/>
                    <a:pt x="36645" y="47661"/>
                    <a:pt x="36686" y="47661"/>
                  </a:cubicBezTo>
                  <a:cubicBezTo>
                    <a:pt x="43435" y="47394"/>
                    <a:pt x="50196" y="47139"/>
                    <a:pt x="56957" y="46974"/>
                  </a:cubicBezTo>
                  <a:cubicBezTo>
                    <a:pt x="59472" y="46926"/>
                    <a:pt x="62002" y="46879"/>
                    <a:pt x="64524" y="46879"/>
                  </a:cubicBezTo>
                  <a:cubicBezTo>
                    <a:pt x="65386" y="46879"/>
                    <a:pt x="66247" y="46884"/>
                    <a:pt x="67106" y="46897"/>
                  </a:cubicBezTo>
                  <a:lnTo>
                    <a:pt x="68379" y="46935"/>
                  </a:lnTo>
                  <a:lnTo>
                    <a:pt x="69016" y="46948"/>
                  </a:lnTo>
                  <a:cubicBezTo>
                    <a:pt x="69152" y="46948"/>
                    <a:pt x="69293" y="46954"/>
                    <a:pt x="69440" y="46954"/>
                  </a:cubicBezTo>
                  <a:cubicBezTo>
                    <a:pt x="69514" y="46954"/>
                    <a:pt x="69589" y="46952"/>
                    <a:pt x="69665" y="46948"/>
                  </a:cubicBezTo>
                  <a:cubicBezTo>
                    <a:pt x="70111" y="46910"/>
                    <a:pt x="70569" y="46770"/>
                    <a:pt x="70900" y="46452"/>
                  </a:cubicBezTo>
                  <a:cubicBezTo>
                    <a:pt x="71244" y="46133"/>
                    <a:pt x="71410" y="45688"/>
                    <a:pt x="71499" y="45255"/>
                  </a:cubicBezTo>
                  <a:cubicBezTo>
                    <a:pt x="71575" y="44834"/>
                    <a:pt x="71563" y="44389"/>
                    <a:pt x="71524" y="43969"/>
                  </a:cubicBezTo>
                  <a:lnTo>
                    <a:pt x="71499" y="42695"/>
                  </a:lnTo>
                  <a:lnTo>
                    <a:pt x="71372" y="40136"/>
                  </a:lnTo>
                  <a:lnTo>
                    <a:pt x="70837" y="19839"/>
                  </a:lnTo>
                  <a:lnTo>
                    <a:pt x="70569" y="9703"/>
                  </a:lnTo>
                  <a:lnTo>
                    <a:pt x="70442" y="4623"/>
                  </a:lnTo>
                  <a:lnTo>
                    <a:pt x="70417" y="3349"/>
                  </a:lnTo>
                  <a:lnTo>
                    <a:pt x="70391" y="2713"/>
                  </a:lnTo>
                  <a:lnTo>
                    <a:pt x="70391" y="2394"/>
                  </a:lnTo>
                  <a:cubicBezTo>
                    <a:pt x="70391" y="2280"/>
                    <a:pt x="70391" y="2165"/>
                    <a:pt x="70378" y="2063"/>
                  </a:cubicBezTo>
                  <a:cubicBezTo>
                    <a:pt x="70366" y="1834"/>
                    <a:pt x="70315" y="1618"/>
                    <a:pt x="70238" y="1401"/>
                  </a:cubicBezTo>
                  <a:cubicBezTo>
                    <a:pt x="70162" y="1185"/>
                    <a:pt x="70035" y="994"/>
                    <a:pt x="69856" y="828"/>
                  </a:cubicBezTo>
                  <a:cubicBezTo>
                    <a:pt x="69678" y="675"/>
                    <a:pt x="69474" y="561"/>
                    <a:pt x="69271" y="484"/>
                  </a:cubicBezTo>
                  <a:cubicBezTo>
                    <a:pt x="69062" y="411"/>
                    <a:pt x="68854" y="373"/>
                    <a:pt x="68635" y="359"/>
                  </a:cubicBezTo>
                  <a:lnTo>
                    <a:pt x="68635" y="359"/>
                  </a:lnTo>
                  <a:cubicBezTo>
                    <a:pt x="68309" y="214"/>
                    <a:pt x="67937" y="166"/>
                    <a:pt x="67590" y="153"/>
                  </a:cubicBezTo>
                  <a:lnTo>
                    <a:pt x="66558" y="115"/>
                  </a:lnTo>
                  <a:cubicBezTo>
                    <a:pt x="65871" y="90"/>
                    <a:pt x="65170" y="64"/>
                    <a:pt x="64496" y="51"/>
                  </a:cubicBezTo>
                  <a:cubicBezTo>
                    <a:pt x="63108" y="39"/>
                    <a:pt x="61720" y="0"/>
                    <a:pt x="603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7" name="Google Shape;1857;p63"/>
          <p:cNvSpPr txBox="1"/>
          <p:nvPr>
            <p:ph type="title"/>
          </p:nvPr>
        </p:nvSpPr>
        <p:spPr>
          <a:xfrm>
            <a:off x="930200" y="627400"/>
            <a:ext cx="64728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Conclusions</a:t>
            </a:r>
            <a:endParaRPr b="1"/>
          </a:p>
        </p:txBody>
      </p:sp>
      <p:sp>
        <p:nvSpPr>
          <p:cNvPr id="1858" name="Google Shape;1858;p63"/>
          <p:cNvSpPr txBox="1"/>
          <p:nvPr>
            <p:ph idx="1" type="body"/>
          </p:nvPr>
        </p:nvSpPr>
        <p:spPr>
          <a:xfrm>
            <a:off x="5014075" y="1591500"/>
            <a:ext cx="2879700" cy="32850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Font typeface="Nunito"/>
              <a:buChar char="●"/>
            </a:pPr>
            <a:r>
              <a:rPr lang="en"/>
              <a:t>Here you can write a list of your conclusions</a:t>
            </a:r>
            <a:endParaRPr/>
          </a:p>
          <a:p>
            <a:pPr indent="-317500" lvl="0" marL="457200" rtl="0" algn="l">
              <a:spcBef>
                <a:spcPts val="1000"/>
              </a:spcBef>
              <a:spcAft>
                <a:spcPts val="0"/>
              </a:spcAft>
              <a:buSzPts val="1400"/>
              <a:buFont typeface="Nunito"/>
              <a:buChar char="●"/>
            </a:pPr>
            <a:r>
              <a:rPr lang="en"/>
              <a:t>Here you can write a list of your conclusions</a:t>
            </a:r>
            <a:endParaRPr/>
          </a:p>
          <a:p>
            <a:pPr indent="-317500" lvl="0" marL="457200" rtl="0" algn="l">
              <a:spcBef>
                <a:spcPts val="1000"/>
              </a:spcBef>
              <a:spcAft>
                <a:spcPts val="0"/>
              </a:spcAft>
              <a:buSzPts val="1400"/>
              <a:buFont typeface="Nunito"/>
              <a:buChar char="●"/>
            </a:pPr>
            <a:r>
              <a:rPr lang="en"/>
              <a:t>Here you can write a list of your conclusions</a:t>
            </a:r>
            <a:endParaRPr/>
          </a:p>
          <a:p>
            <a:pPr indent="-317500" lvl="0" marL="457200" rtl="0" algn="l">
              <a:spcBef>
                <a:spcPts val="1000"/>
              </a:spcBef>
              <a:spcAft>
                <a:spcPts val="0"/>
              </a:spcAft>
              <a:buSzPts val="1400"/>
              <a:buFont typeface="Nunito"/>
              <a:buChar char="●"/>
            </a:pPr>
            <a:r>
              <a:rPr lang="en"/>
              <a:t>Here you can write a list of your conclusions</a:t>
            </a:r>
            <a:endParaRPr/>
          </a:p>
          <a:p>
            <a:pPr indent="0" lvl="0" marL="0" rtl="0" algn="l">
              <a:spcBef>
                <a:spcPts val="1000"/>
              </a:spcBef>
              <a:spcAft>
                <a:spcPts val="1000"/>
              </a:spcAft>
              <a:buNone/>
            </a:pPr>
            <a:r>
              <a:t/>
            </a:r>
            <a:endParaRPr/>
          </a:p>
        </p:txBody>
      </p:sp>
      <p:grpSp>
        <p:nvGrpSpPr>
          <p:cNvPr id="1859" name="Google Shape;1859;p63"/>
          <p:cNvGrpSpPr/>
          <p:nvPr/>
        </p:nvGrpSpPr>
        <p:grpSpPr>
          <a:xfrm rot="-3294190">
            <a:off x="2408743" y="1500251"/>
            <a:ext cx="1511481" cy="1883974"/>
            <a:chOff x="1546758" y="1843265"/>
            <a:chExt cx="929754" cy="1158885"/>
          </a:xfrm>
        </p:grpSpPr>
        <p:sp>
          <p:nvSpPr>
            <p:cNvPr id="1860" name="Google Shape;1860;p63"/>
            <p:cNvSpPr/>
            <p:nvPr/>
          </p:nvSpPr>
          <p:spPr>
            <a:xfrm>
              <a:off x="1546758" y="1843265"/>
              <a:ext cx="929754" cy="1158885"/>
            </a:xfrm>
            <a:custGeom>
              <a:rect b="b" l="l" r="r" t="t"/>
              <a:pathLst>
                <a:path extrusionOk="0" h="18395" w="14758">
                  <a:moveTo>
                    <a:pt x="13659" y="203"/>
                  </a:moveTo>
                  <a:cubicBezTo>
                    <a:pt x="13932" y="203"/>
                    <a:pt x="14349" y="356"/>
                    <a:pt x="14287" y="498"/>
                  </a:cubicBezTo>
                  <a:cubicBezTo>
                    <a:pt x="14260" y="567"/>
                    <a:pt x="14178" y="589"/>
                    <a:pt x="14083" y="589"/>
                  </a:cubicBezTo>
                  <a:cubicBezTo>
                    <a:pt x="13951" y="589"/>
                    <a:pt x="13793" y="545"/>
                    <a:pt x="13727" y="523"/>
                  </a:cubicBezTo>
                  <a:cubicBezTo>
                    <a:pt x="13599" y="498"/>
                    <a:pt x="13485" y="447"/>
                    <a:pt x="13408" y="358"/>
                  </a:cubicBezTo>
                  <a:cubicBezTo>
                    <a:pt x="13434" y="345"/>
                    <a:pt x="13434" y="345"/>
                    <a:pt x="13434" y="307"/>
                  </a:cubicBezTo>
                  <a:cubicBezTo>
                    <a:pt x="13445" y="233"/>
                    <a:pt x="13538" y="203"/>
                    <a:pt x="13659" y="203"/>
                  </a:cubicBezTo>
                  <a:close/>
                  <a:moveTo>
                    <a:pt x="12457" y="201"/>
                  </a:moveTo>
                  <a:cubicBezTo>
                    <a:pt x="12608" y="201"/>
                    <a:pt x="12774" y="274"/>
                    <a:pt x="12784" y="434"/>
                  </a:cubicBezTo>
                  <a:cubicBezTo>
                    <a:pt x="12795" y="579"/>
                    <a:pt x="12653" y="648"/>
                    <a:pt x="12517" y="648"/>
                  </a:cubicBezTo>
                  <a:cubicBezTo>
                    <a:pt x="12487" y="648"/>
                    <a:pt x="12456" y="645"/>
                    <a:pt x="12428" y="638"/>
                  </a:cubicBezTo>
                  <a:cubicBezTo>
                    <a:pt x="12275" y="612"/>
                    <a:pt x="12148" y="485"/>
                    <a:pt x="12033" y="383"/>
                  </a:cubicBezTo>
                  <a:cubicBezTo>
                    <a:pt x="12071" y="358"/>
                    <a:pt x="12097" y="345"/>
                    <a:pt x="12122" y="319"/>
                  </a:cubicBezTo>
                  <a:cubicBezTo>
                    <a:pt x="12186" y="281"/>
                    <a:pt x="12262" y="230"/>
                    <a:pt x="12339" y="217"/>
                  </a:cubicBezTo>
                  <a:cubicBezTo>
                    <a:pt x="12375" y="206"/>
                    <a:pt x="12415" y="201"/>
                    <a:pt x="12457" y="201"/>
                  </a:cubicBezTo>
                  <a:close/>
                  <a:moveTo>
                    <a:pt x="14331" y="1302"/>
                  </a:moveTo>
                  <a:cubicBezTo>
                    <a:pt x="14370" y="1302"/>
                    <a:pt x="14407" y="1311"/>
                    <a:pt x="14440" y="1338"/>
                  </a:cubicBezTo>
                  <a:cubicBezTo>
                    <a:pt x="14554" y="1389"/>
                    <a:pt x="14567" y="1504"/>
                    <a:pt x="14516" y="1593"/>
                  </a:cubicBezTo>
                  <a:lnTo>
                    <a:pt x="14491" y="1593"/>
                  </a:lnTo>
                  <a:cubicBezTo>
                    <a:pt x="14452" y="1631"/>
                    <a:pt x="14440" y="1656"/>
                    <a:pt x="14414" y="1695"/>
                  </a:cubicBezTo>
                  <a:cubicBezTo>
                    <a:pt x="14390" y="1701"/>
                    <a:pt x="14366" y="1704"/>
                    <a:pt x="14343" y="1704"/>
                  </a:cubicBezTo>
                  <a:cubicBezTo>
                    <a:pt x="14266" y="1704"/>
                    <a:pt x="14195" y="1670"/>
                    <a:pt x="14147" y="1593"/>
                  </a:cubicBezTo>
                  <a:cubicBezTo>
                    <a:pt x="14096" y="1504"/>
                    <a:pt x="14121" y="1427"/>
                    <a:pt x="14147" y="1325"/>
                  </a:cubicBezTo>
                  <a:lnTo>
                    <a:pt x="14172" y="1325"/>
                  </a:lnTo>
                  <a:cubicBezTo>
                    <a:pt x="14223" y="1318"/>
                    <a:pt x="14279" y="1302"/>
                    <a:pt x="14331" y="1302"/>
                  </a:cubicBezTo>
                  <a:close/>
                  <a:moveTo>
                    <a:pt x="13319" y="536"/>
                  </a:moveTo>
                  <a:cubicBezTo>
                    <a:pt x="13472" y="676"/>
                    <a:pt x="13676" y="740"/>
                    <a:pt x="13867" y="752"/>
                  </a:cubicBezTo>
                  <a:cubicBezTo>
                    <a:pt x="13936" y="760"/>
                    <a:pt x="14015" y="772"/>
                    <a:pt x="14092" y="772"/>
                  </a:cubicBezTo>
                  <a:cubicBezTo>
                    <a:pt x="14142" y="772"/>
                    <a:pt x="14191" y="767"/>
                    <a:pt x="14236" y="752"/>
                  </a:cubicBezTo>
                  <a:lnTo>
                    <a:pt x="14236" y="752"/>
                  </a:lnTo>
                  <a:cubicBezTo>
                    <a:pt x="14147" y="1083"/>
                    <a:pt x="13981" y="1389"/>
                    <a:pt x="13765" y="1656"/>
                  </a:cubicBezTo>
                  <a:cubicBezTo>
                    <a:pt x="13510" y="2000"/>
                    <a:pt x="13192" y="2255"/>
                    <a:pt x="12899" y="2548"/>
                  </a:cubicBezTo>
                  <a:cubicBezTo>
                    <a:pt x="12858" y="2599"/>
                    <a:pt x="12892" y="2676"/>
                    <a:pt x="12940" y="2676"/>
                  </a:cubicBezTo>
                  <a:cubicBezTo>
                    <a:pt x="12951" y="2676"/>
                    <a:pt x="12963" y="2672"/>
                    <a:pt x="12975" y="2662"/>
                  </a:cubicBezTo>
                  <a:cubicBezTo>
                    <a:pt x="13345" y="2420"/>
                    <a:pt x="13637" y="2064"/>
                    <a:pt x="13892" y="1720"/>
                  </a:cubicBezTo>
                  <a:lnTo>
                    <a:pt x="13994" y="1580"/>
                  </a:lnTo>
                  <a:cubicBezTo>
                    <a:pt x="13994" y="1618"/>
                    <a:pt x="14007" y="1656"/>
                    <a:pt x="14045" y="1695"/>
                  </a:cubicBezTo>
                  <a:cubicBezTo>
                    <a:pt x="14109" y="1784"/>
                    <a:pt x="14198" y="1847"/>
                    <a:pt x="14312" y="1873"/>
                  </a:cubicBezTo>
                  <a:cubicBezTo>
                    <a:pt x="14300" y="1873"/>
                    <a:pt x="14287" y="1898"/>
                    <a:pt x="14261" y="1936"/>
                  </a:cubicBezTo>
                  <a:cubicBezTo>
                    <a:pt x="14185" y="2077"/>
                    <a:pt x="14109" y="2204"/>
                    <a:pt x="14007" y="2344"/>
                  </a:cubicBezTo>
                  <a:cubicBezTo>
                    <a:pt x="13828" y="2611"/>
                    <a:pt x="13625" y="2866"/>
                    <a:pt x="13408" y="3108"/>
                  </a:cubicBezTo>
                  <a:cubicBezTo>
                    <a:pt x="13179" y="3337"/>
                    <a:pt x="12963" y="3554"/>
                    <a:pt x="12708" y="3745"/>
                  </a:cubicBezTo>
                  <a:cubicBezTo>
                    <a:pt x="12581" y="3846"/>
                    <a:pt x="12441" y="3936"/>
                    <a:pt x="12288" y="3999"/>
                  </a:cubicBezTo>
                  <a:cubicBezTo>
                    <a:pt x="12199" y="4050"/>
                    <a:pt x="12122" y="4063"/>
                    <a:pt x="12020" y="4101"/>
                  </a:cubicBezTo>
                  <a:cubicBezTo>
                    <a:pt x="12011" y="4065"/>
                    <a:pt x="11982" y="4035"/>
                    <a:pt x="11948" y="4035"/>
                  </a:cubicBezTo>
                  <a:cubicBezTo>
                    <a:pt x="11935" y="4035"/>
                    <a:pt x="11920" y="4039"/>
                    <a:pt x="11906" y="4050"/>
                  </a:cubicBezTo>
                  <a:cubicBezTo>
                    <a:pt x="11880" y="4063"/>
                    <a:pt x="11868" y="4076"/>
                    <a:pt x="11829" y="4114"/>
                  </a:cubicBezTo>
                  <a:lnTo>
                    <a:pt x="11817" y="4127"/>
                  </a:lnTo>
                  <a:cubicBezTo>
                    <a:pt x="11727" y="4190"/>
                    <a:pt x="11664" y="4267"/>
                    <a:pt x="11575" y="4305"/>
                  </a:cubicBezTo>
                  <a:cubicBezTo>
                    <a:pt x="11509" y="4329"/>
                    <a:pt x="11440" y="4342"/>
                    <a:pt x="11372" y="4342"/>
                  </a:cubicBezTo>
                  <a:cubicBezTo>
                    <a:pt x="11296" y="4342"/>
                    <a:pt x="11222" y="4326"/>
                    <a:pt x="11154" y="4292"/>
                  </a:cubicBezTo>
                  <a:cubicBezTo>
                    <a:pt x="10874" y="4127"/>
                    <a:pt x="10811" y="3694"/>
                    <a:pt x="11129" y="3541"/>
                  </a:cubicBezTo>
                  <a:cubicBezTo>
                    <a:pt x="11154" y="3528"/>
                    <a:pt x="11154" y="3490"/>
                    <a:pt x="11154" y="3477"/>
                  </a:cubicBezTo>
                  <a:cubicBezTo>
                    <a:pt x="11536" y="3210"/>
                    <a:pt x="11702" y="2700"/>
                    <a:pt x="11791" y="2268"/>
                  </a:cubicBezTo>
                  <a:cubicBezTo>
                    <a:pt x="11918" y="1720"/>
                    <a:pt x="11969" y="1172"/>
                    <a:pt x="12033" y="625"/>
                  </a:cubicBezTo>
                  <a:cubicBezTo>
                    <a:pt x="12173" y="746"/>
                    <a:pt x="12341" y="847"/>
                    <a:pt x="12520" y="847"/>
                  </a:cubicBezTo>
                  <a:cubicBezTo>
                    <a:pt x="12586" y="847"/>
                    <a:pt x="12653" y="834"/>
                    <a:pt x="12721" y="803"/>
                  </a:cubicBezTo>
                  <a:lnTo>
                    <a:pt x="12721" y="803"/>
                  </a:lnTo>
                  <a:cubicBezTo>
                    <a:pt x="12670" y="1083"/>
                    <a:pt x="12606" y="1363"/>
                    <a:pt x="12466" y="1631"/>
                  </a:cubicBezTo>
                  <a:cubicBezTo>
                    <a:pt x="12300" y="1949"/>
                    <a:pt x="12148" y="2280"/>
                    <a:pt x="11982" y="2599"/>
                  </a:cubicBezTo>
                  <a:cubicBezTo>
                    <a:pt x="11961" y="2663"/>
                    <a:pt x="12003" y="2719"/>
                    <a:pt x="12063" y="2719"/>
                  </a:cubicBezTo>
                  <a:cubicBezTo>
                    <a:pt x="12074" y="2719"/>
                    <a:pt x="12085" y="2717"/>
                    <a:pt x="12097" y="2713"/>
                  </a:cubicBezTo>
                  <a:cubicBezTo>
                    <a:pt x="12491" y="2509"/>
                    <a:pt x="12682" y="2127"/>
                    <a:pt x="12873" y="1745"/>
                  </a:cubicBezTo>
                  <a:cubicBezTo>
                    <a:pt x="13052" y="1338"/>
                    <a:pt x="13230" y="943"/>
                    <a:pt x="13319" y="536"/>
                  </a:cubicBezTo>
                  <a:close/>
                  <a:moveTo>
                    <a:pt x="10149" y="3515"/>
                  </a:moveTo>
                  <a:cubicBezTo>
                    <a:pt x="10378" y="3515"/>
                    <a:pt x="10607" y="3541"/>
                    <a:pt x="10849" y="3554"/>
                  </a:cubicBezTo>
                  <a:cubicBezTo>
                    <a:pt x="10671" y="3770"/>
                    <a:pt x="10760" y="4178"/>
                    <a:pt x="10989" y="4369"/>
                  </a:cubicBezTo>
                  <a:cubicBezTo>
                    <a:pt x="11112" y="4471"/>
                    <a:pt x="11269" y="4516"/>
                    <a:pt x="11432" y="4516"/>
                  </a:cubicBezTo>
                  <a:cubicBezTo>
                    <a:pt x="11471" y="4516"/>
                    <a:pt x="11510" y="4513"/>
                    <a:pt x="11549" y="4509"/>
                  </a:cubicBezTo>
                  <a:cubicBezTo>
                    <a:pt x="11664" y="4470"/>
                    <a:pt x="11817" y="4407"/>
                    <a:pt x="11918" y="4318"/>
                  </a:cubicBezTo>
                  <a:cubicBezTo>
                    <a:pt x="11957" y="4318"/>
                    <a:pt x="11982" y="4318"/>
                    <a:pt x="12020" y="4305"/>
                  </a:cubicBezTo>
                  <a:lnTo>
                    <a:pt x="12059" y="4305"/>
                  </a:lnTo>
                  <a:cubicBezTo>
                    <a:pt x="12708" y="5565"/>
                    <a:pt x="12059" y="6941"/>
                    <a:pt x="11486" y="8125"/>
                  </a:cubicBezTo>
                  <a:cubicBezTo>
                    <a:pt x="11231" y="8647"/>
                    <a:pt x="10951" y="9169"/>
                    <a:pt x="10556" y="9602"/>
                  </a:cubicBezTo>
                  <a:cubicBezTo>
                    <a:pt x="10365" y="9806"/>
                    <a:pt x="10149" y="9984"/>
                    <a:pt x="9894" y="10111"/>
                  </a:cubicBezTo>
                  <a:cubicBezTo>
                    <a:pt x="9601" y="10251"/>
                    <a:pt x="9283" y="10302"/>
                    <a:pt x="9015" y="10468"/>
                  </a:cubicBezTo>
                  <a:cubicBezTo>
                    <a:pt x="8098" y="10990"/>
                    <a:pt x="7882" y="12136"/>
                    <a:pt x="7118" y="12798"/>
                  </a:cubicBezTo>
                  <a:cubicBezTo>
                    <a:pt x="6965" y="12938"/>
                    <a:pt x="6787" y="13053"/>
                    <a:pt x="6609" y="13167"/>
                  </a:cubicBezTo>
                  <a:cubicBezTo>
                    <a:pt x="6392" y="13129"/>
                    <a:pt x="6176" y="13116"/>
                    <a:pt x="5985" y="13002"/>
                  </a:cubicBezTo>
                  <a:cubicBezTo>
                    <a:pt x="5768" y="12887"/>
                    <a:pt x="5628" y="12709"/>
                    <a:pt x="5463" y="12518"/>
                  </a:cubicBezTo>
                  <a:cubicBezTo>
                    <a:pt x="5455" y="12507"/>
                    <a:pt x="5444" y="12502"/>
                    <a:pt x="5433" y="12502"/>
                  </a:cubicBezTo>
                  <a:cubicBezTo>
                    <a:pt x="5406" y="12502"/>
                    <a:pt x="5377" y="12529"/>
                    <a:pt x="5386" y="12556"/>
                  </a:cubicBezTo>
                  <a:cubicBezTo>
                    <a:pt x="5526" y="12938"/>
                    <a:pt x="6023" y="13244"/>
                    <a:pt x="6456" y="13256"/>
                  </a:cubicBezTo>
                  <a:lnTo>
                    <a:pt x="6023" y="13498"/>
                  </a:lnTo>
                  <a:cubicBezTo>
                    <a:pt x="5832" y="13447"/>
                    <a:pt x="5666" y="13346"/>
                    <a:pt x="5564" y="13155"/>
                  </a:cubicBezTo>
                  <a:cubicBezTo>
                    <a:pt x="5554" y="13139"/>
                    <a:pt x="5538" y="13132"/>
                    <a:pt x="5524" y="13132"/>
                  </a:cubicBezTo>
                  <a:cubicBezTo>
                    <a:pt x="5503" y="13132"/>
                    <a:pt x="5485" y="13149"/>
                    <a:pt x="5501" y="13180"/>
                  </a:cubicBezTo>
                  <a:cubicBezTo>
                    <a:pt x="5539" y="13371"/>
                    <a:pt x="5717" y="13511"/>
                    <a:pt x="5908" y="13562"/>
                  </a:cubicBezTo>
                  <a:lnTo>
                    <a:pt x="5577" y="13753"/>
                  </a:lnTo>
                  <a:cubicBezTo>
                    <a:pt x="5412" y="13855"/>
                    <a:pt x="5284" y="13957"/>
                    <a:pt x="5157" y="14071"/>
                  </a:cubicBezTo>
                  <a:cubicBezTo>
                    <a:pt x="5030" y="14046"/>
                    <a:pt x="4928" y="13995"/>
                    <a:pt x="4826" y="13918"/>
                  </a:cubicBezTo>
                  <a:cubicBezTo>
                    <a:pt x="4822" y="13911"/>
                    <a:pt x="4818" y="13908"/>
                    <a:pt x="4815" y="13908"/>
                  </a:cubicBezTo>
                  <a:cubicBezTo>
                    <a:pt x="4808" y="13908"/>
                    <a:pt x="4804" y="13922"/>
                    <a:pt x="4813" y="13931"/>
                  </a:cubicBezTo>
                  <a:cubicBezTo>
                    <a:pt x="4890" y="14008"/>
                    <a:pt x="4991" y="14084"/>
                    <a:pt x="5093" y="14135"/>
                  </a:cubicBezTo>
                  <a:cubicBezTo>
                    <a:pt x="4839" y="14390"/>
                    <a:pt x="4635" y="14682"/>
                    <a:pt x="4444" y="15001"/>
                  </a:cubicBezTo>
                  <a:cubicBezTo>
                    <a:pt x="4278" y="15255"/>
                    <a:pt x="4138" y="15510"/>
                    <a:pt x="3947" y="15727"/>
                  </a:cubicBezTo>
                  <a:cubicBezTo>
                    <a:pt x="3833" y="15854"/>
                    <a:pt x="3705" y="15969"/>
                    <a:pt x="3565" y="16058"/>
                  </a:cubicBezTo>
                  <a:cubicBezTo>
                    <a:pt x="3565" y="16049"/>
                    <a:pt x="3559" y="16040"/>
                    <a:pt x="3551" y="16040"/>
                  </a:cubicBezTo>
                  <a:cubicBezTo>
                    <a:pt x="3547" y="16040"/>
                    <a:pt x="3544" y="16041"/>
                    <a:pt x="3540" y="16045"/>
                  </a:cubicBezTo>
                  <a:cubicBezTo>
                    <a:pt x="3500" y="16061"/>
                    <a:pt x="3461" y="16068"/>
                    <a:pt x="3423" y="16068"/>
                  </a:cubicBezTo>
                  <a:cubicBezTo>
                    <a:pt x="3341" y="16068"/>
                    <a:pt x="3262" y="16034"/>
                    <a:pt x="3183" y="15981"/>
                  </a:cubicBezTo>
                  <a:cubicBezTo>
                    <a:pt x="3179" y="15979"/>
                    <a:pt x="3174" y="15978"/>
                    <a:pt x="3169" y="15978"/>
                  </a:cubicBezTo>
                  <a:cubicBezTo>
                    <a:pt x="3146" y="15978"/>
                    <a:pt x="3122" y="16001"/>
                    <a:pt x="3132" y="16032"/>
                  </a:cubicBezTo>
                  <a:cubicBezTo>
                    <a:pt x="3177" y="16133"/>
                    <a:pt x="3271" y="16175"/>
                    <a:pt x="3380" y="16175"/>
                  </a:cubicBezTo>
                  <a:cubicBezTo>
                    <a:pt x="3395" y="16175"/>
                    <a:pt x="3410" y="16174"/>
                    <a:pt x="3425" y="16172"/>
                  </a:cubicBezTo>
                  <a:lnTo>
                    <a:pt x="3425" y="16172"/>
                  </a:lnTo>
                  <a:cubicBezTo>
                    <a:pt x="3349" y="16223"/>
                    <a:pt x="3247" y="16274"/>
                    <a:pt x="3171" y="16312"/>
                  </a:cubicBezTo>
                  <a:cubicBezTo>
                    <a:pt x="2903" y="16465"/>
                    <a:pt x="2623" y="16618"/>
                    <a:pt x="2407" y="16822"/>
                  </a:cubicBezTo>
                  <a:cubicBezTo>
                    <a:pt x="2165" y="17038"/>
                    <a:pt x="1974" y="17293"/>
                    <a:pt x="1770" y="17522"/>
                  </a:cubicBezTo>
                  <a:cubicBezTo>
                    <a:pt x="1566" y="17764"/>
                    <a:pt x="1324" y="17993"/>
                    <a:pt x="1031" y="18133"/>
                  </a:cubicBezTo>
                  <a:cubicBezTo>
                    <a:pt x="891" y="18210"/>
                    <a:pt x="739" y="18261"/>
                    <a:pt x="560" y="18261"/>
                  </a:cubicBezTo>
                  <a:cubicBezTo>
                    <a:pt x="446" y="18261"/>
                    <a:pt x="331" y="18248"/>
                    <a:pt x="331" y="18120"/>
                  </a:cubicBezTo>
                  <a:cubicBezTo>
                    <a:pt x="331" y="18019"/>
                    <a:pt x="420" y="17929"/>
                    <a:pt x="446" y="17840"/>
                  </a:cubicBezTo>
                  <a:cubicBezTo>
                    <a:pt x="764" y="17229"/>
                    <a:pt x="1057" y="16567"/>
                    <a:pt x="1452" y="15981"/>
                  </a:cubicBezTo>
                  <a:cubicBezTo>
                    <a:pt x="1643" y="15714"/>
                    <a:pt x="1846" y="15459"/>
                    <a:pt x="1974" y="15154"/>
                  </a:cubicBezTo>
                  <a:cubicBezTo>
                    <a:pt x="2101" y="14848"/>
                    <a:pt x="2152" y="14530"/>
                    <a:pt x="2241" y="14237"/>
                  </a:cubicBezTo>
                  <a:cubicBezTo>
                    <a:pt x="2343" y="13893"/>
                    <a:pt x="2483" y="13600"/>
                    <a:pt x="2661" y="13295"/>
                  </a:cubicBezTo>
                  <a:cubicBezTo>
                    <a:pt x="2738" y="13473"/>
                    <a:pt x="2878" y="13626"/>
                    <a:pt x="3069" y="13638"/>
                  </a:cubicBezTo>
                  <a:cubicBezTo>
                    <a:pt x="3107" y="13638"/>
                    <a:pt x="3120" y="13600"/>
                    <a:pt x="3094" y="13575"/>
                  </a:cubicBezTo>
                  <a:cubicBezTo>
                    <a:pt x="2929" y="13486"/>
                    <a:pt x="2776" y="13371"/>
                    <a:pt x="2712" y="13218"/>
                  </a:cubicBezTo>
                  <a:lnTo>
                    <a:pt x="2903" y="12925"/>
                  </a:lnTo>
                  <a:cubicBezTo>
                    <a:pt x="3063" y="13210"/>
                    <a:pt x="3386" y="13444"/>
                    <a:pt x="3708" y="13444"/>
                  </a:cubicBezTo>
                  <a:cubicBezTo>
                    <a:pt x="3745" y="13444"/>
                    <a:pt x="3783" y="13441"/>
                    <a:pt x="3820" y="13435"/>
                  </a:cubicBezTo>
                  <a:cubicBezTo>
                    <a:pt x="3871" y="13435"/>
                    <a:pt x="3871" y="13358"/>
                    <a:pt x="3820" y="13346"/>
                  </a:cubicBezTo>
                  <a:cubicBezTo>
                    <a:pt x="3629" y="13295"/>
                    <a:pt x="3438" y="13256"/>
                    <a:pt x="3272" y="13155"/>
                  </a:cubicBezTo>
                  <a:cubicBezTo>
                    <a:pt x="3145" y="13065"/>
                    <a:pt x="3043" y="12964"/>
                    <a:pt x="2954" y="12849"/>
                  </a:cubicBezTo>
                  <a:cubicBezTo>
                    <a:pt x="3031" y="12734"/>
                    <a:pt x="3120" y="12620"/>
                    <a:pt x="3222" y="12518"/>
                  </a:cubicBezTo>
                  <a:cubicBezTo>
                    <a:pt x="3438" y="12276"/>
                    <a:pt x="3680" y="12047"/>
                    <a:pt x="3845" y="11767"/>
                  </a:cubicBezTo>
                  <a:cubicBezTo>
                    <a:pt x="3998" y="11474"/>
                    <a:pt x="4100" y="11181"/>
                    <a:pt x="4304" y="10901"/>
                  </a:cubicBezTo>
                  <a:cubicBezTo>
                    <a:pt x="4418" y="10748"/>
                    <a:pt x="4559" y="10621"/>
                    <a:pt x="4660" y="10481"/>
                  </a:cubicBezTo>
                  <a:cubicBezTo>
                    <a:pt x="4702" y="10637"/>
                    <a:pt x="4864" y="10768"/>
                    <a:pt x="5026" y="10768"/>
                  </a:cubicBezTo>
                  <a:cubicBezTo>
                    <a:pt x="5061" y="10768"/>
                    <a:pt x="5097" y="10762"/>
                    <a:pt x="5132" y="10748"/>
                  </a:cubicBezTo>
                  <a:cubicBezTo>
                    <a:pt x="5157" y="10735"/>
                    <a:pt x="5144" y="10684"/>
                    <a:pt x="5106" y="10672"/>
                  </a:cubicBezTo>
                  <a:cubicBezTo>
                    <a:pt x="5017" y="10646"/>
                    <a:pt x="4941" y="10633"/>
                    <a:pt x="4877" y="10582"/>
                  </a:cubicBezTo>
                  <a:cubicBezTo>
                    <a:pt x="4813" y="10544"/>
                    <a:pt x="4762" y="10481"/>
                    <a:pt x="4724" y="10391"/>
                  </a:cubicBezTo>
                  <a:cubicBezTo>
                    <a:pt x="4775" y="10353"/>
                    <a:pt x="4813" y="10290"/>
                    <a:pt x="4839" y="10226"/>
                  </a:cubicBezTo>
                  <a:cubicBezTo>
                    <a:pt x="4902" y="10366"/>
                    <a:pt x="5017" y="10506"/>
                    <a:pt x="5144" y="10582"/>
                  </a:cubicBezTo>
                  <a:cubicBezTo>
                    <a:pt x="5252" y="10668"/>
                    <a:pt x="5431" y="10772"/>
                    <a:pt x="5577" y="10772"/>
                  </a:cubicBezTo>
                  <a:cubicBezTo>
                    <a:pt x="5604" y="10772"/>
                    <a:pt x="5630" y="10769"/>
                    <a:pt x="5654" y="10761"/>
                  </a:cubicBezTo>
                  <a:cubicBezTo>
                    <a:pt x="5692" y="10761"/>
                    <a:pt x="5705" y="10697"/>
                    <a:pt x="5666" y="10684"/>
                  </a:cubicBezTo>
                  <a:cubicBezTo>
                    <a:pt x="5514" y="10608"/>
                    <a:pt x="5348" y="10582"/>
                    <a:pt x="5208" y="10493"/>
                  </a:cubicBezTo>
                  <a:cubicBezTo>
                    <a:pt x="5068" y="10391"/>
                    <a:pt x="4991" y="10264"/>
                    <a:pt x="4877" y="10137"/>
                  </a:cubicBezTo>
                  <a:cubicBezTo>
                    <a:pt x="5017" y="9869"/>
                    <a:pt x="5030" y="9551"/>
                    <a:pt x="5157" y="9284"/>
                  </a:cubicBezTo>
                  <a:cubicBezTo>
                    <a:pt x="5284" y="8991"/>
                    <a:pt x="5539" y="8800"/>
                    <a:pt x="5730" y="8571"/>
                  </a:cubicBezTo>
                  <a:cubicBezTo>
                    <a:pt x="5908" y="8329"/>
                    <a:pt x="5985" y="8061"/>
                    <a:pt x="6074" y="7768"/>
                  </a:cubicBezTo>
                  <a:cubicBezTo>
                    <a:pt x="6239" y="7081"/>
                    <a:pt x="6660" y="6559"/>
                    <a:pt x="7092" y="6024"/>
                  </a:cubicBezTo>
                  <a:cubicBezTo>
                    <a:pt x="7525" y="5425"/>
                    <a:pt x="7958" y="4814"/>
                    <a:pt x="8442" y="4241"/>
                  </a:cubicBezTo>
                  <a:cubicBezTo>
                    <a:pt x="8888" y="3706"/>
                    <a:pt x="9474" y="3515"/>
                    <a:pt x="10149" y="3515"/>
                  </a:cubicBezTo>
                  <a:close/>
                  <a:moveTo>
                    <a:pt x="12480" y="1"/>
                  </a:moveTo>
                  <a:cubicBezTo>
                    <a:pt x="12318" y="1"/>
                    <a:pt x="12154" y="68"/>
                    <a:pt x="12020" y="167"/>
                  </a:cubicBezTo>
                  <a:cubicBezTo>
                    <a:pt x="11944" y="230"/>
                    <a:pt x="11766" y="319"/>
                    <a:pt x="11804" y="447"/>
                  </a:cubicBezTo>
                  <a:cubicBezTo>
                    <a:pt x="11817" y="498"/>
                    <a:pt x="11842" y="510"/>
                    <a:pt x="11880" y="536"/>
                  </a:cubicBezTo>
                  <a:cubicBezTo>
                    <a:pt x="11817" y="1058"/>
                    <a:pt x="11753" y="1580"/>
                    <a:pt x="11651" y="2089"/>
                  </a:cubicBezTo>
                  <a:cubicBezTo>
                    <a:pt x="11562" y="2586"/>
                    <a:pt x="11371" y="2981"/>
                    <a:pt x="11065" y="3375"/>
                  </a:cubicBezTo>
                  <a:cubicBezTo>
                    <a:pt x="11040" y="3401"/>
                    <a:pt x="11002" y="3401"/>
                    <a:pt x="10976" y="3414"/>
                  </a:cubicBezTo>
                  <a:cubicBezTo>
                    <a:pt x="10684" y="3376"/>
                    <a:pt x="10389" y="3345"/>
                    <a:pt x="10097" y="3345"/>
                  </a:cubicBezTo>
                  <a:cubicBezTo>
                    <a:pt x="9790" y="3345"/>
                    <a:pt x="9487" y="3379"/>
                    <a:pt x="9194" y="3477"/>
                  </a:cubicBezTo>
                  <a:cubicBezTo>
                    <a:pt x="8519" y="3694"/>
                    <a:pt x="8137" y="4254"/>
                    <a:pt x="7729" y="4801"/>
                  </a:cubicBezTo>
                  <a:cubicBezTo>
                    <a:pt x="7258" y="5400"/>
                    <a:pt x="6774" y="5986"/>
                    <a:pt x="6341" y="6622"/>
                  </a:cubicBezTo>
                  <a:cubicBezTo>
                    <a:pt x="6150" y="6915"/>
                    <a:pt x="5985" y="7221"/>
                    <a:pt x="5896" y="7539"/>
                  </a:cubicBezTo>
                  <a:cubicBezTo>
                    <a:pt x="5794" y="7883"/>
                    <a:pt x="5717" y="8214"/>
                    <a:pt x="5475" y="8494"/>
                  </a:cubicBezTo>
                  <a:cubicBezTo>
                    <a:pt x="5272" y="8723"/>
                    <a:pt x="5042" y="8914"/>
                    <a:pt x="4941" y="9220"/>
                  </a:cubicBezTo>
                  <a:cubicBezTo>
                    <a:pt x="4813" y="9538"/>
                    <a:pt x="4800" y="9869"/>
                    <a:pt x="4584" y="10162"/>
                  </a:cubicBezTo>
                  <a:cubicBezTo>
                    <a:pt x="4393" y="10430"/>
                    <a:pt x="4138" y="10659"/>
                    <a:pt x="3986" y="10939"/>
                  </a:cubicBezTo>
                  <a:cubicBezTo>
                    <a:pt x="3795" y="11270"/>
                    <a:pt x="3680" y="11627"/>
                    <a:pt x="3425" y="11907"/>
                  </a:cubicBezTo>
                  <a:cubicBezTo>
                    <a:pt x="3209" y="12161"/>
                    <a:pt x="2954" y="12403"/>
                    <a:pt x="2738" y="12696"/>
                  </a:cubicBezTo>
                  <a:cubicBezTo>
                    <a:pt x="2534" y="12964"/>
                    <a:pt x="2356" y="13269"/>
                    <a:pt x="2228" y="13562"/>
                  </a:cubicBezTo>
                  <a:cubicBezTo>
                    <a:pt x="2101" y="13868"/>
                    <a:pt x="2012" y="14186"/>
                    <a:pt x="1935" y="14517"/>
                  </a:cubicBezTo>
                  <a:cubicBezTo>
                    <a:pt x="1834" y="14886"/>
                    <a:pt x="1694" y="15205"/>
                    <a:pt x="1464" y="15523"/>
                  </a:cubicBezTo>
                  <a:cubicBezTo>
                    <a:pt x="1019" y="16121"/>
                    <a:pt x="700" y="16796"/>
                    <a:pt x="369" y="17484"/>
                  </a:cubicBezTo>
                  <a:cubicBezTo>
                    <a:pt x="255" y="17688"/>
                    <a:pt x="0" y="18057"/>
                    <a:pt x="178" y="18273"/>
                  </a:cubicBezTo>
                  <a:cubicBezTo>
                    <a:pt x="257" y="18364"/>
                    <a:pt x="379" y="18394"/>
                    <a:pt x="508" y="18394"/>
                  </a:cubicBezTo>
                  <a:cubicBezTo>
                    <a:pt x="651" y="18394"/>
                    <a:pt x="803" y="18358"/>
                    <a:pt x="917" y="18324"/>
                  </a:cubicBezTo>
                  <a:cubicBezTo>
                    <a:pt x="1528" y="18120"/>
                    <a:pt x="1897" y="17547"/>
                    <a:pt x="2330" y="17102"/>
                  </a:cubicBezTo>
                  <a:cubicBezTo>
                    <a:pt x="2585" y="16822"/>
                    <a:pt x="2865" y="16631"/>
                    <a:pt x="3183" y="16465"/>
                  </a:cubicBezTo>
                  <a:cubicBezTo>
                    <a:pt x="3476" y="16300"/>
                    <a:pt x="3782" y="16147"/>
                    <a:pt x="3998" y="15905"/>
                  </a:cubicBezTo>
                  <a:cubicBezTo>
                    <a:pt x="4444" y="15459"/>
                    <a:pt x="4673" y="14835"/>
                    <a:pt x="5081" y="14377"/>
                  </a:cubicBezTo>
                  <a:cubicBezTo>
                    <a:pt x="5157" y="14275"/>
                    <a:pt x="5259" y="14199"/>
                    <a:pt x="5335" y="14135"/>
                  </a:cubicBezTo>
                  <a:lnTo>
                    <a:pt x="5348" y="14135"/>
                  </a:lnTo>
                  <a:cubicBezTo>
                    <a:pt x="5768" y="13804"/>
                    <a:pt x="6265" y="13600"/>
                    <a:pt x="6710" y="13320"/>
                  </a:cubicBezTo>
                  <a:cubicBezTo>
                    <a:pt x="7194" y="13027"/>
                    <a:pt x="7576" y="12645"/>
                    <a:pt x="7882" y="12149"/>
                  </a:cubicBezTo>
                  <a:cubicBezTo>
                    <a:pt x="8162" y="11690"/>
                    <a:pt x="8417" y="11181"/>
                    <a:pt x="8837" y="10799"/>
                  </a:cubicBezTo>
                  <a:cubicBezTo>
                    <a:pt x="9104" y="10557"/>
                    <a:pt x="9410" y="10481"/>
                    <a:pt x="9741" y="10353"/>
                  </a:cubicBezTo>
                  <a:cubicBezTo>
                    <a:pt x="9996" y="10251"/>
                    <a:pt x="10238" y="10111"/>
                    <a:pt x="10467" y="9920"/>
                  </a:cubicBezTo>
                  <a:cubicBezTo>
                    <a:pt x="10925" y="9526"/>
                    <a:pt x="11231" y="8991"/>
                    <a:pt x="11511" y="8469"/>
                  </a:cubicBezTo>
                  <a:cubicBezTo>
                    <a:pt x="12122" y="7310"/>
                    <a:pt x="12848" y="5909"/>
                    <a:pt x="12402" y="4560"/>
                  </a:cubicBezTo>
                  <a:cubicBezTo>
                    <a:pt x="12351" y="4407"/>
                    <a:pt x="12313" y="4279"/>
                    <a:pt x="12224" y="4152"/>
                  </a:cubicBezTo>
                  <a:cubicBezTo>
                    <a:pt x="12402" y="4076"/>
                    <a:pt x="12581" y="3961"/>
                    <a:pt x="12721" y="3872"/>
                  </a:cubicBezTo>
                  <a:cubicBezTo>
                    <a:pt x="13014" y="3681"/>
                    <a:pt x="13268" y="3439"/>
                    <a:pt x="13485" y="3197"/>
                  </a:cubicBezTo>
                  <a:cubicBezTo>
                    <a:pt x="13714" y="2968"/>
                    <a:pt x="13918" y="2713"/>
                    <a:pt x="14096" y="2433"/>
                  </a:cubicBezTo>
                  <a:cubicBezTo>
                    <a:pt x="14185" y="2293"/>
                    <a:pt x="14287" y="2140"/>
                    <a:pt x="14363" y="1975"/>
                  </a:cubicBezTo>
                  <a:cubicBezTo>
                    <a:pt x="14389" y="1911"/>
                    <a:pt x="14427" y="1835"/>
                    <a:pt x="14452" y="1771"/>
                  </a:cubicBezTo>
                  <a:cubicBezTo>
                    <a:pt x="14491" y="1758"/>
                    <a:pt x="14516" y="1733"/>
                    <a:pt x="14554" y="1707"/>
                  </a:cubicBezTo>
                  <a:cubicBezTo>
                    <a:pt x="14707" y="1631"/>
                    <a:pt x="14758" y="1389"/>
                    <a:pt x="14618" y="1249"/>
                  </a:cubicBezTo>
                  <a:cubicBezTo>
                    <a:pt x="14542" y="1173"/>
                    <a:pt x="14438" y="1132"/>
                    <a:pt x="14337" y="1132"/>
                  </a:cubicBezTo>
                  <a:cubicBezTo>
                    <a:pt x="14303" y="1132"/>
                    <a:pt x="14268" y="1137"/>
                    <a:pt x="14236" y="1147"/>
                  </a:cubicBezTo>
                  <a:cubicBezTo>
                    <a:pt x="14300" y="1007"/>
                    <a:pt x="14325" y="854"/>
                    <a:pt x="14351" y="689"/>
                  </a:cubicBezTo>
                  <a:cubicBezTo>
                    <a:pt x="14427" y="638"/>
                    <a:pt x="14478" y="574"/>
                    <a:pt x="14478" y="447"/>
                  </a:cubicBezTo>
                  <a:cubicBezTo>
                    <a:pt x="14478" y="179"/>
                    <a:pt x="14032" y="103"/>
                    <a:pt x="13816" y="65"/>
                  </a:cubicBezTo>
                  <a:cubicBezTo>
                    <a:pt x="13775" y="61"/>
                    <a:pt x="13724" y="57"/>
                    <a:pt x="13670" y="57"/>
                  </a:cubicBezTo>
                  <a:cubicBezTo>
                    <a:pt x="13537" y="57"/>
                    <a:pt x="13386" y="80"/>
                    <a:pt x="13332" y="179"/>
                  </a:cubicBezTo>
                  <a:cubicBezTo>
                    <a:pt x="13319" y="173"/>
                    <a:pt x="13304" y="169"/>
                    <a:pt x="13289" y="169"/>
                  </a:cubicBezTo>
                  <a:cubicBezTo>
                    <a:pt x="13245" y="169"/>
                    <a:pt x="13198" y="196"/>
                    <a:pt x="13179" y="243"/>
                  </a:cubicBezTo>
                  <a:cubicBezTo>
                    <a:pt x="13141" y="727"/>
                    <a:pt x="12924" y="1185"/>
                    <a:pt x="12721" y="1618"/>
                  </a:cubicBezTo>
                  <a:cubicBezTo>
                    <a:pt x="12606" y="1873"/>
                    <a:pt x="12479" y="2140"/>
                    <a:pt x="12275" y="2331"/>
                  </a:cubicBezTo>
                  <a:cubicBezTo>
                    <a:pt x="12402" y="2077"/>
                    <a:pt x="12530" y="1835"/>
                    <a:pt x="12644" y="1580"/>
                  </a:cubicBezTo>
                  <a:cubicBezTo>
                    <a:pt x="12772" y="1300"/>
                    <a:pt x="12823" y="1007"/>
                    <a:pt x="12835" y="689"/>
                  </a:cubicBezTo>
                  <a:cubicBezTo>
                    <a:pt x="12988" y="549"/>
                    <a:pt x="12988" y="319"/>
                    <a:pt x="12848" y="154"/>
                  </a:cubicBezTo>
                  <a:cubicBezTo>
                    <a:pt x="12740" y="45"/>
                    <a:pt x="12611" y="1"/>
                    <a:pt x="1248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63"/>
            <p:cNvSpPr/>
            <p:nvPr/>
          </p:nvSpPr>
          <p:spPr>
            <a:xfrm>
              <a:off x="2282346" y="2023637"/>
              <a:ext cx="78561" cy="52353"/>
            </a:xfrm>
            <a:custGeom>
              <a:rect b="b" l="l" r="r" t="t"/>
              <a:pathLst>
                <a:path extrusionOk="0" h="831" w="1247">
                  <a:moveTo>
                    <a:pt x="1184" y="1"/>
                  </a:moveTo>
                  <a:cubicBezTo>
                    <a:pt x="1180" y="1"/>
                    <a:pt x="1176" y="2"/>
                    <a:pt x="1172" y="3"/>
                  </a:cubicBezTo>
                  <a:cubicBezTo>
                    <a:pt x="981" y="130"/>
                    <a:pt x="828" y="309"/>
                    <a:pt x="637" y="436"/>
                  </a:cubicBezTo>
                  <a:cubicBezTo>
                    <a:pt x="446" y="563"/>
                    <a:pt x="230" y="691"/>
                    <a:pt x="26" y="792"/>
                  </a:cubicBezTo>
                  <a:cubicBezTo>
                    <a:pt x="1" y="805"/>
                    <a:pt x="26" y="831"/>
                    <a:pt x="39" y="831"/>
                  </a:cubicBezTo>
                  <a:cubicBezTo>
                    <a:pt x="281" y="754"/>
                    <a:pt x="510" y="640"/>
                    <a:pt x="714" y="512"/>
                  </a:cubicBezTo>
                  <a:cubicBezTo>
                    <a:pt x="905" y="385"/>
                    <a:pt x="1108" y="245"/>
                    <a:pt x="1236" y="67"/>
                  </a:cubicBezTo>
                  <a:cubicBezTo>
                    <a:pt x="1247" y="44"/>
                    <a:pt x="1218" y="1"/>
                    <a:pt x="118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63"/>
            <p:cNvSpPr/>
            <p:nvPr/>
          </p:nvSpPr>
          <p:spPr>
            <a:xfrm>
              <a:off x="1991979" y="2241431"/>
              <a:ext cx="81837" cy="44667"/>
            </a:xfrm>
            <a:custGeom>
              <a:rect b="b" l="l" r="r" t="t"/>
              <a:pathLst>
                <a:path extrusionOk="0" h="709" w="1299">
                  <a:moveTo>
                    <a:pt x="184" y="0"/>
                  </a:moveTo>
                  <a:cubicBezTo>
                    <a:pt x="139" y="0"/>
                    <a:pt x="95" y="3"/>
                    <a:pt x="51" y="9"/>
                  </a:cubicBezTo>
                  <a:cubicBezTo>
                    <a:pt x="25" y="9"/>
                    <a:pt x="0" y="73"/>
                    <a:pt x="38" y="73"/>
                  </a:cubicBezTo>
                  <a:cubicBezTo>
                    <a:pt x="255" y="111"/>
                    <a:pt x="471" y="150"/>
                    <a:pt x="662" y="251"/>
                  </a:cubicBezTo>
                  <a:cubicBezTo>
                    <a:pt x="866" y="366"/>
                    <a:pt x="1006" y="519"/>
                    <a:pt x="1146" y="684"/>
                  </a:cubicBezTo>
                  <a:cubicBezTo>
                    <a:pt x="1163" y="701"/>
                    <a:pt x="1183" y="708"/>
                    <a:pt x="1201" y="708"/>
                  </a:cubicBezTo>
                  <a:cubicBezTo>
                    <a:pt x="1253" y="708"/>
                    <a:pt x="1298" y="655"/>
                    <a:pt x="1261" y="608"/>
                  </a:cubicBezTo>
                  <a:cubicBezTo>
                    <a:pt x="1042" y="263"/>
                    <a:pt x="605" y="0"/>
                    <a:pt x="184"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63"/>
            <p:cNvSpPr/>
            <p:nvPr/>
          </p:nvSpPr>
          <p:spPr>
            <a:xfrm>
              <a:off x="2019195" y="2211506"/>
              <a:ext cx="23940" cy="16947"/>
            </a:xfrm>
            <a:custGeom>
              <a:rect b="b" l="l" r="r" t="t"/>
              <a:pathLst>
                <a:path extrusionOk="0" h="269" w="380">
                  <a:moveTo>
                    <a:pt x="65" y="1"/>
                  </a:moveTo>
                  <a:cubicBezTo>
                    <a:pt x="39" y="1"/>
                    <a:pt x="1" y="39"/>
                    <a:pt x="14" y="64"/>
                  </a:cubicBezTo>
                  <a:cubicBezTo>
                    <a:pt x="52" y="128"/>
                    <a:pt x="103" y="141"/>
                    <a:pt x="167" y="179"/>
                  </a:cubicBezTo>
                  <a:cubicBezTo>
                    <a:pt x="230" y="204"/>
                    <a:pt x="268" y="243"/>
                    <a:pt x="332" y="255"/>
                  </a:cubicBezTo>
                  <a:cubicBezTo>
                    <a:pt x="342" y="265"/>
                    <a:pt x="350" y="269"/>
                    <a:pt x="356" y="269"/>
                  </a:cubicBezTo>
                  <a:cubicBezTo>
                    <a:pt x="375" y="269"/>
                    <a:pt x="380" y="233"/>
                    <a:pt x="370" y="204"/>
                  </a:cubicBezTo>
                  <a:cubicBezTo>
                    <a:pt x="319" y="166"/>
                    <a:pt x="268" y="128"/>
                    <a:pt x="230" y="77"/>
                  </a:cubicBezTo>
                  <a:cubicBezTo>
                    <a:pt x="179" y="52"/>
                    <a:pt x="128" y="1"/>
                    <a:pt x="65"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63"/>
            <p:cNvSpPr/>
            <p:nvPr/>
          </p:nvSpPr>
          <p:spPr>
            <a:xfrm>
              <a:off x="2121885" y="2374363"/>
              <a:ext cx="77427" cy="65205"/>
            </a:xfrm>
            <a:custGeom>
              <a:rect b="b" l="l" r="r" t="t"/>
              <a:pathLst>
                <a:path extrusionOk="0" h="1035" w="1229">
                  <a:moveTo>
                    <a:pt x="65" y="0"/>
                  </a:moveTo>
                  <a:cubicBezTo>
                    <a:pt x="26" y="0"/>
                    <a:pt x="1" y="39"/>
                    <a:pt x="14" y="77"/>
                  </a:cubicBezTo>
                  <a:cubicBezTo>
                    <a:pt x="77" y="153"/>
                    <a:pt x="154" y="191"/>
                    <a:pt x="256" y="255"/>
                  </a:cubicBezTo>
                  <a:cubicBezTo>
                    <a:pt x="357" y="332"/>
                    <a:pt x="485" y="408"/>
                    <a:pt x="587" y="484"/>
                  </a:cubicBezTo>
                  <a:cubicBezTo>
                    <a:pt x="778" y="650"/>
                    <a:pt x="956" y="841"/>
                    <a:pt x="1121" y="1019"/>
                  </a:cubicBezTo>
                  <a:cubicBezTo>
                    <a:pt x="1136" y="1030"/>
                    <a:pt x="1151" y="1035"/>
                    <a:pt x="1165" y="1035"/>
                  </a:cubicBezTo>
                  <a:cubicBezTo>
                    <a:pt x="1201" y="1035"/>
                    <a:pt x="1229" y="1005"/>
                    <a:pt x="1211" y="968"/>
                  </a:cubicBezTo>
                  <a:cubicBezTo>
                    <a:pt x="1083" y="739"/>
                    <a:pt x="867" y="548"/>
                    <a:pt x="663" y="382"/>
                  </a:cubicBezTo>
                  <a:cubicBezTo>
                    <a:pt x="510" y="255"/>
                    <a:pt x="268" y="13"/>
                    <a:pt x="65"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63"/>
            <p:cNvSpPr/>
            <p:nvPr/>
          </p:nvSpPr>
          <p:spPr>
            <a:xfrm>
              <a:off x="2142738" y="2440010"/>
              <a:ext cx="39186" cy="20349"/>
            </a:xfrm>
            <a:custGeom>
              <a:rect b="b" l="l" r="r" t="t"/>
              <a:pathLst>
                <a:path extrusionOk="0" h="323" w="622">
                  <a:moveTo>
                    <a:pt x="75" y="1"/>
                  </a:moveTo>
                  <a:cubicBezTo>
                    <a:pt x="67" y="1"/>
                    <a:pt x="60" y="1"/>
                    <a:pt x="52" y="3"/>
                  </a:cubicBezTo>
                  <a:cubicBezTo>
                    <a:pt x="14" y="3"/>
                    <a:pt x="1" y="54"/>
                    <a:pt x="14" y="66"/>
                  </a:cubicBezTo>
                  <a:cubicBezTo>
                    <a:pt x="65" y="130"/>
                    <a:pt x="179" y="168"/>
                    <a:pt x="256" y="194"/>
                  </a:cubicBezTo>
                  <a:cubicBezTo>
                    <a:pt x="345" y="245"/>
                    <a:pt x="459" y="270"/>
                    <a:pt x="548" y="321"/>
                  </a:cubicBezTo>
                  <a:cubicBezTo>
                    <a:pt x="552" y="322"/>
                    <a:pt x="555" y="323"/>
                    <a:pt x="559" y="323"/>
                  </a:cubicBezTo>
                  <a:cubicBezTo>
                    <a:pt x="593" y="323"/>
                    <a:pt x="621" y="269"/>
                    <a:pt x="587" y="257"/>
                  </a:cubicBezTo>
                  <a:cubicBezTo>
                    <a:pt x="498" y="206"/>
                    <a:pt x="396" y="143"/>
                    <a:pt x="307" y="104"/>
                  </a:cubicBezTo>
                  <a:cubicBezTo>
                    <a:pt x="225" y="58"/>
                    <a:pt x="154" y="1"/>
                    <a:pt x="75"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63"/>
            <p:cNvSpPr/>
            <p:nvPr/>
          </p:nvSpPr>
          <p:spPr>
            <a:xfrm>
              <a:off x="1957140" y="2459099"/>
              <a:ext cx="84042" cy="50652"/>
            </a:xfrm>
            <a:custGeom>
              <a:rect b="b" l="l" r="r" t="t"/>
              <a:pathLst>
                <a:path extrusionOk="0" h="804" w="1334">
                  <a:moveTo>
                    <a:pt x="178" y="0"/>
                  </a:moveTo>
                  <a:cubicBezTo>
                    <a:pt x="110" y="0"/>
                    <a:pt x="51" y="36"/>
                    <a:pt x="18" y="133"/>
                  </a:cubicBezTo>
                  <a:cubicBezTo>
                    <a:pt x="1" y="150"/>
                    <a:pt x="26" y="174"/>
                    <a:pt x="52" y="174"/>
                  </a:cubicBezTo>
                  <a:cubicBezTo>
                    <a:pt x="63" y="174"/>
                    <a:pt x="74" y="170"/>
                    <a:pt x="82" y="158"/>
                  </a:cubicBezTo>
                  <a:cubicBezTo>
                    <a:pt x="114" y="126"/>
                    <a:pt x="146" y="113"/>
                    <a:pt x="179" y="113"/>
                  </a:cubicBezTo>
                  <a:cubicBezTo>
                    <a:pt x="275" y="113"/>
                    <a:pt x="368" y="228"/>
                    <a:pt x="426" y="285"/>
                  </a:cubicBezTo>
                  <a:cubicBezTo>
                    <a:pt x="515" y="374"/>
                    <a:pt x="591" y="438"/>
                    <a:pt x="680" y="515"/>
                  </a:cubicBezTo>
                  <a:cubicBezTo>
                    <a:pt x="859" y="642"/>
                    <a:pt x="1062" y="769"/>
                    <a:pt x="1292" y="795"/>
                  </a:cubicBezTo>
                  <a:cubicBezTo>
                    <a:pt x="1298" y="801"/>
                    <a:pt x="1304" y="803"/>
                    <a:pt x="1309" y="803"/>
                  </a:cubicBezTo>
                  <a:cubicBezTo>
                    <a:pt x="1326" y="803"/>
                    <a:pt x="1333" y="779"/>
                    <a:pt x="1304" y="769"/>
                  </a:cubicBezTo>
                  <a:cubicBezTo>
                    <a:pt x="999" y="565"/>
                    <a:pt x="719" y="387"/>
                    <a:pt x="451" y="133"/>
                  </a:cubicBezTo>
                  <a:cubicBezTo>
                    <a:pt x="378" y="66"/>
                    <a:pt x="270" y="0"/>
                    <a:pt x="17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63"/>
            <p:cNvSpPr/>
            <p:nvPr/>
          </p:nvSpPr>
          <p:spPr>
            <a:xfrm>
              <a:off x="1727631" y="2803147"/>
              <a:ext cx="70245" cy="33327"/>
            </a:xfrm>
            <a:custGeom>
              <a:rect b="b" l="l" r="r" t="t"/>
              <a:pathLst>
                <a:path extrusionOk="0" h="529" w="1115">
                  <a:moveTo>
                    <a:pt x="62" y="1"/>
                  </a:moveTo>
                  <a:cubicBezTo>
                    <a:pt x="30" y="1"/>
                    <a:pt x="1" y="42"/>
                    <a:pt x="19" y="70"/>
                  </a:cubicBezTo>
                  <a:cubicBezTo>
                    <a:pt x="160" y="351"/>
                    <a:pt x="478" y="529"/>
                    <a:pt x="796" y="529"/>
                  </a:cubicBezTo>
                  <a:cubicBezTo>
                    <a:pt x="885" y="529"/>
                    <a:pt x="1051" y="516"/>
                    <a:pt x="1076" y="414"/>
                  </a:cubicBezTo>
                  <a:cubicBezTo>
                    <a:pt x="1115" y="351"/>
                    <a:pt x="1064" y="274"/>
                    <a:pt x="1000" y="249"/>
                  </a:cubicBezTo>
                  <a:cubicBezTo>
                    <a:pt x="987" y="249"/>
                    <a:pt x="987" y="274"/>
                    <a:pt x="1000" y="274"/>
                  </a:cubicBezTo>
                  <a:cubicBezTo>
                    <a:pt x="1000" y="300"/>
                    <a:pt x="1013" y="338"/>
                    <a:pt x="1013" y="389"/>
                  </a:cubicBezTo>
                  <a:cubicBezTo>
                    <a:pt x="987" y="414"/>
                    <a:pt x="949" y="414"/>
                    <a:pt x="924" y="414"/>
                  </a:cubicBezTo>
                  <a:cubicBezTo>
                    <a:pt x="911" y="418"/>
                    <a:pt x="898" y="420"/>
                    <a:pt x="885" y="420"/>
                  </a:cubicBezTo>
                  <a:cubicBezTo>
                    <a:pt x="860" y="420"/>
                    <a:pt x="834" y="414"/>
                    <a:pt x="809" y="414"/>
                  </a:cubicBezTo>
                  <a:cubicBezTo>
                    <a:pt x="720" y="414"/>
                    <a:pt x="605" y="389"/>
                    <a:pt x="503" y="351"/>
                  </a:cubicBezTo>
                  <a:cubicBezTo>
                    <a:pt x="351" y="274"/>
                    <a:pt x="210" y="160"/>
                    <a:pt x="96" y="19"/>
                  </a:cubicBezTo>
                  <a:cubicBezTo>
                    <a:pt x="86" y="6"/>
                    <a:pt x="74" y="1"/>
                    <a:pt x="6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63"/>
            <p:cNvSpPr/>
            <p:nvPr/>
          </p:nvSpPr>
          <p:spPr>
            <a:xfrm>
              <a:off x="1638171" y="2854052"/>
              <a:ext cx="44982" cy="18522"/>
            </a:xfrm>
            <a:custGeom>
              <a:rect b="b" l="l" r="r" t="t"/>
              <a:pathLst>
                <a:path extrusionOk="0" h="294" w="714">
                  <a:moveTo>
                    <a:pt x="39" y="1"/>
                  </a:moveTo>
                  <a:cubicBezTo>
                    <a:pt x="13" y="1"/>
                    <a:pt x="1" y="26"/>
                    <a:pt x="13" y="39"/>
                  </a:cubicBezTo>
                  <a:cubicBezTo>
                    <a:pt x="192" y="179"/>
                    <a:pt x="446" y="281"/>
                    <a:pt x="675" y="294"/>
                  </a:cubicBezTo>
                  <a:cubicBezTo>
                    <a:pt x="714" y="294"/>
                    <a:pt x="714" y="230"/>
                    <a:pt x="688" y="217"/>
                  </a:cubicBezTo>
                  <a:cubicBezTo>
                    <a:pt x="459" y="154"/>
                    <a:pt x="255" y="90"/>
                    <a:pt x="3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63"/>
            <p:cNvSpPr/>
            <p:nvPr/>
          </p:nvSpPr>
          <p:spPr>
            <a:xfrm>
              <a:off x="2060775" y="2083929"/>
              <a:ext cx="117369" cy="73143"/>
            </a:xfrm>
            <a:custGeom>
              <a:rect b="b" l="l" r="r" t="t"/>
              <a:pathLst>
                <a:path extrusionOk="0" h="1161" w="1863">
                  <a:moveTo>
                    <a:pt x="1732" y="0"/>
                  </a:moveTo>
                  <a:cubicBezTo>
                    <a:pt x="1420" y="0"/>
                    <a:pt x="1065" y="197"/>
                    <a:pt x="818" y="370"/>
                  </a:cubicBezTo>
                  <a:cubicBezTo>
                    <a:pt x="525" y="574"/>
                    <a:pt x="283" y="854"/>
                    <a:pt x="29" y="1109"/>
                  </a:cubicBezTo>
                  <a:cubicBezTo>
                    <a:pt x="0" y="1128"/>
                    <a:pt x="21" y="1161"/>
                    <a:pt x="49" y="1161"/>
                  </a:cubicBezTo>
                  <a:cubicBezTo>
                    <a:pt x="59" y="1161"/>
                    <a:pt x="70" y="1157"/>
                    <a:pt x="80" y="1147"/>
                  </a:cubicBezTo>
                  <a:cubicBezTo>
                    <a:pt x="309" y="918"/>
                    <a:pt x="589" y="676"/>
                    <a:pt x="856" y="485"/>
                  </a:cubicBezTo>
                  <a:cubicBezTo>
                    <a:pt x="984" y="383"/>
                    <a:pt x="1124" y="307"/>
                    <a:pt x="1264" y="256"/>
                  </a:cubicBezTo>
                  <a:cubicBezTo>
                    <a:pt x="1429" y="192"/>
                    <a:pt x="1608" y="167"/>
                    <a:pt x="1773" y="116"/>
                  </a:cubicBezTo>
                  <a:cubicBezTo>
                    <a:pt x="1862" y="116"/>
                    <a:pt x="1837" y="26"/>
                    <a:pt x="1760" y="1"/>
                  </a:cubicBezTo>
                  <a:cubicBezTo>
                    <a:pt x="1751" y="1"/>
                    <a:pt x="1741" y="0"/>
                    <a:pt x="1732"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63"/>
            <p:cNvSpPr/>
            <p:nvPr/>
          </p:nvSpPr>
          <p:spPr>
            <a:xfrm>
              <a:off x="2230434" y="2241557"/>
              <a:ext cx="62118" cy="157878"/>
            </a:xfrm>
            <a:custGeom>
              <a:rect b="b" l="l" r="r" t="t"/>
              <a:pathLst>
                <a:path extrusionOk="0" h="2506" w="986">
                  <a:moveTo>
                    <a:pt x="947" y="0"/>
                  </a:moveTo>
                  <a:cubicBezTo>
                    <a:pt x="936" y="0"/>
                    <a:pt x="926" y="5"/>
                    <a:pt x="926" y="20"/>
                  </a:cubicBezTo>
                  <a:cubicBezTo>
                    <a:pt x="825" y="428"/>
                    <a:pt x="697" y="848"/>
                    <a:pt x="544" y="1243"/>
                  </a:cubicBezTo>
                  <a:cubicBezTo>
                    <a:pt x="481" y="1446"/>
                    <a:pt x="404" y="1663"/>
                    <a:pt x="315" y="1854"/>
                  </a:cubicBezTo>
                  <a:cubicBezTo>
                    <a:pt x="213" y="2058"/>
                    <a:pt x="99" y="2249"/>
                    <a:pt x="10" y="2440"/>
                  </a:cubicBezTo>
                  <a:cubicBezTo>
                    <a:pt x="0" y="2476"/>
                    <a:pt x="17" y="2506"/>
                    <a:pt x="47" y="2506"/>
                  </a:cubicBezTo>
                  <a:cubicBezTo>
                    <a:pt x="58" y="2506"/>
                    <a:pt x="72" y="2501"/>
                    <a:pt x="86" y="2490"/>
                  </a:cubicBezTo>
                  <a:cubicBezTo>
                    <a:pt x="341" y="2172"/>
                    <a:pt x="506" y="1726"/>
                    <a:pt x="634" y="1344"/>
                  </a:cubicBezTo>
                  <a:cubicBezTo>
                    <a:pt x="774" y="912"/>
                    <a:pt x="863" y="466"/>
                    <a:pt x="977" y="20"/>
                  </a:cubicBezTo>
                  <a:cubicBezTo>
                    <a:pt x="985" y="12"/>
                    <a:pt x="965" y="0"/>
                    <a:pt x="947"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1" name="Google Shape;1871;p63"/>
          <p:cNvGrpSpPr/>
          <p:nvPr/>
        </p:nvGrpSpPr>
        <p:grpSpPr>
          <a:xfrm>
            <a:off x="930192" y="2596698"/>
            <a:ext cx="1612371" cy="1639898"/>
            <a:chOff x="1362073" y="1658148"/>
            <a:chExt cx="1264406" cy="1285993"/>
          </a:xfrm>
        </p:grpSpPr>
        <p:sp>
          <p:nvSpPr>
            <p:cNvPr id="1872" name="Google Shape;1872;p63"/>
            <p:cNvSpPr/>
            <p:nvPr/>
          </p:nvSpPr>
          <p:spPr>
            <a:xfrm>
              <a:off x="1362073" y="1658148"/>
              <a:ext cx="1264406" cy="1285993"/>
            </a:xfrm>
            <a:custGeom>
              <a:rect b="b" l="l" r="r" t="t"/>
              <a:pathLst>
                <a:path extrusionOk="0" h="16772" w="16491">
                  <a:moveTo>
                    <a:pt x="1045" y="258"/>
                  </a:moveTo>
                  <a:cubicBezTo>
                    <a:pt x="1312" y="271"/>
                    <a:pt x="1516" y="512"/>
                    <a:pt x="1682" y="703"/>
                  </a:cubicBezTo>
                  <a:cubicBezTo>
                    <a:pt x="1885" y="933"/>
                    <a:pt x="2076" y="1187"/>
                    <a:pt x="2267" y="1442"/>
                  </a:cubicBezTo>
                  <a:lnTo>
                    <a:pt x="3464" y="2932"/>
                  </a:lnTo>
                  <a:cubicBezTo>
                    <a:pt x="4228" y="3887"/>
                    <a:pt x="5005" y="4804"/>
                    <a:pt x="5820" y="5733"/>
                  </a:cubicBezTo>
                  <a:cubicBezTo>
                    <a:pt x="5986" y="5937"/>
                    <a:pt x="6228" y="6153"/>
                    <a:pt x="6291" y="6433"/>
                  </a:cubicBezTo>
                  <a:cubicBezTo>
                    <a:pt x="6341" y="6730"/>
                    <a:pt x="6129" y="7058"/>
                    <a:pt x="5859" y="7058"/>
                  </a:cubicBezTo>
                  <a:cubicBezTo>
                    <a:pt x="5781" y="7058"/>
                    <a:pt x="5699" y="7031"/>
                    <a:pt x="5616" y="6968"/>
                  </a:cubicBezTo>
                  <a:cubicBezTo>
                    <a:pt x="5425" y="6828"/>
                    <a:pt x="5324" y="6561"/>
                    <a:pt x="5196" y="6370"/>
                  </a:cubicBezTo>
                  <a:cubicBezTo>
                    <a:pt x="5043" y="6141"/>
                    <a:pt x="4878" y="5924"/>
                    <a:pt x="4700" y="5720"/>
                  </a:cubicBezTo>
                  <a:cubicBezTo>
                    <a:pt x="4330" y="5300"/>
                    <a:pt x="3923" y="4982"/>
                    <a:pt x="3477" y="4664"/>
                  </a:cubicBezTo>
                  <a:cubicBezTo>
                    <a:pt x="2981" y="4294"/>
                    <a:pt x="2560" y="3887"/>
                    <a:pt x="2166" y="3441"/>
                  </a:cubicBezTo>
                  <a:cubicBezTo>
                    <a:pt x="1707" y="2919"/>
                    <a:pt x="1249" y="2372"/>
                    <a:pt x="778" y="1849"/>
                  </a:cubicBezTo>
                  <a:lnTo>
                    <a:pt x="447" y="1467"/>
                  </a:lnTo>
                  <a:cubicBezTo>
                    <a:pt x="408" y="1404"/>
                    <a:pt x="319" y="1340"/>
                    <a:pt x="294" y="1276"/>
                  </a:cubicBezTo>
                  <a:cubicBezTo>
                    <a:pt x="192" y="1085"/>
                    <a:pt x="332" y="971"/>
                    <a:pt x="434" y="856"/>
                  </a:cubicBezTo>
                  <a:cubicBezTo>
                    <a:pt x="612" y="653"/>
                    <a:pt x="803" y="449"/>
                    <a:pt x="1007" y="258"/>
                  </a:cubicBezTo>
                  <a:close/>
                  <a:moveTo>
                    <a:pt x="6406" y="6943"/>
                  </a:moveTo>
                  <a:cubicBezTo>
                    <a:pt x="7234" y="7860"/>
                    <a:pt x="8061" y="8776"/>
                    <a:pt x="8876" y="9693"/>
                  </a:cubicBezTo>
                  <a:cubicBezTo>
                    <a:pt x="9271" y="10139"/>
                    <a:pt x="9678" y="10585"/>
                    <a:pt x="10048" y="11043"/>
                  </a:cubicBezTo>
                  <a:cubicBezTo>
                    <a:pt x="10468" y="11552"/>
                    <a:pt x="10748" y="12138"/>
                    <a:pt x="11117" y="12686"/>
                  </a:cubicBezTo>
                  <a:cubicBezTo>
                    <a:pt x="11143" y="12711"/>
                    <a:pt x="11181" y="12736"/>
                    <a:pt x="11232" y="12736"/>
                  </a:cubicBezTo>
                  <a:cubicBezTo>
                    <a:pt x="11206" y="12686"/>
                    <a:pt x="11206" y="12635"/>
                    <a:pt x="11206" y="12584"/>
                  </a:cubicBezTo>
                  <a:lnTo>
                    <a:pt x="11206" y="12584"/>
                  </a:lnTo>
                  <a:cubicBezTo>
                    <a:pt x="11223" y="12608"/>
                    <a:pt x="11245" y="12622"/>
                    <a:pt x="11268" y="12622"/>
                  </a:cubicBezTo>
                  <a:cubicBezTo>
                    <a:pt x="11281" y="12622"/>
                    <a:pt x="11295" y="12618"/>
                    <a:pt x="11308" y="12609"/>
                  </a:cubicBezTo>
                  <a:cubicBezTo>
                    <a:pt x="11652" y="12265"/>
                    <a:pt x="11996" y="11947"/>
                    <a:pt x="12441" y="11731"/>
                  </a:cubicBezTo>
                  <a:cubicBezTo>
                    <a:pt x="12827" y="11543"/>
                    <a:pt x="13264" y="11449"/>
                    <a:pt x="13696" y="11449"/>
                  </a:cubicBezTo>
                  <a:cubicBezTo>
                    <a:pt x="13792" y="11449"/>
                    <a:pt x="13887" y="11454"/>
                    <a:pt x="13982" y="11463"/>
                  </a:cubicBezTo>
                  <a:cubicBezTo>
                    <a:pt x="15001" y="11552"/>
                    <a:pt x="16211" y="12253"/>
                    <a:pt x="16096" y="13437"/>
                  </a:cubicBezTo>
                  <a:lnTo>
                    <a:pt x="16096" y="13475"/>
                  </a:lnTo>
                  <a:cubicBezTo>
                    <a:pt x="15905" y="14112"/>
                    <a:pt x="15497" y="14672"/>
                    <a:pt x="14988" y="15092"/>
                  </a:cubicBezTo>
                  <a:cubicBezTo>
                    <a:pt x="14404" y="15555"/>
                    <a:pt x="13540" y="15948"/>
                    <a:pt x="12719" y="15948"/>
                  </a:cubicBezTo>
                  <a:cubicBezTo>
                    <a:pt x="12682" y="15948"/>
                    <a:pt x="12644" y="15947"/>
                    <a:pt x="12607" y="15945"/>
                  </a:cubicBezTo>
                  <a:cubicBezTo>
                    <a:pt x="12607" y="15933"/>
                    <a:pt x="12391" y="15920"/>
                    <a:pt x="12289" y="15920"/>
                  </a:cubicBezTo>
                  <a:cubicBezTo>
                    <a:pt x="11881" y="15869"/>
                    <a:pt x="11486" y="15678"/>
                    <a:pt x="11194" y="15334"/>
                  </a:cubicBezTo>
                  <a:cubicBezTo>
                    <a:pt x="10952" y="15041"/>
                    <a:pt x="10672" y="14710"/>
                    <a:pt x="10633" y="14328"/>
                  </a:cubicBezTo>
                  <a:cubicBezTo>
                    <a:pt x="10608" y="14099"/>
                    <a:pt x="10646" y="13882"/>
                    <a:pt x="10710" y="13679"/>
                  </a:cubicBezTo>
                  <a:cubicBezTo>
                    <a:pt x="10761" y="13513"/>
                    <a:pt x="10875" y="13335"/>
                    <a:pt x="10875" y="13169"/>
                  </a:cubicBezTo>
                  <a:cubicBezTo>
                    <a:pt x="10875" y="12851"/>
                    <a:pt x="10621" y="12482"/>
                    <a:pt x="10468" y="12227"/>
                  </a:cubicBezTo>
                  <a:cubicBezTo>
                    <a:pt x="10277" y="11871"/>
                    <a:pt x="10060" y="11540"/>
                    <a:pt x="9831" y="11208"/>
                  </a:cubicBezTo>
                  <a:cubicBezTo>
                    <a:pt x="9335" y="10495"/>
                    <a:pt x="8749" y="9821"/>
                    <a:pt x="8138" y="9197"/>
                  </a:cubicBezTo>
                  <a:cubicBezTo>
                    <a:pt x="7488" y="8534"/>
                    <a:pt x="6839" y="7847"/>
                    <a:pt x="6177" y="7172"/>
                  </a:cubicBezTo>
                  <a:cubicBezTo>
                    <a:pt x="6279" y="7108"/>
                    <a:pt x="6342" y="7032"/>
                    <a:pt x="6406" y="6943"/>
                  </a:cubicBezTo>
                  <a:close/>
                  <a:moveTo>
                    <a:pt x="16185" y="13806"/>
                  </a:moveTo>
                  <a:cubicBezTo>
                    <a:pt x="16160" y="13997"/>
                    <a:pt x="16109" y="14392"/>
                    <a:pt x="16032" y="14596"/>
                  </a:cubicBezTo>
                  <a:cubicBezTo>
                    <a:pt x="15816" y="15181"/>
                    <a:pt x="15370" y="15678"/>
                    <a:pt x="14835" y="16034"/>
                  </a:cubicBezTo>
                  <a:cubicBezTo>
                    <a:pt x="14407" y="16313"/>
                    <a:pt x="13880" y="16573"/>
                    <a:pt x="13344" y="16573"/>
                  </a:cubicBezTo>
                  <a:cubicBezTo>
                    <a:pt x="13243" y="16573"/>
                    <a:pt x="13141" y="16564"/>
                    <a:pt x="13040" y="16544"/>
                  </a:cubicBezTo>
                  <a:cubicBezTo>
                    <a:pt x="12734" y="16493"/>
                    <a:pt x="12467" y="16353"/>
                    <a:pt x="12212" y="16187"/>
                  </a:cubicBezTo>
                  <a:cubicBezTo>
                    <a:pt x="12276" y="16187"/>
                    <a:pt x="12340" y="16187"/>
                    <a:pt x="12391" y="16174"/>
                  </a:cubicBezTo>
                  <a:cubicBezTo>
                    <a:pt x="12458" y="16179"/>
                    <a:pt x="12526" y="16181"/>
                    <a:pt x="12594" y="16181"/>
                  </a:cubicBezTo>
                  <a:cubicBezTo>
                    <a:pt x="12910" y="16181"/>
                    <a:pt x="13226" y="16135"/>
                    <a:pt x="13498" y="16073"/>
                  </a:cubicBezTo>
                  <a:cubicBezTo>
                    <a:pt x="14173" y="15920"/>
                    <a:pt x="14784" y="15576"/>
                    <a:pt x="15281" y="15118"/>
                  </a:cubicBezTo>
                  <a:cubicBezTo>
                    <a:pt x="15536" y="14901"/>
                    <a:pt x="15765" y="14621"/>
                    <a:pt x="15943" y="14328"/>
                  </a:cubicBezTo>
                  <a:cubicBezTo>
                    <a:pt x="16045" y="14239"/>
                    <a:pt x="16134" y="13946"/>
                    <a:pt x="16185" y="13806"/>
                  </a:cubicBezTo>
                  <a:close/>
                  <a:moveTo>
                    <a:pt x="1115" y="0"/>
                  </a:moveTo>
                  <a:cubicBezTo>
                    <a:pt x="1100" y="0"/>
                    <a:pt x="1085" y="5"/>
                    <a:pt x="1071" y="16"/>
                  </a:cubicBezTo>
                  <a:cubicBezTo>
                    <a:pt x="1058" y="29"/>
                    <a:pt x="1045" y="29"/>
                    <a:pt x="1020" y="54"/>
                  </a:cubicBezTo>
                  <a:cubicBezTo>
                    <a:pt x="1007" y="54"/>
                    <a:pt x="994" y="67"/>
                    <a:pt x="981" y="80"/>
                  </a:cubicBezTo>
                  <a:cubicBezTo>
                    <a:pt x="739" y="271"/>
                    <a:pt x="536" y="474"/>
                    <a:pt x="319" y="703"/>
                  </a:cubicBezTo>
                  <a:cubicBezTo>
                    <a:pt x="154" y="894"/>
                    <a:pt x="1" y="1060"/>
                    <a:pt x="154" y="1327"/>
                  </a:cubicBezTo>
                  <a:cubicBezTo>
                    <a:pt x="294" y="1582"/>
                    <a:pt x="536" y="1799"/>
                    <a:pt x="727" y="2015"/>
                  </a:cubicBezTo>
                  <a:cubicBezTo>
                    <a:pt x="981" y="2321"/>
                    <a:pt x="1249" y="2626"/>
                    <a:pt x="1503" y="2945"/>
                  </a:cubicBezTo>
                  <a:cubicBezTo>
                    <a:pt x="1962" y="3479"/>
                    <a:pt x="2395" y="4040"/>
                    <a:pt x="2930" y="4498"/>
                  </a:cubicBezTo>
                  <a:cubicBezTo>
                    <a:pt x="3477" y="4969"/>
                    <a:pt x="4076" y="5326"/>
                    <a:pt x="4547" y="5860"/>
                  </a:cubicBezTo>
                  <a:cubicBezTo>
                    <a:pt x="4750" y="6090"/>
                    <a:pt x="4929" y="6332"/>
                    <a:pt x="5082" y="6599"/>
                  </a:cubicBezTo>
                  <a:cubicBezTo>
                    <a:pt x="5222" y="6828"/>
                    <a:pt x="5349" y="7108"/>
                    <a:pt x="5604" y="7223"/>
                  </a:cubicBezTo>
                  <a:cubicBezTo>
                    <a:pt x="5691" y="7257"/>
                    <a:pt x="5771" y="7272"/>
                    <a:pt x="5848" y="7272"/>
                  </a:cubicBezTo>
                  <a:cubicBezTo>
                    <a:pt x="5917" y="7272"/>
                    <a:pt x="5983" y="7260"/>
                    <a:pt x="6049" y="7236"/>
                  </a:cubicBezTo>
                  <a:cubicBezTo>
                    <a:pt x="7323" y="8611"/>
                    <a:pt x="8749" y="9910"/>
                    <a:pt x="9780" y="11476"/>
                  </a:cubicBezTo>
                  <a:cubicBezTo>
                    <a:pt x="10022" y="11845"/>
                    <a:pt x="10239" y="12227"/>
                    <a:pt x="10442" y="12622"/>
                  </a:cubicBezTo>
                  <a:cubicBezTo>
                    <a:pt x="10570" y="12877"/>
                    <a:pt x="10722" y="13106"/>
                    <a:pt x="10595" y="13386"/>
                  </a:cubicBezTo>
                  <a:cubicBezTo>
                    <a:pt x="10506" y="13590"/>
                    <a:pt x="10430" y="13806"/>
                    <a:pt x="10417" y="14010"/>
                  </a:cubicBezTo>
                  <a:cubicBezTo>
                    <a:pt x="10366" y="14392"/>
                    <a:pt x="10481" y="14710"/>
                    <a:pt x="10684" y="15028"/>
                  </a:cubicBezTo>
                  <a:cubicBezTo>
                    <a:pt x="10748" y="15118"/>
                    <a:pt x="11308" y="15818"/>
                    <a:pt x="11486" y="15945"/>
                  </a:cubicBezTo>
                  <a:cubicBezTo>
                    <a:pt x="11512" y="15983"/>
                    <a:pt x="12009" y="16315"/>
                    <a:pt x="12149" y="16404"/>
                  </a:cubicBezTo>
                  <a:cubicBezTo>
                    <a:pt x="12441" y="16582"/>
                    <a:pt x="12734" y="16709"/>
                    <a:pt x="13078" y="16760"/>
                  </a:cubicBezTo>
                  <a:cubicBezTo>
                    <a:pt x="13145" y="16768"/>
                    <a:pt x="13213" y="16772"/>
                    <a:pt x="13280" y="16772"/>
                  </a:cubicBezTo>
                  <a:cubicBezTo>
                    <a:pt x="13881" y="16772"/>
                    <a:pt x="14496" y="16481"/>
                    <a:pt x="14988" y="16149"/>
                  </a:cubicBezTo>
                  <a:cubicBezTo>
                    <a:pt x="15510" y="15792"/>
                    <a:pt x="15956" y="15283"/>
                    <a:pt x="16198" y="14672"/>
                  </a:cubicBezTo>
                  <a:cubicBezTo>
                    <a:pt x="16414" y="14188"/>
                    <a:pt x="16491" y="13526"/>
                    <a:pt x="16300" y="13004"/>
                  </a:cubicBezTo>
                  <a:cubicBezTo>
                    <a:pt x="16261" y="12749"/>
                    <a:pt x="15969" y="12304"/>
                    <a:pt x="15956" y="12304"/>
                  </a:cubicBezTo>
                  <a:cubicBezTo>
                    <a:pt x="15536" y="11743"/>
                    <a:pt x="14797" y="11399"/>
                    <a:pt x="14122" y="11298"/>
                  </a:cubicBezTo>
                  <a:cubicBezTo>
                    <a:pt x="13994" y="11280"/>
                    <a:pt x="13862" y="11272"/>
                    <a:pt x="13728" y="11272"/>
                  </a:cubicBezTo>
                  <a:cubicBezTo>
                    <a:pt x="12770" y="11272"/>
                    <a:pt x="11709" y="11708"/>
                    <a:pt x="11206" y="12545"/>
                  </a:cubicBezTo>
                  <a:lnTo>
                    <a:pt x="11206" y="12469"/>
                  </a:lnTo>
                  <a:cubicBezTo>
                    <a:pt x="10913" y="11998"/>
                    <a:pt x="10621" y="11527"/>
                    <a:pt x="10277" y="11081"/>
                  </a:cubicBezTo>
                  <a:cubicBezTo>
                    <a:pt x="9882" y="10585"/>
                    <a:pt x="9462" y="10126"/>
                    <a:pt x="9042" y="9668"/>
                  </a:cubicBezTo>
                  <a:cubicBezTo>
                    <a:pt x="8189" y="8713"/>
                    <a:pt x="7335" y="7732"/>
                    <a:pt x="6470" y="6815"/>
                  </a:cubicBezTo>
                  <a:cubicBezTo>
                    <a:pt x="6495" y="6739"/>
                    <a:pt x="6508" y="6637"/>
                    <a:pt x="6508" y="6535"/>
                  </a:cubicBezTo>
                  <a:cubicBezTo>
                    <a:pt x="6508" y="6281"/>
                    <a:pt x="6380" y="6077"/>
                    <a:pt x="6228" y="5873"/>
                  </a:cubicBezTo>
                  <a:cubicBezTo>
                    <a:pt x="5986" y="5568"/>
                    <a:pt x="5731" y="5300"/>
                    <a:pt x="5502" y="5007"/>
                  </a:cubicBezTo>
                  <a:cubicBezTo>
                    <a:pt x="5018" y="4460"/>
                    <a:pt x="4559" y="3900"/>
                    <a:pt x="4101" y="3327"/>
                  </a:cubicBezTo>
                  <a:cubicBezTo>
                    <a:pt x="3566" y="2677"/>
                    <a:pt x="3044" y="2015"/>
                    <a:pt x="2535" y="1366"/>
                  </a:cubicBezTo>
                  <a:cubicBezTo>
                    <a:pt x="2280" y="1047"/>
                    <a:pt x="2038" y="716"/>
                    <a:pt x="1771" y="411"/>
                  </a:cubicBezTo>
                  <a:cubicBezTo>
                    <a:pt x="1618" y="232"/>
                    <a:pt x="1427" y="92"/>
                    <a:pt x="1185" y="67"/>
                  </a:cubicBezTo>
                  <a:cubicBezTo>
                    <a:pt x="1185" y="30"/>
                    <a:pt x="1152" y="0"/>
                    <a:pt x="1115" y="0"/>
                  </a:cubicBezTo>
                  <a:close/>
                </a:path>
              </a:pathLst>
            </a:custGeom>
            <a:solidFill>
              <a:srgbClr val="6D535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63"/>
            <p:cNvSpPr/>
            <p:nvPr/>
          </p:nvSpPr>
          <p:spPr>
            <a:xfrm>
              <a:off x="2351091" y="2741632"/>
              <a:ext cx="146521" cy="114782"/>
            </a:xfrm>
            <a:custGeom>
              <a:rect b="b" l="l" r="r" t="t"/>
              <a:pathLst>
                <a:path extrusionOk="0" h="1497" w="1911">
                  <a:moveTo>
                    <a:pt x="1381" y="1"/>
                  </a:moveTo>
                  <a:cubicBezTo>
                    <a:pt x="1326" y="1"/>
                    <a:pt x="1270" y="6"/>
                    <a:pt x="1211" y="19"/>
                  </a:cubicBezTo>
                  <a:cubicBezTo>
                    <a:pt x="981" y="70"/>
                    <a:pt x="778" y="184"/>
                    <a:pt x="599" y="312"/>
                  </a:cubicBezTo>
                  <a:cubicBezTo>
                    <a:pt x="256" y="579"/>
                    <a:pt x="1" y="1025"/>
                    <a:pt x="115" y="1470"/>
                  </a:cubicBezTo>
                  <a:cubicBezTo>
                    <a:pt x="121" y="1487"/>
                    <a:pt x="139" y="1497"/>
                    <a:pt x="157" y="1497"/>
                  </a:cubicBezTo>
                  <a:cubicBezTo>
                    <a:pt x="180" y="1497"/>
                    <a:pt x="205" y="1481"/>
                    <a:pt x="205" y="1445"/>
                  </a:cubicBezTo>
                  <a:cubicBezTo>
                    <a:pt x="192" y="1012"/>
                    <a:pt x="370" y="617"/>
                    <a:pt x="752" y="375"/>
                  </a:cubicBezTo>
                  <a:cubicBezTo>
                    <a:pt x="905" y="261"/>
                    <a:pt x="1096" y="172"/>
                    <a:pt x="1287" y="146"/>
                  </a:cubicBezTo>
                  <a:cubicBezTo>
                    <a:pt x="1310" y="142"/>
                    <a:pt x="1333" y="140"/>
                    <a:pt x="1355" y="140"/>
                  </a:cubicBezTo>
                  <a:cubicBezTo>
                    <a:pt x="1503" y="140"/>
                    <a:pt x="1638" y="226"/>
                    <a:pt x="1787" y="226"/>
                  </a:cubicBezTo>
                  <a:cubicBezTo>
                    <a:pt x="1802" y="226"/>
                    <a:pt x="1818" y="225"/>
                    <a:pt x="1834" y="223"/>
                  </a:cubicBezTo>
                  <a:cubicBezTo>
                    <a:pt x="1898" y="223"/>
                    <a:pt x="1911" y="133"/>
                    <a:pt x="1847" y="121"/>
                  </a:cubicBezTo>
                  <a:cubicBezTo>
                    <a:pt x="1694" y="54"/>
                    <a:pt x="1547" y="1"/>
                    <a:pt x="1381" y="1"/>
                  </a:cubicBezTo>
                  <a:close/>
                </a:path>
              </a:pathLst>
            </a:custGeom>
            <a:solidFill>
              <a:srgbClr val="6D535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63"/>
            <p:cNvSpPr/>
            <p:nvPr/>
          </p:nvSpPr>
          <p:spPr>
            <a:xfrm>
              <a:off x="2234930" y="2731434"/>
              <a:ext cx="98678" cy="134718"/>
            </a:xfrm>
            <a:custGeom>
              <a:rect b="b" l="l" r="r" t="t"/>
              <a:pathLst>
                <a:path extrusionOk="0" h="1757" w="1287">
                  <a:moveTo>
                    <a:pt x="372" y="1"/>
                  </a:moveTo>
                  <a:cubicBezTo>
                    <a:pt x="366" y="1"/>
                    <a:pt x="361" y="4"/>
                    <a:pt x="357" y="12"/>
                  </a:cubicBezTo>
                  <a:cubicBezTo>
                    <a:pt x="1" y="648"/>
                    <a:pt x="395" y="1756"/>
                    <a:pt x="1210" y="1756"/>
                  </a:cubicBezTo>
                  <a:cubicBezTo>
                    <a:pt x="1274" y="1756"/>
                    <a:pt x="1287" y="1654"/>
                    <a:pt x="1223" y="1629"/>
                  </a:cubicBezTo>
                  <a:cubicBezTo>
                    <a:pt x="841" y="1553"/>
                    <a:pt x="561" y="1374"/>
                    <a:pt x="434" y="992"/>
                  </a:cubicBezTo>
                  <a:cubicBezTo>
                    <a:pt x="319" y="661"/>
                    <a:pt x="395" y="356"/>
                    <a:pt x="395" y="25"/>
                  </a:cubicBezTo>
                  <a:cubicBezTo>
                    <a:pt x="395" y="16"/>
                    <a:pt x="383" y="1"/>
                    <a:pt x="372" y="1"/>
                  </a:cubicBezTo>
                  <a:close/>
                </a:path>
              </a:pathLst>
            </a:custGeom>
            <a:solidFill>
              <a:srgbClr val="6D535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63"/>
            <p:cNvSpPr/>
            <p:nvPr/>
          </p:nvSpPr>
          <p:spPr>
            <a:xfrm>
              <a:off x="2298646" y="2635054"/>
              <a:ext cx="171670" cy="95460"/>
            </a:xfrm>
            <a:custGeom>
              <a:rect b="b" l="l" r="r" t="t"/>
              <a:pathLst>
                <a:path extrusionOk="0" h="1245" w="2239">
                  <a:moveTo>
                    <a:pt x="1797" y="1"/>
                  </a:moveTo>
                  <a:cubicBezTo>
                    <a:pt x="1504" y="1"/>
                    <a:pt x="1164" y="116"/>
                    <a:pt x="965" y="199"/>
                  </a:cubicBezTo>
                  <a:cubicBezTo>
                    <a:pt x="545" y="377"/>
                    <a:pt x="226" y="785"/>
                    <a:pt x="10" y="1192"/>
                  </a:cubicBezTo>
                  <a:cubicBezTo>
                    <a:pt x="1" y="1211"/>
                    <a:pt x="26" y="1244"/>
                    <a:pt x="45" y="1244"/>
                  </a:cubicBezTo>
                  <a:cubicBezTo>
                    <a:pt x="52" y="1244"/>
                    <a:pt x="58" y="1240"/>
                    <a:pt x="61" y="1231"/>
                  </a:cubicBezTo>
                  <a:cubicBezTo>
                    <a:pt x="303" y="938"/>
                    <a:pt x="507" y="594"/>
                    <a:pt x="863" y="390"/>
                  </a:cubicBezTo>
                  <a:cubicBezTo>
                    <a:pt x="1113" y="238"/>
                    <a:pt x="1445" y="149"/>
                    <a:pt x="1766" y="149"/>
                  </a:cubicBezTo>
                  <a:cubicBezTo>
                    <a:pt x="1903" y="149"/>
                    <a:pt x="2037" y="165"/>
                    <a:pt x="2162" y="199"/>
                  </a:cubicBezTo>
                  <a:cubicBezTo>
                    <a:pt x="2200" y="199"/>
                    <a:pt x="2238" y="136"/>
                    <a:pt x="2200" y="123"/>
                  </a:cubicBezTo>
                  <a:cubicBezTo>
                    <a:pt x="2098" y="34"/>
                    <a:pt x="1954" y="1"/>
                    <a:pt x="1797" y="1"/>
                  </a:cubicBezTo>
                  <a:close/>
                </a:path>
              </a:pathLst>
            </a:custGeom>
            <a:solidFill>
              <a:srgbClr val="6D535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63"/>
            <p:cNvSpPr/>
            <p:nvPr/>
          </p:nvSpPr>
          <p:spPr>
            <a:xfrm>
              <a:off x="1435297" y="1729148"/>
              <a:ext cx="51831" cy="49915"/>
            </a:xfrm>
            <a:custGeom>
              <a:rect b="b" l="l" r="r" t="t"/>
              <a:pathLst>
                <a:path extrusionOk="0" h="651" w="676">
                  <a:moveTo>
                    <a:pt x="295" y="1"/>
                  </a:moveTo>
                  <a:cubicBezTo>
                    <a:pt x="290" y="1"/>
                    <a:pt x="285" y="3"/>
                    <a:pt x="281" y="7"/>
                  </a:cubicBezTo>
                  <a:cubicBezTo>
                    <a:pt x="179" y="70"/>
                    <a:pt x="65" y="159"/>
                    <a:pt x="39" y="287"/>
                  </a:cubicBezTo>
                  <a:cubicBezTo>
                    <a:pt x="1" y="401"/>
                    <a:pt x="52" y="516"/>
                    <a:pt x="154" y="580"/>
                  </a:cubicBezTo>
                  <a:cubicBezTo>
                    <a:pt x="202" y="628"/>
                    <a:pt x="262" y="650"/>
                    <a:pt x="322" y="650"/>
                  </a:cubicBezTo>
                  <a:cubicBezTo>
                    <a:pt x="373" y="650"/>
                    <a:pt x="425" y="634"/>
                    <a:pt x="472" y="605"/>
                  </a:cubicBezTo>
                  <a:cubicBezTo>
                    <a:pt x="574" y="541"/>
                    <a:pt x="676" y="427"/>
                    <a:pt x="625" y="312"/>
                  </a:cubicBezTo>
                  <a:cubicBezTo>
                    <a:pt x="617" y="289"/>
                    <a:pt x="591" y="271"/>
                    <a:pt x="563" y="271"/>
                  </a:cubicBezTo>
                  <a:cubicBezTo>
                    <a:pt x="545" y="271"/>
                    <a:pt x="526" y="279"/>
                    <a:pt x="510" y="300"/>
                  </a:cubicBezTo>
                  <a:cubicBezTo>
                    <a:pt x="485" y="363"/>
                    <a:pt x="485" y="427"/>
                    <a:pt x="421" y="452"/>
                  </a:cubicBezTo>
                  <a:cubicBezTo>
                    <a:pt x="395" y="474"/>
                    <a:pt x="366" y="484"/>
                    <a:pt x="337" y="484"/>
                  </a:cubicBezTo>
                  <a:cubicBezTo>
                    <a:pt x="296" y="484"/>
                    <a:pt x="255" y="464"/>
                    <a:pt x="217" y="427"/>
                  </a:cubicBezTo>
                  <a:cubicBezTo>
                    <a:pt x="103" y="300"/>
                    <a:pt x="230" y="159"/>
                    <a:pt x="319" y="70"/>
                  </a:cubicBezTo>
                  <a:cubicBezTo>
                    <a:pt x="351" y="49"/>
                    <a:pt x="321" y="1"/>
                    <a:pt x="295" y="1"/>
                  </a:cubicBezTo>
                  <a:close/>
                </a:path>
              </a:pathLst>
            </a:custGeom>
            <a:solidFill>
              <a:srgbClr val="6D535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0" name="Shape 1880"/>
        <p:cNvGrpSpPr/>
        <p:nvPr/>
      </p:nvGrpSpPr>
      <p:grpSpPr>
        <a:xfrm>
          <a:off x="0" y="0"/>
          <a:ext cx="0" cy="0"/>
          <a:chOff x="0" y="0"/>
          <a:chExt cx="0" cy="0"/>
        </a:xfrm>
      </p:grpSpPr>
      <p:sp>
        <p:nvSpPr>
          <p:cNvPr id="1881" name="Google Shape;1881;p64"/>
          <p:cNvSpPr txBox="1"/>
          <p:nvPr>
            <p:ph type="title"/>
          </p:nvPr>
        </p:nvSpPr>
        <p:spPr>
          <a:xfrm>
            <a:off x="4369825" y="450150"/>
            <a:ext cx="4006800" cy="4090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b="1" lang="en" sz="6000"/>
              <a:t>Awesome words</a:t>
            </a:r>
            <a:endParaRPr b="1" sz="6000"/>
          </a:p>
        </p:txBody>
      </p:sp>
      <p:sp>
        <p:nvSpPr>
          <p:cNvPr id="1882" name="Google Shape;1882;p64"/>
          <p:cNvSpPr/>
          <p:nvPr/>
        </p:nvSpPr>
        <p:spPr>
          <a:xfrm rot="-1002241">
            <a:off x="3447208" y="3191391"/>
            <a:ext cx="20973" cy="49846"/>
          </a:xfrm>
          <a:custGeom>
            <a:rect b="b" l="l" r="r" t="t"/>
            <a:pathLst>
              <a:path extrusionOk="0" h="1445" w="608">
                <a:moveTo>
                  <a:pt x="461" y="1"/>
                </a:moveTo>
                <a:lnTo>
                  <a:pt x="461" y="1"/>
                </a:lnTo>
                <a:cubicBezTo>
                  <a:pt x="189" y="398"/>
                  <a:pt x="1" y="838"/>
                  <a:pt x="106" y="1444"/>
                </a:cubicBezTo>
                <a:cubicBezTo>
                  <a:pt x="461" y="942"/>
                  <a:pt x="608" y="524"/>
                  <a:pt x="4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64"/>
          <p:cNvSpPr/>
          <p:nvPr/>
        </p:nvSpPr>
        <p:spPr>
          <a:xfrm rot="-1002241">
            <a:off x="3307819" y="2857849"/>
            <a:ext cx="6520" cy="15937"/>
          </a:xfrm>
          <a:custGeom>
            <a:rect b="b" l="l" r="r" t="t"/>
            <a:pathLst>
              <a:path extrusionOk="0" h="462" w="189">
                <a:moveTo>
                  <a:pt x="0" y="1"/>
                </a:moveTo>
                <a:cubicBezTo>
                  <a:pt x="21" y="147"/>
                  <a:pt x="21" y="315"/>
                  <a:pt x="42" y="461"/>
                </a:cubicBezTo>
                <a:cubicBezTo>
                  <a:pt x="147" y="419"/>
                  <a:pt x="189" y="336"/>
                  <a:pt x="189" y="294"/>
                </a:cubicBezTo>
                <a:cubicBezTo>
                  <a:pt x="189" y="210"/>
                  <a:pt x="147" y="106"/>
                  <a:pt x="147" y="22"/>
                </a:cubicBezTo>
                <a:cubicBezTo>
                  <a:pt x="105" y="1"/>
                  <a:pt x="42"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884" name="Google Shape;1884;p64"/>
          <p:cNvPicPr preferRelativeResize="0"/>
          <p:nvPr/>
        </p:nvPicPr>
        <p:blipFill rotWithShape="1">
          <a:blip r:embed="rId3">
            <a:alphaModFix/>
          </a:blip>
          <a:srcRect b="5775" l="0" r="8130" t="5775"/>
          <a:stretch/>
        </p:blipFill>
        <p:spPr>
          <a:xfrm>
            <a:off x="228600" y="955325"/>
            <a:ext cx="4803300" cy="3080450"/>
          </a:xfrm>
          <a:prstGeom prst="rect">
            <a:avLst/>
          </a:prstGeom>
          <a:noFill/>
          <a:ln cap="flat" cmpd="sng" w="28575">
            <a:solidFill>
              <a:schemeClr val="dk1"/>
            </a:solidFill>
            <a:prstDash val="solid"/>
            <a:round/>
            <a:headEnd len="sm" w="sm" type="none"/>
            <a:tailEnd len="sm" w="sm" type="none"/>
          </a:ln>
        </p:spPr>
      </p:pic>
      <p:grpSp>
        <p:nvGrpSpPr>
          <p:cNvPr id="1885" name="Google Shape;1885;p64"/>
          <p:cNvGrpSpPr/>
          <p:nvPr/>
        </p:nvGrpSpPr>
        <p:grpSpPr>
          <a:xfrm flipH="1" rot="-574613">
            <a:off x="-160110" y="802413"/>
            <a:ext cx="1429528" cy="385504"/>
            <a:chOff x="5228874" y="132800"/>
            <a:chExt cx="3104856" cy="837504"/>
          </a:xfrm>
        </p:grpSpPr>
        <p:sp>
          <p:nvSpPr>
            <p:cNvPr id="1886" name="Google Shape;1886;p64"/>
            <p:cNvSpPr/>
            <p:nvPr/>
          </p:nvSpPr>
          <p:spPr>
            <a:xfrm>
              <a:off x="5305375" y="132800"/>
              <a:ext cx="3028356" cy="837500"/>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64"/>
            <p:cNvSpPr/>
            <p:nvPr/>
          </p:nvSpPr>
          <p:spPr>
            <a:xfrm>
              <a:off x="5228874" y="132810"/>
              <a:ext cx="3104850" cy="837494"/>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8" name="Google Shape;1888;p64"/>
          <p:cNvGrpSpPr/>
          <p:nvPr/>
        </p:nvGrpSpPr>
        <p:grpSpPr>
          <a:xfrm flipH="1" rot="-693824">
            <a:off x="4137948" y="3854669"/>
            <a:ext cx="1429619" cy="385526"/>
            <a:chOff x="5228874" y="132800"/>
            <a:chExt cx="3104856" cy="837504"/>
          </a:xfrm>
        </p:grpSpPr>
        <p:sp>
          <p:nvSpPr>
            <p:cNvPr id="1889" name="Google Shape;1889;p64"/>
            <p:cNvSpPr/>
            <p:nvPr/>
          </p:nvSpPr>
          <p:spPr>
            <a:xfrm>
              <a:off x="5305375" y="132800"/>
              <a:ext cx="3028356" cy="837500"/>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64"/>
            <p:cNvSpPr/>
            <p:nvPr/>
          </p:nvSpPr>
          <p:spPr>
            <a:xfrm>
              <a:off x="5228874" y="132810"/>
              <a:ext cx="3104850" cy="837494"/>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4" name="Shape 1894"/>
        <p:cNvGrpSpPr/>
        <p:nvPr/>
      </p:nvGrpSpPr>
      <p:grpSpPr>
        <a:xfrm>
          <a:off x="0" y="0"/>
          <a:ext cx="0" cy="0"/>
          <a:chOff x="0" y="0"/>
          <a:chExt cx="0" cy="0"/>
        </a:xfrm>
      </p:grpSpPr>
      <p:sp>
        <p:nvSpPr>
          <p:cNvPr id="1895" name="Google Shape;1895;p65"/>
          <p:cNvSpPr/>
          <p:nvPr/>
        </p:nvSpPr>
        <p:spPr>
          <a:xfrm>
            <a:off x="883792" y="2997821"/>
            <a:ext cx="396770" cy="397209"/>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nvGrpSpPr>
          <p:cNvPr id="1896" name="Google Shape;1896;p65"/>
          <p:cNvGrpSpPr/>
          <p:nvPr/>
        </p:nvGrpSpPr>
        <p:grpSpPr>
          <a:xfrm>
            <a:off x="1561749" y="2997822"/>
            <a:ext cx="397203" cy="396764"/>
            <a:chOff x="3303268" y="3817349"/>
            <a:chExt cx="346056" cy="345674"/>
          </a:xfrm>
        </p:grpSpPr>
        <p:sp>
          <p:nvSpPr>
            <p:cNvPr id="1897" name="Google Shape;1897;p65"/>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898" name="Google Shape;1898;p65"/>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899" name="Google Shape;1899;p65"/>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900" name="Google Shape;1900;p65"/>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1901" name="Google Shape;1901;p65"/>
          <p:cNvGrpSpPr/>
          <p:nvPr/>
        </p:nvGrpSpPr>
        <p:grpSpPr>
          <a:xfrm>
            <a:off x="2240193" y="2997822"/>
            <a:ext cx="397203" cy="396764"/>
            <a:chOff x="3752358" y="3817349"/>
            <a:chExt cx="346056" cy="345674"/>
          </a:xfrm>
        </p:grpSpPr>
        <p:sp>
          <p:nvSpPr>
            <p:cNvPr id="1902" name="Google Shape;1902;p65"/>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903" name="Google Shape;1903;p65"/>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904" name="Google Shape;1904;p65"/>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905" name="Google Shape;1905;p65"/>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sp>
        <p:nvSpPr>
          <p:cNvPr id="1906" name="Google Shape;1906;p65"/>
          <p:cNvSpPr txBox="1"/>
          <p:nvPr>
            <p:ph idx="2" type="subTitle"/>
          </p:nvPr>
        </p:nvSpPr>
        <p:spPr>
          <a:xfrm>
            <a:off x="777800" y="1715400"/>
            <a:ext cx="30804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have any questions?</a:t>
            </a:r>
            <a:endParaRPr/>
          </a:p>
        </p:txBody>
      </p:sp>
      <p:sp>
        <p:nvSpPr>
          <p:cNvPr id="1907" name="Google Shape;1907;p65"/>
          <p:cNvSpPr txBox="1"/>
          <p:nvPr>
            <p:ph type="title"/>
          </p:nvPr>
        </p:nvSpPr>
        <p:spPr>
          <a:xfrm>
            <a:off x="777800" y="823818"/>
            <a:ext cx="34680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chemeClr val="dk1"/>
                </a:solidFill>
              </a:rPr>
              <a:t>Thanks</a:t>
            </a:r>
            <a:endParaRPr b="1">
              <a:solidFill>
                <a:schemeClr val="dk1"/>
              </a:solidFill>
            </a:endParaRPr>
          </a:p>
        </p:txBody>
      </p:sp>
      <p:sp>
        <p:nvSpPr>
          <p:cNvPr id="1908" name="Google Shape;1908;p65"/>
          <p:cNvSpPr txBox="1"/>
          <p:nvPr>
            <p:ph idx="1" type="body"/>
          </p:nvPr>
        </p:nvSpPr>
        <p:spPr>
          <a:xfrm>
            <a:off x="777800" y="2057225"/>
            <a:ext cx="4093200" cy="13731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solidFill>
                  <a:schemeClr val="dk1"/>
                </a:solidFill>
                <a:uFill>
                  <a:noFill/>
                </a:uFill>
                <a:hlinkClick r:id="rId3">
                  <a:extLst>
                    <a:ext uri="{A12FA001-AC4F-418D-AE19-62706E023703}">
                      <ahyp:hlinkClr val="tx"/>
                    </a:ext>
                  </a:extLst>
                </a:hlinkClick>
              </a:rPr>
              <a:t>youremail@freepik.com</a:t>
            </a:r>
            <a:endParaRPr>
              <a:solidFill>
                <a:schemeClr val="dk1"/>
              </a:solidFill>
            </a:endParaRPr>
          </a:p>
          <a:p>
            <a:pPr indent="0" lvl="0" marL="0" rtl="0" algn="l">
              <a:lnSpc>
                <a:spcPct val="100000"/>
              </a:lnSpc>
              <a:spcBef>
                <a:spcPts val="0"/>
              </a:spcBef>
              <a:spcAft>
                <a:spcPts val="0"/>
              </a:spcAft>
              <a:buNone/>
            </a:pPr>
            <a:r>
              <a:rPr lang="en">
                <a:solidFill>
                  <a:schemeClr val="dk1"/>
                </a:solidFill>
              </a:rPr>
              <a:t>+91 620 421 838</a:t>
            </a:r>
            <a:endParaRPr>
              <a:solidFill>
                <a:schemeClr val="dk1"/>
              </a:solidFill>
            </a:endParaRPr>
          </a:p>
          <a:p>
            <a:pPr indent="0" lvl="0" marL="0" rtl="0" algn="l">
              <a:lnSpc>
                <a:spcPct val="100000"/>
              </a:lnSpc>
              <a:spcBef>
                <a:spcPts val="0"/>
              </a:spcBef>
              <a:spcAft>
                <a:spcPts val="0"/>
              </a:spcAft>
              <a:buNone/>
            </a:pPr>
            <a:r>
              <a:rPr lang="en">
                <a:solidFill>
                  <a:schemeClr val="dk1"/>
                </a:solidFill>
              </a:rPr>
              <a:t>yourcompany.com</a:t>
            </a:r>
            <a:endParaRPr>
              <a:solidFill>
                <a:schemeClr val="dk1"/>
              </a:solidFill>
            </a:endParaRPr>
          </a:p>
        </p:txBody>
      </p:sp>
      <p:sp>
        <p:nvSpPr>
          <p:cNvPr id="1909" name="Google Shape;1909;p65"/>
          <p:cNvSpPr txBox="1"/>
          <p:nvPr/>
        </p:nvSpPr>
        <p:spPr>
          <a:xfrm>
            <a:off x="760708" y="4083587"/>
            <a:ext cx="3263700" cy="399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200">
                <a:solidFill>
                  <a:schemeClr val="dk1"/>
                </a:solidFill>
                <a:latin typeface="Nunito"/>
                <a:ea typeface="Nunito"/>
                <a:cs typeface="Nunito"/>
                <a:sym typeface="Nunito"/>
              </a:rPr>
              <a:t>Please keep this slide for attribution</a:t>
            </a:r>
            <a:endParaRPr sz="1200">
              <a:solidFill>
                <a:schemeClr val="dk1"/>
              </a:solidFill>
              <a:latin typeface="Nunito"/>
              <a:ea typeface="Nunito"/>
              <a:cs typeface="Nunito"/>
              <a:sym typeface="Nunito"/>
            </a:endParaRPr>
          </a:p>
        </p:txBody>
      </p:sp>
      <p:pic>
        <p:nvPicPr>
          <p:cNvPr id="1910" name="Google Shape;1910;p65"/>
          <p:cNvPicPr preferRelativeResize="0"/>
          <p:nvPr/>
        </p:nvPicPr>
        <p:blipFill rotWithShape="1">
          <a:blip r:embed="rId4">
            <a:alphaModFix/>
          </a:blip>
          <a:srcRect b="0" l="37146" r="0" t="0"/>
          <a:stretch/>
        </p:blipFill>
        <p:spPr>
          <a:xfrm>
            <a:off x="4722975" y="829875"/>
            <a:ext cx="3467999" cy="3675400"/>
          </a:xfrm>
          <a:prstGeom prst="rect">
            <a:avLst/>
          </a:prstGeom>
          <a:noFill/>
          <a:ln cap="flat" cmpd="sng" w="28575">
            <a:solidFill>
              <a:schemeClr val="dk1"/>
            </a:solidFill>
            <a:prstDash val="solid"/>
            <a:round/>
            <a:headEnd len="sm" w="sm" type="none"/>
            <a:tailEnd len="sm" w="sm" type="none"/>
          </a:ln>
        </p:spPr>
      </p:pic>
      <p:grpSp>
        <p:nvGrpSpPr>
          <p:cNvPr id="1911" name="Google Shape;1911;p65"/>
          <p:cNvGrpSpPr/>
          <p:nvPr/>
        </p:nvGrpSpPr>
        <p:grpSpPr>
          <a:xfrm flipH="1" rot="-574613">
            <a:off x="4137990" y="649638"/>
            <a:ext cx="1429528" cy="385504"/>
            <a:chOff x="5228874" y="132800"/>
            <a:chExt cx="3104856" cy="837504"/>
          </a:xfrm>
        </p:grpSpPr>
        <p:sp>
          <p:nvSpPr>
            <p:cNvPr id="1912" name="Google Shape;1912;p65"/>
            <p:cNvSpPr/>
            <p:nvPr/>
          </p:nvSpPr>
          <p:spPr>
            <a:xfrm>
              <a:off x="5305375" y="132800"/>
              <a:ext cx="3028356" cy="837500"/>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5"/>
            <p:cNvSpPr/>
            <p:nvPr/>
          </p:nvSpPr>
          <p:spPr>
            <a:xfrm>
              <a:off x="5228874" y="132810"/>
              <a:ext cx="3104850" cy="837494"/>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4" name="Google Shape;1914;p65"/>
          <p:cNvGrpSpPr/>
          <p:nvPr/>
        </p:nvGrpSpPr>
        <p:grpSpPr>
          <a:xfrm flipH="1" rot="-693824">
            <a:off x="7329298" y="4222969"/>
            <a:ext cx="1429619" cy="385526"/>
            <a:chOff x="5228874" y="132800"/>
            <a:chExt cx="3104856" cy="837504"/>
          </a:xfrm>
        </p:grpSpPr>
        <p:sp>
          <p:nvSpPr>
            <p:cNvPr id="1915" name="Google Shape;1915;p65"/>
            <p:cNvSpPr/>
            <p:nvPr/>
          </p:nvSpPr>
          <p:spPr>
            <a:xfrm>
              <a:off x="5305375" y="132800"/>
              <a:ext cx="3028356" cy="837500"/>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65"/>
            <p:cNvSpPr/>
            <p:nvPr/>
          </p:nvSpPr>
          <p:spPr>
            <a:xfrm>
              <a:off x="5228874" y="132810"/>
              <a:ext cx="3104850" cy="837494"/>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0" name="Shape 1920"/>
        <p:cNvGrpSpPr/>
        <p:nvPr/>
      </p:nvGrpSpPr>
      <p:grpSpPr>
        <a:xfrm>
          <a:off x="0" y="0"/>
          <a:ext cx="0" cy="0"/>
          <a:chOff x="0" y="0"/>
          <a:chExt cx="0" cy="0"/>
        </a:xfrm>
      </p:grpSpPr>
      <p:sp>
        <p:nvSpPr>
          <p:cNvPr id="1921" name="Google Shape;1921;p66"/>
          <p:cNvSpPr txBox="1"/>
          <p:nvPr>
            <p:ph type="title"/>
          </p:nvPr>
        </p:nvSpPr>
        <p:spPr>
          <a:xfrm>
            <a:off x="930200" y="627400"/>
            <a:ext cx="64728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Alternative resources</a:t>
            </a:r>
            <a:endParaRPr b="1"/>
          </a:p>
        </p:txBody>
      </p:sp>
      <p:grpSp>
        <p:nvGrpSpPr>
          <p:cNvPr id="1922" name="Google Shape;1922;p66"/>
          <p:cNvGrpSpPr/>
          <p:nvPr/>
        </p:nvGrpSpPr>
        <p:grpSpPr>
          <a:xfrm>
            <a:off x="6994796" y="1705212"/>
            <a:ext cx="669712" cy="1036018"/>
            <a:chOff x="4103429" y="2941258"/>
            <a:chExt cx="490919" cy="895358"/>
          </a:xfrm>
        </p:grpSpPr>
        <p:sp>
          <p:nvSpPr>
            <p:cNvPr id="1923" name="Google Shape;1923;p66"/>
            <p:cNvSpPr/>
            <p:nvPr/>
          </p:nvSpPr>
          <p:spPr>
            <a:xfrm>
              <a:off x="4103429" y="3101882"/>
              <a:ext cx="453291" cy="734734"/>
            </a:xfrm>
            <a:custGeom>
              <a:rect b="b" l="l" r="r" t="t"/>
              <a:pathLst>
                <a:path extrusionOk="0" h="19898" w="12276">
                  <a:moveTo>
                    <a:pt x="11435" y="7054"/>
                  </a:moveTo>
                  <a:cubicBezTo>
                    <a:pt x="11435" y="7061"/>
                    <a:pt x="11439" y="7064"/>
                    <a:pt x="11444" y="7066"/>
                  </a:cubicBezTo>
                  <a:lnTo>
                    <a:pt x="11444" y="7066"/>
                  </a:lnTo>
                  <a:cubicBezTo>
                    <a:pt x="11440" y="7059"/>
                    <a:pt x="11435" y="7054"/>
                    <a:pt x="11435" y="7054"/>
                  </a:cubicBezTo>
                  <a:close/>
                  <a:moveTo>
                    <a:pt x="6240" y="242"/>
                  </a:moveTo>
                  <a:cubicBezTo>
                    <a:pt x="6533" y="242"/>
                    <a:pt x="6813" y="255"/>
                    <a:pt x="7081" y="268"/>
                  </a:cubicBezTo>
                  <a:cubicBezTo>
                    <a:pt x="7361" y="280"/>
                    <a:pt x="7641" y="318"/>
                    <a:pt x="7883" y="382"/>
                  </a:cubicBezTo>
                  <a:cubicBezTo>
                    <a:pt x="7908" y="395"/>
                    <a:pt x="7934" y="408"/>
                    <a:pt x="7946" y="408"/>
                  </a:cubicBezTo>
                  <a:lnTo>
                    <a:pt x="7946" y="433"/>
                  </a:lnTo>
                  <a:cubicBezTo>
                    <a:pt x="7959" y="459"/>
                    <a:pt x="7972" y="509"/>
                    <a:pt x="7997" y="573"/>
                  </a:cubicBezTo>
                  <a:cubicBezTo>
                    <a:pt x="8010" y="700"/>
                    <a:pt x="8023" y="828"/>
                    <a:pt x="8023" y="968"/>
                  </a:cubicBezTo>
                  <a:cubicBezTo>
                    <a:pt x="8023" y="1235"/>
                    <a:pt x="8036" y="1528"/>
                    <a:pt x="8036" y="1808"/>
                  </a:cubicBezTo>
                  <a:cubicBezTo>
                    <a:pt x="8061" y="2381"/>
                    <a:pt x="8074" y="2954"/>
                    <a:pt x="8163" y="3527"/>
                  </a:cubicBezTo>
                  <a:cubicBezTo>
                    <a:pt x="8214" y="3820"/>
                    <a:pt x="8278" y="4100"/>
                    <a:pt x="8379" y="4393"/>
                  </a:cubicBezTo>
                  <a:cubicBezTo>
                    <a:pt x="8481" y="4673"/>
                    <a:pt x="8634" y="4953"/>
                    <a:pt x="8825" y="5183"/>
                  </a:cubicBezTo>
                  <a:cubicBezTo>
                    <a:pt x="9182" y="5679"/>
                    <a:pt x="9665" y="6036"/>
                    <a:pt x="10137" y="6354"/>
                  </a:cubicBezTo>
                  <a:cubicBezTo>
                    <a:pt x="10379" y="6507"/>
                    <a:pt x="10633" y="6647"/>
                    <a:pt x="10888" y="6774"/>
                  </a:cubicBezTo>
                  <a:lnTo>
                    <a:pt x="11270" y="6965"/>
                  </a:lnTo>
                  <a:lnTo>
                    <a:pt x="11461" y="7067"/>
                  </a:lnTo>
                  <a:cubicBezTo>
                    <a:pt x="11455" y="7067"/>
                    <a:pt x="11449" y="7067"/>
                    <a:pt x="11444" y="7066"/>
                  </a:cubicBezTo>
                  <a:lnTo>
                    <a:pt x="11444" y="7066"/>
                  </a:lnTo>
                  <a:cubicBezTo>
                    <a:pt x="11446" y="7070"/>
                    <a:pt x="11448" y="7075"/>
                    <a:pt x="11448" y="7080"/>
                  </a:cubicBezTo>
                  <a:cubicBezTo>
                    <a:pt x="11461" y="7118"/>
                    <a:pt x="11461" y="7144"/>
                    <a:pt x="11474" y="7182"/>
                  </a:cubicBezTo>
                  <a:cubicBezTo>
                    <a:pt x="11588" y="7704"/>
                    <a:pt x="11639" y="8277"/>
                    <a:pt x="11703" y="8837"/>
                  </a:cubicBezTo>
                  <a:cubicBezTo>
                    <a:pt x="11754" y="9385"/>
                    <a:pt x="11792" y="9958"/>
                    <a:pt x="11830" y="10518"/>
                  </a:cubicBezTo>
                  <a:cubicBezTo>
                    <a:pt x="11907" y="11651"/>
                    <a:pt x="11945" y="12784"/>
                    <a:pt x="11919" y="13905"/>
                  </a:cubicBezTo>
                  <a:cubicBezTo>
                    <a:pt x="11919" y="14465"/>
                    <a:pt x="11907" y="15038"/>
                    <a:pt x="11894" y="15598"/>
                  </a:cubicBezTo>
                  <a:cubicBezTo>
                    <a:pt x="11894" y="15879"/>
                    <a:pt x="11881" y="16171"/>
                    <a:pt x="11843" y="16439"/>
                  </a:cubicBezTo>
                  <a:cubicBezTo>
                    <a:pt x="11817" y="16706"/>
                    <a:pt x="11779" y="16999"/>
                    <a:pt x="11703" y="17254"/>
                  </a:cubicBezTo>
                  <a:cubicBezTo>
                    <a:pt x="11652" y="17394"/>
                    <a:pt x="11626" y="17508"/>
                    <a:pt x="11537" y="17623"/>
                  </a:cubicBezTo>
                  <a:cubicBezTo>
                    <a:pt x="11461" y="17725"/>
                    <a:pt x="11397" y="17852"/>
                    <a:pt x="11308" y="17954"/>
                  </a:cubicBezTo>
                  <a:cubicBezTo>
                    <a:pt x="11143" y="18158"/>
                    <a:pt x="10939" y="18349"/>
                    <a:pt x="10710" y="18514"/>
                  </a:cubicBezTo>
                  <a:cubicBezTo>
                    <a:pt x="10264" y="18833"/>
                    <a:pt x="9742" y="19036"/>
                    <a:pt x="9220" y="19189"/>
                  </a:cubicBezTo>
                  <a:cubicBezTo>
                    <a:pt x="8672" y="19355"/>
                    <a:pt x="8137" y="19431"/>
                    <a:pt x="7577" y="19482"/>
                  </a:cubicBezTo>
                  <a:cubicBezTo>
                    <a:pt x="7277" y="19509"/>
                    <a:pt x="6980" y="19522"/>
                    <a:pt x="6684" y="19522"/>
                  </a:cubicBezTo>
                  <a:cubicBezTo>
                    <a:pt x="6426" y="19522"/>
                    <a:pt x="6169" y="19513"/>
                    <a:pt x="5909" y="19495"/>
                  </a:cubicBezTo>
                  <a:cubicBezTo>
                    <a:pt x="4789" y="19418"/>
                    <a:pt x="3681" y="19215"/>
                    <a:pt x="2662" y="18782"/>
                  </a:cubicBezTo>
                  <a:cubicBezTo>
                    <a:pt x="2407" y="18667"/>
                    <a:pt x="2166" y="18540"/>
                    <a:pt x="1949" y="18400"/>
                  </a:cubicBezTo>
                  <a:cubicBezTo>
                    <a:pt x="1834" y="18323"/>
                    <a:pt x="1733" y="18234"/>
                    <a:pt x="1643" y="18158"/>
                  </a:cubicBezTo>
                  <a:lnTo>
                    <a:pt x="1605" y="18132"/>
                  </a:lnTo>
                  <a:lnTo>
                    <a:pt x="1593" y="18094"/>
                  </a:lnTo>
                  <a:cubicBezTo>
                    <a:pt x="1580" y="18069"/>
                    <a:pt x="1567" y="18069"/>
                    <a:pt x="1542" y="18031"/>
                  </a:cubicBezTo>
                  <a:cubicBezTo>
                    <a:pt x="1516" y="17980"/>
                    <a:pt x="1478" y="17929"/>
                    <a:pt x="1465" y="17878"/>
                  </a:cubicBezTo>
                  <a:cubicBezTo>
                    <a:pt x="1376" y="17649"/>
                    <a:pt x="1287" y="17381"/>
                    <a:pt x="1223" y="17114"/>
                  </a:cubicBezTo>
                  <a:cubicBezTo>
                    <a:pt x="1147" y="16834"/>
                    <a:pt x="1096" y="16566"/>
                    <a:pt x="1032" y="16299"/>
                  </a:cubicBezTo>
                  <a:cubicBezTo>
                    <a:pt x="816" y="15204"/>
                    <a:pt x="625" y="14083"/>
                    <a:pt x="510" y="12950"/>
                  </a:cubicBezTo>
                  <a:cubicBezTo>
                    <a:pt x="421" y="11829"/>
                    <a:pt x="332" y="10696"/>
                    <a:pt x="306" y="9563"/>
                  </a:cubicBezTo>
                  <a:lnTo>
                    <a:pt x="306" y="8722"/>
                  </a:lnTo>
                  <a:cubicBezTo>
                    <a:pt x="306" y="8582"/>
                    <a:pt x="306" y="8455"/>
                    <a:pt x="319" y="8302"/>
                  </a:cubicBezTo>
                  <a:cubicBezTo>
                    <a:pt x="332" y="8162"/>
                    <a:pt x="332" y="8009"/>
                    <a:pt x="383" y="7984"/>
                  </a:cubicBezTo>
                  <a:cubicBezTo>
                    <a:pt x="447" y="7908"/>
                    <a:pt x="574" y="7831"/>
                    <a:pt x="688" y="7755"/>
                  </a:cubicBezTo>
                  <a:cubicBezTo>
                    <a:pt x="803" y="7666"/>
                    <a:pt x="930" y="7589"/>
                    <a:pt x="1032" y="7513"/>
                  </a:cubicBezTo>
                  <a:cubicBezTo>
                    <a:pt x="1261" y="7373"/>
                    <a:pt x="1503" y="7207"/>
                    <a:pt x="1733" y="7029"/>
                  </a:cubicBezTo>
                  <a:cubicBezTo>
                    <a:pt x="1962" y="6863"/>
                    <a:pt x="2204" y="6685"/>
                    <a:pt x="2407" y="6481"/>
                  </a:cubicBezTo>
                  <a:cubicBezTo>
                    <a:pt x="2611" y="6290"/>
                    <a:pt x="2815" y="6061"/>
                    <a:pt x="2980" y="5807"/>
                  </a:cubicBezTo>
                  <a:cubicBezTo>
                    <a:pt x="3057" y="5679"/>
                    <a:pt x="3133" y="5539"/>
                    <a:pt x="3184" y="5399"/>
                  </a:cubicBezTo>
                  <a:cubicBezTo>
                    <a:pt x="3248" y="5234"/>
                    <a:pt x="3286" y="5093"/>
                    <a:pt x="3299" y="4953"/>
                  </a:cubicBezTo>
                  <a:cubicBezTo>
                    <a:pt x="3350" y="4648"/>
                    <a:pt x="3350" y="4355"/>
                    <a:pt x="3324" y="4075"/>
                  </a:cubicBezTo>
                  <a:cubicBezTo>
                    <a:pt x="3312" y="3502"/>
                    <a:pt x="3235" y="2929"/>
                    <a:pt x="3133" y="2369"/>
                  </a:cubicBezTo>
                  <a:lnTo>
                    <a:pt x="3006" y="1528"/>
                  </a:lnTo>
                  <a:cubicBezTo>
                    <a:pt x="2993" y="1388"/>
                    <a:pt x="2980" y="1261"/>
                    <a:pt x="2968" y="1108"/>
                  </a:cubicBezTo>
                  <a:cubicBezTo>
                    <a:pt x="2942" y="1032"/>
                    <a:pt x="2942" y="968"/>
                    <a:pt x="2942" y="904"/>
                  </a:cubicBezTo>
                  <a:lnTo>
                    <a:pt x="2942" y="815"/>
                  </a:lnTo>
                  <a:cubicBezTo>
                    <a:pt x="2942" y="790"/>
                    <a:pt x="2968" y="764"/>
                    <a:pt x="2968" y="764"/>
                  </a:cubicBezTo>
                  <a:cubicBezTo>
                    <a:pt x="3044" y="688"/>
                    <a:pt x="3171" y="624"/>
                    <a:pt x="3324" y="535"/>
                  </a:cubicBezTo>
                  <a:cubicBezTo>
                    <a:pt x="3452" y="484"/>
                    <a:pt x="3579" y="459"/>
                    <a:pt x="3732" y="420"/>
                  </a:cubicBezTo>
                  <a:cubicBezTo>
                    <a:pt x="3999" y="369"/>
                    <a:pt x="4267" y="331"/>
                    <a:pt x="4559" y="306"/>
                  </a:cubicBezTo>
                  <a:cubicBezTo>
                    <a:pt x="5107" y="242"/>
                    <a:pt x="5680" y="242"/>
                    <a:pt x="6240" y="242"/>
                  </a:cubicBezTo>
                  <a:close/>
                  <a:moveTo>
                    <a:pt x="6177" y="0"/>
                  </a:moveTo>
                  <a:cubicBezTo>
                    <a:pt x="5604" y="13"/>
                    <a:pt x="5056" y="64"/>
                    <a:pt x="4483" y="127"/>
                  </a:cubicBezTo>
                  <a:cubicBezTo>
                    <a:pt x="4190" y="153"/>
                    <a:pt x="3923" y="204"/>
                    <a:pt x="3630" y="268"/>
                  </a:cubicBezTo>
                  <a:cubicBezTo>
                    <a:pt x="3490" y="306"/>
                    <a:pt x="3362" y="344"/>
                    <a:pt x="3222" y="395"/>
                  </a:cubicBezTo>
                  <a:cubicBezTo>
                    <a:pt x="3082" y="459"/>
                    <a:pt x="2930" y="522"/>
                    <a:pt x="2828" y="650"/>
                  </a:cubicBezTo>
                  <a:cubicBezTo>
                    <a:pt x="2789" y="713"/>
                    <a:pt x="2789" y="751"/>
                    <a:pt x="2777" y="777"/>
                  </a:cubicBezTo>
                  <a:lnTo>
                    <a:pt x="2777" y="891"/>
                  </a:lnTo>
                  <a:cubicBezTo>
                    <a:pt x="2777" y="968"/>
                    <a:pt x="2789" y="1032"/>
                    <a:pt x="2789" y="1108"/>
                  </a:cubicBezTo>
                  <a:lnTo>
                    <a:pt x="2840" y="1541"/>
                  </a:lnTo>
                  <a:lnTo>
                    <a:pt x="2955" y="2381"/>
                  </a:lnTo>
                  <a:cubicBezTo>
                    <a:pt x="3031" y="2954"/>
                    <a:pt x="3095" y="3515"/>
                    <a:pt x="3095" y="4075"/>
                  </a:cubicBezTo>
                  <a:cubicBezTo>
                    <a:pt x="3095" y="4355"/>
                    <a:pt x="3082" y="4635"/>
                    <a:pt x="3031" y="4902"/>
                  </a:cubicBezTo>
                  <a:cubicBezTo>
                    <a:pt x="3019" y="5030"/>
                    <a:pt x="2980" y="5157"/>
                    <a:pt x="2930" y="5284"/>
                  </a:cubicBezTo>
                  <a:cubicBezTo>
                    <a:pt x="2879" y="5412"/>
                    <a:pt x="2802" y="5526"/>
                    <a:pt x="2739" y="5628"/>
                  </a:cubicBezTo>
                  <a:cubicBezTo>
                    <a:pt x="2446" y="6074"/>
                    <a:pt x="2013" y="6443"/>
                    <a:pt x="1567" y="6774"/>
                  </a:cubicBezTo>
                  <a:cubicBezTo>
                    <a:pt x="1325" y="6940"/>
                    <a:pt x="1109" y="7093"/>
                    <a:pt x="867" y="7258"/>
                  </a:cubicBezTo>
                  <a:cubicBezTo>
                    <a:pt x="752" y="7335"/>
                    <a:pt x="625" y="7411"/>
                    <a:pt x="510" y="7500"/>
                  </a:cubicBezTo>
                  <a:cubicBezTo>
                    <a:pt x="396" y="7576"/>
                    <a:pt x="281" y="7653"/>
                    <a:pt x="166" y="7780"/>
                  </a:cubicBezTo>
                  <a:lnTo>
                    <a:pt x="115" y="7831"/>
                  </a:lnTo>
                  <a:cubicBezTo>
                    <a:pt x="103" y="7844"/>
                    <a:pt x="90" y="7882"/>
                    <a:pt x="65" y="7908"/>
                  </a:cubicBezTo>
                  <a:cubicBezTo>
                    <a:pt x="52" y="7946"/>
                    <a:pt x="52" y="7958"/>
                    <a:pt x="52" y="7971"/>
                  </a:cubicBezTo>
                  <a:lnTo>
                    <a:pt x="39" y="8035"/>
                  </a:lnTo>
                  <a:cubicBezTo>
                    <a:pt x="39" y="8111"/>
                    <a:pt x="14" y="8175"/>
                    <a:pt x="14" y="8264"/>
                  </a:cubicBezTo>
                  <a:cubicBezTo>
                    <a:pt x="1" y="8404"/>
                    <a:pt x="1" y="8544"/>
                    <a:pt x="1" y="8684"/>
                  </a:cubicBezTo>
                  <a:cubicBezTo>
                    <a:pt x="1" y="8977"/>
                    <a:pt x="1" y="9257"/>
                    <a:pt x="14" y="9550"/>
                  </a:cubicBezTo>
                  <a:cubicBezTo>
                    <a:pt x="39" y="10123"/>
                    <a:pt x="77" y="10683"/>
                    <a:pt x="115" y="11256"/>
                  </a:cubicBezTo>
                  <a:cubicBezTo>
                    <a:pt x="141" y="11829"/>
                    <a:pt x="192" y="12377"/>
                    <a:pt x="243" y="12950"/>
                  </a:cubicBezTo>
                  <a:cubicBezTo>
                    <a:pt x="332" y="14083"/>
                    <a:pt x="421" y="15229"/>
                    <a:pt x="574" y="16362"/>
                  </a:cubicBezTo>
                  <a:cubicBezTo>
                    <a:pt x="625" y="16630"/>
                    <a:pt x="676" y="16923"/>
                    <a:pt x="739" y="17203"/>
                  </a:cubicBezTo>
                  <a:cubicBezTo>
                    <a:pt x="803" y="17470"/>
                    <a:pt x="879" y="17763"/>
                    <a:pt x="1007" y="18043"/>
                  </a:cubicBezTo>
                  <a:cubicBezTo>
                    <a:pt x="1045" y="18132"/>
                    <a:pt x="1083" y="18196"/>
                    <a:pt x="1121" y="18272"/>
                  </a:cubicBezTo>
                  <a:cubicBezTo>
                    <a:pt x="1134" y="18298"/>
                    <a:pt x="1172" y="18349"/>
                    <a:pt x="1198" y="18387"/>
                  </a:cubicBezTo>
                  <a:lnTo>
                    <a:pt x="1249" y="18451"/>
                  </a:lnTo>
                  <a:lnTo>
                    <a:pt x="1287" y="18489"/>
                  </a:lnTo>
                  <a:cubicBezTo>
                    <a:pt x="1402" y="18604"/>
                    <a:pt x="1529" y="18705"/>
                    <a:pt x="1656" y="18782"/>
                  </a:cubicBezTo>
                  <a:cubicBezTo>
                    <a:pt x="1911" y="18935"/>
                    <a:pt x="2178" y="19062"/>
                    <a:pt x="2458" y="19177"/>
                  </a:cubicBezTo>
                  <a:cubicBezTo>
                    <a:pt x="3541" y="19597"/>
                    <a:pt x="4687" y="19813"/>
                    <a:pt x="5833" y="19877"/>
                  </a:cubicBezTo>
                  <a:cubicBezTo>
                    <a:pt x="6069" y="19890"/>
                    <a:pt x="6306" y="19897"/>
                    <a:pt x="6542" y="19897"/>
                  </a:cubicBezTo>
                  <a:cubicBezTo>
                    <a:pt x="7455" y="19897"/>
                    <a:pt x="8368" y="19791"/>
                    <a:pt x="9258" y="19508"/>
                  </a:cubicBezTo>
                  <a:cubicBezTo>
                    <a:pt x="9806" y="19342"/>
                    <a:pt x="10353" y="19087"/>
                    <a:pt x="10811" y="18731"/>
                  </a:cubicBezTo>
                  <a:cubicBezTo>
                    <a:pt x="11053" y="18540"/>
                    <a:pt x="11270" y="18349"/>
                    <a:pt x="11448" y="18107"/>
                  </a:cubicBezTo>
                  <a:cubicBezTo>
                    <a:pt x="11550" y="18005"/>
                    <a:pt x="11626" y="17878"/>
                    <a:pt x="11703" y="17750"/>
                  </a:cubicBezTo>
                  <a:cubicBezTo>
                    <a:pt x="11779" y="17623"/>
                    <a:pt x="11843" y="17470"/>
                    <a:pt x="11894" y="17330"/>
                  </a:cubicBezTo>
                  <a:cubicBezTo>
                    <a:pt x="12072" y="16770"/>
                    <a:pt x="12149" y="16197"/>
                    <a:pt x="12212" y="15624"/>
                  </a:cubicBezTo>
                  <a:cubicBezTo>
                    <a:pt x="12263" y="15051"/>
                    <a:pt x="12276" y="14478"/>
                    <a:pt x="12276" y="13905"/>
                  </a:cubicBezTo>
                  <a:cubicBezTo>
                    <a:pt x="12263" y="12784"/>
                    <a:pt x="12199" y="11638"/>
                    <a:pt x="12123" y="10505"/>
                  </a:cubicBezTo>
                  <a:cubicBezTo>
                    <a:pt x="12072" y="9932"/>
                    <a:pt x="12021" y="9372"/>
                    <a:pt x="11958" y="8799"/>
                  </a:cubicBezTo>
                  <a:cubicBezTo>
                    <a:pt x="11919" y="8531"/>
                    <a:pt x="11881" y="8239"/>
                    <a:pt x="11843" y="7958"/>
                  </a:cubicBezTo>
                  <a:cubicBezTo>
                    <a:pt x="11817" y="7666"/>
                    <a:pt x="11767" y="7385"/>
                    <a:pt x="11703" y="7093"/>
                  </a:cubicBezTo>
                  <a:cubicBezTo>
                    <a:pt x="11703" y="7067"/>
                    <a:pt x="11690" y="7029"/>
                    <a:pt x="11665" y="6991"/>
                  </a:cubicBezTo>
                  <a:cubicBezTo>
                    <a:pt x="11652" y="6965"/>
                    <a:pt x="11652" y="6953"/>
                    <a:pt x="11639" y="6927"/>
                  </a:cubicBezTo>
                  <a:lnTo>
                    <a:pt x="11626" y="6902"/>
                  </a:lnTo>
                  <a:cubicBezTo>
                    <a:pt x="11626" y="6889"/>
                    <a:pt x="11626" y="6889"/>
                    <a:pt x="11601" y="6876"/>
                  </a:cubicBezTo>
                  <a:cubicBezTo>
                    <a:pt x="11588" y="6876"/>
                    <a:pt x="11576" y="6863"/>
                    <a:pt x="11563" y="6838"/>
                  </a:cubicBezTo>
                  <a:lnTo>
                    <a:pt x="11537" y="6825"/>
                  </a:lnTo>
                  <a:lnTo>
                    <a:pt x="11346" y="6736"/>
                  </a:lnTo>
                  <a:lnTo>
                    <a:pt x="10964" y="6545"/>
                  </a:lnTo>
                  <a:cubicBezTo>
                    <a:pt x="10710" y="6418"/>
                    <a:pt x="10480" y="6265"/>
                    <a:pt x="10251" y="6112"/>
                  </a:cubicBezTo>
                  <a:cubicBezTo>
                    <a:pt x="10009" y="5947"/>
                    <a:pt x="9793" y="5794"/>
                    <a:pt x="9602" y="5603"/>
                  </a:cubicBezTo>
                  <a:cubicBezTo>
                    <a:pt x="9487" y="5514"/>
                    <a:pt x="9411" y="5412"/>
                    <a:pt x="9309" y="5310"/>
                  </a:cubicBezTo>
                  <a:cubicBezTo>
                    <a:pt x="9271" y="5272"/>
                    <a:pt x="9233" y="5195"/>
                    <a:pt x="9182" y="5157"/>
                  </a:cubicBezTo>
                  <a:cubicBezTo>
                    <a:pt x="9143" y="5106"/>
                    <a:pt x="9092" y="5055"/>
                    <a:pt x="9054" y="4992"/>
                  </a:cubicBezTo>
                  <a:cubicBezTo>
                    <a:pt x="8901" y="4788"/>
                    <a:pt x="8800" y="4533"/>
                    <a:pt x="8710" y="4291"/>
                  </a:cubicBezTo>
                  <a:cubicBezTo>
                    <a:pt x="8634" y="4037"/>
                    <a:pt x="8583" y="3769"/>
                    <a:pt x="8532" y="3502"/>
                  </a:cubicBezTo>
                  <a:cubicBezTo>
                    <a:pt x="8456" y="2942"/>
                    <a:pt x="8405" y="2381"/>
                    <a:pt x="8392" y="1834"/>
                  </a:cubicBezTo>
                  <a:lnTo>
                    <a:pt x="8341" y="968"/>
                  </a:lnTo>
                  <a:cubicBezTo>
                    <a:pt x="8328" y="828"/>
                    <a:pt x="8316" y="688"/>
                    <a:pt x="8278" y="522"/>
                  </a:cubicBezTo>
                  <a:cubicBezTo>
                    <a:pt x="8265" y="446"/>
                    <a:pt x="8252" y="369"/>
                    <a:pt x="8188" y="268"/>
                  </a:cubicBezTo>
                  <a:cubicBezTo>
                    <a:pt x="8150" y="217"/>
                    <a:pt x="8099" y="178"/>
                    <a:pt x="8048" y="140"/>
                  </a:cubicBezTo>
                  <a:cubicBezTo>
                    <a:pt x="7997" y="127"/>
                    <a:pt x="7946" y="115"/>
                    <a:pt x="7921" y="89"/>
                  </a:cubicBezTo>
                  <a:cubicBezTo>
                    <a:pt x="7615" y="13"/>
                    <a:pt x="7323" y="13"/>
                    <a:pt x="7042"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66"/>
            <p:cNvSpPr/>
            <p:nvPr/>
          </p:nvSpPr>
          <p:spPr>
            <a:xfrm>
              <a:off x="4165500" y="2941258"/>
              <a:ext cx="297652" cy="189573"/>
            </a:xfrm>
            <a:custGeom>
              <a:rect b="b" l="l" r="r" t="t"/>
              <a:pathLst>
                <a:path extrusionOk="0" h="5134" w="8061">
                  <a:moveTo>
                    <a:pt x="6551" y="0"/>
                  </a:moveTo>
                  <a:cubicBezTo>
                    <a:pt x="6472" y="0"/>
                    <a:pt x="6390" y="7"/>
                    <a:pt x="6304" y="21"/>
                  </a:cubicBezTo>
                  <a:cubicBezTo>
                    <a:pt x="5412" y="161"/>
                    <a:pt x="4737" y="861"/>
                    <a:pt x="3821" y="950"/>
                  </a:cubicBezTo>
                  <a:cubicBezTo>
                    <a:pt x="3759" y="958"/>
                    <a:pt x="3698" y="961"/>
                    <a:pt x="3638" y="961"/>
                  </a:cubicBezTo>
                  <a:cubicBezTo>
                    <a:pt x="3033" y="961"/>
                    <a:pt x="2510" y="630"/>
                    <a:pt x="1929" y="630"/>
                  </a:cubicBezTo>
                  <a:cubicBezTo>
                    <a:pt x="1747" y="630"/>
                    <a:pt x="1560" y="662"/>
                    <a:pt x="1363" y="747"/>
                  </a:cubicBezTo>
                  <a:cubicBezTo>
                    <a:pt x="777" y="1001"/>
                    <a:pt x="370" y="1587"/>
                    <a:pt x="204" y="2185"/>
                  </a:cubicBezTo>
                  <a:cubicBezTo>
                    <a:pt x="1" y="2848"/>
                    <a:pt x="281" y="3739"/>
                    <a:pt x="535" y="4350"/>
                  </a:cubicBezTo>
                  <a:cubicBezTo>
                    <a:pt x="608" y="4543"/>
                    <a:pt x="896" y="5133"/>
                    <a:pt x="1217" y="5133"/>
                  </a:cubicBezTo>
                  <a:cubicBezTo>
                    <a:pt x="1236" y="5133"/>
                    <a:pt x="1255" y="5131"/>
                    <a:pt x="1274" y="5127"/>
                  </a:cubicBezTo>
                  <a:cubicBezTo>
                    <a:pt x="1350" y="5114"/>
                    <a:pt x="1338" y="5012"/>
                    <a:pt x="1274" y="4987"/>
                  </a:cubicBezTo>
                  <a:cubicBezTo>
                    <a:pt x="1249" y="4987"/>
                    <a:pt x="1236" y="4974"/>
                    <a:pt x="1223" y="4974"/>
                  </a:cubicBezTo>
                  <a:cubicBezTo>
                    <a:pt x="1237" y="4974"/>
                    <a:pt x="1253" y="4977"/>
                    <a:pt x="1265" y="4977"/>
                  </a:cubicBezTo>
                  <a:cubicBezTo>
                    <a:pt x="1298" y="4977"/>
                    <a:pt x="1305" y="4957"/>
                    <a:pt x="1185" y="4809"/>
                  </a:cubicBezTo>
                  <a:cubicBezTo>
                    <a:pt x="981" y="4554"/>
                    <a:pt x="854" y="4350"/>
                    <a:pt x="726" y="4045"/>
                  </a:cubicBezTo>
                  <a:cubicBezTo>
                    <a:pt x="459" y="3395"/>
                    <a:pt x="319" y="2580"/>
                    <a:pt x="586" y="1918"/>
                  </a:cubicBezTo>
                  <a:cubicBezTo>
                    <a:pt x="849" y="1256"/>
                    <a:pt x="1425" y="936"/>
                    <a:pt x="2057" y="936"/>
                  </a:cubicBezTo>
                  <a:cubicBezTo>
                    <a:pt x="2251" y="936"/>
                    <a:pt x="2451" y="967"/>
                    <a:pt x="2649" y="1027"/>
                  </a:cubicBezTo>
                  <a:cubicBezTo>
                    <a:pt x="3033" y="1138"/>
                    <a:pt x="3393" y="1257"/>
                    <a:pt x="3773" y="1257"/>
                  </a:cubicBezTo>
                  <a:cubicBezTo>
                    <a:pt x="3872" y="1257"/>
                    <a:pt x="3973" y="1249"/>
                    <a:pt x="4075" y="1230"/>
                  </a:cubicBezTo>
                  <a:cubicBezTo>
                    <a:pt x="4559" y="1129"/>
                    <a:pt x="4979" y="925"/>
                    <a:pt x="5412" y="708"/>
                  </a:cubicBezTo>
                  <a:cubicBezTo>
                    <a:pt x="5759" y="525"/>
                    <a:pt x="6155" y="327"/>
                    <a:pt x="6489" y="327"/>
                  </a:cubicBezTo>
                  <a:cubicBezTo>
                    <a:pt x="6781" y="327"/>
                    <a:pt x="7025" y="479"/>
                    <a:pt x="7144" y="925"/>
                  </a:cubicBezTo>
                  <a:cubicBezTo>
                    <a:pt x="7488" y="2262"/>
                    <a:pt x="6660" y="3421"/>
                    <a:pt x="6278" y="4656"/>
                  </a:cubicBezTo>
                  <a:cubicBezTo>
                    <a:pt x="6256" y="4754"/>
                    <a:pt x="6336" y="4816"/>
                    <a:pt x="6418" y="4816"/>
                  </a:cubicBezTo>
                  <a:cubicBezTo>
                    <a:pt x="6475" y="4816"/>
                    <a:pt x="6532" y="4787"/>
                    <a:pt x="6558" y="4719"/>
                  </a:cubicBezTo>
                  <a:cubicBezTo>
                    <a:pt x="6979" y="3459"/>
                    <a:pt x="8061" y="1893"/>
                    <a:pt x="7361" y="517"/>
                  </a:cubicBezTo>
                  <a:cubicBezTo>
                    <a:pt x="7183" y="151"/>
                    <a:pt x="6910" y="0"/>
                    <a:pt x="6551"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66"/>
            <p:cNvSpPr/>
            <p:nvPr/>
          </p:nvSpPr>
          <p:spPr>
            <a:xfrm>
              <a:off x="4435866" y="3020315"/>
              <a:ext cx="158482" cy="339045"/>
            </a:xfrm>
            <a:custGeom>
              <a:rect b="b" l="l" r="r" t="t"/>
              <a:pathLst>
                <a:path extrusionOk="0" h="9182" w="4292">
                  <a:moveTo>
                    <a:pt x="2104" y="0"/>
                  </a:moveTo>
                  <a:cubicBezTo>
                    <a:pt x="2065" y="0"/>
                    <a:pt x="2042" y="52"/>
                    <a:pt x="2063" y="95"/>
                  </a:cubicBezTo>
                  <a:cubicBezTo>
                    <a:pt x="2764" y="1127"/>
                    <a:pt x="4292" y="2387"/>
                    <a:pt x="2700" y="3533"/>
                  </a:cubicBezTo>
                  <a:cubicBezTo>
                    <a:pt x="2050" y="4005"/>
                    <a:pt x="994" y="3877"/>
                    <a:pt x="459" y="4514"/>
                  </a:cubicBezTo>
                  <a:cubicBezTo>
                    <a:pt x="0" y="5036"/>
                    <a:pt x="166" y="5660"/>
                    <a:pt x="662" y="6080"/>
                  </a:cubicBezTo>
                  <a:cubicBezTo>
                    <a:pt x="981" y="6347"/>
                    <a:pt x="1401" y="6500"/>
                    <a:pt x="1745" y="6755"/>
                  </a:cubicBezTo>
                  <a:cubicBezTo>
                    <a:pt x="2496" y="7302"/>
                    <a:pt x="2394" y="8245"/>
                    <a:pt x="2343" y="9034"/>
                  </a:cubicBezTo>
                  <a:cubicBezTo>
                    <a:pt x="2336" y="9128"/>
                    <a:pt x="2407" y="9181"/>
                    <a:pt x="2477" y="9181"/>
                  </a:cubicBezTo>
                  <a:cubicBezTo>
                    <a:pt x="2530" y="9181"/>
                    <a:pt x="2582" y="9151"/>
                    <a:pt x="2598" y="9085"/>
                  </a:cubicBezTo>
                  <a:cubicBezTo>
                    <a:pt x="2865" y="8130"/>
                    <a:pt x="2662" y="7048"/>
                    <a:pt x="1821" y="6437"/>
                  </a:cubicBezTo>
                  <a:cubicBezTo>
                    <a:pt x="1414" y="6131"/>
                    <a:pt x="904" y="5978"/>
                    <a:pt x="599" y="5558"/>
                  </a:cubicBezTo>
                  <a:cubicBezTo>
                    <a:pt x="0" y="4769"/>
                    <a:pt x="1363" y="4348"/>
                    <a:pt x="1834" y="4196"/>
                  </a:cubicBezTo>
                  <a:cubicBezTo>
                    <a:pt x="2764" y="3903"/>
                    <a:pt x="3578" y="3444"/>
                    <a:pt x="3719" y="2375"/>
                  </a:cubicBezTo>
                  <a:cubicBezTo>
                    <a:pt x="3833" y="1432"/>
                    <a:pt x="2878" y="414"/>
                    <a:pt x="2127" y="6"/>
                  </a:cubicBezTo>
                  <a:cubicBezTo>
                    <a:pt x="2119" y="2"/>
                    <a:pt x="2111" y="0"/>
                    <a:pt x="2104"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66"/>
            <p:cNvSpPr/>
            <p:nvPr/>
          </p:nvSpPr>
          <p:spPr>
            <a:xfrm>
              <a:off x="4215349" y="3492217"/>
              <a:ext cx="262869" cy="229821"/>
            </a:xfrm>
            <a:custGeom>
              <a:rect b="b" l="l" r="r" t="t"/>
              <a:pathLst>
                <a:path extrusionOk="0" h="6224" w="7119">
                  <a:moveTo>
                    <a:pt x="6596" y="278"/>
                  </a:moveTo>
                  <a:cubicBezTo>
                    <a:pt x="6592" y="286"/>
                    <a:pt x="6586" y="289"/>
                    <a:pt x="6580" y="289"/>
                  </a:cubicBezTo>
                  <a:cubicBezTo>
                    <a:pt x="6576" y="289"/>
                    <a:pt x="6571" y="288"/>
                    <a:pt x="6566" y="287"/>
                  </a:cubicBezTo>
                  <a:lnTo>
                    <a:pt x="6566" y="287"/>
                  </a:lnTo>
                  <a:lnTo>
                    <a:pt x="6584" y="278"/>
                  </a:lnTo>
                  <a:close/>
                  <a:moveTo>
                    <a:pt x="6520" y="305"/>
                  </a:moveTo>
                  <a:cubicBezTo>
                    <a:pt x="6527" y="320"/>
                    <a:pt x="6533" y="333"/>
                    <a:pt x="6533" y="342"/>
                  </a:cubicBezTo>
                  <a:cubicBezTo>
                    <a:pt x="6596" y="558"/>
                    <a:pt x="6634" y="787"/>
                    <a:pt x="6660" y="1016"/>
                  </a:cubicBezTo>
                  <a:cubicBezTo>
                    <a:pt x="6711" y="1475"/>
                    <a:pt x="6749" y="1959"/>
                    <a:pt x="6749" y="2417"/>
                  </a:cubicBezTo>
                  <a:cubicBezTo>
                    <a:pt x="6749" y="2659"/>
                    <a:pt x="6762" y="2876"/>
                    <a:pt x="6775" y="3117"/>
                  </a:cubicBezTo>
                  <a:cubicBezTo>
                    <a:pt x="6787" y="3359"/>
                    <a:pt x="6813" y="3576"/>
                    <a:pt x="6813" y="3818"/>
                  </a:cubicBezTo>
                  <a:cubicBezTo>
                    <a:pt x="6813" y="4034"/>
                    <a:pt x="6775" y="4276"/>
                    <a:pt x="6749" y="4493"/>
                  </a:cubicBezTo>
                  <a:cubicBezTo>
                    <a:pt x="6711" y="4607"/>
                    <a:pt x="6698" y="4722"/>
                    <a:pt x="6660" y="4836"/>
                  </a:cubicBezTo>
                  <a:cubicBezTo>
                    <a:pt x="6647" y="4875"/>
                    <a:pt x="6634" y="4951"/>
                    <a:pt x="6622" y="4989"/>
                  </a:cubicBezTo>
                  <a:lnTo>
                    <a:pt x="6584" y="5078"/>
                  </a:lnTo>
                  <a:lnTo>
                    <a:pt x="6571" y="5104"/>
                  </a:lnTo>
                  <a:lnTo>
                    <a:pt x="6558" y="5117"/>
                  </a:lnTo>
                  <a:cubicBezTo>
                    <a:pt x="6520" y="5180"/>
                    <a:pt x="6456" y="5244"/>
                    <a:pt x="6367" y="5295"/>
                  </a:cubicBezTo>
                  <a:cubicBezTo>
                    <a:pt x="6278" y="5346"/>
                    <a:pt x="6176" y="5371"/>
                    <a:pt x="6074" y="5422"/>
                  </a:cubicBezTo>
                  <a:cubicBezTo>
                    <a:pt x="5870" y="5499"/>
                    <a:pt x="5641" y="5550"/>
                    <a:pt x="5425" y="5600"/>
                  </a:cubicBezTo>
                  <a:cubicBezTo>
                    <a:pt x="4966" y="5677"/>
                    <a:pt x="4495" y="5741"/>
                    <a:pt x="4037" y="5741"/>
                  </a:cubicBezTo>
                  <a:cubicBezTo>
                    <a:pt x="3566" y="5741"/>
                    <a:pt x="3095" y="5741"/>
                    <a:pt x="2636" y="5753"/>
                  </a:cubicBezTo>
                  <a:cubicBezTo>
                    <a:pt x="2394" y="5779"/>
                    <a:pt x="2178" y="5779"/>
                    <a:pt x="1936" y="5779"/>
                  </a:cubicBezTo>
                  <a:cubicBezTo>
                    <a:pt x="1694" y="5779"/>
                    <a:pt x="1465" y="5753"/>
                    <a:pt x="1248" y="5690"/>
                  </a:cubicBezTo>
                  <a:cubicBezTo>
                    <a:pt x="1185" y="5677"/>
                    <a:pt x="1146" y="5664"/>
                    <a:pt x="1108" y="5651"/>
                  </a:cubicBezTo>
                  <a:lnTo>
                    <a:pt x="1019" y="5550"/>
                  </a:lnTo>
                  <a:cubicBezTo>
                    <a:pt x="955" y="5473"/>
                    <a:pt x="904" y="5371"/>
                    <a:pt x="854" y="5282"/>
                  </a:cubicBezTo>
                  <a:cubicBezTo>
                    <a:pt x="764" y="5078"/>
                    <a:pt x="701" y="4849"/>
                    <a:pt x="650" y="4633"/>
                  </a:cubicBezTo>
                  <a:cubicBezTo>
                    <a:pt x="535" y="4162"/>
                    <a:pt x="484" y="3703"/>
                    <a:pt x="446" y="3245"/>
                  </a:cubicBezTo>
                  <a:cubicBezTo>
                    <a:pt x="395" y="2786"/>
                    <a:pt x="344" y="2303"/>
                    <a:pt x="344" y="1844"/>
                  </a:cubicBezTo>
                  <a:cubicBezTo>
                    <a:pt x="331" y="1602"/>
                    <a:pt x="331" y="1360"/>
                    <a:pt x="344" y="1144"/>
                  </a:cubicBezTo>
                  <a:cubicBezTo>
                    <a:pt x="357" y="1029"/>
                    <a:pt x="357" y="915"/>
                    <a:pt x="382" y="813"/>
                  </a:cubicBezTo>
                  <a:cubicBezTo>
                    <a:pt x="395" y="762"/>
                    <a:pt x="395" y="698"/>
                    <a:pt x="408" y="647"/>
                  </a:cubicBezTo>
                  <a:cubicBezTo>
                    <a:pt x="408" y="634"/>
                    <a:pt x="408" y="596"/>
                    <a:pt x="433" y="584"/>
                  </a:cubicBezTo>
                  <a:cubicBezTo>
                    <a:pt x="438" y="584"/>
                    <a:pt x="441" y="582"/>
                    <a:pt x="443" y="580"/>
                  </a:cubicBezTo>
                  <a:lnTo>
                    <a:pt x="443" y="580"/>
                  </a:lnTo>
                  <a:cubicBezTo>
                    <a:pt x="449" y="582"/>
                    <a:pt x="458" y="584"/>
                    <a:pt x="472" y="584"/>
                  </a:cubicBezTo>
                  <a:lnTo>
                    <a:pt x="522" y="584"/>
                  </a:lnTo>
                  <a:lnTo>
                    <a:pt x="612" y="596"/>
                  </a:lnTo>
                  <a:lnTo>
                    <a:pt x="790" y="622"/>
                  </a:lnTo>
                  <a:lnTo>
                    <a:pt x="1146" y="647"/>
                  </a:lnTo>
                  <a:cubicBezTo>
                    <a:pt x="1376" y="673"/>
                    <a:pt x="1618" y="698"/>
                    <a:pt x="1859" y="711"/>
                  </a:cubicBezTo>
                  <a:cubicBezTo>
                    <a:pt x="2318" y="724"/>
                    <a:pt x="2802" y="749"/>
                    <a:pt x="3273" y="749"/>
                  </a:cubicBezTo>
                  <a:cubicBezTo>
                    <a:pt x="3731" y="749"/>
                    <a:pt x="4215" y="724"/>
                    <a:pt x="4686" y="647"/>
                  </a:cubicBezTo>
                  <a:cubicBezTo>
                    <a:pt x="4915" y="596"/>
                    <a:pt x="5157" y="571"/>
                    <a:pt x="5387" y="520"/>
                  </a:cubicBezTo>
                  <a:cubicBezTo>
                    <a:pt x="5616" y="469"/>
                    <a:pt x="5858" y="443"/>
                    <a:pt x="6087" y="393"/>
                  </a:cubicBezTo>
                  <a:cubicBezTo>
                    <a:pt x="6202" y="380"/>
                    <a:pt x="6329" y="342"/>
                    <a:pt x="6443" y="316"/>
                  </a:cubicBezTo>
                  <a:lnTo>
                    <a:pt x="6520" y="305"/>
                  </a:lnTo>
                  <a:close/>
                  <a:moveTo>
                    <a:pt x="6533" y="1"/>
                  </a:moveTo>
                  <a:cubicBezTo>
                    <a:pt x="6514" y="1"/>
                    <a:pt x="6494" y="4"/>
                    <a:pt x="6482" y="11"/>
                  </a:cubicBezTo>
                  <a:lnTo>
                    <a:pt x="6456" y="11"/>
                  </a:lnTo>
                  <a:lnTo>
                    <a:pt x="6418" y="23"/>
                  </a:lnTo>
                  <a:lnTo>
                    <a:pt x="6329" y="49"/>
                  </a:lnTo>
                  <a:cubicBezTo>
                    <a:pt x="6227" y="74"/>
                    <a:pt x="6112" y="112"/>
                    <a:pt x="5998" y="125"/>
                  </a:cubicBezTo>
                  <a:cubicBezTo>
                    <a:pt x="5552" y="214"/>
                    <a:pt x="5068" y="252"/>
                    <a:pt x="4610" y="265"/>
                  </a:cubicBezTo>
                  <a:cubicBezTo>
                    <a:pt x="4151" y="265"/>
                    <a:pt x="3680" y="316"/>
                    <a:pt x="3209" y="329"/>
                  </a:cubicBezTo>
                  <a:cubicBezTo>
                    <a:pt x="2751" y="354"/>
                    <a:pt x="2280" y="380"/>
                    <a:pt x="1809" y="380"/>
                  </a:cubicBezTo>
                  <a:lnTo>
                    <a:pt x="382" y="393"/>
                  </a:lnTo>
                  <a:cubicBezTo>
                    <a:pt x="376" y="399"/>
                    <a:pt x="363" y="402"/>
                    <a:pt x="344" y="402"/>
                  </a:cubicBezTo>
                  <a:cubicBezTo>
                    <a:pt x="325" y="402"/>
                    <a:pt x="300" y="399"/>
                    <a:pt x="268" y="393"/>
                  </a:cubicBezTo>
                  <a:lnTo>
                    <a:pt x="230" y="431"/>
                  </a:lnTo>
                  <a:cubicBezTo>
                    <a:pt x="217" y="443"/>
                    <a:pt x="217" y="456"/>
                    <a:pt x="204" y="469"/>
                  </a:cubicBezTo>
                  <a:lnTo>
                    <a:pt x="153" y="571"/>
                  </a:lnTo>
                  <a:lnTo>
                    <a:pt x="115" y="762"/>
                  </a:lnTo>
                  <a:cubicBezTo>
                    <a:pt x="77" y="889"/>
                    <a:pt x="64" y="1004"/>
                    <a:pt x="51" y="1131"/>
                  </a:cubicBezTo>
                  <a:cubicBezTo>
                    <a:pt x="13" y="1360"/>
                    <a:pt x="0" y="1602"/>
                    <a:pt x="0" y="1844"/>
                  </a:cubicBezTo>
                  <a:cubicBezTo>
                    <a:pt x="0" y="2315"/>
                    <a:pt x="13" y="2799"/>
                    <a:pt x="64" y="3270"/>
                  </a:cubicBezTo>
                  <a:cubicBezTo>
                    <a:pt x="115" y="3754"/>
                    <a:pt x="191" y="4225"/>
                    <a:pt x="319" y="4696"/>
                  </a:cubicBezTo>
                  <a:cubicBezTo>
                    <a:pt x="382" y="4913"/>
                    <a:pt x="446" y="5155"/>
                    <a:pt x="561" y="5371"/>
                  </a:cubicBezTo>
                  <a:cubicBezTo>
                    <a:pt x="624" y="5486"/>
                    <a:pt x="663" y="5600"/>
                    <a:pt x="764" y="5715"/>
                  </a:cubicBezTo>
                  <a:cubicBezTo>
                    <a:pt x="815" y="5753"/>
                    <a:pt x="854" y="5804"/>
                    <a:pt x="917" y="5855"/>
                  </a:cubicBezTo>
                  <a:cubicBezTo>
                    <a:pt x="981" y="5893"/>
                    <a:pt x="1045" y="5919"/>
                    <a:pt x="1108" y="5932"/>
                  </a:cubicBezTo>
                  <a:cubicBezTo>
                    <a:pt x="1592" y="6059"/>
                    <a:pt x="2063" y="6135"/>
                    <a:pt x="2547" y="6199"/>
                  </a:cubicBezTo>
                  <a:cubicBezTo>
                    <a:pt x="2710" y="6217"/>
                    <a:pt x="2874" y="6223"/>
                    <a:pt x="3039" y="6223"/>
                  </a:cubicBezTo>
                  <a:cubicBezTo>
                    <a:pt x="3351" y="6223"/>
                    <a:pt x="3665" y="6198"/>
                    <a:pt x="3973" y="6173"/>
                  </a:cubicBezTo>
                  <a:cubicBezTo>
                    <a:pt x="4457" y="6123"/>
                    <a:pt x="4928" y="6072"/>
                    <a:pt x="5412" y="5982"/>
                  </a:cubicBezTo>
                  <a:cubicBezTo>
                    <a:pt x="5654" y="5932"/>
                    <a:pt x="5883" y="5868"/>
                    <a:pt x="6125" y="5766"/>
                  </a:cubicBezTo>
                  <a:cubicBezTo>
                    <a:pt x="6252" y="5728"/>
                    <a:pt x="6367" y="5677"/>
                    <a:pt x="6482" y="5600"/>
                  </a:cubicBezTo>
                  <a:cubicBezTo>
                    <a:pt x="6584" y="5537"/>
                    <a:pt x="6711" y="5422"/>
                    <a:pt x="6775" y="5282"/>
                  </a:cubicBezTo>
                  <a:lnTo>
                    <a:pt x="6813" y="5231"/>
                  </a:lnTo>
                  <a:lnTo>
                    <a:pt x="6825" y="5180"/>
                  </a:lnTo>
                  <a:cubicBezTo>
                    <a:pt x="6838" y="5155"/>
                    <a:pt x="6838" y="5117"/>
                    <a:pt x="6864" y="5091"/>
                  </a:cubicBezTo>
                  <a:cubicBezTo>
                    <a:pt x="6876" y="5040"/>
                    <a:pt x="6889" y="4977"/>
                    <a:pt x="6902" y="4913"/>
                  </a:cubicBezTo>
                  <a:cubicBezTo>
                    <a:pt x="6927" y="4786"/>
                    <a:pt x="6940" y="4671"/>
                    <a:pt x="6953" y="4544"/>
                  </a:cubicBezTo>
                  <a:cubicBezTo>
                    <a:pt x="6991" y="4314"/>
                    <a:pt x="7004" y="4072"/>
                    <a:pt x="7016" y="3831"/>
                  </a:cubicBezTo>
                  <a:lnTo>
                    <a:pt x="7093" y="3117"/>
                  </a:lnTo>
                  <a:cubicBezTo>
                    <a:pt x="7118" y="2876"/>
                    <a:pt x="7118" y="2634"/>
                    <a:pt x="7093" y="2404"/>
                  </a:cubicBezTo>
                  <a:cubicBezTo>
                    <a:pt x="7067" y="1921"/>
                    <a:pt x="7016" y="1449"/>
                    <a:pt x="6940" y="966"/>
                  </a:cubicBezTo>
                  <a:cubicBezTo>
                    <a:pt x="6902" y="724"/>
                    <a:pt x="6864" y="507"/>
                    <a:pt x="6775" y="252"/>
                  </a:cubicBezTo>
                  <a:lnTo>
                    <a:pt x="6736" y="151"/>
                  </a:lnTo>
                  <a:cubicBezTo>
                    <a:pt x="6736" y="138"/>
                    <a:pt x="6711" y="112"/>
                    <a:pt x="6698" y="87"/>
                  </a:cubicBezTo>
                  <a:cubicBezTo>
                    <a:pt x="6673" y="61"/>
                    <a:pt x="6647" y="49"/>
                    <a:pt x="6584" y="11"/>
                  </a:cubicBezTo>
                  <a:cubicBezTo>
                    <a:pt x="6571" y="4"/>
                    <a:pt x="6552" y="1"/>
                    <a:pt x="6533"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66"/>
            <p:cNvSpPr/>
            <p:nvPr/>
          </p:nvSpPr>
          <p:spPr>
            <a:xfrm>
              <a:off x="4222881" y="3534312"/>
              <a:ext cx="46562" cy="7053"/>
            </a:xfrm>
            <a:custGeom>
              <a:rect b="b" l="l" r="r" t="t"/>
              <a:pathLst>
                <a:path extrusionOk="0" h="191" w="1261">
                  <a:moveTo>
                    <a:pt x="591" y="0"/>
                  </a:moveTo>
                  <a:cubicBezTo>
                    <a:pt x="403" y="0"/>
                    <a:pt x="220" y="16"/>
                    <a:pt x="64" y="80"/>
                  </a:cubicBezTo>
                  <a:cubicBezTo>
                    <a:pt x="0" y="93"/>
                    <a:pt x="13" y="182"/>
                    <a:pt x="77" y="182"/>
                  </a:cubicBezTo>
                  <a:cubicBezTo>
                    <a:pt x="132" y="188"/>
                    <a:pt x="190" y="190"/>
                    <a:pt x="248" y="190"/>
                  </a:cubicBezTo>
                  <a:cubicBezTo>
                    <a:pt x="578" y="190"/>
                    <a:pt x="945" y="109"/>
                    <a:pt x="1248" y="55"/>
                  </a:cubicBezTo>
                  <a:cubicBezTo>
                    <a:pt x="1261" y="55"/>
                    <a:pt x="1261" y="17"/>
                    <a:pt x="1248" y="17"/>
                  </a:cubicBezTo>
                  <a:cubicBezTo>
                    <a:pt x="1222" y="17"/>
                    <a:pt x="1195" y="18"/>
                    <a:pt x="1168" y="18"/>
                  </a:cubicBezTo>
                  <a:cubicBezTo>
                    <a:pt x="987" y="18"/>
                    <a:pt x="786" y="0"/>
                    <a:pt x="591"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66"/>
            <p:cNvSpPr/>
            <p:nvPr/>
          </p:nvSpPr>
          <p:spPr>
            <a:xfrm>
              <a:off x="4228974" y="3550891"/>
              <a:ext cx="45196" cy="10487"/>
            </a:xfrm>
            <a:custGeom>
              <a:rect b="b" l="l" r="r" t="t"/>
              <a:pathLst>
                <a:path extrusionOk="0" h="284" w="1224">
                  <a:moveTo>
                    <a:pt x="1185" y="0"/>
                  </a:moveTo>
                  <a:cubicBezTo>
                    <a:pt x="828" y="39"/>
                    <a:pt x="446" y="115"/>
                    <a:pt x="64" y="191"/>
                  </a:cubicBezTo>
                  <a:cubicBezTo>
                    <a:pt x="1" y="204"/>
                    <a:pt x="13" y="281"/>
                    <a:pt x="77" y="281"/>
                  </a:cubicBezTo>
                  <a:cubicBezTo>
                    <a:pt x="109" y="283"/>
                    <a:pt x="141" y="284"/>
                    <a:pt x="174" y="284"/>
                  </a:cubicBezTo>
                  <a:cubicBezTo>
                    <a:pt x="516" y="284"/>
                    <a:pt x="882" y="166"/>
                    <a:pt x="1185" y="26"/>
                  </a:cubicBezTo>
                  <a:cubicBezTo>
                    <a:pt x="1223" y="26"/>
                    <a:pt x="1210" y="0"/>
                    <a:pt x="1185"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66"/>
            <p:cNvSpPr/>
            <p:nvPr/>
          </p:nvSpPr>
          <p:spPr>
            <a:xfrm>
              <a:off x="4220518" y="3576295"/>
              <a:ext cx="61148" cy="10376"/>
            </a:xfrm>
            <a:custGeom>
              <a:rect b="b" l="l" r="r" t="t"/>
              <a:pathLst>
                <a:path extrusionOk="0" h="281" w="1656">
                  <a:moveTo>
                    <a:pt x="1643" y="0"/>
                  </a:moveTo>
                  <a:cubicBezTo>
                    <a:pt x="1096" y="76"/>
                    <a:pt x="573" y="140"/>
                    <a:pt x="26" y="217"/>
                  </a:cubicBezTo>
                  <a:cubicBezTo>
                    <a:pt x="0" y="217"/>
                    <a:pt x="0" y="280"/>
                    <a:pt x="51" y="280"/>
                  </a:cubicBezTo>
                  <a:cubicBezTo>
                    <a:pt x="71" y="281"/>
                    <a:pt x="91" y="281"/>
                    <a:pt x="110" y="281"/>
                  </a:cubicBezTo>
                  <a:cubicBezTo>
                    <a:pt x="626" y="281"/>
                    <a:pt x="1153" y="123"/>
                    <a:pt x="1656" y="13"/>
                  </a:cubicBezTo>
                  <a:cubicBezTo>
                    <a:pt x="1656" y="13"/>
                    <a:pt x="1656" y="0"/>
                    <a:pt x="164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66"/>
            <p:cNvSpPr/>
            <p:nvPr/>
          </p:nvSpPr>
          <p:spPr>
            <a:xfrm>
              <a:off x="4220518" y="3600666"/>
              <a:ext cx="58711" cy="14844"/>
            </a:xfrm>
            <a:custGeom>
              <a:rect b="b" l="l" r="r" t="t"/>
              <a:pathLst>
                <a:path extrusionOk="0" h="402" w="1590">
                  <a:moveTo>
                    <a:pt x="1553" y="0"/>
                  </a:moveTo>
                  <a:cubicBezTo>
                    <a:pt x="1549" y="0"/>
                    <a:pt x="1545" y="1"/>
                    <a:pt x="1541" y="2"/>
                  </a:cubicBezTo>
                  <a:cubicBezTo>
                    <a:pt x="1325" y="15"/>
                    <a:pt x="1108" y="66"/>
                    <a:pt x="892" y="117"/>
                  </a:cubicBezTo>
                  <a:cubicBezTo>
                    <a:pt x="624" y="180"/>
                    <a:pt x="319" y="180"/>
                    <a:pt x="51" y="270"/>
                  </a:cubicBezTo>
                  <a:cubicBezTo>
                    <a:pt x="0" y="295"/>
                    <a:pt x="0" y="333"/>
                    <a:pt x="51" y="359"/>
                  </a:cubicBezTo>
                  <a:cubicBezTo>
                    <a:pt x="144" y="389"/>
                    <a:pt x="248" y="402"/>
                    <a:pt x="359" y="402"/>
                  </a:cubicBezTo>
                  <a:cubicBezTo>
                    <a:pt x="768" y="402"/>
                    <a:pt x="1266" y="223"/>
                    <a:pt x="1567" y="53"/>
                  </a:cubicBezTo>
                  <a:cubicBezTo>
                    <a:pt x="1589" y="42"/>
                    <a:pt x="1582" y="0"/>
                    <a:pt x="155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66"/>
            <p:cNvSpPr/>
            <p:nvPr/>
          </p:nvSpPr>
          <p:spPr>
            <a:xfrm>
              <a:off x="4222881" y="3623264"/>
              <a:ext cx="51289" cy="8197"/>
            </a:xfrm>
            <a:custGeom>
              <a:rect b="b" l="l" r="r" t="t"/>
              <a:pathLst>
                <a:path extrusionOk="0" h="222" w="1389">
                  <a:moveTo>
                    <a:pt x="805" y="0"/>
                  </a:moveTo>
                  <a:cubicBezTo>
                    <a:pt x="554" y="0"/>
                    <a:pt x="299" y="35"/>
                    <a:pt x="64" y="78"/>
                  </a:cubicBezTo>
                  <a:cubicBezTo>
                    <a:pt x="0" y="91"/>
                    <a:pt x="0" y="192"/>
                    <a:pt x="64" y="205"/>
                  </a:cubicBezTo>
                  <a:cubicBezTo>
                    <a:pt x="140" y="217"/>
                    <a:pt x="218" y="222"/>
                    <a:pt x="297" y="222"/>
                  </a:cubicBezTo>
                  <a:cubicBezTo>
                    <a:pt x="650" y="222"/>
                    <a:pt x="1021" y="124"/>
                    <a:pt x="1375" y="103"/>
                  </a:cubicBezTo>
                  <a:cubicBezTo>
                    <a:pt x="1388" y="103"/>
                    <a:pt x="1388" y="78"/>
                    <a:pt x="1375" y="78"/>
                  </a:cubicBezTo>
                  <a:cubicBezTo>
                    <a:pt x="1196" y="22"/>
                    <a:pt x="1002" y="0"/>
                    <a:pt x="805"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66"/>
            <p:cNvSpPr/>
            <p:nvPr/>
          </p:nvSpPr>
          <p:spPr>
            <a:xfrm>
              <a:off x="4229934" y="3645382"/>
              <a:ext cx="37036" cy="10450"/>
            </a:xfrm>
            <a:custGeom>
              <a:rect b="b" l="l" r="r" t="t"/>
              <a:pathLst>
                <a:path extrusionOk="0" h="283" w="1003">
                  <a:moveTo>
                    <a:pt x="968" y="1"/>
                  </a:moveTo>
                  <a:cubicBezTo>
                    <a:pt x="802" y="52"/>
                    <a:pt x="624" y="77"/>
                    <a:pt x="433" y="77"/>
                  </a:cubicBezTo>
                  <a:cubicBezTo>
                    <a:pt x="306" y="103"/>
                    <a:pt x="127" y="65"/>
                    <a:pt x="38" y="166"/>
                  </a:cubicBezTo>
                  <a:cubicBezTo>
                    <a:pt x="0" y="192"/>
                    <a:pt x="13" y="243"/>
                    <a:pt x="51" y="256"/>
                  </a:cubicBezTo>
                  <a:cubicBezTo>
                    <a:pt x="91" y="276"/>
                    <a:pt x="132" y="283"/>
                    <a:pt x="174" y="283"/>
                  </a:cubicBezTo>
                  <a:cubicBezTo>
                    <a:pt x="266" y="283"/>
                    <a:pt x="362" y="248"/>
                    <a:pt x="459" y="230"/>
                  </a:cubicBezTo>
                  <a:cubicBezTo>
                    <a:pt x="637" y="179"/>
                    <a:pt x="828" y="115"/>
                    <a:pt x="993" y="26"/>
                  </a:cubicBezTo>
                  <a:cubicBezTo>
                    <a:pt x="995" y="28"/>
                    <a:pt x="996" y="29"/>
                    <a:pt x="997" y="29"/>
                  </a:cubicBezTo>
                  <a:cubicBezTo>
                    <a:pt x="1002" y="29"/>
                    <a:pt x="990" y="1"/>
                    <a:pt x="968"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66"/>
            <p:cNvSpPr/>
            <p:nvPr/>
          </p:nvSpPr>
          <p:spPr>
            <a:xfrm>
              <a:off x="4234624" y="3657604"/>
              <a:ext cx="51769" cy="20272"/>
            </a:xfrm>
            <a:custGeom>
              <a:rect b="b" l="l" r="r" t="t"/>
              <a:pathLst>
                <a:path extrusionOk="0" h="549" w="1402">
                  <a:moveTo>
                    <a:pt x="1401" y="1"/>
                  </a:moveTo>
                  <a:lnTo>
                    <a:pt x="1401" y="1"/>
                  </a:lnTo>
                  <a:cubicBezTo>
                    <a:pt x="968" y="192"/>
                    <a:pt x="459" y="230"/>
                    <a:pt x="51" y="447"/>
                  </a:cubicBezTo>
                  <a:cubicBezTo>
                    <a:pt x="0" y="485"/>
                    <a:pt x="13" y="548"/>
                    <a:pt x="77" y="548"/>
                  </a:cubicBezTo>
                  <a:cubicBezTo>
                    <a:pt x="548" y="536"/>
                    <a:pt x="1032" y="281"/>
                    <a:pt x="1401"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66"/>
            <p:cNvSpPr/>
            <p:nvPr/>
          </p:nvSpPr>
          <p:spPr>
            <a:xfrm>
              <a:off x="4238870" y="3678246"/>
              <a:ext cx="52581" cy="15693"/>
            </a:xfrm>
            <a:custGeom>
              <a:rect b="b" l="l" r="r" t="t"/>
              <a:pathLst>
                <a:path extrusionOk="0" h="425" w="1424">
                  <a:moveTo>
                    <a:pt x="1395" y="1"/>
                  </a:moveTo>
                  <a:cubicBezTo>
                    <a:pt x="1392" y="1"/>
                    <a:pt x="1390" y="1"/>
                    <a:pt x="1388" y="2"/>
                  </a:cubicBezTo>
                  <a:cubicBezTo>
                    <a:pt x="1172" y="53"/>
                    <a:pt x="968" y="117"/>
                    <a:pt x="764" y="180"/>
                  </a:cubicBezTo>
                  <a:cubicBezTo>
                    <a:pt x="522" y="244"/>
                    <a:pt x="280" y="270"/>
                    <a:pt x="51" y="333"/>
                  </a:cubicBezTo>
                  <a:cubicBezTo>
                    <a:pt x="0" y="359"/>
                    <a:pt x="13" y="422"/>
                    <a:pt x="64" y="422"/>
                  </a:cubicBezTo>
                  <a:cubicBezTo>
                    <a:pt x="86" y="424"/>
                    <a:pt x="108" y="424"/>
                    <a:pt x="130" y="424"/>
                  </a:cubicBezTo>
                  <a:cubicBezTo>
                    <a:pt x="556" y="424"/>
                    <a:pt x="1001" y="199"/>
                    <a:pt x="1401" y="66"/>
                  </a:cubicBezTo>
                  <a:cubicBezTo>
                    <a:pt x="1424" y="54"/>
                    <a:pt x="1415" y="1"/>
                    <a:pt x="1395"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66"/>
            <p:cNvSpPr/>
            <p:nvPr/>
          </p:nvSpPr>
          <p:spPr>
            <a:xfrm>
              <a:off x="4424123" y="3511861"/>
              <a:ext cx="22598" cy="9416"/>
            </a:xfrm>
            <a:custGeom>
              <a:rect b="b" l="l" r="r" t="t"/>
              <a:pathLst>
                <a:path extrusionOk="0" h="255" w="612">
                  <a:moveTo>
                    <a:pt x="344" y="1"/>
                  </a:moveTo>
                  <a:cubicBezTo>
                    <a:pt x="255" y="1"/>
                    <a:pt x="153" y="26"/>
                    <a:pt x="64" y="64"/>
                  </a:cubicBezTo>
                  <a:cubicBezTo>
                    <a:pt x="0" y="102"/>
                    <a:pt x="0" y="230"/>
                    <a:pt x="76" y="243"/>
                  </a:cubicBezTo>
                  <a:cubicBezTo>
                    <a:pt x="116" y="250"/>
                    <a:pt x="157" y="255"/>
                    <a:pt x="198" y="255"/>
                  </a:cubicBezTo>
                  <a:cubicBezTo>
                    <a:pt x="353" y="255"/>
                    <a:pt x="508" y="195"/>
                    <a:pt x="598" y="64"/>
                  </a:cubicBezTo>
                  <a:cubicBezTo>
                    <a:pt x="611" y="52"/>
                    <a:pt x="611" y="52"/>
                    <a:pt x="598" y="52"/>
                  </a:cubicBezTo>
                  <a:cubicBezTo>
                    <a:pt x="573" y="52"/>
                    <a:pt x="535" y="39"/>
                    <a:pt x="509" y="26"/>
                  </a:cubicBezTo>
                  <a:cubicBezTo>
                    <a:pt x="458" y="1"/>
                    <a:pt x="407" y="1"/>
                    <a:pt x="344"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66"/>
            <p:cNvSpPr/>
            <p:nvPr/>
          </p:nvSpPr>
          <p:spPr>
            <a:xfrm>
              <a:off x="4398719" y="3519394"/>
              <a:ext cx="14622" cy="7791"/>
            </a:xfrm>
            <a:custGeom>
              <a:rect b="b" l="l" r="r" t="t"/>
              <a:pathLst>
                <a:path extrusionOk="0" h="211" w="396">
                  <a:moveTo>
                    <a:pt x="128" y="0"/>
                  </a:moveTo>
                  <a:cubicBezTo>
                    <a:pt x="102" y="0"/>
                    <a:pt x="90" y="26"/>
                    <a:pt x="64" y="39"/>
                  </a:cubicBezTo>
                  <a:lnTo>
                    <a:pt x="26" y="77"/>
                  </a:lnTo>
                  <a:cubicBezTo>
                    <a:pt x="0" y="102"/>
                    <a:pt x="0" y="140"/>
                    <a:pt x="26" y="166"/>
                  </a:cubicBezTo>
                  <a:cubicBezTo>
                    <a:pt x="58" y="198"/>
                    <a:pt x="93" y="210"/>
                    <a:pt x="131" y="210"/>
                  </a:cubicBezTo>
                  <a:cubicBezTo>
                    <a:pt x="169" y="210"/>
                    <a:pt x="211" y="198"/>
                    <a:pt x="255" y="179"/>
                  </a:cubicBezTo>
                  <a:lnTo>
                    <a:pt x="344" y="140"/>
                  </a:lnTo>
                  <a:cubicBezTo>
                    <a:pt x="370" y="115"/>
                    <a:pt x="382" y="115"/>
                    <a:pt x="382" y="102"/>
                  </a:cubicBezTo>
                  <a:cubicBezTo>
                    <a:pt x="382" y="102"/>
                    <a:pt x="382" y="89"/>
                    <a:pt x="395" y="77"/>
                  </a:cubicBezTo>
                  <a:cubicBezTo>
                    <a:pt x="395" y="51"/>
                    <a:pt x="395" y="51"/>
                    <a:pt x="382" y="51"/>
                  </a:cubicBezTo>
                  <a:cubicBezTo>
                    <a:pt x="370" y="39"/>
                    <a:pt x="344" y="26"/>
                    <a:pt x="331" y="26"/>
                  </a:cubicBezTo>
                  <a:cubicBezTo>
                    <a:pt x="306" y="0"/>
                    <a:pt x="268" y="0"/>
                    <a:pt x="242"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6"/>
            <p:cNvSpPr/>
            <p:nvPr/>
          </p:nvSpPr>
          <p:spPr>
            <a:xfrm>
              <a:off x="4354040" y="3524563"/>
              <a:ext cx="26844" cy="7237"/>
            </a:xfrm>
            <a:custGeom>
              <a:rect b="b" l="l" r="r" t="t"/>
              <a:pathLst>
                <a:path extrusionOk="0" h="196" w="727">
                  <a:moveTo>
                    <a:pt x="395" y="0"/>
                  </a:moveTo>
                  <a:cubicBezTo>
                    <a:pt x="281" y="0"/>
                    <a:pt x="141" y="0"/>
                    <a:pt x="39" y="39"/>
                  </a:cubicBezTo>
                  <a:cubicBezTo>
                    <a:pt x="1" y="77"/>
                    <a:pt x="1" y="153"/>
                    <a:pt x="39" y="166"/>
                  </a:cubicBezTo>
                  <a:cubicBezTo>
                    <a:pt x="87" y="187"/>
                    <a:pt x="136" y="195"/>
                    <a:pt x="184" y="195"/>
                  </a:cubicBezTo>
                  <a:cubicBezTo>
                    <a:pt x="250" y="195"/>
                    <a:pt x="317" y="181"/>
                    <a:pt x="383" y="166"/>
                  </a:cubicBezTo>
                  <a:cubicBezTo>
                    <a:pt x="497" y="153"/>
                    <a:pt x="625" y="128"/>
                    <a:pt x="714" y="64"/>
                  </a:cubicBezTo>
                  <a:cubicBezTo>
                    <a:pt x="727" y="64"/>
                    <a:pt x="727" y="39"/>
                    <a:pt x="714" y="39"/>
                  </a:cubicBezTo>
                  <a:cubicBezTo>
                    <a:pt x="625" y="0"/>
                    <a:pt x="510" y="0"/>
                    <a:pt x="395"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66"/>
            <p:cNvSpPr/>
            <p:nvPr/>
          </p:nvSpPr>
          <p:spPr>
            <a:xfrm>
              <a:off x="4310320" y="3527776"/>
              <a:ext cx="24961" cy="4874"/>
            </a:xfrm>
            <a:custGeom>
              <a:rect b="b" l="l" r="r" t="t"/>
              <a:pathLst>
                <a:path extrusionOk="0" h="132" w="676">
                  <a:moveTo>
                    <a:pt x="176" y="1"/>
                  </a:moveTo>
                  <a:cubicBezTo>
                    <a:pt x="135" y="1"/>
                    <a:pt x="95" y="4"/>
                    <a:pt x="51" y="15"/>
                  </a:cubicBezTo>
                  <a:cubicBezTo>
                    <a:pt x="1" y="41"/>
                    <a:pt x="1" y="104"/>
                    <a:pt x="51" y="117"/>
                  </a:cubicBezTo>
                  <a:cubicBezTo>
                    <a:pt x="84" y="128"/>
                    <a:pt x="123" y="132"/>
                    <a:pt x="165" y="132"/>
                  </a:cubicBezTo>
                  <a:cubicBezTo>
                    <a:pt x="222" y="132"/>
                    <a:pt x="286" y="124"/>
                    <a:pt x="344" y="117"/>
                  </a:cubicBezTo>
                  <a:cubicBezTo>
                    <a:pt x="446" y="104"/>
                    <a:pt x="548" y="79"/>
                    <a:pt x="663" y="79"/>
                  </a:cubicBezTo>
                  <a:cubicBezTo>
                    <a:pt x="675" y="79"/>
                    <a:pt x="675" y="53"/>
                    <a:pt x="663" y="53"/>
                  </a:cubicBezTo>
                  <a:cubicBezTo>
                    <a:pt x="548" y="41"/>
                    <a:pt x="446" y="15"/>
                    <a:pt x="344" y="15"/>
                  </a:cubicBezTo>
                  <a:cubicBezTo>
                    <a:pt x="286" y="8"/>
                    <a:pt x="231" y="1"/>
                    <a:pt x="176"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66"/>
            <p:cNvSpPr/>
            <p:nvPr/>
          </p:nvSpPr>
          <p:spPr>
            <a:xfrm>
              <a:off x="4269887" y="3525930"/>
              <a:ext cx="25441" cy="7348"/>
            </a:xfrm>
            <a:custGeom>
              <a:rect b="b" l="l" r="r" t="t"/>
              <a:pathLst>
                <a:path extrusionOk="0" h="199" w="689">
                  <a:moveTo>
                    <a:pt x="291" y="1"/>
                  </a:moveTo>
                  <a:cubicBezTo>
                    <a:pt x="209" y="1"/>
                    <a:pt x="133" y="7"/>
                    <a:pt x="51" y="53"/>
                  </a:cubicBezTo>
                  <a:cubicBezTo>
                    <a:pt x="0" y="91"/>
                    <a:pt x="0" y="154"/>
                    <a:pt x="51" y="167"/>
                  </a:cubicBezTo>
                  <a:cubicBezTo>
                    <a:pt x="96" y="193"/>
                    <a:pt x="141" y="199"/>
                    <a:pt x="187" y="199"/>
                  </a:cubicBezTo>
                  <a:cubicBezTo>
                    <a:pt x="233" y="199"/>
                    <a:pt x="281" y="193"/>
                    <a:pt x="332" y="193"/>
                  </a:cubicBezTo>
                  <a:cubicBezTo>
                    <a:pt x="446" y="180"/>
                    <a:pt x="573" y="167"/>
                    <a:pt x="675" y="103"/>
                  </a:cubicBezTo>
                  <a:cubicBezTo>
                    <a:pt x="688" y="103"/>
                    <a:pt x="688" y="91"/>
                    <a:pt x="675" y="65"/>
                  </a:cubicBezTo>
                  <a:cubicBezTo>
                    <a:pt x="586" y="27"/>
                    <a:pt x="497" y="2"/>
                    <a:pt x="395" y="2"/>
                  </a:cubicBezTo>
                  <a:cubicBezTo>
                    <a:pt x="359" y="2"/>
                    <a:pt x="325" y="1"/>
                    <a:pt x="291"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66"/>
            <p:cNvSpPr/>
            <p:nvPr/>
          </p:nvSpPr>
          <p:spPr>
            <a:xfrm>
              <a:off x="4225208" y="3795778"/>
              <a:ext cx="37073" cy="14659"/>
            </a:xfrm>
            <a:custGeom>
              <a:rect b="b" l="l" r="r" t="t"/>
              <a:pathLst>
                <a:path extrusionOk="0" h="397" w="1004">
                  <a:moveTo>
                    <a:pt x="938" y="1"/>
                  </a:moveTo>
                  <a:cubicBezTo>
                    <a:pt x="935" y="1"/>
                    <a:pt x="933" y="1"/>
                    <a:pt x="930" y="3"/>
                  </a:cubicBezTo>
                  <a:cubicBezTo>
                    <a:pt x="765" y="41"/>
                    <a:pt x="625" y="104"/>
                    <a:pt x="459" y="168"/>
                  </a:cubicBezTo>
                  <a:cubicBezTo>
                    <a:pt x="319" y="206"/>
                    <a:pt x="166" y="206"/>
                    <a:pt x="39" y="295"/>
                  </a:cubicBezTo>
                  <a:cubicBezTo>
                    <a:pt x="1" y="321"/>
                    <a:pt x="1" y="385"/>
                    <a:pt x="52" y="385"/>
                  </a:cubicBezTo>
                  <a:cubicBezTo>
                    <a:pt x="85" y="393"/>
                    <a:pt x="119" y="396"/>
                    <a:pt x="153" y="396"/>
                  </a:cubicBezTo>
                  <a:cubicBezTo>
                    <a:pt x="275" y="396"/>
                    <a:pt x="400" y="351"/>
                    <a:pt x="510" y="321"/>
                  </a:cubicBezTo>
                  <a:cubicBezTo>
                    <a:pt x="688" y="270"/>
                    <a:pt x="841" y="194"/>
                    <a:pt x="969" y="79"/>
                  </a:cubicBezTo>
                  <a:cubicBezTo>
                    <a:pt x="1003" y="56"/>
                    <a:pt x="964" y="1"/>
                    <a:pt x="938"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66"/>
            <p:cNvSpPr/>
            <p:nvPr/>
          </p:nvSpPr>
          <p:spPr>
            <a:xfrm>
              <a:off x="4453405" y="3716168"/>
              <a:ext cx="23263" cy="18647"/>
            </a:xfrm>
            <a:custGeom>
              <a:rect b="b" l="l" r="r" t="t"/>
              <a:pathLst>
                <a:path extrusionOk="0" h="505" w="630">
                  <a:moveTo>
                    <a:pt x="511" y="1"/>
                  </a:moveTo>
                  <a:cubicBezTo>
                    <a:pt x="501" y="1"/>
                    <a:pt x="490" y="3"/>
                    <a:pt x="480" y="7"/>
                  </a:cubicBezTo>
                  <a:cubicBezTo>
                    <a:pt x="315" y="108"/>
                    <a:pt x="175" y="249"/>
                    <a:pt x="47" y="389"/>
                  </a:cubicBezTo>
                  <a:cubicBezTo>
                    <a:pt x="1" y="447"/>
                    <a:pt x="61" y="505"/>
                    <a:pt x="120" y="505"/>
                  </a:cubicBezTo>
                  <a:cubicBezTo>
                    <a:pt x="125" y="505"/>
                    <a:pt x="131" y="504"/>
                    <a:pt x="137" y="503"/>
                  </a:cubicBezTo>
                  <a:cubicBezTo>
                    <a:pt x="251" y="490"/>
                    <a:pt x="328" y="414"/>
                    <a:pt x="429" y="350"/>
                  </a:cubicBezTo>
                  <a:cubicBezTo>
                    <a:pt x="506" y="287"/>
                    <a:pt x="569" y="198"/>
                    <a:pt x="608" y="108"/>
                  </a:cubicBezTo>
                  <a:cubicBezTo>
                    <a:pt x="629" y="55"/>
                    <a:pt x="569" y="1"/>
                    <a:pt x="511"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66"/>
            <p:cNvSpPr/>
            <p:nvPr/>
          </p:nvSpPr>
          <p:spPr>
            <a:xfrm>
              <a:off x="4451153" y="3717201"/>
              <a:ext cx="36925" cy="39436"/>
            </a:xfrm>
            <a:custGeom>
              <a:rect b="b" l="l" r="r" t="t"/>
              <a:pathLst>
                <a:path extrusionOk="0" h="1068" w="1000">
                  <a:moveTo>
                    <a:pt x="934" y="1"/>
                  </a:moveTo>
                  <a:cubicBezTo>
                    <a:pt x="922" y="1"/>
                    <a:pt x="910" y="5"/>
                    <a:pt x="898" y="17"/>
                  </a:cubicBezTo>
                  <a:cubicBezTo>
                    <a:pt x="758" y="170"/>
                    <a:pt x="669" y="348"/>
                    <a:pt x="503" y="513"/>
                  </a:cubicBezTo>
                  <a:cubicBezTo>
                    <a:pt x="350" y="666"/>
                    <a:pt x="172" y="806"/>
                    <a:pt x="32" y="985"/>
                  </a:cubicBezTo>
                  <a:cubicBezTo>
                    <a:pt x="1" y="1026"/>
                    <a:pt x="21" y="1068"/>
                    <a:pt x="64" y="1068"/>
                  </a:cubicBezTo>
                  <a:cubicBezTo>
                    <a:pt x="73" y="1068"/>
                    <a:pt x="84" y="1066"/>
                    <a:pt x="96" y="1061"/>
                  </a:cubicBezTo>
                  <a:cubicBezTo>
                    <a:pt x="312" y="959"/>
                    <a:pt x="503" y="781"/>
                    <a:pt x="681" y="603"/>
                  </a:cubicBezTo>
                  <a:cubicBezTo>
                    <a:pt x="821" y="475"/>
                    <a:pt x="1000" y="259"/>
                    <a:pt x="987" y="42"/>
                  </a:cubicBezTo>
                  <a:cubicBezTo>
                    <a:pt x="987" y="25"/>
                    <a:pt x="962" y="1"/>
                    <a:pt x="934"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66"/>
            <p:cNvSpPr/>
            <p:nvPr/>
          </p:nvSpPr>
          <p:spPr>
            <a:xfrm>
              <a:off x="4490183" y="3727024"/>
              <a:ext cx="11890" cy="13145"/>
            </a:xfrm>
            <a:custGeom>
              <a:rect b="b" l="l" r="r" t="t"/>
              <a:pathLst>
                <a:path extrusionOk="0" h="356" w="322">
                  <a:moveTo>
                    <a:pt x="299" y="0"/>
                  </a:moveTo>
                  <a:cubicBezTo>
                    <a:pt x="292" y="0"/>
                    <a:pt x="284" y="2"/>
                    <a:pt x="274" y="5"/>
                  </a:cubicBezTo>
                  <a:cubicBezTo>
                    <a:pt x="159" y="44"/>
                    <a:pt x="70" y="146"/>
                    <a:pt x="19" y="260"/>
                  </a:cubicBezTo>
                  <a:cubicBezTo>
                    <a:pt x="0" y="308"/>
                    <a:pt x="38" y="355"/>
                    <a:pt x="79" y="355"/>
                  </a:cubicBezTo>
                  <a:cubicBezTo>
                    <a:pt x="93" y="355"/>
                    <a:pt x="108" y="349"/>
                    <a:pt x="121" y="337"/>
                  </a:cubicBezTo>
                  <a:cubicBezTo>
                    <a:pt x="197" y="260"/>
                    <a:pt x="261" y="146"/>
                    <a:pt x="312" y="31"/>
                  </a:cubicBezTo>
                  <a:cubicBezTo>
                    <a:pt x="321" y="12"/>
                    <a:pt x="317" y="0"/>
                    <a:pt x="29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66"/>
            <p:cNvSpPr/>
            <p:nvPr/>
          </p:nvSpPr>
          <p:spPr>
            <a:xfrm>
              <a:off x="4403889" y="3654798"/>
              <a:ext cx="13662" cy="11779"/>
            </a:xfrm>
            <a:custGeom>
              <a:rect b="b" l="l" r="r" t="t"/>
              <a:pathLst>
                <a:path extrusionOk="0" h="319" w="370">
                  <a:moveTo>
                    <a:pt x="293" y="1"/>
                  </a:moveTo>
                  <a:cubicBezTo>
                    <a:pt x="191" y="13"/>
                    <a:pt x="115" y="102"/>
                    <a:pt x="64" y="166"/>
                  </a:cubicBezTo>
                  <a:cubicBezTo>
                    <a:pt x="0" y="230"/>
                    <a:pt x="64" y="319"/>
                    <a:pt x="166" y="319"/>
                  </a:cubicBezTo>
                  <a:cubicBezTo>
                    <a:pt x="255" y="306"/>
                    <a:pt x="332" y="179"/>
                    <a:pt x="370" y="77"/>
                  </a:cubicBezTo>
                  <a:cubicBezTo>
                    <a:pt x="370" y="39"/>
                    <a:pt x="332" y="1"/>
                    <a:pt x="293"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66"/>
            <p:cNvSpPr/>
            <p:nvPr/>
          </p:nvSpPr>
          <p:spPr>
            <a:xfrm>
              <a:off x="4417662" y="3655426"/>
              <a:ext cx="15619" cy="19459"/>
            </a:xfrm>
            <a:custGeom>
              <a:rect b="b" l="l" r="r" t="t"/>
              <a:pathLst>
                <a:path extrusionOk="0" h="527" w="423">
                  <a:moveTo>
                    <a:pt x="366" y="0"/>
                  </a:moveTo>
                  <a:cubicBezTo>
                    <a:pt x="353" y="0"/>
                    <a:pt x="339" y="6"/>
                    <a:pt x="328" y="22"/>
                  </a:cubicBezTo>
                  <a:cubicBezTo>
                    <a:pt x="213" y="162"/>
                    <a:pt x="86" y="302"/>
                    <a:pt x="9" y="467"/>
                  </a:cubicBezTo>
                  <a:cubicBezTo>
                    <a:pt x="1" y="494"/>
                    <a:pt x="23" y="527"/>
                    <a:pt x="46" y="527"/>
                  </a:cubicBezTo>
                  <a:cubicBezTo>
                    <a:pt x="56" y="527"/>
                    <a:pt x="65" y="521"/>
                    <a:pt x="73" y="506"/>
                  </a:cubicBezTo>
                  <a:cubicBezTo>
                    <a:pt x="200" y="378"/>
                    <a:pt x="341" y="238"/>
                    <a:pt x="404" y="60"/>
                  </a:cubicBezTo>
                  <a:cubicBezTo>
                    <a:pt x="422" y="33"/>
                    <a:pt x="396" y="0"/>
                    <a:pt x="366"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66"/>
            <p:cNvSpPr/>
            <p:nvPr/>
          </p:nvSpPr>
          <p:spPr>
            <a:xfrm>
              <a:off x="4333841" y="3136075"/>
              <a:ext cx="20235" cy="5723"/>
            </a:xfrm>
            <a:custGeom>
              <a:rect b="b" l="l" r="r" t="t"/>
              <a:pathLst>
                <a:path extrusionOk="0" h="155" w="548">
                  <a:moveTo>
                    <a:pt x="326" y="1"/>
                  </a:moveTo>
                  <a:cubicBezTo>
                    <a:pt x="229" y="1"/>
                    <a:pt x="126" y="22"/>
                    <a:pt x="51" y="29"/>
                  </a:cubicBezTo>
                  <a:cubicBezTo>
                    <a:pt x="0" y="42"/>
                    <a:pt x="0" y="106"/>
                    <a:pt x="51" y="118"/>
                  </a:cubicBezTo>
                  <a:cubicBezTo>
                    <a:pt x="125" y="138"/>
                    <a:pt x="220" y="155"/>
                    <a:pt x="308" y="155"/>
                  </a:cubicBezTo>
                  <a:cubicBezTo>
                    <a:pt x="388" y="155"/>
                    <a:pt x="461" y="142"/>
                    <a:pt x="510" y="106"/>
                  </a:cubicBezTo>
                  <a:cubicBezTo>
                    <a:pt x="548" y="93"/>
                    <a:pt x="548" y="55"/>
                    <a:pt x="510" y="42"/>
                  </a:cubicBezTo>
                  <a:cubicBezTo>
                    <a:pt x="458" y="11"/>
                    <a:pt x="393" y="1"/>
                    <a:pt x="326"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66"/>
            <p:cNvSpPr/>
            <p:nvPr/>
          </p:nvSpPr>
          <p:spPr>
            <a:xfrm>
              <a:off x="4363935" y="3136112"/>
              <a:ext cx="12259" cy="5022"/>
            </a:xfrm>
            <a:custGeom>
              <a:rect b="b" l="l" r="r" t="t"/>
              <a:pathLst>
                <a:path extrusionOk="0" h="136" w="332">
                  <a:moveTo>
                    <a:pt x="217" y="1"/>
                  </a:moveTo>
                  <a:cubicBezTo>
                    <a:pt x="155" y="1"/>
                    <a:pt x="85" y="25"/>
                    <a:pt x="38" y="41"/>
                  </a:cubicBezTo>
                  <a:cubicBezTo>
                    <a:pt x="0" y="54"/>
                    <a:pt x="0" y="105"/>
                    <a:pt x="38" y="105"/>
                  </a:cubicBezTo>
                  <a:cubicBezTo>
                    <a:pt x="87" y="113"/>
                    <a:pt x="160" y="136"/>
                    <a:pt x="224" y="136"/>
                  </a:cubicBezTo>
                  <a:cubicBezTo>
                    <a:pt x="261" y="136"/>
                    <a:pt x="295" y="128"/>
                    <a:pt x="318" y="105"/>
                  </a:cubicBezTo>
                  <a:cubicBezTo>
                    <a:pt x="331" y="92"/>
                    <a:pt x="331" y="54"/>
                    <a:pt x="318" y="41"/>
                  </a:cubicBezTo>
                  <a:cubicBezTo>
                    <a:pt x="294" y="11"/>
                    <a:pt x="257" y="1"/>
                    <a:pt x="217"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66"/>
            <p:cNvSpPr/>
            <p:nvPr/>
          </p:nvSpPr>
          <p:spPr>
            <a:xfrm>
              <a:off x="4350273" y="3142721"/>
              <a:ext cx="14142" cy="6979"/>
            </a:xfrm>
            <a:custGeom>
              <a:rect b="b" l="l" r="r" t="t"/>
              <a:pathLst>
                <a:path extrusionOk="0" h="189" w="383">
                  <a:moveTo>
                    <a:pt x="180" y="1"/>
                  </a:moveTo>
                  <a:cubicBezTo>
                    <a:pt x="154" y="1"/>
                    <a:pt x="128" y="2"/>
                    <a:pt x="103" y="2"/>
                  </a:cubicBezTo>
                  <a:cubicBezTo>
                    <a:pt x="1" y="27"/>
                    <a:pt x="1" y="167"/>
                    <a:pt x="103" y="180"/>
                  </a:cubicBezTo>
                  <a:cubicBezTo>
                    <a:pt x="140" y="185"/>
                    <a:pt x="172" y="189"/>
                    <a:pt x="204" y="189"/>
                  </a:cubicBezTo>
                  <a:cubicBezTo>
                    <a:pt x="249" y="189"/>
                    <a:pt x="292" y="182"/>
                    <a:pt x="345" y="167"/>
                  </a:cubicBezTo>
                  <a:cubicBezTo>
                    <a:pt x="383" y="155"/>
                    <a:pt x="383" y="66"/>
                    <a:pt x="345" y="40"/>
                  </a:cubicBezTo>
                  <a:cubicBezTo>
                    <a:pt x="285" y="6"/>
                    <a:pt x="231" y="1"/>
                    <a:pt x="180"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66"/>
            <p:cNvSpPr/>
            <p:nvPr/>
          </p:nvSpPr>
          <p:spPr>
            <a:xfrm>
              <a:off x="4459535" y="3392741"/>
              <a:ext cx="14733" cy="10967"/>
            </a:xfrm>
            <a:custGeom>
              <a:rect b="b" l="l" r="r" t="t"/>
              <a:pathLst>
                <a:path extrusionOk="0" h="297" w="399">
                  <a:moveTo>
                    <a:pt x="113" y="1"/>
                  </a:moveTo>
                  <a:cubicBezTo>
                    <a:pt x="56" y="1"/>
                    <a:pt x="1" y="76"/>
                    <a:pt x="34" y="132"/>
                  </a:cubicBezTo>
                  <a:cubicBezTo>
                    <a:pt x="72" y="171"/>
                    <a:pt x="98" y="209"/>
                    <a:pt x="162" y="234"/>
                  </a:cubicBezTo>
                  <a:cubicBezTo>
                    <a:pt x="212" y="272"/>
                    <a:pt x="263" y="272"/>
                    <a:pt x="314" y="285"/>
                  </a:cubicBezTo>
                  <a:cubicBezTo>
                    <a:pt x="328" y="293"/>
                    <a:pt x="340" y="297"/>
                    <a:pt x="350" y="297"/>
                  </a:cubicBezTo>
                  <a:cubicBezTo>
                    <a:pt x="387" y="297"/>
                    <a:pt x="398" y="249"/>
                    <a:pt x="378" y="209"/>
                  </a:cubicBezTo>
                  <a:cubicBezTo>
                    <a:pt x="327" y="94"/>
                    <a:pt x="251" y="43"/>
                    <a:pt x="136" y="5"/>
                  </a:cubicBezTo>
                  <a:cubicBezTo>
                    <a:pt x="128" y="2"/>
                    <a:pt x="121" y="1"/>
                    <a:pt x="113"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66"/>
            <p:cNvSpPr/>
            <p:nvPr/>
          </p:nvSpPr>
          <p:spPr>
            <a:xfrm>
              <a:off x="4483795" y="3402600"/>
              <a:ext cx="16986" cy="10597"/>
            </a:xfrm>
            <a:custGeom>
              <a:rect b="b" l="l" r="r" t="t"/>
              <a:pathLst>
                <a:path extrusionOk="0" h="287" w="460">
                  <a:moveTo>
                    <a:pt x="98" y="1"/>
                  </a:moveTo>
                  <a:cubicBezTo>
                    <a:pt x="41" y="1"/>
                    <a:pt x="1" y="94"/>
                    <a:pt x="52" y="146"/>
                  </a:cubicBezTo>
                  <a:cubicBezTo>
                    <a:pt x="114" y="225"/>
                    <a:pt x="213" y="286"/>
                    <a:pt x="310" y="286"/>
                  </a:cubicBezTo>
                  <a:cubicBezTo>
                    <a:pt x="353" y="286"/>
                    <a:pt x="395" y="275"/>
                    <a:pt x="434" y="247"/>
                  </a:cubicBezTo>
                  <a:cubicBezTo>
                    <a:pt x="447" y="222"/>
                    <a:pt x="460" y="184"/>
                    <a:pt x="434" y="146"/>
                  </a:cubicBezTo>
                  <a:cubicBezTo>
                    <a:pt x="383" y="120"/>
                    <a:pt x="358" y="95"/>
                    <a:pt x="307" y="82"/>
                  </a:cubicBezTo>
                  <a:cubicBezTo>
                    <a:pt x="243" y="69"/>
                    <a:pt x="192" y="56"/>
                    <a:pt x="141" y="18"/>
                  </a:cubicBezTo>
                  <a:cubicBezTo>
                    <a:pt x="127" y="6"/>
                    <a:pt x="112" y="1"/>
                    <a:pt x="98"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66"/>
            <p:cNvSpPr/>
            <p:nvPr/>
          </p:nvSpPr>
          <p:spPr>
            <a:xfrm>
              <a:off x="4485715" y="3418589"/>
              <a:ext cx="14142" cy="5797"/>
            </a:xfrm>
            <a:custGeom>
              <a:rect b="b" l="l" r="r" t="t"/>
              <a:pathLst>
                <a:path extrusionOk="0" h="157" w="383">
                  <a:moveTo>
                    <a:pt x="215" y="0"/>
                  </a:moveTo>
                  <a:cubicBezTo>
                    <a:pt x="165" y="0"/>
                    <a:pt x="113" y="11"/>
                    <a:pt x="64" y="18"/>
                  </a:cubicBezTo>
                  <a:cubicBezTo>
                    <a:pt x="0" y="31"/>
                    <a:pt x="0" y="133"/>
                    <a:pt x="64" y="145"/>
                  </a:cubicBezTo>
                  <a:cubicBezTo>
                    <a:pt x="104" y="151"/>
                    <a:pt x="143" y="157"/>
                    <a:pt x="183" y="157"/>
                  </a:cubicBezTo>
                  <a:cubicBezTo>
                    <a:pt x="233" y="157"/>
                    <a:pt x="282" y="148"/>
                    <a:pt x="331" y="120"/>
                  </a:cubicBezTo>
                  <a:cubicBezTo>
                    <a:pt x="382" y="107"/>
                    <a:pt x="382" y="44"/>
                    <a:pt x="331" y="31"/>
                  </a:cubicBezTo>
                  <a:cubicBezTo>
                    <a:pt x="297" y="8"/>
                    <a:pt x="257" y="0"/>
                    <a:pt x="215"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2" name="Google Shape;1952;p66"/>
          <p:cNvGrpSpPr/>
          <p:nvPr/>
        </p:nvGrpSpPr>
        <p:grpSpPr>
          <a:xfrm>
            <a:off x="2863737" y="3179577"/>
            <a:ext cx="1056908" cy="1194745"/>
            <a:chOff x="4881589" y="4092729"/>
            <a:chExt cx="474929" cy="447236"/>
          </a:xfrm>
        </p:grpSpPr>
        <p:sp>
          <p:nvSpPr>
            <p:cNvPr id="1953" name="Google Shape;1953;p66"/>
            <p:cNvSpPr/>
            <p:nvPr/>
          </p:nvSpPr>
          <p:spPr>
            <a:xfrm>
              <a:off x="4881589" y="4092729"/>
              <a:ext cx="474929" cy="447236"/>
            </a:xfrm>
            <a:custGeom>
              <a:rect b="b" l="l" r="r" t="t"/>
              <a:pathLst>
                <a:path extrusionOk="0" h="12112" w="12862">
                  <a:moveTo>
                    <a:pt x="5565" y="2122"/>
                  </a:moveTo>
                  <a:lnTo>
                    <a:pt x="5565" y="2122"/>
                  </a:lnTo>
                  <a:cubicBezTo>
                    <a:pt x="5654" y="2147"/>
                    <a:pt x="5718" y="2185"/>
                    <a:pt x="5794" y="2211"/>
                  </a:cubicBezTo>
                  <a:cubicBezTo>
                    <a:pt x="5896" y="2262"/>
                    <a:pt x="6011" y="2325"/>
                    <a:pt x="6113" y="2325"/>
                  </a:cubicBezTo>
                  <a:cubicBezTo>
                    <a:pt x="6074" y="2415"/>
                    <a:pt x="6024" y="2529"/>
                    <a:pt x="5973" y="2644"/>
                  </a:cubicBezTo>
                  <a:cubicBezTo>
                    <a:pt x="5845" y="2542"/>
                    <a:pt x="5756" y="2440"/>
                    <a:pt x="5654" y="2274"/>
                  </a:cubicBezTo>
                  <a:cubicBezTo>
                    <a:pt x="5629" y="2224"/>
                    <a:pt x="5591" y="2160"/>
                    <a:pt x="5565" y="2122"/>
                  </a:cubicBezTo>
                  <a:close/>
                  <a:moveTo>
                    <a:pt x="10379" y="200"/>
                  </a:moveTo>
                  <a:cubicBezTo>
                    <a:pt x="10768" y="200"/>
                    <a:pt x="11158" y="260"/>
                    <a:pt x="11486" y="454"/>
                  </a:cubicBezTo>
                  <a:cubicBezTo>
                    <a:pt x="11894" y="696"/>
                    <a:pt x="12454" y="1014"/>
                    <a:pt x="12581" y="1510"/>
                  </a:cubicBezTo>
                  <a:cubicBezTo>
                    <a:pt x="12645" y="1778"/>
                    <a:pt x="12518" y="2020"/>
                    <a:pt x="12212" y="2058"/>
                  </a:cubicBezTo>
                  <a:cubicBezTo>
                    <a:pt x="12131" y="2066"/>
                    <a:pt x="12033" y="2076"/>
                    <a:pt x="11933" y="2076"/>
                  </a:cubicBezTo>
                  <a:cubicBezTo>
                    <a:pt x="11721" y="2076"/>
                    <a:pt x="11501" y="2032"/>
                    <a:pt x="11422" y="1842"/>
                  </a:cubicBezTo>
                  <a:cubicBezTo>
                    <a:pt x="11321" y="1651"/>
                    <a:pt x="11448" y="1447"/>
                    <a:pt x="11308" y="1269"/>
                  </a:cubicBezTo>
                  <a:cubicBezTo>
                    <a:pt x="11193" y="1128"/>
                    <a:pt x="11002" y="1065"/>
                    <a:pt x="10824" y="1039"/>
                  </a:cubicBezTo>
                  <a:cubicBezTo>
                    <a:pt x="10715" y="1022"/>
                    <a:pt x="10604" y="1014"/>
                    <a:pt x="10492" y="1014"/>
                  </a:cubicBezTo>
                  <a:cubicBezTo>
                    <a:pt x="10187" y="1014"/>
                    <a:pt x="9878" y="1073"/>
                    <a:pt x="9589" y="1167"/>
                  </a:cubicBezTo>
                  <a:cubicBezTo>
                    <a:pt x="8710" y="1447"/>
                    <a:pt x="7755" y="2160"/>
                    <a:pt x="7450" y="3077"/>
                  </a:cubicBezTo>
                  <a:lnTo>
                    <a:pt x="7450" y="3102"/>
                  </a:lnTo>
                  <a:cubicBezTo>
                    <a:pt x="7375" y="3124"/>
                    <a:pt x="7301" y="3134"/>
                    <a:pt x="7227" y="3134"/>
                  </a:cubicBezTo>
                  <a:cubicBezTo>
                    <a:pt x="6962" y="3134"/>
                    <a:pt x="6706" y="3011"/>
                    <a:pt x="6456" y="2911"/>
                  </a:cubicBezTo>
                  <a:cubicBezTo>
                    <a:pt x="6342" y="2860"/>
                    <a:pt x="6240" y="2822"/>
                    <a:pt x="6151" y="2758"/>
                  </a:cubicBezTo>
                  <a:cubicBezTo>
                    <a:pt x="6431" y="1829"/>
                    <a:pt x="7373" y="1281"/>
                    <a:pt x="8175" y="823"/>
                  </a:cubicBezTo>
                  <a:cubicBezTo>
                    <a:pt x="8685" y="530"/>
                    <a:pt x="9207" y="301"/>
                    <a:pt x="9793" y="237"/>
                  </a:cubicBezTo>
                  <a:cubicBezTo>
                    <a:pt x="9982" y="216"/>
                    <a:pt x="10181" y="200"/>
                    <a:pt x="10379" y="200"/>
                  </a:cubicBezTo>
                  <a:close/>
                  <a:moveTo>
                    <a:pt x="3433" y="1054"/>
                  </a:moveTo>
                  <a:cubicBezTo>
                    <a:pt x="3757" y="1054"/>
                    <a:pt x="4075" y="1219"/>
                    <a:pt x="4355" y="1421"/>
                  </a:cubicBezTo>
                  <a:cubicBezTo>
                    <a:pt x="4164" y="1332"/>
                    <a:pt x="3935" y="1319"/>
                    <a:pt x="3757" y="1319"/>
                  </a:cubicBezTo>
                  <a:cubicBezTo>
                    <a:pt x="3490" y="1332"/>
                    <a:pt x="3273" y="1510"/>
                    <a:pt x="3108" y="1714"/>
                  </a:cubicBezTo>
                  <a:cubicBezTo>
                    <a:pt x="3084" y="1761"/>
                    <a:pt x="3104" y="1830"/>
                    <a:pt x="3158" y="1830"/>
                  </a:cubicBezTo>
                  <a:cubicBezTo>
                    <a:pt x="3162" y="1830"/>
                    <a:pt x="3166" y="1830"/>
                    <a:pt x="3171" y="1829"/>
                  </a:cubicBezTo>
                  <a:cubicBezTo>
                    <a:pt x="3273" y="1803"/>
                    <a:pt x="3311" y="1740"/>
                    <a:pt x="3400" y="1676"/>
                  </a:cubicBezTo>
                  <a:cubicBezTo>
                    <a:pt x="3528" y="1561"/>
                    <a:pt x="3630" y="1498"/>
                    <a:pt x="3795" y="1485"/>
                  </a:cubicBezTo>
                  <a:cubicBezTo>
                    <a:pt x="3819" y="1483"/>
                    <a:pt x="3844" y="1482"/>
                    <a:pt x="3867" y="1482"/>
                  </a:cubicBezTo>
                  <a:cubicBezTo>
                    <a:pt x="4107" y="1482"/>
                    <a:pt x="4328" y="1587"/>
                    <a:pt x="4559" y="1587"/>
                  </a:cubicBezTo>
                  <a:cubicBezTo>
                    <a:pt x="4572" y="1587"/>
                    <a:pt x="4572" y="1587"/>
                    <a:pt x="4572" y="1574"/>
                  </a:cubicBezTo>
                  <a:cubicBezTo>
                    <a:pt x="4699" y="1612"/>
                    <a:pt x="4827" y="1625"/>
                    <a:pt x="4954" y="1689"/>
                  </a:cubicBezTo>
                  <a:cubicBezTo>
                    <a:pt x="5132" y="1778"/>
                    <a:pt x="5221" y="1931"/>
                    <a:pt x="5323" y="2083"/>
                  </a:cubicBezTo>
                  <a:cubicBezTo>
                    <a:pt x="5463" y="2338"/>
                    <a:pt x="5578" y="2606"/>
                    <a:pt x="5807" y="2797"/>
                  </a:cubicBezTo>
                  <a:cubicBezTo>
                    <a:pt x="6036" y="2975"/>
                    <a:pt x="6304" y="3089"/>
                    <a:pt x="6571" y="3204"/>
                  </a:cubicBezTo>
                  <a:cubicBezTo>
                    <a:pt x="6779" y="3276"/>
                    <a:pt x="6994" y="3343"/>
                    <a:pt x="7206" y="3343"/>
                  </a:cubicBezTo>
                  <a:cubicBezTo>
                    <a:pt x="7292" y="3343"/>
                    <a:pt x="7378" y="3332"/>
                    <a:pt x="7462" y="3306"/>
                  </a:cubicBezTo>
                  <a:cubicBezTo>
                    <a:pt x="7628" y="3357"/>
                    <a:pt x="7793" y="3370"/>
                    <a:pt x="7921" y="3459"/>
                  </a:cubicBezTo>
                  <a:cubicBezTo>
                    <a:pt x="8023" y="3522"/>
                    <a:pt x="8137" y="3599"/>
                    <a:pt x="8239" y="3675"/>
                  </a:cubicBezTo>
                  <a:cubicBezTo>
                    <a:pt x="8150" y="3739"/>
                    <a:pt x="8201" y="3866"/>
                    <a:pt x="8303" y="3866"/>
                  </a:cubicBezTo>
                  <a:cubicBezTo>
                    <a:pt x="8328" y="3930"/>
                    <a:pt x="8379" y="3968"/>
                    <a:pt x="8405" y="4032"/>
                  </a:cubicBezTo>
                  <a:cubicBezTo>
                    <a:pt x="8507" y="4159"/>
                    <a:pt x="8583" y="4286"/>
                    <a:pt x="8634" y="4426"/>
                  </a:cubicBezTo>
                  <a:cubicBezTo>
                    <a:pt x="8672" y="4554"/>
                    <a:pt x="8710" y="4694"/>
                    <a:pt x="8698" y="4834"/>
                  </a:cubicBezTo>
                  <a:cubicBezTo>
                    <a:pt x="8698" y="4999"/>
                    <a:pt x="8621" y="5089"/>
                    <a:pt x="8557" y="5254"/>
                  </a:cubicBezTo>
                  <a:cubicBezTo>
                    <a:pt x="8538" y="5303"/>
                    <a:pt x="8585" y="5344"/>
                    <a:pt x="8626" y="5344"/>
                  </a:cubicBezTo>
                  <a:cubicBezTo>
                    <a:pt x="8638" y="5344"/>
                    <a:pt x="8650" y="5340"/>
                    <a:pt x="8659" y="5330"/>
                  </a:cubicBezTo>
                  <a:cubicBezTo>
                    <a:pt x="8952" y="5178"/>
                    <a:pt x="8901" y="4694"/>
                    <a:pt x="8825" y="4439"/>
                  </a:cubicBezTo>
                  <a:cubicBezTo>
                    <a:pt x="8774" y="4286"/>
                    <a:pt x="8634" y="3943"/>
                    <a:pt x="8443" y="3815"/>
                  </a:cubicBezTo>
                  <a:cubicBezTo>
                    <a:pt x="8477" y="3807"/>
                    <a:pt x="8513" y="3803"/>
                    <a:pt x="8550" y="3803"/>
                  </a:cubicBezTo>
                  <a:cubicBezTo>
                    <a:pt x="8840" y="3803"/>
                    <a:pt x="9194" y="4047"/>
                    <a:pt x="9398" y="4172"/>
                  </a:cubicBezTo>
                  <a:cubicBezTo>
                    <a:pt x="9793" y="4426"/>
                    <a:pt x="9933" y="4796"/>
                    <a:pt x="9844" y="5254"/>
                  </a:cubicBezTo>
                  <a:cubicBezTo>
                    <a:pt x="9767" y="5636"/>
                    <a:pt x="9589" y="6018"/>
                    <a:pt x="9449" y="6387"/>
                  </a:cubicBezTo>
                  <a:cubicBezTo>
                    <a:pt x="9283" y="6782"/>
                    <a:pt x="9130" y="7177"/>
                    <a:pt x="8914" y="7546"/>
                  </a:cubicBezTo>
                  <a:cubicBezTo>
                    <a:pt x="8519" y="8272"/>
                    <a:pt x="7984" y="8909"/>
                    <a:pt x="7424" y="9532"/>
                  </a:cubicBezTo>
                  <a:cubicBezTo>
                    <a:pt x="6902" y="10144"/>
                    <a:pt x="6355" y="10755"/>
                    <a:pt x="5705" y="11239"/>
                  </a:cubicBezTo>
                  <a:cubicBezTo>
                    <a:pt x="5349" y="11493"/>
                    <a:pt x="4967" y="11748"/>
                    <a:pt x="4546" y="11837"/>
                  </a:cubicBezTo>
                  <a:cubicBezTo>
                    <a:pt x="4456" y="11859"/>
                    <a:pt x="4361" y="11870"/>
                    <a:pt x="4266" y="11870"/>
                  </a:cubicBezTo>
                  <a:cubicBezTo>
                    <a:pt x="3919" y="11870"/>
                    <a:pt x="3569" y="11719"/>
                    <a:pt x="3439" y="11379"/>
                  </a:cubicBezTo>
                  <a:cubicBezTo>
                    <a:pt x="3439" y="11366"/>
                    <a:pt x="3426" y="11353"/>
                    <a:pt x="3413" y="11328"/>
                  </a:cubicBezTo>
                  <a:cubicBezTo>
                    <a:pt x="3795" y="11188"/>
                    <a:pt x="4177" y="10997"/>
                    <a:pt x="4546" y="10806"/>
                  </a:cubicBezTo>
                  <a:cubicBezTo>
                    <a:pt x="4954" y="10589"/>
                    <a:pt x="5374" y="10335"/>
                    <a:pt x="5718" y="10029"/>
                  </a:cubicBezTo>
                  <a:cubicBezTo>
                    <a:pt x="6100" y="9711"/>
                    <a:pt x="6406" y="9316"/>
                    <a:pt x="6673" y="8896"/>
                  </a:cubicBezTo>
                  <a:cubicBezTo>
                    <a:pt x="6991" y="8425"/>
                    <a:pt x="7310" y="7928"/>
                    <a:pt x="7602" y="7431"/>
                  </a:cubicBezTo>
                  <a:cubicBezTo>
                    <a:pt x="7647" y="7369"/>
                    <a:pt x="7579" y="7300"/>
                    <a:pt x="7512" y="7300"/>
                  </a:cubicBezTo>
                  <a:cubicBezTo>
                    <a:pt x="7484" y="7300"/>
                    <a:pt x="7456" y="7312"/>
                    <a:pt x="7437" y="7342"/>
                  </a:cubicBezTo>
                  <a:cubicBezTo>
                    <a:pt x="6864" y="8195"/>
                    <a:pt x="6418" y="9189"/>
                    <a:pt x="5629" y="9889"/>
                  </a:cubicBezTo>
                  <a:cubicBezTo>
                    <a:pt x="5272" y="10207"/>
                    <a:pt x="4878" y="10462"/>
                    <a:pt x="4457" y="10678"/>
                  </a:cubicBezTo>
                  <a:cubicBezTo>
                    <a:pt x="4050" y="10908"/>
                    <a:pt x="3604" y="11073"/>
                    <a:pt x="3209" y="11315"/>
                  </a:cubicBezTo>
                  <a:lnTo>
                    <a:pt x="3184" y="11328"/>
                  </a:lnTo>
                  <a:cubicBezTo>
                    <a:pt x="3100" y="11333"/>
                    <a:pt x="3014" y="11336"/>
                    <a:pt x="2927" y="11336"/>
                  </a:cubicBezTo>
                  <a:cubicBezTo>
                    <a:pt x="2578" y="11336"/>
                    <a:pt x="2214" y="11287"/>
                    <a:pt x="1898" y="11124"/>
                  </a:cubicBezTo>
                  <a:cubicBezTo>
                    <a:pt x="1720" y="11035"/>
                    <a:pt x="1554" y="10908"/>
                    <a:pt x="1439" y="10729"/>
                  </a:cubicBezTo>
                  <a:cubicBezTo>
                    <a:pt x="1338" y="10589"/>
                    <a:pt x="1325" y="10411"/>
                    <a:pt x="1248" y="10284"/>
                  </a:cubicBezTo>
                  <a:lnTo>
                    <a:pt x="1248" y="10246"/>
                  </a:lnTo>
                  <a:cubicBezTo>
                    <a:pt x="1108" y="9927"/>
                    <a:pt x="1019" y="9647"/>
                    <a:pt x="1019" y="9291"/>
                  </a:cubicBezTo>
                  <a:cubicBezTo>
                    <a:pt x="1019" y="8947"/>
                    <a:pt x="1057" y="8590"/>
                    <a:pt x="1083" y="8246"/>
                  </a:cubicBezTo>
                  <a:cubicBezTo>
                    <a:pt x="1147" y="7470"/>
                    <a:pt x="1248" y="6706"/>
                    <a:pt x="1376" y="5916"/>
                  </a:cubicBezTo>
                  <a:cubicBezTo>
                    <a:pt x="1465" y="5280"/>
                    <a:pt x="1580" y="4668"/>
                    <a:pt x="1783" y="4057"/>
                  </a:cubicBezTo>
                  <a:cubicBezTo>
                    <a:pt x="1885" y="3752"/>
                    <a:pt x="2012" y="3471"/>
                    <a:pt x="2165" y="3204"/>
                  </a:cubicBezTo>
                  <a:cubicBezTo>
                    <a:pt x="2331" y="2924"/>
                    <a:pt x="2547" y="2720"/>
                    <a:pt x="2738" y="2465"/>
                  </a:cubicBezTo>
                  <a:cubicBezTo>
                    <a:pt x="2781" y="2412"/>
                    <a:pt x="2744" y="2342"/>
                    <a:pt x="2693" y="2342"/>
                  </a:cubicBezTo>
                  <a:cubicBezTo>
                    <a:pt x="2683" y="2342"/>
                    <a:pt x="2673" y="2345"/>
                    <a:pt x="2662" y="2351"/>
                  </a:cubicBezTo>
                  <a:cubicBezTo>
                    <a:pt x="2267" y="2593"/>
                    <a:pt x="2000" y="3102"/>
                    <a:pt x="1821" y="3522"/>
                  </a:cubicBezTo>
                  <a:cubicBezTo>
                    <a:pt x="1618" y="3981"/>
                    <a:pt x="1490" y="4477"/>
                    <a:pt x="1376" y="4961"/>
                  </a:cubicBezTo>
                  <a:cubicBezTo>
                    <a:pt x="1121" y="6196"/>
                    <a:pt x="981" y="7470"/>
                    <a:pt x="879" y="8705"/>
                  </a:cubicBezTo>
                  <a:cubicBezTo>
                    <a:pt x="854" y="9100"/>
                    <a:pt x="803" y="9698"/>
                    <a:pt x="1019" y="10093"/>
                  </a:cubicBezTo>
                  <a:cubicBezTo>
                    <a:pt x="943" y="10042"/>
                    <a:pt x="854" y="9991"/>
                    <a:pt x="790" y="9914"/>
                  </a:cubicBezTo>
                  <a:cubicBezTo>
                    <a:pt x="612" y="9723"/>
                    <a:pt x="497" y="9456"/>
                    <a:pt x="408" y="9214"/>
                  </a:cubicBezTo>
                  <a:cubicBezTo>
                    <a:pt x="243" y="8781"/>
                    <a:pt x="166" y="8323"/>
                    <a:pt x="179" y="7864"/>
                  </a:cubicBezTo>
                  <a:cubicBezTo>
                    <a:pt x="192" y="7368"/>
                    <a:pt x="344" y="6909"/>
                    <a:pt x="472" y="6426"/>
                  </a:cubicBezTo>
                  <a:cubicBezTo>
                    <a:pt x="574" y="5967"/>
                    <a:pt x="637" y="5521"/>
                    <a:pt x="688" y="5063"/>
                  </a:cubicBezTo>
                  <a:cubicBezTo>
                    <a:pt x="752" y="4541"/>
                    <a:pt x="981" y="4070"/>
                    <a:pt x="1210" y="3611"/>
                  </a:cubicBezTo>
                  <a:cubicBezTo>
                    <a:pt x="1439" y="3179"/>
                    <a:pt x="1694" y="2771"/>
                    <a:pt x="1962" y="2376"/>
                  </a:cubicBezTo>
                  <a:cubicBezTo>
                    <a:pt x="2127" y="2122"/>
                    <a:pt x="2293" y="1880"/>
                    <a:pt x="2484" y="1638"/>
                  </a:cubicBezTo>
                  <a:cubicBezTo>
                    <a:pt x="2636" y="1460"/>
                    <a:pt x="2789" y="1269"/>
                    <a:pt x="2993" y="1167"/>
                  </a:cubicBezTo>
                  <a:cubicBezTo>
                    <a:pt x="3139" y="1088"/>
                    <a:pt x="3287" y="1054"/>
                    <a:pt x="3433" y="1054"/>
                  </a:cubicBezTo>
                  <a:close/>
                  <a:moveTo>
                    <a:pt x="10350" y="1"/>
                  </a:moveTo>
                  <a:cubicBezTo>
                    <a:pt x="10254" y="1"/>
                    <a:pt x="10158" y="4"/>
                    <a:pt x="10060" y="8"/>
                  </a:cubicBezTo>
                  <a:cubicBezTo>
                    <a:pt x="9462" y="46"/>
                    <a:pt x="8901" y="212"/>
                    <a:pt x="8366" y="492"/>
                  </a:cubicBezTo>
                  <a:cubicBezTo>
                    <a:pt x="7832" y="759"/>
                    <a:pt x="7322" y="1078"/>
                    <a:pt x="6864" y="1460"/>
                  </a:cubicBezTo>
                  <a:cubicBezTo>
                    <a:pt x="6584" y="1701"/>
                    <a:pt x="6329" y="1956"/>
                    <a:pt x="6151" y="2274"/>
                  </a:cubicBezTo>
                  <a:cubicBezTo>
                    <a:pt x="6087" y="2185"/>
                    <a:pt x="5973" y="2147"/>
                    <a:pt x="5883" y="2083"/>
                  </a:cubicBezTo>
                  <a:lnTo>
                    <a:pt x="5501" y="1892"/>
                  </a:lnTo>
                  <a:cubicBezTo>
                    <a:pt x="5484" y="1892"/>
                    <a:pt x="5473" y="1887"/>
                    <a:pt x="5464" y="1887"/>
                  </a:cubicBezTo>
                  <a:cubicBezTo>
                    <a:pt x="5459" y="1887"/>
                    <a:pt x="5455" y="1888"/>
                    <a:pt x="5451" y="1892"/>
                  </a:cubicBezTo>
                  <a:cubicBezTo>
                    <a:pt x="5387" y="1778"/>
                    <a:pt x="5310" y="1689"/>
                    <a:pt x="5196" y="1600"/>
                  </a:cubicBezTo>
                  <a:cubicBezTo>
                    <a:pt x="5055" y="1513"/>
                    <a:pt x="4876" y="1426"/>
                    <a:pt x="4701" y="1426"/>
                  </a:cubicBezTo>
                  <a:cubicBezTo>
                    <a:pt x="4670" y="1426"/>
                    <a:pt x="4640" y="1428"/>
                    <a:pt x="4610" y="1434"/>
                  </a:cubicBezTo>
                  <a:cubicBezTo>
                    <a:pt x="4299" y="1148"/>
                    <a:pt x="3890" y="873"/>
                    <a:pt x="3455" y="873"/>
                  </a:cubicBezTo>
                  <a:cubicBezTo>
                    <a:pt x="3445" y="873"/>
                    <a:pt x="3436" y="874"/>
                    <a:pt x="3426" y="874"/>
                  </a:cubicBezTo>
                  <a:cubicBezTo>
                    <a:pt x="2967" y="887"/>
                    <a:pt x="2649" y="1205"/>
                    <a:pt x="2382" y="1549"/>
                  </a:cubicBezTo>
                  <a:cubicBezTo>
                    <a:pt x="2038" y="1969"/>
                    <a:pt x="1745" y="2440"/>
                    <a:pt x="1452" y="2898"/>
                  </a:cubicBezTo>
                  <a:cubicBezTo>
                    <a:pt x="1185" y="3357"/>
                    <a:pt x="892" y="3828"/>
                    <a:pt x="701" y="4350"/>
                  </a:cubicBezTo>
                  <a:cubicBezTo>
                    <a:pt x="497" y="4872"/>
                    <a:pt x="535" y="5420"/>
                    <a:pt x="421" y="5967"/>
                  </a:cubicBezTo>
                  <a:cubicBezTo>
                    <a:pt x="306" y="6489"/>
                    <a:pt x="128" y="6986"/>
                    <a:pt x="64" y="7533"/>
                  </a:cubicBezTo>
                  <a:cubicBezTo>
                    <a:pt x="1" y="8017"/>
                    <a:pt x="39" y="8527"/>
                    <a:pt x="179" y="9023"/>
                  </a:cubicBezTo>
                  <a:cubicBezTo>
                    <a:pt x="293" y="9418"/>
                    <a:pt x="484" y="9940"/>
                    <a:pt x="854" y="10182"/>
                  </a:cubicBezTo>
                  <a:cubicBezTo>
                    <a:pt x="981" y="10284"/>
                    <a:pt x="1108" y="10296"/>
                    <a:pt x="1172" y="10462"/>
                  </a:cubicBezTo>
                  <a:cubicBezTo>
                    <a:pt x="1210" y="10564"/>
                    <a:pt x="1236" y="10678"/>
                    <a:pt x="1299" y="10793"/>
                  </a:cubicBezTo>
                  <a:cubicBezTo>
                    <a:pt x="1401" y="10984"/>
                    <a:pt x="1580" y="11137"/>
                    <a:pt x="1771" y="11264"/>
                  </a:cubicBezTo>
                  <a:cubicBezTo>
                    <a:pt x="2150" y="11507"/>
                    <a:pt x="2599" y="11548"/>
                    <a:pt x="3053" y="11548"/>
                  </a:cubicBezTo>
                  <a:cubicBezTo>
                    <a:pt x="3147" y="11548"/>
                    <a:pt x="3242" y="11547"/>
                    <a:pt x="3337" y="11544"/>
                  </a:cubicBezTo>
                  <a:cubicBezTo>
                    <a:pt x="3477" y="11824"/>
                    <a:pt x="3731" y="12015"/>
                    <a:pt x="4050" y="12079"/>
                  </a:cubicBezTo>
                  <a:cubicBezTo>
                    <a:pt x="4140" y="12102"/>
                    <a:pt x="4230" y="12112"/>
                    <a:pt x="4321" y="12112"/>
                  </a:cubicBezTo>
                  <a:cubicBezTo>
                    <a:pt x="4639" y="12112"/>
                    <a:pt x="4953" y="11986"/>
                    <a:pt x="5221" y="11837"/>
                  </a:cubicBezTo>
                  <a:cubicBezTo>
                    <a:pt x="6049" y="11417"/>
                    <a:pt x="6724" y="10717"/>
                    <a:pt x="7348" y="10016"/>
                  </a:cubicBezTo>
                  <a:cubicBezTo>
                    <a:pt x="7984" y="9278"/>
                    <a:pt x="8647" y="8552"/>
                    <a:pt x="9105" y="7699"/>
                  </a:cubicBezTo>
                  <a:cubicBezTo>
                    <a:pt x="9347" y="7279"/>
                    <a:pt x="9538" y="6808"/>
                    <a:pt x="9716" y="6349"/>
                  </a:cubicBezTo>
                  <a:cubicBezTo>
                    <a:pt x="9869" y="5916"/>
                    <a:pt x="10111" y="5445"/>
                    <a:pt x="10111" y="4987"/>
                  </a:cubicBezTo>
                  <a:cubicBezTo>
                    <a:pt x="10124" y="4516"/>
                    <a:pt x="9844" y="4184"/>
                    <a:pt x="9462" y="3943"/>
                  </a:cubicBezTo>
                  <a:cubicBezTo>
                    <a:pt x="9210" y="3806"/>
                    <a:pt x="8872" y="3592"/>
                    <a:pt x="8568" y="3592"/>
                  </a:cubicBezTo>
                  <a:cubicBezTo>
                    <a:pt x="8503" y="3592"/>
                    <a:pt x="8440" y="3602"/>
                    <a:pt x="8379" y="3624"/>
                  </a:cubicBezTo>
                  <a:cubicBezTo>
                    <a:pt x="8277" y="3510"/>
                    <a:pt x="8150" y="3420"/>
                    <a:pt x="8023" y="3344"/>
                  </a:cubicBezTo>
                  <a:cubicBezTo>
                    <a:pt x="7908" y="3280"/>
                    <a:pt x="7768" y="3204"/>
                    <a:pt x="7641" y="3166"/>
                  </a:cubicBezTo>
                  <a:cubicBezTo>
                    <a:pt x="7641" y="3123"/>
                    <a:pt x="7623" y="3071"/>
                    <a:pt x="7579" y="3071"/>
                  </a:cubicBezTo>
                  <a:cubicBezTo>
                    <a:pt x="7571" y="3071"/>
                    <a:pt x="7562" y="3073"/>
                    <a:pt x="7552" y="3077"/>
                  </a:cubicBezTo>
                  <a:cubicBezTo>
                    <a:pt x="7870" y="2644"/>
                    <a:pt x="8150" y="2224"/>
                    <a:pt x="8583" y="1892"/>
                  </a:cubicBezTo>
                  <a:cubicBezTo>
                    <a:pt x="8978" y="1587"/>
                    <a:pt x="9462" y="1370"/>
                    <a:pt x="9945" y="1256"/>
                  </a:cubicBezTo>
                  <a:cubicBezTo>
                    <a:pt x="10141" y="1219"/>
                    <a:pt x="10337" y="1195"/>
                    <a:pt x="10528" y="1195"/>
                  </a:cubicBezTo>
                  <a:cubicBezTo>
                    <a:pt x="10597" y="1195"/>
                    <a:pt x="10667" y="1198"/>
                    <a:pt x="10735" y="1205"/>
                  </a:cubicBezTo>
                  <a:cubicBezTo>
                    <a:pt x="10849" y="1230"/>
                    <a:pt x="10964" y="1243"/>
                    <a:pt x="11079" y="1307"/>
                  </a:cubicBezTo>
                  <a:cubicBezTo>
                    <a:pt x="11244" y="1421"/>
                    <a:pt x="11206" y="1561"/>
                    <a:pt x="11206" y="1740"/>
                  </a:cubicBezTo>
                  <a:cubicBezTo>
                    <a:pt x="11216" y="2144"/>
                    <a:pt x="11597" y="2250"/>
                    <a:pt x="11953" y="2250"/>
                  </a:cubicBezTo>
                  <a:cubicBezTo>
                    <a:pt x="12067" y="2250"/>
                    <a:pt x="12179" y="2239"/>
                    <a:pt x="12276" y="2224"/>
                  </a:cubicBezTo>
                  <a:cubicBezTo>
                    <a:pt x="12709" y="2185"/>
                    <a:pt x="12861" y="1765"/>
                    <a:pt x="12721" y="1370"/>
                  </a:cubicBezTo>
                  <a:cubicBezTo>
                    <a:pt x="12543" y="912"/>
                    <a:pt x="12097" y="632"/>
                    <a:pt x="11703" y="377"/>
                  </a:cubicBezTo>
                  <a:cubicBezTo>
                    <a:pt x="11461" y="224"/>
                    <a:pt x="11206" y="97"/>
                    <a:pt x="10926" y="46"/>
                  </a:cubicBezTo>
                  <a:cubicBezTo>
                    <a:pt x="10731" y="12"/>
                    <a:pt x="10541" y="1"/>
                    <a:pt x="10350"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66"/>
            <p:cNvSpPr/>
            <p:nvPr/>
          </p:nvSpPr>
          <p:spPr>
            <a:xfrm>
              <a:off x="5001448" y="4282081"/>
              <a:ext cx="128314" cy="164095"/>
            </a:xfrm>
            <a:custGeom>
              <a:rect b="b" l="l" r="r" t="t"/>
              <a:pathLst>
                <a:path extrusionOk="0" h="4444" w="3475">
                  <a:moveTo>
                    <a:pt x="3433" y="1"/>
                  </a:moveTo>
                  <a:cubicBezTo>
                    <a:pt x="3425" y="1"/>
                    <a:pt x="3418" y="4"/>
                    <a:pt x="3414" y="11"/>
                  </a:cubicBezTo>
                  <a:cubicBezTo>
                    <a:pt x="2969" y="788"/>
                    <a:pt x="2472" y="1590"/>
                    <a:pt x="1937" y="2303"/>
                  </a:cubicBezTo>
                  <a:cubicBezTo>
                    <a:pt x="1657" y="2673"/>
                    <a:pt x="1364" y="3042"/>
                    <a:pt x="1058" y="3373"/>
                  </a:cubicBezTo>
                  <a:cubicBezTo>
                    <a:pt x="740" y="3704"/>
                    <a:pt x="384" y="3997"/>
                    <a:pt x="53" y="4315"/>
                  </a:cubicBezTo>
                  <a:cubicBezTo>
                    <a:pt x="1" y="4367"/>
                    <a:pt x="41" y="4444"/>
                    <a:pt x="106" y="4444"/>
                  </a:cubicBezTo>
                  <a:cubicBezTo>
                    <a:pt x="121" y="4444"/>
                    <a:pt x="138" y="4440"/>
                    <a:pt x="154" y="4430"/>
                  </a:cubicBezTo>
                  <a:cubicBezTo>
                    <a:pt x="893" y="3946"/>
                    <a:pt x="1504" y="3195"/>
                    <a:pt x="2026" y="2482"/>
                  </a:cubicBezTo>
                  <a:cubicBezTo>
                    <a:pt x="2294" y="2112"/>
                    <a:pt x="2548" y="1730"/>
                    <a:pt x="2790" y="1336"/>
                  </a:cubicBezTo>
                  <a:cubicBezTo>
                    <a:pt x="3045" y="916"/>
                    <a:pt x="3236" y="470"/>
                    <a:pt x="3465" y="37"/>
                  </a:cubicBezTo>
                  <a:cubicBezTo>
                    <a:pt x="3474" y="19"/>
                    <a:pt x="3451" y="1"/>
                    <a:pt x="3433"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66"/>
            <p:cNvSpPr/>
            <p:nvPr/>
          </p:nvSpPr>
          <p:spPr>
            <a:xfrm>
              <a:off x="5056984" y="4197264"/>
              <a:ext cx="94528" cy="41762"/>
            </a:xfrm>
            <a:custGeom>
              <a:rect b="b" l="l" r="r" t="t"/>
              <a:pathLst>
                <a:path extrusionOk="0" h="1131" w="2560">
                  <a:moveTo>
                    <a:pt x="18" y="0"/>
                  </a:moveTo>
                  <a:cubicBezTo>
                    <a:pt x="9" y="0"/>
                    <a:pt x="0" y="19"/>
                    <a:pt x="0" y="29"/>
                  </a:cubicBezTo>
                  <a:cubicBezTo>
                    <a:pt x="191" y="411"/>
                    <a:pt x="662" y="691"/>
                    <a:pt x="1044" y="844"/>
                  </a:cubicBezTo>
                  <a:cubicBezTo>
                    <a:pt x="1248" y="946"/>
                    <a:pt x="1477" y="1010"/>
                    <a:pt x="1719" y="1035"/>
                  </a:cubicBezTo>
                  <a:lnTo>
                    <a:pt x="1999" y="1086"/>
                  </a:lnTo>
                  <a:cubicBezTo>
                    <a:pt x="2042" y="1086"/>
                    <a:pt x="2158" y="1080"/>
                    <a:pt x="2253" y="1080"/>
                  </a:cubicBezTo>
                  <a:cubicBezTo>
                    <a:pt x="2301" y="1080"/>
                    <a:pt x="2343" y="1082"/>
                    <a:pt x="2369" y="1086"/>
                  </a:cubicBezTo>
                  <a:cubicBezTo>
                    <a:pt x="2369" y="1099"/>
                    <a:pt x="2381" y="1099"/>
                    <a:pt x="2381" y="1099"/>
                  </a:cubicBezTo>
                  <a:cubicBezTo>
                    <a:pt x="2381" y="1099"/>
                    <a:pt x="2394" y="1099"/>
                    <a:pt x="2394" y="1112"/>
                  </a:cubicBezTo>
                  <a:cubicBezTo>
                    <a:pt x="2407" y="1124"/>
                    <a:pt x="2420" y="1131"/>
                    <a:pt x="2434" y="1131"/>
                  </a:cubicBezTo>
                  <a:cubicBezTo>
                    <a:pt x="2448" y="1131"/>
                    <a:pt x="2464" y="1124"/>
                    <a:pt x="2483" y="1112"/>
                  </a:cubicBezTo>
                  <a:cubicBezTo>
                    <a:pt x="2483" y="1112"/>
                    <a:pt x="2496" y="1112"/>
                    <a:pt x="2496" y="1099"/>
                  </a:cubicBezTo>
                  <a:cubicBezTo>
                    <a:pt x="2560" y="1086"/>
                    <a:pt x="2560" y="1022"/>
                    <a:pt x="2534" y="984"/>
                  </a:cubicBezTo>
                  <a:cubicBezTo>
                    <a:pt x="2483" y="921"/>
                    <a:pt x="2420" y="946"/>
                    <a:pt x="2356" y="921"/>
                  </a:cubicBezTo>
                  <a:cubicBezTo>
                    <a:pt x="2229" y="921"/>
                    <a:pt x="2114" y="921"/>
                    <a:pt x="1987" y="908"/>
                  </a:cubicBezTo>
                  <a:cubicBezTo>
                    <a:pt x="1745" y="895"/>
                    <a:pt x="1490" y="831"/>
                    <a:pt x="1261" y="755"/>
                  </a:cubicBezTo>
                  <a:cubicBezTo>
                    <a:pt x="1019" y="666"/>
                    <a:pt x="790" y="564"/>
                    <a:pt x="586" y="437"/>
                  </a:cubicBezTo>
                  <a:cubicBezTo>
                    <a:pt x="382" y="309"/>
                    <a:pt x="217" y="131"/>
                    <a:pt x="26" y="4"/>
                  </a:cubicBezTo>
                  <a:cubicBezTo>
                    <a:pt x="23" y="1"/>
                    <a:pt x="21" y="0"/>
                    <a:pt x="18"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6"/>
            <p:cNvSpPr/>
            <p:nvPr/>
          </p:nvSpPr>
          <p:spPr>
            <a:xfrm>
              <a:off x="4935205" y="4391084"/>
              <a:ext cx="9416" cy="74699"/>
            </a:xfrm>
            <a:custGeom>
              <a:rect b="b" l="l" r="r" t="t"/>
              <a:pathLst>
                <a:path extrusionOk="0" h="2023" w="255">
                  <a:moveTo>
                    <a:pt x="223" y="1"/>
                  </a:moveTo>
                  <a:cubicBezTo>
                    <a:pt x="207" y="1"/>
                    <a:pt x="191" y="14"/>
                    <a:pt x="191" y="39"/>
                  </a:cubicBezTo>
                  <a:lnTo>
                    <a:pt x="102" y="1045"/>
                  </a:lnTo>
                  <a:cubicBezTo>
                    <a:pt x="64" y="1338"/>
                    <a:pt x="0" y="1694"/>
                    <a:pt x="64" y="2000"/>
                  </a:cubicBezTo>
                  <a:cubicBezTo>
                    <a:pt x="69" y="2015"/>
                    <a:pt x="82" y="2022"/>
                    <a:pt x="97" y="2022"/>
                  </a:cubicBezTo>
                  <a:cubicBezTo>
                    <a:pt x="121" y="2022"/>
                    <a:pt x="150" y="2005"/>
                    <a:pt x="166" y="1975"/>
                  </a:cubicBezTo>
                  <a:cubicBezTo>
                    <a:pt x="191" y="1656"/>
                    <a:pt x="191" y="1325"/>
                    <a:pt x="204" y="1007"/>
                  </a:cubicBezTo>
                  <a:cubicBezTo>
                    <a:pt x="217" y="688"/>
                    <a:pt x="242" y="370"/>
                    <a:pt x="255" y="39"/>
                  </a:cubicBezTo>
                  <a:cubicBezTo>
                    <a:pt x="255" y="14"/>
                    <a:pt x="239" y="1"/>
                    <a:pt x="223"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 name="Google Shape;1957;p66"/>
          <p:cNvGrpSpPr/>
          <p:nvPr/>
        </p:nvGrpSpPr>
        <p:grpSpPr>
          <a:xfrm>
            <a:off x="1158521" y="3375186"/>
            <a:ext cx="1152015" cy="803526"/>
            <a:chOff x="7201006" y="3521794"/>
            <a:chExt cx="415665" cy="289935"/>
          </a:xfrm>
        </p:grpSpPr>
        <p:sp>
          <p:nvSpPr>
            <p:cNvPr id="1958" name="Google Shape;1958;p66"/>
            <p:cNvSpPr/>
            <p:nvPr/>
          </p:nvSpPr>
          <p:spPr>
            <a:xfrm>
              <a:off x="7201006" y="3521794"/>
              <a:ext cx="415665" cy="289935"/>
            </a:xfrm>
            <a:custGeom>
              <a:rect b="b" l="l" r="r" t="t"/>
              <a:pathLst>
                <a:path extrusionOk="0" h="7852" w="11257">
                  <a:moveTo>
                    <a:pt x="4007" y="212"/>
                  </a:moveTo>
                  <a:cubicBezTo>
                    <a:pt x="4456" y="212"/>
                    <a:pt x="4908" y="390"/>
                    <a:pt x="5323" y="521"/>
                  </a:cubicBezTo>
                  <a:cubicBezTo>
                    <a:pt x="5807" y="661"/>
                    <a:pt x="6303" y="788"/>
                    <a:pt x="6762" y="967"/>
                  </a:cubicBezTo>
                  <a:cubicBezTo>
                    <a:pt x="7220" y="1132"/>
                    <a:pt x="7551" y="1476"/>
                    <a:pt x="7908" y="1794"/>
                  </a:cubicBezTo>
                  <a:cubicBezTo>
                    <a:pt x="8239" y="2087"/>
                    <a:pt x="8595" y="2367"/>
                    <a:pt x="8952" y="2597"/>
                  </a:cubicBezTo>
                  <a:cubicBezTo>
                    <a:pt x="9334" y="2877"/>
                    <a:pt x="9754" y="3093"/>
                    <a:pt x="10187" y="3297"/>
                  </a:cubicBezTo>
                  <a:cubicBezTo>
                    <a:pt x="10391" y="3412"/>
                    <a:pt x="10582" y="3526"/>
                    <a:pt x="10709" y="3730"/>
                  </a:cubicBezTo>
                  <a:cubicBezTo>
                    <a:pt x="10849" y="3959"/>
                    <a:pt x="10926" y="4188"/>
                    <a:pt x="10977" y="4443"/>
                  </a:cubicBezTo>
                  <a:cubicBezTo>
                    <a:pt x="11091" y="4914"/>
                    <a:pt x="11091" y="5423"/>
                    <a:pt x="10964" y="5895"/>
                  </a:cubicBezTo>
                  <a:cubicBezTo>
                    <a:pt x="10913" y="6098"/>
                    <a:pt x="10837" y="6315"/>
                    <a:pt x="10696" y="6468"/>
                  </a:cubicBezTo>
                  <a:cubicBezTo>
                    <a:pt x="10531" y="6646"/>
                    <a:pt x="10289" y="6709"/>
                    <a:pt x="10098" y="6824"/>
                  </a:cubicBezTo>
                  <a:cubicBezTo>
                    <a:pt x="9932" y="6926"/>
                    <a:pt x="9818" y="7091"/>
                    <a:pt x="9652" y="7219"/>
                  </a:cubicBezTo>
                  <a:cubicBezTo>
                    <a:pt x="9461" y="7372"/>
                    <a:pt x="9207" y="7423"/>
                    <a:pt x="8952" y="7461"/>
                  </a:cubicBezTo>
                  <a:cubicBezTo>
                    <a:pt x="8430" y="7524"/>
                    <a:pt x="7908" y="7563"/>
                    <a:pt x="7386" y="7614"/>
                  </a:cubicBezTo>
                  <a:cubicBezTo>
                    <a:pt x="7044" y="7650"/>
                    <a:pt x="6695" y="7686"/>
                    <a:pt x="6349" y="7686"/>
                  </a:cubicBezTo>
                  <a:cubicBezTo>
                    <a:pt x="6206" y="7686"/>
                    <a:pt x="6063" y="7679"/>
                    <a:pt x="5921" y="7664"/>
                  </a:cubicBezTo>
                  <a:cubicBezTo>
                    <a:pt x="5425" y="7614"/>
                    <a:pt x="4992" y="7397"/>
                    <a:pt x="4534" y="7270"/>
                  </a:cubicBezTo>
                  <a:cubicBezTo>
                    <a:pt x="4075" y="7142"/>
                    <a:pt x="3591" y="7142"/>
                    <a:pt x="3146" y="7015"/>
                  </a:cubicBezTo>
                  <a:cubicBezTo>
                    <a:pt x="2687" y="6888"/>
                    <a:pt x="2254" y="6646"/>
                    <a:pt x="1860" y="6391"/>
                  </a:cubicBezTo>
                  <a:cubicBezTo>
                    <a:pt x="1477" y="6149"/>
                    <a:pt x="1019" y="5895"/>
                    <a:pt x="713" y="5563"/>
                  </a:cubicBezTo>
                  <a:cubicBezTo>
                    <a:pt x="408" y="5207"/>
                    <a:pt x="331" y="4647"/>
                    <a:pt x="255" y="4226"/>
                  </a:cubicBezTo>
                  <a:cubicBezTo>
                    <a:pt x="140" y="3717"/>
                    <a:pt x="90" y="3170"/>
                    <a:pt x="268" y="2660"/>
                  </a:cubicBezTo>
                  <a:cubicBezTo>
                    <a:pt x="446" y="2138"/>
                    <a:pt x="803" y="1871"/>
                    <a:pt x="1274" y="1616"/>
                  </a:cubicBezTo>
                  <a:cubicBezTo>
                    <a:pt x="2076" y="1170"/>
                    <a:pt x="2802" y="368"/>
                    <a:pt x="3719" y="215"/>
                  </a:cubicBezTo>
                  <a:cubicBezTo>
                    <a:pt x="3731" y="228"/>
                    <a:pt x="3757" y="228"/>
                    <a:pt x="3782" y="228"/>
                  </a:cubicBezTo>
                  <a:cubicBezTo>
                    <a:pt x="3857" y="217"/>
                    <a:pt x="3932" y="212"/>
                    <a:pt x="4007" y="212"/>
                  </a:cubicBezTo>
                  <a:close/>
                  <a:moveTo>
                    <a:pt x="4025" y="0"/>
                  </a:moveTo>
                  <a:cubicBezTo>
                    <a:pt x="3927" y="0"/>
                    <a:pt x="3830" y="8"/>
                    <a:pt x="3731" y="24"/>
                  </a:cubicBezTo>
                  <a:cubicBezTo>
                    <a:pt x="3719" y="24"/>
                    <a:pt x="3706" y="37"/>
                    <a:pt x="3706" y="37"/>
                  </a:cubicBezTo>
                  <a:cubicBezTo>
                    <a:pt x="2840" y="152"/>
                    <a:pt x="2140" y="878"/>
                    <a:pt x="1427" y="1311"/>
                  </a:cubicBezTo>
                  <a:cubicBezTo>
                    <a:pt x="1045" y="1540"/>
                    <a:pt x="650" y="1693"/>
                    <a:pt x="395" y="2062"/>
                  </a:cubicBezTo>
                  <a:cubicBezTo>
                    <a:pt x="140" y="2406"/>
                    <a:pt x="26" y="2839"/>
                    <a:pt x="13" y="3271"/>
                  </a:cubicBezTo>
                  <a:cubicBezTo>
                    <a:pt x="0" y="3806"/>
                    <a:pt x="128" y="4341"/>
                    <a:pt x="268" y="4863"/>
                  </a:cubicBezTo>
                  <a:cubicBezTo>
                    <a:pt x="382" y="5309"/>
                    <a:pt x="548" y="5627"/>
                    <a:pt x="917" y="5907"/>
                  </a:cubicBezTo>
                  <a:cubicBezTo>
                    <a:pt x="1732" y="6531"/>
                    <a:pt x="2624" y="7142"/>
                    <a:pt x="3655" y="7282"/>
                  </a:cubicBezTo>
                  <a:cubicBezTo>
                    <a:pt x="3910" y="7308"/>
                    <a:pt x="4177" y="7346"/>
                    <a:pt x="4432" y="7410"/>
                  </a:cubicBezTo>
                  <a:cubicBezTo>
                    <a:pt x="4686" y="7473"/>
                    <a:pt x="4916" y="7588"/>
                    <a:pt x="5170" y="7664"/>
                  </a:cubicBezTo>
                  <a:cubicBezTo>
                    <a:pt x="5574" y="7806"/>
                    <a:pt x="5986" y="7851"/>
                    <a:pt x="6399" y="7851"/>
                  </a:cubicBezTo>
                  <a:cubicBezTo>
                    <a:pt x="6507" y="7851"/>
                    <a:pt x="6616" y="7848"/>
                    <a:pt x="6724" y="7843"/>
                  </a:cubicBezTo>
                  <a:cubicBezTo>
                    <a:pt x="7297" y="7805"/>
                    <a:pt x="7870" y="7728"/>
                    <a:pt x="8443" y="7677"/>
                  </a:cubicBezTo>
                  <a:cubicBezTo>
                    <a:pt x="8876" y="7626"/>
                    <a:pt x="9398" y="7652"/>
                    <a:pt x="9754" y="7372"/>
                  </a:cubicBezTo>
                  <a:cubicBezTo>
                    <a:pt x="9945" y="7219"/>
                    <a:pt x="10085" y="7028"/>
                    <a:pt x="10314" y="6913"/>
                  </a:cubicBezTo>
                  <a:cubicBezTo>
                    <a:pt x="10531" y="6799"/>
                    <a:pt x="10735" y="6722"/>
                    <a:pt x="10887" y="6518"/>
                  </a:cubicBezTo>
                  <a:cubicBezTo>
                    <a:pt x="11155" y="6162"/>
                    <a:pt x="11231" y="5653"/>
                    <a:pt x="11244" y="5232"/>
                  </a:cubicBezTo>
                  <a:cubicBezTo>
                    <a:pt x="11257" y="4761"/>
                    <a:pt x="11155" y="4290"/>
                    <a:pt x="10964" y="3844"/>
                  </a:cubicBezTo>
                  <a:cubicBezTo>
                    <a:pt x="10887" y="3653"/>
                    <a:pt x="10760" y="3462"/>
                    <a:pt x="10595" y="3335"/>
                  </a:cubicBezTo>
                  <a:cubicBezTo>
                    <a:pt x="10404" y="3170"/>
                    <a:pt x="10149" y="3080"/>
                    <a:pt x="9932" y="2966"/>
                  </a:cubicBezTo>
                  <a:cubicBezTo>
                    <a:pt x="9410" y="2698"/>
                    <a:pt x="8914" y="2367"/>
                    <a:pt x="8455" y="1998"/>
                  </a:cubicBezTo>
                  <a:cubicBezTo>
                    <a:pt x="8010" y="1642"/>
                    <a:pt x="7615" y="1183"/>
                    <a:pt x="7131" y="916"/>
                  </a:cubicBezTo>
                  <a:cubicBezTo>
                    <a:pt x="6622" y="623"/>
                    <a:pt x="6011" y="521"/>
                    <a:pt x="5476" y="343"/>
                  </a:cubicBezTo>
                  <a:cubicBezTo>
                    <a:pt x="5007" y="194"/>
                    <a:pt x="4521" y="0"/>
                    <a:pt x="4025"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6"/>
            <p:cNvSpPr/>
            <p:nvPr/>
          </p:nvSpPr>
          <p:spPr>
            <a:xfrm>
              <a:off x="7221204" y="3599411"/>
              <a:ext cx="27620" cy="60188"/>
            </a:xfrm>
            <a:custGeom>
              <a:rect b="b" l="l" r="r" t="t"/>
              <a:pathLst>
                <a:path extrusionOk="0" h="1630" w="748">
                  <a:moveTo>
                    <a:pt x="686" y="0"/>
                  </a:moveTo>
                  <a:cubicBezTo>
                    <a:pt x="678" y="0"/>
                    <a:pt x="670" y="3"/>
                    <a:pt x="663" y="11"/>
                  </a:cubicBezTo>
                  <a:cubicBezTo>
                    <a:pt x="370" y="202"/>
                    <a:pt x="217" y="495"/>
                    <a:pt x="154" y="851"/>
                  </a:cubicBezTo>
                  <a:cubicBezTo>
                    <a:pt x="116" y="1055"/>
                    <a:pt x="1" y="1539"/>
                    <a:pt x="281" y="1628"/>
                  </a:cubicBezTo>
                  <a:cubicBezTo>
                    <a:pt x="285" y="1629"/>
                    <a:pt x="288" y="1630"/>
                    <a:pt x="291" y="1630"/>
                  </a:cubicBezTo>
                  <a:cubicBezTo>
                    <a:pt x="326" y="1630"/>
                    <a:pt x="354" y="1575"/>
                    <a:pt x="319" y="1551"/>
                  </a:cubicBezTo>
                  <a:cubicBezTo>
                    <a:pt x="154" y="1411"/>
                    <a:pt x="256" y="915"/>
                    <a:pt x="307" y="737"/>
                  </a:cubicBezTo>
                  <a:cubicBezTo>
                    <a:pt x="370" y="482"/>
                    <a:pt x="510" y="240"/>
                    <a:pt x="727" y="87"/>
                  </a:cubicBezTo>
                  <a:cubicBezTo>
                    <a:pt x="747" y="56"/>
                    <a:pt x="718" y="0"/>
                    <a:pt x="686"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66"/>
            <p:cNvSpPr/>
            <p:nvPr/>
          </p:nvSpPr>
          <p:spPr>
            <a:xfrm>
              <a:off x="7272013" y="3743197"/>
              <a:ext cx="6130" cy="4763"/>
            </a:xfrm>
            <a:custGeom>
              <a:rect b="b" l="l" r="r" t="t"/>
              <a:pathLst>
                <a:path extrusionOk="0" h="129" w="166">
                  <a:moveTo>
                    <a:pt x="77" y="0"/>
                  </a:moveTo>
                  <a:cubicBezTo>
                    <a:pt x="0" y="0"/>
                    <a:pt x="0" y="128"/>
                    <a:pt x="77" y="128"/>
                  </a:cubicBezTo>
                  <a:cubicBezTo>
                    <a:pt x="80" y="128"/>
                    <a:pt x="84" y="129"/>
                    <a:pt x="88" y="129"/>
                  </a:cubicBezTo>
                  <a:cubicBezTo>
                    <a:pt x="166" y="129"/>
                    <a:pt x="162" y="0"/>
                    <a:pt x="77"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6"/>
            <p:cNvSpPr/>
            <p:nvPr/>
          </p:nvSpPr>
          <p:spPr>
            <a:xfrm>
              <a:off x="7309159" y="3754939"/>
              <a:ext cx="8013" cy="5797"/>
            </a:xfrm>
            <a:custGeom>
              <a:rect b="b" l="l" r="r" t="t"/>
              <a:pathLst>
                <a:path extrusionOk="0" h="157" w="217">
                  <a:moveTo>
                    <a:pt x="77" y="1"/>
                  </a:moveTo>
                  <a:cubicBezTo>
                    <a:pt x="64" y="1"/>
                    <a:pt x="26" y="13"/>
                    <a:pt x="13" y="26"/>
                  </a:cubicBezTo>
                  <a:cubicBezTo>
                    <a:pt x="0" y="39"/>
                    <a:pt x="0" y="77"/>
                    <a:pt x="13" y="90"/>
                  </a:cubicBezTo>
                  <a:cubicBezTo>
                    <a:pt x="26" y="128"/>
                    <a:pt x="64" y="141"/>
                    <a:pt x="115" y="154"/>
                  </a:cubicBezTo>
                  <a:cubicBezTo>
                    <a:pt x="119" y="156"/>
                    <a:pt x="125" y="157"/>
                    <a:pt x="130" y="157"/>
                  </a:cubicBezTo>
                  <a:cubicBezTo>
                    <a:pt x="157" y="157"/>
                    <a:pt x="193" y="134"/>
                    <a:pt x="204" y="103"/>
                  </a:cubicBezTo>
                  <a:cubicBezTo>
                    <a:pt x="217" y="77"/>
                    <a:pt x="204" y="39"/>
                    <a:pt x="178" y="26"/>
                  </a:cubicBezTo>
                  <a:cubicBezTo>
                    <a:pt x="140" y="13"/>
                    <a:pt x="115" y="1"/>
                    <a:pt x="77"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66"/>
            <p:cNvSpPr/>
            <p:nvPr/>
          </p:nvSpPr>
          <p:spPr>
            <a:xfrm>
              <a:off x="7255064" y="3704647"/>
              <a:ext cx="9933" cy="10376"/>
            </a:xfrm>
            <a:custGeom>
              <a:rect b="b" l="l" r="r" t="t"/>
              <a:pathLst>
                <a:path extrusionOk="0" h="281" w="269">
                  <a:moveTo>
                    <a:pt x="39" y="0"/>
                  </a:moveTo>
                  <a:cubicBezTo>
                    <a:pt x="20" y="0"/>
                    <a:pt x="1" y="13"/>
                    <a:pt x="1" y="38"/>
                  </a:cubicBezTo>
                  <a:cubicBezTo>
                    <a:pt x="13" y="166"/>
                    <a:pt x="90" y="255"/>
                    <a:pt x="217" y="280"/>
                  </a:cubicBezTo>
                  <a:cubicBezTo>
                    <a:pt x="255" y="255"/>
                    <a:pt x="268" y="217"/>
                    <a:pt x="243" y="217"/>
                  </a:cubicBezTo>
                  <a:cubicBezTo>
                    <a:pt x="154" y="179"/>
                    <a:pt x="90" y="115"/>
                    <a:pt x="77" y="38"/>
                  </a:cubicBezTo>
                  <a:cubicBezTo>
                    <a:pt x="77" y="13"/>
                    <a:pt x="58" y="0"/>
                    <a:pt x="3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66"/>
            <p:cNvSpPr/>
            <p:nvPr/>
          </p:nvSpPr>
          <p:spPr>
            <a:xfrm>
              <a:off x="7275890" y="3697557"/>
              <a:ext cx="10708" cy="5723"/>
            </a:xfrm>
            <a:custGeom>
              <a:rect b="b" l="l" r="r" t="t"/>
              <a:pathLst>
                <a:path extrusionOk="0" h="155" w="290">
                  <a:moveTo>
                    <a:pt x="75" y="0"/>
                  </a:moveTo>
                  <a:cubicBezTo>
                    <a:pt x="20" y="0"/>
                    <a:pt x="1" y="91"/>
                    <a:pt x="61" y="103"/>
                  </a:cubicBezTo>
                  <a:cubicBezTo>
                    <a:pt x="99" y="116"/>
                    <a:pt x="150" y="129"/>
                    <a:pt x="214" y="154"/>
                  </a:cubicBezTo>
                  <a:cubicBezTo>
                    <a:pt x="264" y="154"/>
                    <a:pt x="290" y="103"/>
                    <a:pt x="252" y="65"/>
                  </a:cubicBezTo>
                  <a:cubicBezTo>
                    <a:pt x="201" y="39"/>
                    <a:pt x="137" y="27"/>
                    <a:pt x="86" y="1"/>
                  </a:cubicBezTo>
                  <a:cubicBezTo>
                    <a:pt x="82" y="0"/>
                    <a:pt x="79" y="0"/>
                    <a:pt x="75"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66"/>
            <p:cNvSpPr/>
            <p:nvPr/>
          </p:nvSpPr>
          <p:spPr>
            <a:xfrm>
              <a:off x="7535769" y="3689138"/>
              <a:ext cx="15102" cy="11188"/>
            </a:xfrm>
            <a:custGeom>
              <a:rect b="b" l="l" r="r" t="t"/>
              <a:pathLst>
                <a:path extrusionOk="0" h="303" w="409">
                  <a:moveTo>
                    <a:pt x="115" y="0"/>
                  </a:moveTo>
                  <a:cubicBezTo>
                    <a:pt x="1" y="0"/>
                    <a:pt x="39" y="140"/>
                    <a:pt x="64" y="204"/>
                  </a:cubicBezTo>
                  <a:cubicBezTo>
                    <a:pt x="112" y="271"/>
                    <a:pt x="197" y="302"/>
                    <a:pt x="285" y="302"/>
                  </a:cubicBezTo>
                  <a:cubicBezTo>
                    <a:pt x="314" y="302"/>
                    <a:pt x="342" y="299"/>
                    <a:pt x="370" y="293"/>
                  </a:cubicBezTo>
                  <a:cubicBezTo>
                    <a:pt x="408" y="280"/>
                    <a:pt x="408" y="217"/>
                    <a:pt x="370" y="217"/>
                  </a:cubicBezTo>
                  <a:cubicBezTo>
                    <a:pt x="306" y="204"/>
                    <a:pt x="230" y="204"/>
                    <a:pt x="166" y="166"/>
                  </a:cubicBezTo>
                  <a:cubicBezTo>
                    <a:pt x="128" y="153"/>
                    <a:pt x="115" y="127"/>
                    <a:pt x="115" y="76"/>
                  </a:cubicBezTo>
                  <a:cubicBezTo>
                    <a:pt x="115" y="64"/>
                    <a:pt x="128" y="38"/>
                    <a:pt x="153" y="26"/>
                  </a:cubicBezTo>
                  <a:cubicBezTo>
                    <a:pt x="153" y="13"/>
                    <a:pt x="128" y="0"/>
                    <a:pt x="115"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66"/>
            <p:cNvSpPr/>
            <p:nvPr/>
          </p:nvSpPr>
          <p:spPr>
            <a:xfrm>
              <a:off x="7548471" y="3717903"/>
              <a:ext cx="14844" cy="10265"/>
            </a:xfrm>
            <a:custGeom>
              <a:rect b="b" l="l" r="r" t="t"/>
              <a:pathLst>
                <a:path extrusionOk="0" h="278" w="402">
                  <a:moveTo>
                    <a:pt x="355" y="1"/>
                  </a:moveTo>
                  <a:cubicBezTo>
                    <a:pt x="347" y="1"/>
                    <a:pt x="338" y="4"/>
                    <a:pt x="331" y="11"/>
                  </a:cubicBezTo>
                  <a:cubicBezTo>
                    <a:pt x="281" y="61"/>
                    <a:pt x="230" y="112"/>
                    <a:pt x="166" y="138"/>
                  </a:cubicBezTo>
                  <a:cubicBezTo>
                    <a:pt x="128" y="176"/>
                    <a:pt x="64" y="189"/>
                    <a:pt x="13" y="240"/>
                  </a:cubicBezTo>
                  <a:cubicBezTo>
                    <a:pt x="0" y="252"/>
                    <a:pt x="13" y="278"/>
                    <a:pt x="26" y="278"/>
                  </a:cubicBezTo>
                  <a:cubicBezTo>
                    <a:pt x="90" y="278"/>
                    <a:pt x="153" y="240"/>
                    <a:pt x="217" y="202"/>
                  </a:cubicBezTo>
                  <a:cubicBezTo>
                    <a:pt x="281" y="151"/>
                    <a:pt x="331" y="100"/>
                    <a:pt x="382" y="61"/>
                  </a:cubicBezTo>
                  <a:cubicBezTo>
                    <a:pt x="401" y="24"/>
                    <a:pt x="379" y="1"/>
                    <a:pt x="355"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66"/>
            <p:cNvSpPr/>
            <p:nvPr/>
          </p:nvSpPr>
          <p:spPr>
            <a:xfrm>
              <a:off x="7550835" y="3756120"/>
              <a:ext cx="17318" cy="8751"/>
            </a:xfrm>
            <a:custGeom>
              <a:rect b="b" l="l" r="r" t="t"/>
              <a:pathLst>
                <a:path extrusionOk="0" h="237" w="469">
                  <a:moveTo>
                    <a:pt x="427" y="0"/>
                  </a:moveTo>
                  <a:cubicBezTo>
                    <a:pt x="421" y="0"/>
                    <a:pt x="415" y="2"/>
                    <a:pt x="408" y="7"/>
                  </a:cubicBezTo>
                  <a:cubicBezTo>
                    <a:pt x="293" y="71"/>
                    <a:pt x="166" y="122"/>
                    <a:pt x="38" y="160"/>
                  </a:cubicBezTo>
                  <a:cubicBezTo>
                    <a:pt x="0" y="172"/>
                    <a:pt x="13" y="236"/>
                    <a:pt x="51" y="236"/>
                  </a:cubicBezTo>
                  <a:cubicBezTo>
                    <a:pt x="204" y="211"/>
                    <a:pt x="331" y="160"/>
                    <a:pt x="458" y="71"/>
                  </a:cubicBezTo>
                  <a:cubicBezTo>
                    <a:pt x="469" y="40"/>
                    <a:pt x="454" y="0"/>
                    <a:pt x="427"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66"/>
            <p:cNvSpPr/>
            <p:nvPr/>
          </p:nvSpPr>
          <p:spPr>
            <a:xfrm>
              <a:off x="7518857" y="3767863"/>
              <a:ext cx="19976" cy="12148"/>
            </a:xfrm>
            <a:custGeom>
              <a:rect b="b" l="l" r="r" t="t"/>
              <a:pathLst>
                <a:path extrusionOk="0" h="329" w="541">
                  <a:moveTo>
                    <a:pt x="469" y="0"/>
                  </a:moveTo>
                  <a:cubicBezTo>
                    <a:pt x="461" y="0"/>
                    <a:pt x="453" y="2"/>
                    <a:pt x="446" y="7"/>
                  </a:cubicBezTo>
                  <a:cubicBezTo>
                    <a:pt x="331" y="135"/>
                    <a:pt x="204" y="186"/>
                    <a:pt x="51" y="249"/>
                  </a:cubicBezTo>
                  <a:cubicBezTo>
                    <a:pt x="0" y="262"/>
                    <a:pt x="13" y="326"/>
                    <a:pt x="64" y="326"/>
                  </a:cubicBezTo>
                  <a:cubicBezTo>
                    <a:pt x="78" y="328"/>
                    <a:pt x="92" y="329"/>
                    <a:pt x="106" y="329"/>
                  </a:cubicBezTo>
                  <a:cubicBezTo>
                    <a:pt x="268" y="329"/>
                    <a:pt x="416" y="200"/>
                    <a:pt x="510" y="71"/>
                  </a:cubicBezTo>
                  <a:cubicBezTo>
                    <a:pt x="541" y="40"/>
                    <a:pt x="504" y="0"/>
                    <a:pt x="46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66"/>
            <p:cNvSpPr/>
            <p:nvPr/>
          </p:nvSpPr>
          <p:spPr>
            <a:xfrm>
              <a:off x="7446115" y="3776835"/>
              <a:ext cx="16690" cy="10044"/>
            </a:xfrm>
            <a:custGeom>
              <a:rect b="b" l="l" r="r" t="t"/>
              <a:pathLst>
                <a:path extrusionOk="0" h="272" w="452">
                  <a:moveTo>
                    <a:pt x="55" y="1"/>
                  </a:moveTo>
                  <a:cubicBezTo>
                    <a:pt x="26" y="1"/>
                    <a:pt x="1" y="23"/>
                    <a:pt x="9" y="57"/>
                  </a:cubicBezTo>
                  <a:cubicBezTo>
                    <a:pt x="51" y="202"/>
                    <a:pt x="185" y="272"/>
                    <a:pt x="323" y="272"/>
                  </a:cubicBezTo>
                  <a:cubicBezTo>
                    <a:pt x="354" y="272"/>
                    <a:pt x="386" y="268"/>
                    <a:pt x="417" y="261"/>
                  </a:cubicBezTo>
                  <a:cubicBezTo>
                    <a:pt x="452" y="249"/>
                    <a:pt x="444" y="183"/>
                    <a:pt x="402" y="183"/>
                  </a:cubicBezTo>
                  <a:cubicBezTo>
                    <a:pt x="399" y="183"/>
                    <a:pt x="395" y="183"/>
                    <a:pt x="391" y="184"/>
                  </a:cubicBezTo>
                  <a:cubicBezTo>
                    <a:pt x="382" y="185"/>
                    <a:pt x="373" y="186"/>
                    <a:pt x="364" y="186"/>
                  </a:cubicBezTo>
                  <a:cubicBezTo>
                    <a:pt x="251" y="186"/>
                    <a:pt x="169" y="113"/>
                    <a:pt x="98" y="19"/>
                  </a:cubicBezTo>
                  <a:cubicBezTo>
                    <a:pt x="86" y="6"/>
                    <a:pt x="70" y="1"/>
                    <a:pt x="55"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66"/>
            <p:cNvSpPr/>
            <p:nvPr/>
          </p:nvSpPr>
          <p:spPr>
            <a:xfrm>
              <a:off x="7478498" y="3748292"/>
              <a:ext cx="13404" cy="7680"/>
            </a:xfrm>
            <a:custGeom>
              <a:rect b="b" l="l" r="r" t="t"/>
              <a:pathLst>
                <a:path extrusionOk="0" h="208" w="363">
                  <a:moveTo>
                    <a:pt x="61" y="1"/>
                  </a:moveTo>
                  <a:cubicBezTo>
                    <a:pt x="19" y="1"/>
                    <a:pt x="0" y="55"/>
                    <a:pt x="24" y="66"/>
                  </a:cubicBezTo>
                  <a:cubicBezTo>
                    <a:pt x="113" y="117"/>
                    <a:pt x="189" y="155"/>
                    <a:pt x="253" y="206"/>
                  </a:cubicBezTo>
                  <a:cubicBezTo>
                    <a:pt x="260" y="207"/>
                    <a:pt x="266" y="208"/>
                    <a:pt x="272" y="208"/>
                  </a:cubicBezTo>
                  <a:cubicBezTo>
                    <a:pt x="335" y="208"/>
                    <a:pt x="363" y="153"/>
                    <a:pt x="316" y="130"/>
                  </a:cubicBezTo>
                  <a:cubicBezTo>
                    <a:pt x="240" y="79"/>
                    <a:pt x="176" y="28"/>
                    <a:pt x="75" y="2"/>
                  </a:cubicBezTo>
                  <a:cubicBezTo>
                    <a:pt x="70" y="1"/>
                    <a:pt x="66" y="1"/>
                    <a:pt x="61"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6"/>
            <p:cNvSpPr/>
            <p:nvPr/>
          </p:nvSpPr>
          <p:spPr>
            <a:xfrm>
              <a:off x="7485920" y="3718752"/>
              <a:ext cx="7570" cy="5871"/>
            </a:xfrm>
            <a:custGeom>
              <a:rect b="b" l="l" r="r" t="t"/>
              <a:pathLst>
                <a:path extrusionOk="0" h="159" w="205">
                  <a:moveTo>
                    <a:pt x="52" y="0"/>
                  </a:moveTo>
                  <a:cubicBezTo>
                    <a:pt x="14" y="0"/>
                    <a:pt x="1" y="51"/>
                    <a:pt x="14" y="89"/>
                  </a:cubicBezTo>
                  <a:cubicBezTo>
                    <a:pt x="52" y="115"/>
                    <a:pt x="77" y="128"/>
                    <a:pt x="128" y="153"/>
                  </a:cubicBezTo>
                  <a:cubicBezTo>
                    <a:pt x="135" y="156"/>
                    <a:pt x="143" y="158"/>
                    <a:pt x="151" y="158"/>
                  </a:cubicBezTo>
                  <a:cubicBezTo>
                    <a:pt x="172" y="158"/>
                    <a:pt x="195" y="146"/>
                    <a:pt x="205" y="128"/>
                  </a:cubicBezTo>
                  <a:cubicBezTo>
                    <a:pt x="205" y="102"/>
                    <a:pt x="205" y="64"/>
                    <a:pt x="179" y="51"/>
                  </a:cubicBezTo>
                  <a:cubicBezTo>
                    <a:pt x="166" y="38"/>
                    <a:pt x="141" y="38"/>
                    <a:pt x="115" y="26"/>
                  </a:cubicBezTo>
                  <a:cubicBezTo>
                    <a:pt x="103" y="26"/>
                    <a:pt x="103" y="0"/>
                    <a:pt x="77"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6"/>
            <p:cNvSpPr/>
            <p:nvPr/>
          </p:nvSpPr>
          <p:spPr>
            <a:xfrm>
              <a:off x="7443604" y="3725288"/>
              <a:ext cx="11336" cy="13256"/>
            </a:xfrm>
            <a:custGeom>
              <a:rect b="b" l="l" r="r" t="t"/>
              <a:pathLst>
                <a:path extrusionOk="0" h="359" w="307">
                  <a:moveTo>
                    <a:pt x="252" y="1"/>
                  </a:moveTo>
                  <a:cubicBezTo>
                    <a:pt x="240" y="1"/>
                    <a:pt x="230" y="5"/>
                    <a:pt x="230" y="14"/>
                  </a:cubicBezTo>
                  <a:cubicBezTo>
                    <a:pt x="205" y="129"/>
                    <a:pt x="128" y="205"/>
                    <a:pt x="39" y="269"/>
                  </a:cubicBezTo>
                  <a:cubicBezTo>
                    <a:pt x="1" y="294"/>
                    <a:pt x="14" y="358"/>
                    <a:pt x="65" y="358"/>
                  </a:cubicBezTo>
                  <a:cubicBezTo>
                    <a:pt x="205" y="307"/>
                    <a:pt x="294" y="167"/>
                    <a:pt x="306" y="40"/>
                  </a:cubicBezTo>
                  <a:cubicBezTo>
                    <a:pt x="306" y="15"/>
                    <a:pt x="275" y="1"/>
                    <a:pt x="252"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6"/>
            <p:cNvSpPr/>
            <p:nvPr/>
          </p:nvSpPr>
          <p:spPr>
            <a:xfrm>
              <a:off x="7415393" y="3766718"/>
              <a:ext cx="9933" cy="3323"/>
            </a:xfrm>
            <a:custGeom>
              <a:rect b="b" l="l" r="r" t="t"/>
              <a:pathLst>
                <a:path extrusionOk="0" h="90" w="269">
                  <a:moveTo>
                    <a:pt x="205" y="0"/>
                  </a:moveTo>
                  <a:cubicBezTo>
                    <a:pt x="141" y="13"/>
                    <a:pt x="77" y="13"/>
                    <a:pt x="39" y="26"/>
                  </a:cubicBezTo>
                  <a:cubicBezTo>
                    <a:pt x="1" y="38"/>
                    <a:pt x="1" y="89"/>
                    <a:pt x="52" y="89"/>
                  </a:cubicBezTo>
                  <a:cubicBezTo>
                    <a:pt x="115" y="89"/>
                    <a:pt x="179" y="76"/>
                    <a:pt x="243" y="64"/>
                  </a:cubicBezTo>
                  <a:cubicBezTo>
                    <a:pt x="268" y="64"/>
                    <a:pt x="256" y="0"/>
                    <a:pt x="205"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66"/>
            <p:cNvSpPr/>
            <p:nvPr/>
          </p:nvSpPr>
          <p:spPr>
            <a:xfrm>
              <a:off x="7378246" y="3750249"/>
              <a:ext cx="8973" cy="3323"/>
            </a:xfrm>
            <a:custGeom>
              <a:rect b="b" l="l" r="r" t="t"/>
              <a:pathLst>
                <a:path extrusionOk="0" h="90" w="243">
                  <a:moveTo>
                    <a:pt x="65" y="0"/>
                  </a:moveTo>
                  <a:cubicBezTo>
                    <a:pt x="1" y="0"/>
                    <a:pt x="1" y="90"/>
                    <a:pt x="65" y="90"/>
                  </a:cubicBezTo>
                  <a:lnTo>
                    <a:pt x="179" y="90"/>
                  </a:lnTo>
                  <a:cubicBezTo>
                    <a:pt x="243" y="77"/>
                    <a:pt x="243" y="0"/>
                    <a:pt x="17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66"/>
            <p:cNvSpPr/>
            <p:nvPr/>
          </p:nvSpPr>
          <p:spPr>
            <a:xfrm>
              <a:off x="7403171" y="3693828"/>
              <a:ext cx="12259" cy="9933"/>
            </a:xfrm>
            <a:custGeom>
              <a:rect b="b" l="l" r="r" t="t"/>
              <a:pathLst>
                <a:path extrusionOk="0" h="269" w="332">
                  <a:moveTo>
                    <a:pt x="255" y="0"/>
                  </a:moveTo>
                  <a:cubicBezTo>
                    <a:pt x="192" y="0"/>
                    <a:pt x="128" y="26"/>
                    <a:pt x="77" y="77"/>
                  </a:cubicBezTo>
                  <a:cubicBezTo>
                    <a:pt x="26" y="128"/>
                    <a:pt x="14" y="166"/>
                    <a:pt x="1" y="230"/>
                  </a:cubicBezTo>
                  <a:cubicBezTo>
                    <a:pt x="1" y="254"/>
                    <a:pt x="27" y="268"/>
                    <a:pt x="46" y="268"/>
                  </a:cubicBezTo>
                  <a:cubicBezTo>
                    <a:pt x="56" y="268"/>
                    <a:pt x="64" y="264"/>
                    <a:pt x="64" y="255"/>
                  </a:cubicBezTo>
                  <a:cubicBezTo>
                    <a:pt x="77" y="217"/>
                    <a:pt x="115" y="191"/>
                    <a:pt x="141" y="153"/>
                  </a:cubicBezTo>
                  <a:cubicBezTo>
                    <a:pt x="179" y="128"/>
                    <a:pt x="217" y="128"/>
                    <a:pt x="255" y="102"/>
                  </a:cubicBezTo>
                  <a:cubicBezTo>
                    <a:pt x="332" y="90"/>
                    <a:pt x="319" y="13"/>
                    <a:pt x="255"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66"/>
            <p:cNvSpPr/>
            <p:nvPr/>
          </p:nvSpPr>
          <p:spPr>
            <a:xfrm>
              <a:off x="7392758" y="3681643"/>
              <a:ext cx="12518" cy="10302"/>
            </a:xfrm>
            <a:custGeom>
              <a:rect b="b" l="l" r="r" t="t"/>
              <a:pathLst>
                <a:path extrusionOk="0" h="279" w="339">
                  <a:moveTo>
                    <a:pt x="289" y="0"/>
                  </a:moveTo>
                  <a:cubicBezTo>
                    <a:pt x="282" y="0"/>
                    <a:pt x="276" y="4"/>
                    <a:pt x="270" y="12"/>
                  </a:cubicBezTo>
                  <a:cubicBezTo>
                    <a:pt x="181" y="76"/>
                    <a:pt x="117" y="139"/>
                    <a:pt x="41" y="203"/>
                  </a:cubicBezTo>
                  <a:cubicBezTo>
                    <a:pt x="1" y="233"/>
                    <a:pt x="31" y="278"/>
                    <a:pt x="71" y="278"/>
                  </a:cubicBezTo>
                  <a:cubicBezTo>
                    <a:pt x="82" y="278"/>
                    <a:pt x="93" y="275"/>
                    <a:pt x="105" y="267"/>
                  </a:cubicBezTo>
                  <a:cubicBezTo>
                    <a:pt x="168" y="203"/>
                    <a:pt x="245" y="139"/>
                    <a:pt x="308" y="76"/>
                  </a:cubicBezTo>
                  <a:cubicBezTo>
                    <a:pt x="338" y="46"/>
                    <a:pt x="313" y="0"/>
                    <a:pt x="28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66"/>
            <p:cNvSpPr/>
            <p:nvPr/>
          </p:nvSpPr>
          <p:spPr>
            <a:xfrm>
              <a:off x="7399885" y="3651844"/>
              <a:ext cx="12739" cy="3766"/>
            </a:xfrm>
            <a:custGeom>
              <a:rect b="b" l="l" r="r" t="t"/>
              <a:pathLst>
                <a:path extrusionOk="0" h="102" w="345">
                  <a:moveTo>
                    <a:pt x="268" y="1"/>
                  </a:moveTo>
                  <a:cubicBezTo>
                    <a:pt x="249" y="1"/>
                    <a:pt x="230" y="4"/>
                    <a:pt x="217" y="4"/>
                  </a:cubicBezTo>
                  <a:lnTo>
                    <a:pt x="64" y="4"/>
                  </a:lnTo>
                  <a:cubicBezTo>
                    <a:pt x="1" y="4"/>
                    <a:pt x="1" y="93"/>
                    <a:pt x="64" y="93"/>
                  </a:cubicBezTo>
                  <a:lnTo>
                    <a:pt x="217" y="93"/>
                  </a:lnTo>
                  <a:cubicBezTo>
                    <a:pt x="239" y="93"/>
                    <a:pt x="261" y="102"/>
                    <a:pt x="280" y="102"/>
                  </a:cubicBezTo>
                  <a:cubicBezTo>
                    <a:pt x="295" y="102"/>
                    <a:pt x="308" y="97"/>
                    <a:pt x="319" y="81"/>
                  </a:cubicBezTo>
                  <a:cubicBezTo>
                    <a:pt x="344" y="68"/>
                    <a:pt x="344" y="30"/>
                    <a:pt x="319" y="17"/>
                  </a:cubicBezTo>
                  <a:cubicBezTo>
                    <a:pt x="306" y="4"/>
                    <a:pt x="287" y="1"/>
                    <a:pt x="268"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66"/>
            <p:cNvSpPr/>
            <p:nvPr/>
          </p:nvSpPr>
          <p:spPr>
            <a:xfrm>
              <a:off x="7356645" y="3649961"/>
              <a:ext cx="14585" cy="4025"/>
            </a:xfrm>
            <a:custGeom>
              <a:rect b="b" l="l" r="r" t="t"/>
              <a:pathLst>
                <a:path extrusionOk="0" h="109" w="395">
                  <a:moveTo>
                    <a:pt x="102" y="1"/>
                  </a:moveTo>
                  <a:cubicBezTo>
                    <a:pt x="77" y="1"/>
                    <a:pt x="51" y="4"/>
                    <a:pt x="26" y="17"/>
                  </a:cubicBezTo>
                  <a:cubicBezTo>
                    <a:pt x="0" y="42"/>
                    <a:pt x="0" y="68"/>
                    <a:pt x="26" y="81"/>
                  </a:cubicBezTo>
                  <a:cubicBezTo>
                    <a:pt x="56" y="103"/>
                    <a:pt x="87" y="108"/>
                    <a:pt x="117" y="108"/>
                  </a:cubicBezTo>
                  <a:cubicBezTo>
                    <a:pt x="138" y="108"/>
                    <a:pt x="158" y="106"/>
                    <a:pt x="178" y="106"/>
                  </a:cubicBezTo>
                  <a:lnTo>
                    <a:pt x="331" y="106"/>
                  </a:lnTo>
                  <a:cubicBezTo>
                    <a:pt x="395" y="106"/>
                    <a:pt x="395" y="4"/>
                    <a:pt x="331" y="4"/>
                  </a:cubicBezTo>
                  <a:lnTo>
                    <a:pt x="178" y="4"/>
                  </a:lnTo>
                  <a:cubicBezTo>
                    <a:pt x="153" y="4"/>
                    <a:pt x="128" y="1"/>
                    <a:pt x="102"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66"/>
            <p:cNvSpPr/>
            <p:nvPr/>
          </p:nvSpPr>
          <p:spPr>
            <a:xfrm>
              <a:off x="7351623" y="3605355"/>
              <a:ext cx="8862" cy="5723"/>
            </a:xfrm>
            <a:custGeom>
              <a:rect b="b" l="l" r="r" t="t"/>
              <a:pathLst>
                <a:path extrusionOk="0" h="155" w="240">
                  <a:moveTo>
                    <a:pt x="57" y="1"/>
                  </a:moveTo>
                  <a:cubicBezTo>
                    <a:pt x="17" y="1"/>
                    <a:pt x="0" y="43"/>
                    <a:pt x="34" y="66"/>
                  </a:cubicBezTo>
                  <a:cubicBezTo>
                    <a:pt x="85" y="104"/>
                    <a:pt x="123" y="117"/>
                    <a:pt x="162" y="143"/>
                  </a:cubicBezTo>
                  <a:cubicBezTo>
                    <a:pt x="170" y="151"/>
                    <a:pt x="179" y="154"/>
                    <a:pt x="187" y="154"/>
                  </a:cubicBezTo>
                  <a:cubicBezTo>
                    <a:pt x="217" y="154"/>
                    <a:pt x="240" y="109"/>
                    <a:pt x="200" y="79"/>
                  </a:cubicBezTo>
                  <a:cubicBezTo>
                    <a:pt x="149" y="53"/>
                    <a:pt x="123" y="41"/>
                    <a:pt x="73" y="3"/>
                  </a:cubicBezTo>
                  <a:cubicBezTo>
                    <a:pt x="67" y="1"/>
                    <a:pt x="62" y="1"/>
                    <a:pt x="57"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66"/>
            <p:cNvSpPr/>
            <p:nvPr/>
          </p:nvSpPr>
          <p:spPr>
            <a:xfrm>
              <a:off x="7311560" y="3582314"/>
              <a:ext cx="19496" cy="9157"/>
            </a:xfrm>
            <a:custGeom>
              <a:rect b="b" l="l" r="r" t="t"/>
              <a:pathLst>
                <a:path extrusionOk="0" h="248" w="528">
                  <a:moveTo>
                    <a:pt x="480" y="1"/>
                  </a:moveTo>
                  <a:cubicBezTo>
                    <a:pt x="477" y="1"/>
                    <a:pt x="473" y="1"/>
                    <a:pt x="470" y="3"/>
                  </a:cubicBezTo>
                  <a:cubicBezTo>
                    <a:pt x="394" y="41"/>
                    <a:pt x="304" y="66"/>
                    <a:pt x="215" y="104"/>
                  </a:cubicBezTo>
                  <a:cubicBezTo>
                    <a:pt x="152" y="130"/>
                    <a:pt x="75" y="155"/>
                    <a:pt x="12" y="194"/>
                  </a:cubicBezTo>
                  <a:cubicBezTo>
                    <a:pt x="1" y="216"/>
                    <a:pt x="9" y="247"/>
                    <a:pt x="19" y="247"/>
                  </a:cubicBezTo>
                  <a:cubicBezTo>
                    <a:pt x="21" y="247"/>
                    <a:pt x="22" y="246"/>
                    <a:pt x="24" y="245"/>
                  </a:cubicBezTo>
                  <a:cubicBezTo>
                    <a:pt x="113" y="245"/>
                    <a:pt x="177" y="219"/>
                    <a:pt x="241" y="181"/>
                  </a:cubicBezTo>
                  <a:cubicBezTo>
                    <a:pt x="317" y="155"/>
                    <a:pt x="394" y="104"/>
                    <a:pt x="470" y="66"/>
                  </a:cubicBezTo>
                  <a:cubicBezTo>
                    <a:pt x="528" y="55"/>
                    <a:pt x="512" y="1"/>
                    <a:pt x="480"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66"/>
            <p:cNvSpPr/>
            <p:nvPr/>
          </p:nvSpPr>
          <p:spPr>
            <a:xfrm>
              <a:off x="7324188" y="3555027"/>
              <a:ext cx="55535" cy="9527"/>
            </a:xfrm>
            <a:custGeom>
              <a:rect b="b" l="l" r="r" t="t"/>
              <a:pathLst>
                <a:path extrusionOk="0" h="258" w="1504">
                  <a:moveTo>
                    <a:pt x="1101" y="1"/>
                  </a:moveTo>
                  <a:cubicBezTo>
                    <a:pt x="743" y="1"/>
                    <a:pt x="373" y="79"/>
                    <a:pt x="39" y="194"/>
                  </a:cubicBezTo>
                  <a:cubicBezTo>
                    <a:pt x="1" y="207"/>
                    <a:pt x="26" y="258"/>
                    <a:pt x="52" y="258"/>
                  </a:cubicBezTo>
                  <a:cubicBezTo>
                    <a:pt x="510" y="130"/>
                    <a:pt x="968" y="143"/>
                    <a:pt x="1452" y="105"/>
                  </a:cubicBezTo>
                  <a:cubicBezTo>
                    <a:pt x="1490" y="92"/>
                    <a:pt x="1503" y="29"/>
                    <a:pt x="1452" y="29"/>
                  </a:cubicBezTo>
                  <a:cubicBezTo>
                    <a:pt x="1338" y="9"/>
                    <a:pt x="1220" y="1"/>
                    <a:pt x="1101"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66"/>
            <p:cNvSpPr/>
            <p:nvPr/>
          </p:nvSpPr>
          <p:spPr>
            <a:xfrm>
              <a:off x="7459851" y="3592690"/>
              <a:ext cx="35780" cy="34857"/>
            </a:xfrm>
            <a:custGeom>
              <a:rect b="b" l="l" r="r" t="t"/>
              <a:pathLst>
                <a:path extrusionOk="0" h="944" w="969">
                  <a:moveTo>
                    <a:pt x="48" y="1"/>
                  </a:moveTo>
                  <a:cubicBezTo>
                    <a:pt x="24" y="1"/>
                    <a:pt x="0" y="37"/>
                    <a:pt x="19" y="65"/>
                  </a:cubicBezTo>
                  <a:cubicBezTo>
                    <a:pt x="274" y="384"/>
                    <a:pt x="567" y="715"/>
                    <a:pt x="898" y="931"/>
                  </a:cubicBezTo>
                  <a:cubicBezTo>
                    <a:pt x="909" y="940"/>
                    <a:pt x="920" y="943"/>
                    <a:pt x="928" y="943"/>
                  </a:cubicBezTo>
                  <a:cubicBezTo>
                    <a:pt x="958" y="943"/>
                    <a:pt x="969" y="903"/>
                    <a:pt x="949" y="893"/>
                  </a:cubicBezTo>
                  <a:cubicBezTo>
                    <a:pt x="681" y="587"/>
                    <a:pt x="363" y="320"/>
                    <a:pt x="70" y="14"/>
                  </a:cubicBezTo>
                  <a:cubicBezTo>
                    <a:pt x="64" y="5"/>
                    <a:pt x="56" y="1"/>
                    <a:pt x="48"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66"/>
            <p:cNvSpPr/>
            <p:nvPr/>
          </p:nvSpPr>
          <p:spPr>
            <a:xfrm>
              <a:off x="7538132" y="3651143"/>
              <a:ext cx="15841" cy="9084"/>
            </a:xfrm>
            <a:custGeom>
              <a:rect b="b" l="l" r="r" t="t"/>
              <a:pathLst>
                <a:path extrusionOk="0" h="246" w="429">
                  <a:moveTo>
                    <a:pt x="135" y="1"/>
                  </a:moveTo>
                  <a:cubicBezTo>
                    <a:pt x="108" y="1"/>
                    <a:pt x="80" y="4"/>
                    <a:pt x="51" y="10"/>
                  </a:cubicBezTo>
                  <a:cubicBezTo>
                    <a:pt x="0" y="23"/>
                    <a:pt x="0" y="100"/>
                    <a:pt x="64" y="100"/>
                  </a:cubicBezTo>
                  <a:cubicBezTo>
                    <a:pt x="74" y="98"/>
                    <a:pt x="84" y="98"/>
                    <a:pt x="93" y="98"/>
                  </a:cubicBezTo>
                  <a:cubicBezTo>
                    <a:pt x="196" y="98"/>
                    <a:pt x="286" y="157"/>
                    <a:pt x="344" y="227"/>
                  </a:cubicBezTo>
                  <a:cubicBezTo>
                    <a:pt x="349" y="240"/>
                    <a:pt x="361" y="246"/>
                    <a:pt x="374" y="246"/>
                  </a:cubicBezTo>
                  <a:cubicBezTo>
                    <a:pt x="399" y="246"/>
                    <a:pt x="429" y="226"/>
                    <a:pt x="420" y="201"/>
                  </a:cubicBezTo>
                  <a:cubicBezTo>
                    <a:pt x="378" y="75"/>
                    <a:pt x="266" y="1"/>
                    <a:pt x="135"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6"/>
            <p:cNvSpPr/>
            <p:nvPr/>
          </p:nvSpPr>
          <p:spPr>
            <a:xfrm>
              <a:off x="7581852" y="3697225"/>
              <a:ext cx="3323" cy="6388"/>
            </a:xfrm>
            <a:custGeom>
              <a:rect b="b" l="l" r="r" t="t"/>
              <a:pathLst>
                <a:path extrusionOk="0" h="173" w="90">
                  <a:moveTo>
                    <a:pt x="45" y="1"/>
                  </a:moveTo>
                  <a:cubicBezTo>
                    <a:pt x="23" y="1"/>
                    <a:pt x="0" y="17"/>
                    <a:pt x="0" y="48"/>
                  </a:cubicBezTo>
                  <a:lnTo>
                    <a:pt x="0" y="125"/>
                  </a:lnTo>
                  <a:cubicBezTo>
                    <a:pt x="0" y="157"/>
                    <a:pt x="23" y="173"/>
                    <a:pt x="45" y="173"/>
                  </a:cubicBezTo>
                  <a:cubicBezTo>
                    <a:pt x="67" y="173"/>
                    <a:pt x="90" y="157"/>
                    <a:pt x="90" y="125"/>
                  </a:cubicBezTo>
                  <a:lnTo>
                    <a:pt x="90" y="48"/>
                  </a:lnTo>
                  <a:cubicBezTo>
                    <a:pt x="90" y="17"/>
                    <a:pt x="67" y="1"/>
                    <a:pt x="45"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66"/>
            <p:cNvSpPr/>
            <p:nvPr/>
          </p:nvSpPr>
          <p:spPr>
            <a:xfrm>
              <a:off x="7585138" y="3722962"/>
              <a:ext cx="4283" cy="3803"/>
            </a:xfrm>
            <a:custGeom>
              <a:rect b="b" l="l" r="r" t="t"/>
              <a:pathLst>
                <a:path extrusionOk="0" h="103" w="116">
                  <a:moveTo>
                    <a:pt x="64" y="1"/>
                  </a:moveTo>
                  <a:cubicBezTo>
                    <a:pt x="1" y="1"/>
                    <a:pt x="1" y="103"/>
                    <a:pt x="64" y="103"/>
                  </a:cubicBezTo>
                  <a:cubicBezTo>
                    <a:pt x="115" y="103"/>
                    <a:pt x="115" y="1"/>
                    <a:pt x="64"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66"/>
            <p:cNvSpPr/>
            <p:nvPr/>
          </p:nvSpPr>
          <p:spPr>
            <a:xfrm>
              <a:off x="7471187" y="3662737"/>
              <a:ext cx="11558" cy="11816"/>
            </a:xfrm>
            <a:custGeom>
              <a:rect b="b" l="l" r="r" t="t"/>
              <a:pathLst>
                <a:path extrusionOk="0" h="320" w="313">
                  <a:moveTo>
                    <a:pt x="62" y="1"/>
                  </a:moveTo>
                  <a:cubicBezTo>
                    <a:pt x="32" y="1"/>
                    <a:pt x="0" y="43"/>
                    <a:pt x="18" y="78"/>
                  </a:cubicBezTo>
                  <a:cubicBezTo>
                    <a:pt x="69" y="168"/>
                    <a:pt x="132" y="244"/>
                    <a:pt x="209" y="308"/>
                  </a:cubicBezTo>
                  <a:cubicBezTo>
                    <a:pt x="220" y="316"/>
                    <a:pt x="232" y="319"/>
                    <a:pt x="242" y="319"/>
                  </a:cubicBezTo>
                  <a:cubicBezTo>
                    <a:pt x="282" y="319"/>
                    <a:pt x="312" y="274"/>
                    <a:pt x="273" y="244"/>
                  </a:cubicBezTo>
                  <a:cubicBezTo>
                    <a:pt x="209" y="180"/>
                    <a:pt x="145" y="104"/>
                    <a:pt x="94" y="27"/>
                  </a:cubicBezTo>
                  <a:cubicBezTo>
                    <a:pt x="87" y="8"/>
                    <a:pt x="74" y="1"/>
                    <a:pt x="62"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66"/>
            <p:cNvSpPr/>
            <p:nvPr/>
          </p:nvSpPr>
          <p:spPr>
            <a:xfrm>
              <a:off x="7417978" y="3613737"/>
              <a:ext cx="8936" cy="4136"/>
            </a:xfrm>
            <a:custGeom>
              <a:rect b="b" l="l" r="r" t="t"/>
              <a:pathLst>
                <a:path extrusionOk="0" h="112" w="242">
                  <a:moveTo>
                    <a:pt x="52" y="1"/>
                  </a:moveTo>
                  <a:cubicBezTo>
                    <a:pt x="5" y="1"/>
                    <a:pt x="0" y="81"/>
                    <a:pt x="45" y="81"/>
                  </a:cubicBezTo>
                  <a:cubicBezTo>
                    <a:pt x="71" y="94"/>
                    <a:pt x="109" y="94"/>
                    <a:pt x="147" y="107"/>
                  </a:cubicBezTo>
                  <a:cubicBezTo>
                    <a:pt x="157" y="110"/>
                    <a:pt x="165" y="111"/>
                    <a:pt x="173" y="111"/>
                  </a:cubicBezTo>
                  <a:cubicBezTo>
                    <a:pt x="229" y="111"/>
                    <a:pt x="241" y="41"/>
                    <a:pt x="186" y="30"/>
                  </a:cubicBezTo>
                  <a:cubicBezTo>
                    <a:pt x="147" y="17"/>
                    <a:pt x="122" y="17"/>
                    <a:pt x="71" y="5"/>
                  </a:cubicBezTo>
                  <a:cubicBezTo>
                    <a:pt x="64" y="2"/>
                    <a:pt x="57" y="1"/>
                    <a:pt x="52"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66"/>
            <p:cNvSpPr/>
            <p:nvPr/>
          </p:nvSpPr>
          <p:spPr>
            <a:xfrm>
              <a:off x="7444047" y="3602291"/>
              <a:ext cx="9010" cy="14475"/>
            </a:xfrm>
            <a:custGeom>
              <a:rect b="b" l="l" r="r" t="t"/>
              <a:pathLst>
                <a:path extrusionOk="0" h="392" w="244">
                  <a:moveTo>
                    <a:pt x="74" y="1"/>
                  </a:moveTo>
                  <a:cubicBezTo>
                    <a:pt x="37" y="1"/>
                    <a:pt x="0" y="37"/>
                    <a:pt x="27" y="73"/>
                  </a:cubicBezTo>
                  <a:cubicBezTo>
                    <a:pt x="91" y="162"/>
                    <a:pt x="116" y="277"/>
                    <a:pt x="167" y="378"/>
                  </a:cubicBezTo>
                  <a:cubicBezTo>
                    <a:pt x="172" y="387"/>
                    <a:pt x="183" y="392"/>
                    <a:pt x="195" y="392"/>
                  </a:cubicBezTo>
                  <a:cubicBezTo>
                    <a:pt x="217" y="392"/>
                    <a:pt x="244" y="378"/>
                    <a:pt x="244" y="353"/>
                  </a:cubicBezTo>
                  <a:cubicBezTo>
                    <a:pt x="244" y="226"/>
                    <a:pt x="180" y="124"/>
                    <a:pt x="116" y="22"/>
                  </a:cubicBezTo>
                  <a:cubicBezTo>
                    <a:pt x="105" y="7"/>
                    <a:pt x="89" y="1"/>
                    <a:pt x="74"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66"/>
            <p:cNvSpPr/>
            <p:nvPr/>
          </p:nvSpPr>
          <p:spPr>
            <a:xfrm>
              <a:off x="7281392" y="3626477"/>
              <a:ext cx="8234" cy="16875"/>
            </a:xfrm>
            <a:custGeom>
              <a:rect b="b" l="l" r="r" t="t"/>
              <a:pathLst>
                <a:path extrusionOk="0" h="457" w="223">
                  <a:moveTo>
                    <a:pt x="174" y="1"/>
                  </a:moveTo>
                  <a:cubicBezTo>
                    <a:pt x="164" y="1"/>
                    <a:pt x="152" y="5"/>
                    <a:pt x="141" y="16"/>
                  </a:cubicBezTo>
                  <a:cubicBezTo>
                    <a:pt x="52" y="131"/>
                    <a:pt x="1" y="335"/>
                    <a:pt x="115" y="449"/>
                  </a:cubicBezTo>
                  <a:cubicBezTo>
                    <a:pt x="125" y="454"/>
                    <a:pt x="137" y="457"/>
                    <a:pt x="150" y="457"/>
                  </a:cubicBezTo>
                  <a:cubicBezTo>
                    <a:pt x="171" y="457"/>
                    <a:pt x="192" y="448"/>
                    <a:pt x="192" y="424"/>
                  </a:cubicBezTo>
                  <a:cubicBezTo>
                    <a:pt x="179" y="296"/>
                    <a:pt x="128" y="195"/>
                    <a:pt x="205" y="67"/>
                  </a:cubicBezTo>
                  <a:cubicBezTo>
                    <a:pt x="223" y="31"/>
                    <a:pt x="202" y="1"/>
                    <a:pt x="174"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66"/>
            <p:cNvSpPr/>
            <p:nvPr/>
          </p:nvSpPr>
          <p:spPr>
            <a:xfrm>
              <a:off x="7318723" y="3677950"/>
              <a:ext cx="14253" cy="17761"/>
            </a:xfrm>
            <a:custGeom>
              <a:rect b="b" l="l" r="r" t="t"/>
              <a:pathLst>
                <a:path extrusionOk="0" h="481" w="386">
                  <a:moveTo>
                    <a:pt x="41" y="1"/>
                  </a:moveTo>
                  <a:cubicBezTo>
                    <a:pt x="21" y="1"/>
                    <a:pt x="1" y="18"/>
                    <a:pt x="9" y="48"/>
                  </a:cubicBezTo>
                  <a:cubicBezTo>
                    <a:pt x="59" y="214"/>
                    <a:pt x="136" y="379"/>
                    <a:pt x="289" y="469"/>
                  </a:cubicBezTo>
                  <a:cubicBezTo>
                    <a:pt x="299" y="477"/>
                    <a:pt x="310" y="480"/>
                    <a:pt x="320" y="480"/>
                  </a:cubicBezTo>
                  <a:cubicBezTo>
                    <a:pt x="358" y="480"/>
                    <a:pt x="385" y="432"/>
                    <a:pt x="365" y="392"/>
                  </a:cubicBezTo>
                  <a:cubicBezTo>
                    <a:pt x="250" y="303"/>
                    <a:pt x="123" y="176"/>
                    <a:pt x="72" y="23"/>
                  </a:cubicBezTo>
                  <a:cubicBezTo>
                    <a:pt x="67" y="8"/>
                    <a:pt x="54" y="1"/>
                    <a:pt x="41"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66"/>
            <p:cNvSpPr/>
            <p:nvPr/>
          </p:nvSpPr>
          <p:spPr>
            <a:xfrm>
              <a:off x="7329210" y="3725583"/>
              <a:ext cx="48926" cy="15545"/>
            </a:xfrm>
            <a:custGeom>
              <a:rect b="b" l="l" r="r" t="t"/>
              <a:pathLst>
                <a:path extrusionOk="0" h="421" w="1325">
                  <a:moveTo>
                    <a:pt x="50" y="0"/>
                  </a:moveTo>
                  <a:cubicBezTo>
                    <a:pt x="20" y="0"/>
                    <a:pt x="0" y="49"/>
                    <a:pt x="43" y="70"/>
                  </a:cubicBezTo>
                  <a:cubicBezTo>
                    <a:pt x="183" y="185"/>
                    <a:pt x="387" y="350"/>
                    <a:pt x="565" y="363"/>
                  </a:cubicBezTo>
                  <a:cubicBezTo>
                    <a:pt x="667" y="363"/>
                    <a:pt x="756" y="312"/>
                    <a:pt x="858" y="299"/>
                  </a:cubicBezTo>
                  <a:cubicBezTo>
                    <a:pt x="871" y="298"/>
                    <a:pt x="884" y="297"/>
                    <a:pt x="897" y="297"/>
                  </a:cubicBezTo>
                  <a:cubicBezTo>
                    <a:pt x="1031" y="297"/>
                    <a:pt x="1136" y="356"/>
                    <a:pt x="1253" y="414"/>
                  </a:cubicBezTo>
                  <a:cubicBezTo>
                    <a:pt x="1262" y="419"/>
                    <a:pt x="1271" y="421"/>
                    <a:pt x="1279" y="421"/>
                  </a:cubicBezTo>
                  <a:cubicBezTo>
                    <a:pt x="1311" y="421"/>
                    <a:pt x="1324" y="383"/>
                    <a:pt x="1303" y="363"/>
                  </a:cubicBezTo>
                  <a:cubicBezTo>
                    <a:pt x="1198" y="246"/>
                    <a:pt x="1029" y="183"/>
                    <a:pt x="884" y="183"/>
                  </a:cubicBezTo>
                  <a:cubicBezTo>
                    <a:pt x="871" y="183"/>
                    <a:pt x="858" y="183"/>
                    <a:pt x="845" y="185"/>
                  </a:cubicBezTo>
                  <a:cubicBezTo>
                    <a:pt x="746" y="194"/>
                    <a:pt x="655" y="235"/>
                    <a:pt x="549" y="235"/>
                  </a:cubicBezTo>
                  <a:cubicBezTo>
                    <a:pt x="517" y="235"/>
                    <a:pt x="485" y="231"/>
                    <a:pt x="450" y="223"/>
                  </a:cubicBezTo>
                  <a:cubicBezTo>
                    <a:pt x="310" y="185"/>
                    <a:pt x="183" y="95"/>
                    <a:pt x="68" y="6"/>
                  </a:cubicBezTo>
                  <a:cubicBezTo>
                    <a:pt x="62" y="2"/>
                    <a:pt x="56" y="0"/>
                    <a:pt x="50"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66"/>
            <p:cNvSpPr/>
            <p:nvPr/>
          </p:nvSpPr>
          <p:spPr>
            <a:xfrm>
              <a:off x="7358233" y="3768601"/>
              <a:ext cx="28617" cy="16395"/>
            </a:xfrm>
            <a:custGeom>
              <a:rect b="b" l="l" r="r" t="t"/>
              <a:pathLst>
                <a:path extrusionOk="0" h="444" w="775">
                  <a:moveTo>
                    <a:pt x="54" y="1"/>
                  </a:moveTo>
                  <a:cubicBezTo>
                    <a:pt x="20" y="1"/>
                    <a:pt x="1" y="46"/>
                    <a:pt x="21" y="76"/>
                  </a:cubicBezTo>
                  <a:cubicBezTo>
                    <a:pt x="148" y="293"/>
                    <a:pt x="467" y="395"/>
                    <a:pt x="708" y="433"/>
                  </a:cubicBezTo>
                  <a:cubicBezTo>
                    <a:pt x="721" y="440"/>
                    <a:pt x="731" y="443"/>
                    <a:pt x="740" y="443"/>
                  </a:cubicBezTo>
                  <a:cubicBezTo>
                    <a:pt x="775" y="443"/>
                    <a:pt x="775" y="390"/>
                    <a:pt x="734" y="369"/>
                  </a:cubicBezTo>
                  <a:cubicBezTo>
                    <a:pt x="607" y="344"/>
                    <a:pt x="479" y="293"/>
                    <a:pt x="377" y="229"/>
                  </a:cubicBezTo>
                  <a:cubicBezTo>
                    <a:pt x="276" y="166"/>
                    <a:pt x="199" y="76"/>
                    <a:pt x="85" y="13"/>
                  </a:cubicBezTo>
                  <a:cubicBezTo>
                    <a:pt x="73" y="4"/>
                    <a:pt x="63" y="1"/>
                    <a:pt x="54"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66"/>
            <p:cNvSpPr/>
            <p:nvPr/>
          </p:nvSpPr>
          <p:spPr>
            <a:xfrm>
              <a:off x="7422003" y="3789095"/>
              <a:ext cx="4726" cy="5022"/>
            </a:xfrm>
            <a:custGeom>
              <a:rect b="b" l="l" r="r" t="t"/>
              <a:pathLst>
                <a:path extrusionOk="0" h="136" w="128">
                  <a:moveTo>
                    <a:pt x="38" y="0"/>
                  </a:moveTo>
                  <a:cubicBezTo>
                    <a:pt x="14" y="0"/>
                    <a:pt x="0" y="15"/>
                    <a:pt x="0" y="43"/>
                  </a:cubicBezTo>
                  <a:lnTo>
                    <a:pt x="0" y="69"/>
                  </a:lnTo>
                  <a:cubicBezTo>
                    <a:pt x="0" y="105"/>
                    <a:pt x="20" y="135"/>
                    <a:pt x="45" y="135"/>
                  </a:cubicBezTo>
                  <a:cubicBezTo>
                    <a:pt x="55" y="135"/>
                    <a:pt x="66" y="131"/>
                    <a:pt x="77" y="120"/>
                  </a:cubicBezTo>
                  <a:cubicBezTo>
                    <a:pt x="127" y="94"/>
                    <a:pt x="127" y="43"/>
                    <a:pt x="77" y="31"/>
                  </a:cubicBezTo>
                  <a:lnTo>
                    <a:pt x="64" y="5"/>
                  </a:lnTo>
                  <a:cubicBezTo>
                    <a:pt x="54" y="2"/>
                    <a:pt x="45" y="0"/>
                    <a:pt x="38"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66"/>
            <p:cNvSpPr/>
            <p:nvPr/>
          </p:nvSpPr>
          <p:spPr>
            <a:xfrm>
              <a:off x="7296937" y="3711958"/>
              <a:ext cx="8013" cy="5613"/>
            </a:xfrm>
            <a:custGeom>
              <a:rect b="b" l="l" r="r" t="t"/>
              <a:pathLst>
                <a:path extrusionOk="0" h="152" w="217">
                  <a:moveTo>
                    <a:pt x="166" y="1"/>
                  </a:moveTo>
                  <a:cubicBezTo>
                    <a:pt x="153" y="1"/>
                    <a:pt x="139" y="7"/>
                    <a:pt x="127" y="19"/>
                  </a:cubicBezTo>
                  <a:lnTo>
                    <a:pt x="26" y="57"/>
                  </a:lnTo>
                  <a:cubicBezTo>
                    <a:pt x="0" y="82"/>
                    <a:pt x="0" y="108"/>
                    <a:pt x="13" y="121"/>
                  </a:cubicBezTo>
                  <a:cubicBezTo>
                    <a:pt x="20" y="142"/>
                    <a:pt x="35" y="151"/>
                    <a:pt x="48" y="151"/>
                  </a:cubicBezTo>
                  <a:cubicBezTo>
                    <a:pt x="60" y="151"/>
                    <a:pt x="71" y="145"/>
                    <a:pt x="76" y="133"/>
                  </a:cubicBezTo>
                  <a:cubicBezTo>
                    <a:pt x="102" y="121"/>
                    <a:pt x="140" y="108"/>
                    <a:pt x="191" y="95"/>
                  </a:cubicBezTo>
                  <a:cubicBezTo>
                    <a:pt x="204" y="95"/>
                    <a:pt x="217" y="44"/>
                    <a:pt x="204" y="31"/>
                  </a:cubicBezTo>
                  <a:cubicBezTo>
                    <a:pt x="197" y="10"/>
                    <a:pt x="182" y="1"/>
                    <a:pt x="166"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66"/>
            <p:cNvSpPr/>
            <p:nvPr/>
          </p:nvSpPr>
          <p:spPr>
            <a:xfrm>
              <a:off x="7260418" y="3646416"/>
              <a:ext cx="9305" cy="6166"/>
            </a:xfrm>
            <a:custGeom>
              <a:rect b="b" l="l" r="r" t="t"/>
              <a:pathLst>
                <a:path extrusionOk="0" h="167" w="252">
                  <a:moveTo>
                    <a:pt x="195" y="1"/>
                  </a:moveTo>
                  <a:cubicBezTo>
                    <a:pt x="185" y="1"/>
                    <a:pt x="174" y="4"/>
                    <a:pt x="161" y="11"/>
                  </a:cubicBezTo>
                  <a:cubicBezTo>
                    <a:pt x="110" y="37"/>
                    <a:pt x="59" y="49"/>
                    <a:pt x="34" y="100"/>
                  </a:cubicBezTo>
                  <a:cubicBezTo>
                    <a:pt x="1" y="133"/>
                    <a:pt x="25" y="166"/>
                    <a:pt x="49" y="166"/>
                  </a:cubicBezTo>
                  <a:cubicBezTo>
                    <a:pt x="52" y="166"/>
                    <a:pt x="56" y="166"/>
                    <a:pt x="59" y="164"/>
                  </a:cubicBezTo>
                  <a:cubicBezTo>
                    <a:pt x="110" y="151"/>
                    <a:pt x="161" y="113"/>
                    <a:pt x="200" y="87"/>
                  </a:cubicBezTo>
                  <a:cubicBezTo>
                    <a:pt x="251" y="57"/>
                    <a:pt x="236" y="1"/>
                    <a:pt x="195"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66"/>
            <p:cNvSpPr/>
            <p:nvPr/>
          </p:nvSpPr>
          <p:spPr>
            <a:xfrm>
              <a:off x="7277441" y="3568098"/>
              <a:ext cx="24001" cy="17798"/>
            </a:xfrm>
            <a:custGeom>
              <a:rect b="b" l="l" r="r" t="t"/>
              <a:pathLst>
                <a:path extrusionOk="0" h="482" w="650">
                  <a:moveTo>
                    <a:pt x="575" y="0"/>
                  </a:moveTo>
                  <a:cubicBezTo>
                    <a:pt x="568" y="0"/>
                    <a:pt x="561" y="2"/>
                    <a:pt x="554" y="6"/>
                  </a:cubicBezTo>
                  <a:cubicBezTo>
                    <a:pt x="464" y="57"/>
                    <a:pt x="375" y="133"/>
                    <a:pt x="299" y="197"/>
                  </a:cubicBezTo>
                  <a:cubicBezTo>
                    <a:pt x="222" y="260"/>
                    <a:pt x="121" y="324"/>
                    <a:pt x="44" y="388"/>
                  </a:cubicBezTo>
                  <a:cubicBezTo>
                    <a:pt x="0" y="421"/>
                    <a:pt x="32" y="482"/>
                    <a:pt x="74" y="482"/>
                  </a:cubicBezTo>
                  <a:cubicBezTo>
                    <a:pt x="81" y="482"/>
                    <a:pt x="88" y="480"/>
                    <a:pt x="95" y="477"/>
                  </a:cubicBezTo>
                  <a:lnTo>
                    <a:pt x="363" y="260"/>
                  </a:lnTo>
                  <a:cubicBezTo>
                    <a:pt x="439" y="197"/>
                    <a:pt x="541" y="158"/>
                    <a:pt x="617" y="69"/>
                  </a:cubicBezTo>
                  <a:cubicBezTo>
                    <a:pt x="650" y="58"/>
                    <a:pt x="617" y="0"/>
                    <a:pt x="575"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66"/>
            <p:cNvSpPr/>
            <p:nvPr/>
          </p:nvSpPr>
          <p:spPr>
            <a:xfrm>
              <a:off x="7447850" y="3642207"/>
              <a:ext cx="9896" cy="8382"/>
            </a:xfrm>
            <a:custGeom>
              <a:rect b="b" l="l" r="r" t="t"/>
              <a:pathLst>
                <a:path extrusionOk="0" h="227" w="268">
                  <a:moveTo>
                    <a:pt x="61" y="1"/>
                  </a:moveTo>
                  <a:cubicBezTo>
                    <a:pt x="48" y="1"/>
                    <a:pt x="32" y="4"/>
                    <a:pt x="13" y="10"/>
                  </a:cubicBezTo>
                  <a:cubicBezTo>
                    <a:pt x="0" y="23"/>
                    <a:pt x="0" y="74"/>
                    <a:pt x="13" y="87"/>
                  </a:cubicBezTo>
                  <a:cubicBezTo>
                    <a:pt x="51" y="125"/>
                    <a:pt x="77" y="138"/>
                    <a:pt x="90" y="163"/>
                  </a:cubicBezTo>
                  <a:cubicBezTo>
                    <a:pt x="128" y="201"/>
                    <a:pt x="141" y="227"/>
                    <a:pt x="191" y="227"/>
                  </a:cubicBezTo>
                  <a:cubicBezTo>
                    <a:pt x="217" y="227"/>
                    <a:pt x="268" y="214"/>
                    <a:pt x="255" y="163"/>
                  </a:cubicBezTo>
                  <a:cubicBezTo>
                    <a:pt x="242" y="125"/>
                    <a:pt x="204" y="100"/>
                    <a:pt x="179" y="87"/>
                  </a:cubicBezTo>
                  <a:cubicBezTo>
                    <a:pt x="141" y="61"/>
                    <a:pt x="102" y="36"/>
                    <a:pt x="90" y="10"/>
                  </a:cubicBezTo>
                  <a:cubicBezTo>
                    <a:pt x="83" y="4"/>
                    <a:pt x="74" y="1"/>
                    <a:pt x="61"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66"/>
            <p:cNvSpPr/>
            <p:nvPr/>
          </p:nvSpPr>
          <p:spPr>
            <a:xfrm>
              <a:off x="7411627" y="3587927"/>
              <a:ext cx="6462" cy="11594"/>
            </a:xfrm>
            <a:custGeom>
              <a:rect b="b" l="l" r="r" t="t"/>
              <a:pathLst>
                <a:path extrusionOk="0" h="314" w="175">
                  <a:moveTo>
                    <a:pt x="134" y="0"/>
                  </a:moveTo>
                  <a:cubicBezTo>
                    <a:pt x="121" y="0"/>
                    <a:pt x="108" y="8"/>
                    <a:pt x="103" y="29"/>
                  </a:cubicBezTo>
                  <a:cubicBezTo>
                    <a:pt x="90" y="80"/>
                    <a:pt x="77" y="131"/>
                    <a:pt x="39" y="169"/>
                  </a:cubicBezTo>
                  <a:cubicBezTo>
                    <a:pt x="26" y="207"/>
                    <a:pt x="1" y="258"/>
                    <a:pt x="1" y="284"/>
                  </a:cubicBezTo>
                  <a:cubicBezTo>
                    <a:pt x="1" y="305"/>
                    <a:pt x="16" y="314"/>
                    <a:pt x="37" y="314"/>
                  </a:cubicBezTo>
                  <a:cubicBezTo>
                    <a:pt x="53" y="314"/>
                    <a:pt x="73" y="308"/>
                    <a:pt x="90" y="296"/>
                  </a:cubicBezTo>
                  <a:cubicBezTo>
                    <a:pt x="116" y="271"/>
                    <a:pt x="116" y="220"/>
                    <a:pt x="128" y="194"/>
                  </a:cubicBezTo>
                  <a:cubicBezTo>
                    <a:pt x="154" y="143"/>
                    <a:pt x="154" y="93"/>
                    <a:pt x="167" y="42"/>
                  </a:cubicBezTo>
                  <a:cubicBezTo>
                    <a:pt x="174" y="19"/>
                    <a:pt x="154" y="0"/>
                    <a:pt x="134"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66"/>
            <p:cNvSpPr/>
            <p:nvPr/>
          </p:nvSpPr>
          <p:spPr>
            <a:xfrm>
              <a:off x="7443862" y="3564369"/>
              <a:ext cx="18130" cy="8197"/>
            </a:xfrm>
            <a:custGeom>
              <a:rect b="b" l="l" r="r" t="t"/>
              <a:pathLst>
                <a:path extrusionOk="0" h="222" w="491">
                  <a:moveTo>
                    <a:pt x="49" y="0"/>
                  </a:moveTo>
                  <a:cubicBezTo>
                    <a:pt x="4" y="0"/>
                    <a:pt x="0" y="72"/>
                    <a:pt x="45" y="94"/>
                  </a:cubicBezTo>
                  <a:cubicBezTo>
                    <a:pt x="159" y="145"/>
                    <a:pt x="261" y="208"/>
                    <a:pt x="376" y="221"/>
                  </a:cubicBezTo>
                  <a:cubicBezTo>
                    <a:pt x="440" y="221"/>
                    <a:pt x="490" y="145"/>
                    <a:pt x="427" y="132"/>
                  </a:cubicBezTo>
                  <a:cubicBezTo>
                    <a:pt x="312" y="68"/>
                    <a:pt x="185" y="30"/>
                    <a:pt x="70" y="5"/>
                  </a:cubicBezTo>
                  <a:cubicBezTo>
                    <a:pt x="62" y="2"/>
                    <a:pt x="55" y="0"/>
                    <a:pt x="4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9" name="Google Shape;1999;p66"/>
          <p:cNvGrpSpPr/>
          <p:nvPr/>
        </p:nvGrpSpPr>
        <p:grpSpPr>
          <a:xfrm>
            <a:off x="3106841" y="1791390"/>
            <a:ext cx="813801" cy="863663"/>
            <a:chOff x="6864433" y="2133671"/>
            <a:chExt cx="291080" cy="308915"/>
          </a:xfrm>
        </p:grpSpPr>
        <p:sp>
          <p:nvSpPr>
            <p:cNvPr id="2000" name="Google Shape;2000;p66"/>
            <p:cNvSpPr/>
            <p:nvPr/>
          </p:nvSpPr>
          <p:spPr>
            <a:xfrm>
              <a:off x="6864433" y="2133671"/>
              <a:ext cx="291080" cy="308915"/>
            </a:xfrm>
            <a:custGeom>
              <a:rect b="b" l="l" r="r" t="t"/>
              <a:pathLst>
                <a:path extrusionOk="0" h="8366" w="7883">
                  <a:moveTo>
                    <a:pt x="2329" y="118"/>
                  </a:moveTo>
                  <a:cubicBezTo>
                    <a:pt x="2621" y="131"/>
                    <a:pt x="2889" y="232"/>
                    <a:pt x="3143" y="385"/>
                  </a:cubicBezTo>
                  <a:cubicBezTo>
                    <a:pt x="3653" y="691"/>
                    <a:pt x="3997" y="1162"/>
                    <a:pt x="4251" y="1697"/>
                  </a:cubicBezTo>
                  <a:cubicBezTo>
                    <a:pt x="4404" y="2015"/>
                    <a:pt x="4506" y="2333"/>
                    <a:pt x="4621" y="2664"/>
                  </a:cubicBezTo>
                  <a:cubicBezTo>
                    <a:pt x="4722" y="2983"/>
                    <a:pt x="4824" y="3314"/>
                    <a:pt x="4888" y="3632"/>
                  </a:cubicBezTo>
                  <a:cubicBezTo>
                    <a:pt x="4875" y="3632"/>
                    <a:pt x="4862" y="3645"/>
                    <a:pt x="4862" y="3683"/>
                  </a:cubicBezTo>
                  <a:lnTo>
                    <a:pt x="4862" y="3696"/>
                  </a:lnTo>
                  <a:cubicBezTo>
                    <a:pt x="4379" y="3352"/>
                    <a:pt x="3920" y="2970"/>
                    <a:pt x="3538" y="2499"/>
                  </a:cubicBezTo>
                  <a:cubicBezTo>
                    <a:pt x="3067" y="1964"/>
                    <a:pt x="2672" y="1404"/>
                    <a:pt x="2252" y="869"/>
                  </a:cubicBezTo>
                  <a:cubicBezTo>
                    <a:pt x="2163" y="754"/>
                    <a:pt x="2061" y="640"/>
                    <a:pt x="2010" y="500"/>
                  </a:cubicBezTo>
                  <a:cubicBezTo>
                    <a:pt x="1985" y="423"/>
                    <a:pt x="1972" y="322"/>
                    <a:pt x="2010" y="245"/>
                  </a:cubicBezTo>
                  <a:cubicBezTo>
                    <a:pt x="2074" y="118"/>
                    <a:pt x="2201" y="118"/>
                    <a:pt x="2329" y="118"/>
                  </a:cubicBezTo>
                  <a:close/>
                  <a:moveTo>
                    <a:pt x="278" y="1900"/>
                  </a:moveTo>
                  <a:lnTo>
                    <a:pt x="278" y="1900"/>
                  </a:lnTo>
                  <a:cubicBezTo>
                    <a:pt x="1297" y="2181"/>
                    <a:pt x="2481" y="1900"/>
                    <a:pt x="3385" y="2563"/>
                  </a:cubicBezTo>
                  <a:lnTo>
                    <a:pt x="3411" y="2563"/>
                  </a:lnTo>
                  <a:cubicBezTo>
                    <a:pt x="3576" y="2754"/>
                    <a:pt x="3729" y="2932"/>
                    <a:pt x="3907" y="3110"/>
                  </a:cubicBezTo>
                  <a:cubicBezTo>
                    <a:pt x="4137" y="3314"/>
                    <a:pt x="4366" y="3505"/>
                    <a:pt x="4621" y="3696"/>
                  </a:cubicBezTo>
                  <a:cubicBezTo>
                    <a:pt x="4541" y="3724"/>
                    <a:pt x="4460" y="3734"/>
                    <a:pt x="4379" y="3734"/>
                  </a:cubicBezTo>
                  <a:cubicBezTo>
                    <a:pt x="4124" y="3734"/>
                    <a:pt x="3863" y="3629"/>
                    <a:pt x="3602" y="3619"/>
                  </a:cubicBezTo>
                  <a:cubicBezTo>
                    <a:pt x="3589" y="3619"/>
                    <a:pt x="3589" y="3619"/>
                    <a:pt x="3576" y="3632"/>
                  </a:cubicBezTo>
                  <a:cubicBezTo>
                    <a:pt x="3411" y="3390"/>
                    <a:pt x="3194" y="3199"/>
                    <a:pt x="2876" y="3136"/>
                  </a:cubicBezTo>
                  <a:lnTo>
                    <a:pt x="2838" y="3136"/>
                  </a:lnTo>
                  <a:cubicBezTo>
                    <a:pt x="2711" y="3091"/>
                    <a:pt x="2567" y="3072"/>
                    <a:pt x="2422" y="3072"/>
                  </a:cubicBezTo>
                  <a:cubicBezTo>
                    <a:pt x="2278" y="3072"/>
                    <a:pt x="2131" y="3091"/>
                    <a:pt x="1997" y="3123"/>
                  </a:cubicBezTo>
                  <a:cubicBezTo>
                    <a:pt x="1628" y="2957"/>
                    <a:pt x="1335" y="2690"/>
                    <a:pt x="1030" y="2473"/>
                  </a:cubicBezTo>
                  <a:cubicBezTo>
                    <a:pt x="775" y="2282"/>
                    <a:pt x="508" y="2117"/>
                    <a:pt x="278" y="1900"/>
                  </a:cubicBezTo>
                  <a:close/>
                  <a:moveTo>
                    <a:pt x="3589" y="3670"/>
                  </a:moveTo>
                  <a:lnTo>
                    <a:pt x="3589" y="3670"/>
                  </a:lnTo>
                  <a:cubicBezTo>
                    <a:pt x="3780" y="3734"/>
                    <a:pt x="3997" y="3772"/>
                    <a:pt x="4213" y="3810"/>
                  </a:cubicBezTo>
                  <a:cubicBezTo>
                    <a:pt x="4270" y="3819"/>
                    <a:pt x="4323" y="3823"/>
                    <a:pt x="4376" y="3823"/>
                  </a:cubicBezTo>
                  <a:cubicBezTo>
                    <a:pt x="4489" y="3823"/>
                    <a:pt x="4597" y="3803"/>
                    <a:pt x="4710" y="3760"/>
                  </a:cubicBezTo>
                  <a:lnTo>
                    <a:pt x="4748" y="3810"/>
                  </a:lnTo>
                  <a:lnTo>
                    <a:pt x="4735" y="3810"/>
                  </a:lnTo>
                  <a:cubicBezTo>
                    <a:pt x="4595" y="3836"/>
                    <a:pt x="4417" y="3900"/>
                    <a:pt x="4302" y="4001"/>
                  </a:cubicBezTo>
                  <a:cubicBezTo>
                    <a:pt x="4280" y="3833"/>
                    <a:pt x="3950" y="3823"/>
                    <a:pt x="3741" y="3823"/>
                  </a:cubicBezTo>
                  <a:cubicBezTo>
                    <a:pt x="3714" y="3823"/>
                    <a:pt x="3688" y="3823"/>
                    <a:pt x="3666" y="3823"/>
                  </a:cubicBezTo>
                  <a:cubicBezTo>
                    <a:pt x="3653" y="3760"/>
                    <a:pt x="3627" y="3709"/>
                    <a:pt x="3589" y="3670"/>
                  </a:cubicBezTo>
                  <a:close/>
                  <a:moveTo>
                    <a:pt x="4926" y="3900"/>
                  </a:moveTo>
                  <a:cubicBezTo>
                    <a:pt x="4977" y="3989"/>
                    <a:pt x="5028" y="4065"/>
                    <a:pt x="5092" y="4129"/>
                  </a:cubicBezTo>
                  <a:cubicBezTo>
                    <a:pt x="5130" y="4192"/>
                    <a:pt x="5168" y="4256"/>
                    <a:pt x="5219" y="4320"/>
                  </a:cubicBezTo>
                  <a:cubicBezTo>
                    <a:pt x="5117" y="4269"/>
                    <a:pt x="5028" y="4243"/>
                    <a:pt x="4913" y="4218"/>
                  </a:cubicBezTo>
                  <a:cubicBezTo>
                    <a:pt x="4874" y="4215"/>
                    <a:pt x="4835" y="4213"/>
                    <a:pt x="4796" y="4213"/>
                  </a:cubicBezTo>
                  <a:cubicBezTo>
                    <a:pt x="4670" y="4213"/>
                    <a:pt x="4546" y="4230"/>
                    <a:pt x="4430" y="4269"/>
                  </a:cubicBezTo>
                  <a:cubicBezTo>
                    <a:pt x="4417" y="4192"/>
                    <a:pt x="4391" y="4129"/>
                    <a:pt x="4340" y="4078"/>
                  </a:cubicBezTo>
                  <a:cubicBezTo>
                    <a:pt x="4417" y="4040"/>
                    <a:pt x="4493" y="4001"/>
                    <a:pt x="4582" y="3963"/>
                  </a:cubicBezTo>
                  <a:cubicBezTo>
                    <a:pt x="4684" y="3938"/>
                    <a:pt x="4799" y="3900"/>
                    <a:pt x="4926" y="3900"/>
                  </a:cubicBezTo>
                  <a:close/>
                  <a:moveTo>
                    <a:pt x="4073" y="3963"/>
                  </a:moveTo>
                  <a:cubicBezTo>
                    <a:pt x="4149" y="3963"/>
                    <a:pt x="4200" y="4014"/>
                    <a:pt x="4239" y="4065"/>
                  </a:cubicBezTo>
                  <a:lnTo>
                    <a:pt x="4226" y="4065"/>
                  </a:lnTo>
                  <a:cubicBezTo>
                    <a:pt x="4137" y="4078"/>
                    <a:pt x="4035" y="4180"/>
                    <a:pt x="3958" y="4243"/>
                  </a:cubicBezTo>
                  <a:lnTo>
                    <a:pt x="3767" y="4383"/>
                  </a:lnTo>
                  <a:lnTo>
                    <a:pt x="3755" y="4396"/>
                  </a:lnTo>
                  <a:cubicBezTo>
                    <a:pt x="3767" y="4256"/>
                    <a:pt x="3755" y="4116"/>
                    <a:pt x="3704" y="3963"/>
                  </a:cubicBezTo>
                  <a:close/>
                  <a:moveTo>
                    <a:pt x="4234" y="4193"/>
                  </a:moveTo>
                  <a:cubicBezTo>
                    <a:pt x="4256" y="4193"/>
                    <a:pt x="4272" y="4211"/>
                    <a:pt x="4289" y="4256"/>
                  </a:cubicBezTo>
                  <a:cubicBezTo>
                    <a:pt x="4302" y="4282"/>
                    <a:pt x="4302" y="4307"/>
                    <a:pt x="4302" y="4333"/>
                  </a:cubicBezTo>
                  <a:cubicBezTo>
                    <a:pt x="4048" y="4460"/>
                    <a:pt x="3857" y="4664"/>
                    <a:pt x="3767" y="4944"/>
                  </a:cubicBezTo>
                  <a:cubicBezTo>
                    <a:pt x="3729" y="4918"/>
                    <a:pt x="3678" y="4906"/>
                    <a:pt x="3653" y="4893"/>
                  </a:cubicBezTo>
                  <a:cubicBezTo>
                    <a:pt x="3653" y="4880"/>
                    <a:pt x="3653" y="4880"/>
                    <a:pt x="3666" y="4855"/>
                  </a:cubicBezTo>
                  <a:cubicBezTo>
                    <a:pt x="3716" y="4753"/>
                    <a:pt x="3729" y="4638"/>
                    <a:pt x="3755" y="4536"/>
                  </a:cubicBezTo>
                  <a:cubicBezTo>
                    <a:pt x="3857" y="4498"/>
                    <a:pt x="3958" y="4396"/>
                    <a:pt x="4035" y="4333"/>
                  </a:cubicBezTo>
                  <a:cubicBezTo>
                    <a:pt x="4073" y="4307"/>
                    <a:pt x="4098" y="4282"/>
                    <a:pt x="4124" y="4256"/>
                  </a:cubicBezTo>
                  <a:cubicBezTo>
                    <a:pt x="4173" y="4221"/>
                    <a:pt x="4207" y="4193"/>
                    <a:pt x="4234" y="4193"/>
                  </a:cubicBezTo>
                  <a:close/>
                  <a:moveTo>
                    <a:pt x="2394" y="3197"/>
                  </a:moveTo>
                  <a:cubicBezTo>
                    <a:pt x="2519" y="3197"/>
                    <a:pt x="2641" y="3208"/>
                    <a:pt x="2761" y="3225"/>
                  </a:cubicBezTo>
                  <a:cubicBezTo>
                    <a:pt x="2761" y="3237"/>
                    <a:pt x="2774" y="3250"/>
                    <a:pt x="2812" y="3250"/>
                  </a:cubicBezTo>
                  <a:cubicBezTo>
                    <a:pt x="3385" y="3365"/>
                    <a:pt x="3653" y="3938"/>
                    <a:pt x="3602" y="4473"/>
                  </a:cubicBezTo>
                  <a:cubicBezTo>
                    <a:pt x="3589" y="4498"/>
                    <a:pt x="3589" y="4511"/>
                    <a:pt x="3602" y="4524"/>
                  </a:cubicBezTo>
                  <a:cubicBezTo>
                    <a:pt x="3602" y="4574"/>
                    <a:pt x="3589" y="4638"/>
                    <a:pt x="3576" y="4689"/>
                  </a:cubicBezTo>
                  <a:cubicBezTo>
                    <a:pt x="3424" y="5211"/>
                    <a:pt x="3029" y="5619"/>
                    <a:pt x="2558" y="5848"/>
                  </a:cubicBezTo>
                  <a:cubicBezTo>
                    <a:pt x="2318" y="5970"/>
                    <a:pt x="2055" y="6042"/>
                    <a:pt x="1798" y="6042"/>
                  </a:cubicBezTo>
                  <a:cubicBezTo>
                    <a:pt x="1469" y="6042"/>
                    <a:pt x="1152" y="5924"/>
                    <a:pt x="915" y="5644"/>
                  </a:cubicBezTo>
                  <a:cubicBezTo>
                    <a:pt x="457" y="5097"/>
                    <a:pt x="673" y="4371"/>
                    <a:pt x="1093" y="3861"/>
                  </a:cubicBezTo>
                  <a:cubicBezTo>
                    <a:pt x="1297" y="3594"/>
                    <a:pt x="1565" y="3390"/>
                    <a:pt x="1883" y="3276"/>
                  </a:cubicBezTo>
                  <a:cubicBezTo>
                    <a:pt x="2057" y="3217"/>
                    <a:pt x="2228" y="3197"/>
                    <a:pt x="2394" y="3197"/>
                  </a:cubicBezTo>
                  <a:close/>
                  <a:moveTo>
                    <a:pt x="4765" y="4348"/>
                  </a:moveTo>
                  <a:cubicBezTo>
                    <a:pt x="4918" y="4348"/>
                    <a:pt x="5075" y="4386"/>
                    <a:pt x="5219" y="4473"/>
                  </a:cubicBezTo>
                  <a:cubicBezTo>
                    <a:pt x="5346" y="4549"/>
                    <a:pt x="5435" y="4664"/>
                    <a:pt x="5550" y="4765"/>
                  </a:cubicBezTo>
                  <a:cubicBezTo>
                    <a:pt x="5639" y="4842"/>
                    <a:pt x="5754" y="4893"/>
                    <a:pt x="5868" y="4956"/>
                  </a:cubicBezTo>
                  <a:cubicBezTo>
                    <a:pt x="6110" y="5109"/>
                    <a:pt x="6136" y="5453"/>
                    <a:pt x="6174" y="5708"/>
                  </a:cubicBezTo>
                  <a:cubicBezTo>
                    <a:pt x="6276" y="6306"/>
                    <a:pt x="6212" y="6981"/>
                    <a:pt x="5690" y="7338"/>
                  </a:cubicBezTo>
                  <a:cubicBezTo>
                    <a:pt x="5542" y="7433"/>
                    <a:pt x="5365" y="7493"/>
                    <a:pt x="5186" y="7493"/>
                  </a:cubicBezTo>
                  <a:cubicBezTo>
                    <a:pt x="5103" y="7493"/>
                    <a:pt x="5020" y="7480"/>
                    <a:pt x="4939" y="7452"/>
                  </a:cubicBezTo>
                  <a:cubicBezTo>
                    <a:pt x="4684" y="7363"/>
                    <a:pt x="4480" y="7147"/>
                    <a:pt x="4264" y="6994"/>
                  </a:cubicBezTo>
                  <a:cubicBezTo>
                    <a:pt x="4328" y="6739"/>
                    <a:pt x="4366" y="6484"/>
                    <a:pt x="4366" y="6230"/>
                  </a:cubicBezTo>
                  <a:cubicBezTo>
                    <a:pt x="4391" y="5784"/>
                    <a:pt x="4264" y="5275"/>
                    <a:pt x="3895" y="5007"/>
                  </a:cubicBezTo>
                  <a:cubicBezTo>
                    <a:pt x="3971" y="4765"/>
                    <a:pt x="4149" y="4587"/>
                    <a:pt x="4353" y="4473"/>
                  </a:cubicBezTo>
                  <a:cubicBezTo>
                    <a:pt x="4353" y="4498"/>
                    <a:pt x="4366" y="4524"/>
                    <a:pt x="4366" y="4536"/>
                  </a:cubicBezTo>
                  <a:cubicBezTo>
                    <a:pt x="4378" y="4554"/>
                    <a:pt x="4392" y="4564"/>
                    <a:pt x="4404" y="4564"/>
                  </a:cubicBezTo>
                  <a:cubicBezTo>
                    <a:pt x="4419" y="4564"/>
                    <a:pt x="4430" y="4551"/>
                    <a:pt x="4430" y="4524"/>
                  </a:cubicBezTo>
                  <a:lnTo>
                    <a:pt x="4430" y="4409"/>
                  </a:lnTo>
                  <a:cubicBezTo>
                    <a:pt x="4534" y="4370"/>
                    <a:pt x="4649" y="4348"/>
                    <a:pt x="4765" y="4348"/>
                  </a:cubicBezTo>
                  <a:close/>
                  <a:moveTo>
                    <a:pt x="5232" y="4192"/>
                  </a:moveTo>
                  <a:lnTo>
                    <a:pt x="5232" y="4192"/>
                  </a:lnTo>
                  <a:cubicBezTo>
                    <a:pt x="5614" y="4269"/>
                    <a:pt x="5881" y="4524"/>
                    <a:pt x="6149" y="4791"/>
                  </a:cubicBezTo>
                  <a:cubicBezTo>
                    <a:pt x="6441" y="5084"/>
                    <a:pt x="6785" y="5364"/>
                    <a:pt x="6925" y="5771"/>
                  </a:cubicBezTo>
                  <a:cubicBezTo>
                    <a:pt x="7180" y="6421"/>
                    <a:pt x="7358" y="7108"/>
                    <a:pt x="7549" y="7771"/>
                  </a:cubicBezTo>
                  <a:cubicBezTo>
                    <a:pt x="7256" y="7312"/>
                    <a:pt x="6823" y="6930"/>
                    <a:pt x="6314" y="6675"/>
                  </a:cubicBezTo>
                  <a:cubicBezTo>
                    <a:pt x="6314" y="6637"/>
                    <a:pt x="6327" y="6625"/>
                    <a:pt x="6327" y="6599"/>
                  </a:cubicBezTo>
                  <a:cubicBezTo>
                    <a:pt x="6390" y="6319"/>
                    <a:pt x="6378" y="6039"/>
                    <a:pt x="6340" y="5746"/>
                  </a:cubicBezTo>
                  <a:cubicBezTo>
                    <a:pt x="6314" y="5517"/>
                    <a:pt x="6276" y="5237"/>
                    <a:pt x="6149" y="5033"/>
                  </a:cubicBezTo>
                  <a:cubicBezTo>
                    <a:pt x="6021" y="4816"/>
                    <a:pt x="5741" y="4727"/>
                    <a:pt x="5563" y="4574"/>
                  </a:cubicBezTo>
                  <a:cubicBezTo>
                    <a:pt x="5486" y="4498"/>
                    <a:pt x="5385" y="4434"/>
                    <a:pt x="5295" y="4371"/>
                  </a:cubicBezTo>
                  <a:cubicBezTo>
                    <a:pt x="5308" y="4345"/>
                    <a:pt x="5321" y="4320"/>
                    <a:pt x="5308" y="4307"/>
                  </a:cubicBezTo>
                  <a:cubicBezTo>
                    <a:pt x="5295" y="4269"/>
                    <a:pt x="5257" y="4218"/>
                    <a:pt x="5232" y="4192"/>
                  </a:cubicBezTo>
                  <a:close/>
                  <a:moveTo>
                    <a:pt x="3602" y="5020"/>
                  </a:moveTo>
                  <a:cubicBezTo>
                    <a:pt x="4200" y="5237"/>
                    <a:pt x="4277" y="5937"/>
                    <a:pt x="4213" y="6484"/>
                  </a:cubicBezTo>
                  <a:cubicBezTo>
                    <a:pt x="4175" y="6777"/>
                    <a:pt x="4098" y="7083"/>
                    <a:pt x="3971" y="7376"/>
                  </a:cubicBezTo>
                  <a:cubicBezTo>
                    <a:pt x="3857" y="7630"/>
                    <a:pt x="3704" y="7911"/>
                    <a:pt x="3449" y="8051"/>
                  </a:cubicBezTo>
                  <a:cubicBezTo>
                    <a:pt x="3284" y="8138"/>
                    <a:pt x="3077" y="8177"/>
                    <a:pt x="2877" y="8177"/>
                  </a:cubicBezTo>
                  <a:cubicBezTo>
                    <a:pt x="2784" y="8177"/>
                    <a:pt x="2693" y="8169"/>
                    <a:pt x="2609" y="8153"/>
                  </a:cubicBezTo>
                  <a:cubicBezTo>
                    <a:pt x="2316" y="8114"/>
                    <a:pt x="2061" y="7974"/>
                    <a:pt x="1921" y="7720"/>
                  </a:cubicBezTo>
                  <a:cubicBezTo>
                    <a:pt x="1794" y="7478"/>
                    <a:pt x="1756" y="7210"/>
                    <a:pt x="1743" y="6956"/>
                  </a:cubicBezTo>
                  <a:cubicBezTo>
                    <a:pt x="1730" y="6701"/>
                    <a:pt x="1717" y="6421"/>
                    <a:pt x="1819" y="6179"/>
                  </a:cubicBezTo>
                  <a:cubicBezTo>
                    <a:pt x="2010" y="6179"/>
                    <a:pt x="2201" y="6141"/>
                    <a:pt x="2379" y="6090"/>
                  </a:cubicBezTo>
                  <a:cubicBezTo>
                    <a:pt x="2902" y="5911"/>
                    <a:pt x="3373" y="5529"/>
                    <a:pt x="3602" y="5020"/>
                  </a:cubicBezTo>
                  <a:close/>
                  <a:moveTo>
                    <a:pt x="2266" y="1"/>
                  </a:moveTo>
                  <a:cubicBezTo>
                    <a:pt x="2026" y="1"/>
                    <a:pt x="1841" y="96"/>
                    <a:pt x="1857" y="385"/>
                  </a:cubicBezTo>
                  <a:cubicBezTo>
                    <a:pt x="1857" y="513"/>
                    <a:pt x="1921" y="627"/>
                    <a:pt x="1997" y="729"/>
                  </a:cubicBezTo>
                  <a:cubicBezTo>
                    <a:pt x="2112" y="907"/>
                    <a:pt x="2252" y="1073"/>
                    <a:pt x="2379" y="1226"/>
                  </a:cubicBezTo>
                  <a:cubicBezTo>
                    <a:pt x="2634" y="1544"/>
                    <a:pt x="2876" y="1888"/>
                    <a:pt x="3131" y="2206"/>
                  </a:cubicBezTo>
                  <a:cubicBezTo>
                    <a:pt x="3194" y="2282"/>
                    <a:pt x="3245" y="2346"/>
                    <a:pt x="3309" y="2423"/>
                  </a:cubicBezTo>
                  <a:cubicBezTo>
                    <a:pt x="2430" y="1709"/>
                    <a:pt x="1106" y="2066"/>
                    <a:pt x="87" y="1684"/>
                  </a:cubicBezTo>
                  <a:cubicBezTo>
                    <a:pt x="83" y="1683"/>
                    <a:pt x="78" y="1683"/>
                    <a:pt x="74" y="1683"/>
                  </a:cubicBezTo>
                  <a:cubicBezTo>
                    <a:pt x="20" y="1683"/>
                    <a:pt x="0" y="1751"/>
                    <a:pt x="24" y="1786"/>
                  </a:cubicBezTo>
                  <a:cubicBezTo>
                    <a:pt x="278" y="2104"/>
                    <a:pt x="648" y="2321"/>
                    <a:pt x="966" y="2550"/>
                  </a:cubicBezTo>
                  <a:cubicBezTo>
                    <a:pt x="1157" y="2690"/>
                    <a:pt x="1348" y="2817"/>
                    <a:pt x="1539" y="2957"/>
                  </a:cubicBezTo>
                  <a:cubicBezTo>
                    <a:pt x="1628" y="3021"/>
                    <a:pt x="1730" y="3110"/>
                    <a:pt x="1819" y="3161"/>
                  </a:cubicBezTo>
                  <a:cubicBezTo>
                    <a:pt x="1552" y="3250"/>
                    <a:pt x="1310" y="3416"/>
                    <a:pt x="1106" y="3619"/>
                  </a:cubicBezTo>
                  <a:cubicBezTo>
                    <a:pt x="635" y="4091"/>
                    <a:pt x="329" y="4855"/>
                    <a:pt x="660" y="5491"/>
                  </a:cubicBezTo>
                  <a:cubicBezTo>
                    <a:pt x="890" y="5937"/>
                    <a:pt x="1297" y="6141"/>
                    <a:pt x="1743" y="6166"/>
                  </a:cubicBezTo>
                  <a:cubicBezTo>
                    <a:pt x="1628" y="6319"/>
                    <a:pt x="1603" y="6497"/>
                    <a:pt x="1603" y="6688"/>
                  </a:cubicBezTo>
                  <a:cubicBezTo>
                    <a:pt x="1603" y="6930"/>
                    <a:pt x="1615" y="7185"/>
                    <a:pt x="1666" y="7414"/>
                  </a:cubicBezTo>
                  <a:cubicBezTo>
                    <a:pt x="1781" y="7911"/>
                    <a:pt x="2112" y="8216"/>
                    <a:pt x="2621" y="8280"/>
                  </a:cubicBezTo>
                  <a:cubicBezTo>
                    <a:pt x="2700" y="8292"/>
                    <a:pt x="2780" y="8297"/>
                    <a:pt x="2860" y="8297"/>
                  </a:cubicBezTo>
                  <a:cubicBezTo>
                    <a:pt x="3039" y="8297"/>
                    <a:pt x="3218" y="8269"/>
                    <a:pt x="3385" y="8216"/>
                  </a:cubicBezTo>
                  <a:cubicBezTo>
                    <a:pt x="3602" y="8140"/>
                    <a:pt x="3767" y="7974"/>
                    <a:pt x="3895" y="7771"/>
                  </a:cubicBezTo>
                  <a:cubicBezTo>
                    <a:pt x="4035" y="7554"/>
                    <a:pt x="4149" y="7312"/>
                    <a:pt x="4226" y="7057"/>
                  </a:cubicBezTo>
                  <a:cubicBezTo>
                    <a:pt x="4506" y="7337"/>
                    <a:pt x="4822" y="7608"/>
                    <a:pt x="5213" y="7608"/>
                  </a:cubicBezTo>
                  <a:cubicBezTo>
                    <a:pt x="5285" y="7608"/>
                    <a:pt x="5359" y="7599"/>
                    <a:pt x="5435" y="7580"/>
                  </a:cubicBezTo>
                  <a:cubicBezTo>
                    <a:pt x="5830" y="7465"/>
                    <a:pt x="6136" y="7134"/>
                    <a:pt x="6263" y="6752"/>
                  </a:cubicBezTo>
                  <a:cubicBezTo>
                    <a:pt x="6900" y="7121"/>
                    <a:pt x="7396" y="7643"/>
                    <a:pt x="7715" y="8293"/>
                  </a:cubicBezTo>
                  <a:cubicBezTo>
                    <a:pt x="7741" y="8345"/>
                    <a:pt x="7776" y="8365"/>
                    <a:pt x="7806" y="8365"/>
                  </a:cubicBezTo>
                  <a:cubicBezTo>
                    <a:pt x="7849" y="8365"/>
                    <a:pt x="7883" y="8325"/>
                    <a:pt x="7868" y="8280"/>
                  </a:cubicBezTo>
                  <a:cubicBezTo>
                    <a:pt x="7740" y="7809"/>
                    <a:pt x="7600" y="7325"/>
                    <a:pt x="7460" y="6854"/>
                  </a:cubicBezTo>
                  <a:cubicBezTo>
                    <a:pt x="7333" y="6421"/>
                    <a:pt x="7218" y="5937"/>
                    <a:pt x="7014" y="5542"/>
                  </a:cubicBezTo>
                  <a:cubicBezTo>
                    <a:pt x="6823" y="5186"/>
                    <a:pt x="6454" y="4906"/>
                    <a:pt x="6174" y="4625"/>
                  </a:cubicBezTo>
                  <a:cubicBezTo>
                    <a:pt x="5930" y="4382"/>
                    <a:pt x="5628" y="4114"/>
                    <a:pt x="5268" y="4114"/>
                  </a:cubicBezTo>
                  <a:cubicBezTo>
                    <a:pt x="5251" y="4114"/>
                    <a:pt x="5235" y="4115"/>
                    <a:pt x="5219" y="4116"/>
                  </a:cubicBezTo>
                  <a:lnTo>
                    <a:pt x="5194" y="4116"/>
                  </a:lnTo>
                  <a:cubicBezTo>
                    <a:pt x="5155" y="4052"/>
                    <a:pt x="5104" y="3963"/>
                    <a:pt x="5041" y="3912"/>
                  </a:cubicBezTo>
                  <a:cubicBezTo>
                    <a:pt x="5117" y="3912"/>
                    <a:pt x="5194" y="3916"/>
                    <a:pt x="5269" y="3916"/>
                  </a:cubicBezTo>
                  <a:cubicBezTo>
                    <a:pt x="5383" y="3916"/>
                    <a:pt x="5494" y="3907"/>
                    <a:pt x="5601" y="3861"/>
                  </a:cubicBezTo>
                  <a:cubicBezTo>
                    <a:pt x="5677" y="3829"/>
                    <a:pt x="5633" y="3723"/>
                    <a:pt x="5556" y="3723"/>
                  </a:cubicBezTo>
                  <a:cubicBezTo>
                    <a:pt x="5542" y="3723"/>
                    <a:pt x="5527" y="3726"/>
                    <a:pt x="5512" y="3734"/>
                  </a:cubicBezTo>
                  <a:cubicBezTo>
                    <a:pt x="5429" y="3772"/>
                    <a:pt x="5334" y="3782"/>
                    <a:pt x="5235" y="3782"/>
                  </a:cubicBezTo>
                  <a:cubicBezTo>
                    <a:pt x="5136" y="3782"/>
                    <a:pt x="5034" y="3772"/>
                    <a:pt x="4939" y="3772"/>
                  </a:cubicBezTo>
                  <a:lnTo>
                    <a:pt x="4964" y="3696"/>
                  </a:lnTo>
                  <a:cubicBezTo>
                    <a:pt x="4964" y="3658"/>
                    <a:pt x="4964" y="3645"/>
                    <a:pt x="4939" y="3632"/>
                  </a:cubicBezTo>
                  <a:cubicBezTo>
                    <a:pt x="4939" y="3301"/>
                    <a:pt x="4812" y="2957"/>
                    <a:pt x="4722" y="2639"/>
                  </a:cubicBezTo>
                  <a:cubicBezTo>
                    <a:pt x="4621" y="2308"/>
                    <a:pt x="4519" y="1977"/>
                    <a:pt x="4366" y="1671"/>
                  </a:cubicBezTo>
                  <a:cubicBezTo>
                    <a:pt x="4098" y="1098"/>
                    <a:pt x="3704" y="563"/>
                    <a:pt x="3143" y="258"/>
                  </a:cubicBezTo>
                  <a:cubicBezTo>
                    <a:pt x="2972" y="158"/>
                    <a:pt x="2574" y="1"/>
                    <a:pt x="2266"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66"/>
            <p:cNvSpPr/>
            <p:nvPr/>
          </p:nvSpPr>
          <p:spPr>
            <a:xfrm>
              <a:off x="7022325" y="2298319"/>
              <a:ext cx="18389" cy="11336"/>
            </a:xfrm>
            <a:custGeom>
              <a:rect b="b" l="l" r="r" t="t"/>
              <a:pathLst>
                <a:path extrusionOk="0" h="307" w="498">
                  <a:moveTo>
                    <a:pt x="415" y="1"/>
                  </a:moveTo>
                  <a:cubicBezTo>
                    <a:pt x="395" y="1"/>
                    <a:pt x="376" y="14"/>
                    <a:pt x="370" y="39"/>
                  </a:cubicBezTo>
                  <a:cubicBezTo>
                    <a:pt x="332" y="115"/>
                    <a:pt x="319" y="154"/>
                    <a:pt x="243" y="192"/>
                  </a:cubicBezTo>
                  <a:cubicBezTo>
                    <a:pt x="179" y="230"/>
                    <a:pt x="90" y="205"/>
                    <a:pt x="26" y="230"/>
                  </a:cubicBezTo>
                  <a:cubicBezTo>
                    <a:pt x="1" y="243"/>
                    <a:pt x="1" y="294"/>
                    <a:pt x="26" y="294"/>
                  </a:cubicBezTo>
                  <a:cubicBezTo>
                    <a:pt x="60" y="302"/>
                    <a:pt x="97" y="306"/>
                    <a:pt x="134" y="306"/>
                  </a:cubicBezTo>
                  <a:cubicBezTo>
                    <a:pt x="209" y="306"/>
                    <a:pt x="285" y="290"/>
                    <a:pt x="345" y="256"/>
                  </a:cubicBezTo>
                  <a:cubicBezTo>
                    <a:pt x="408" y="205"/>
                    <a:pt x="497" y="115"/>
                    <a:pt x="459" y="39"/>
                  </a:cubicBezTo>
                  <a:cubicBezTo>
                    <a:pt x="453" y="14"/>
                    <a:pt x="434" y="1"/>
                    <a:pt x="415"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66"/>
            <p:cNvSpPr/>
            <p:nvPr/>
          </p:nvSpPr>
          <p:spPr>
            <a:xfrm>
              <a:off x="6961878" y="2155973"/>
              <a:ext cx="76065" cy="97556"/>
            </a:xfrm>
            <a:custGeom>
              <a:rect b="b" l="l" r="r" t="t"/>
              <a:pathLst>
                <a:path extrusionOk="0" h="2642" w="2060">
                  <a:moveTo>
                    <a:pt x="41" y="1"/>
                  </a:moveTo>
                  <a:cubicBezTo>
                    <a:pt x="20" y="1"/>
                    <a:pt x="0" y="18"/>
                    <a:pt x="8" y="49"/>
                  </a:cubicBezTo>
                  <a:cubicBezTo>
                    <a:pt x="186" y="494"/>
                    <a:pt x="454" y="914"/>
                    <a:pt x="823" y="1246"/>
                  </a:cubicBezTo>
                  <a:cubicBezTo>
                    <a:pt x="950" y="1360"/>
                    <a:pt x="1065" y="1449"/>
                    <a:pt x="1192" y="1564"/>
                  </a:cubicBezTo>
                  <a:cubicBezTo>
                    <a:pt x="1192" y="1564"/>
                    <a:pt x="1192" y="1577"/>
                    <a:pt x="1205" y="1577"/>
                  </a:cubicBezTo>
                  <a:cubicBezTo>
                    <a:pt x="1281" y="1666"/>
                    <a:pt x="1358" y="1742"/>
                    <a:pt x="1421" y="1831"/>
                  </a:cubicBezTo>
                  <a:cubicBezTo>
                    <a:pt x="1600" y="2086"/>
                    <a:pt x="1765" y="2379"/>
                    <a:pt x="1931" y="2621"/>
                  </a:cubicBezTo>
                  <a:cubicBezTo>
                    <a:pt x="1942" y="2635"/>
                    <a:pt x="1958" y="2642"/>
                    <a:pt x="1974" y="2642"/>
                  </a:cubicBezTo>
                  <a:cubicBezTo>
                    <a:pt x="2016" y="2642"/>
                    <a:pt x="2060" y="2603"/>
                    <a:pt x="2032" y="2557"/>
                  </a:cubicBezTo>
                  <a:cubicBezTo>
                    <a:pt x="1892" y="2302"/>
                    <a:pt x="1714" y="2035"/>
                    <a:pt x="1561" y="1806"/>
                  </a:cubicBezTo>
                  <a:cubicBezTo>
                    <a:pt x="1459" y="1678"/>
                    <a:pt x="1358" y="1564"/>
                    <a:pt x="1256" y="1449"/>
                  </a:cubicBezTo>
                  <a:cubicBezTo>
                    <a:pt x="1294" y="1309"/>
                    <a:pt x="1319" y="1144"/>
                    <a:pt x="1243" y="1016"/>
                  </a:cubicBezTo>
                  <a:cubicBezTo>
                    <a:pt x="1234" y="1007"/>
                    <a:pt x="1222" y="1003"/>
                    <a:pt x="1211" y="1003"/>
                  </a:cubicBezTo>
                  <a:cubicBezTo>
                    <a:pt x="1191" y="1003"/>
                    <a:pt x="1176" y="1017"/>
                    <a:pt x="1192" y="1042"/>
                  </a:cubicBezTo>
                  <a:cubicBezTo>
                    <a:pt x="1205" y="1118"/>
                    <a:pt x="1243" y="1195"/>
                    <a:pt x="1243" y="1296"/>
                  </a:cubicBezTo>
                  <a:cubicBezTo>
                    <a:pt x="1243" y="1335"/>
                    <a:pt x="1243" y="1373"/>
                    <a:pt x="1218" y="1398"/>
                  </a:cubicBezTo>
                  <a:cubicBezTo>
                    <a:pt x="1154" y="1347"/>
                    <a:pt x="1090" y="1284"/>
                    <a:pt x="1014" y="1233"/>
                  </a:cubicBezTo>
                  <a:cubicBezTo>
                    <a:pt x="988" y="1195"/>
                    <a:pt x="950" y="1169"/>
                    <a:pt x="899" y="1131"/>
                  </a:cubicBezTo>
                  <a:cubicBezTo>
                    <a:pt x="925" y="914"/>
                    <a:pt x="899" y="634"/>
                    <a:pt x="836" y="431"/>
                  </a:cubicBezTo>
                  <a:cubicBezTo>
                    <a:pt x="830" y="419"/>
                    <a:pt x="816" y="413"/>
                    <a:pt x="803" y="413"/>
                  </a:cubicBezTo>
                  <a:cubicBezTo>
                    <a:pt x="787" y="413"/>
                    <a:pt x="772" y="422"/>
                    <a:pt x="772" y="443"/>
                  </a:cubicBezTo>
                  <a:cubicBezTo>
                    <a:pt x="772" y="660"/>
                    <a:pt x="810" y="864"/>
                    <a:pt x="836" y="1067"/>
                  </a:cubicBezTo>
                  <a:cubicBezTo>
                    <a:pt x="517" y="762"/>
                    <a:pt x="288" y="418"/>
                    <a:pt x="72" y="23"/>
                  </a:cubicBezTo>
                  <a:cubicBezTo>
                    <a:pt x="67" y="8"/>
                    <a:pt x="54" y="1"/>
                    <a:pt x="41"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66"/>
            <p:cNvSpPr/>
            <p:nvPr/>
          </p:nvSpPr>
          <p:spPr>
            <a:xfrm>
              <a:off x="6991788" y="2220740"/>
              <a:ext cx="22118" cy="6647"/>
            </a:xfrm>
            <a:custGeom>
              <a:rect b="b" l="l" r="r" t="t"/>
              <a:pathLst>
                <a:path extrusionOk="0" h="180" w="599">
                  <a:moveTo>
                    <a:pt x="38" y="1"/>
                  </a:moveTo>
                  <a:cubicBezTo>
                    <a:pt x="13" y="1"/>
                    <a:pt x="0" y="39"/>
                    <a:pt x="26" y="52"/>
                  </a:cubicBezTo>
                  <a:cubicBezTo>
                    <a:pt x="191" y="179"/>
                    <a:pt x="395" y="166"/>
                    <a:pt x="599" y="179"/>
                  </a:cubicBezTo>
                  <a:cubicBezTo>
                    <a:pt x="599" y="179"/>
                    <a:pt x="599" y="166"/>
                    <a:pt x="586" y="141"/>
                  </a:cubicBezTo>
                  <a:cubicBezTo>
                    <a:pt x="395" y="128"/>
                    <a:pt x="217" y="14"/>
                    <a:pt x="38"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66"/>
            <p:cNvSpPr/>
            <p:nvPr/>
          </p:nvSpPr>
          <p:spPr>
            <a:xfrm>
              <a:off x="6936474" y="2221146"/>
              <a:ext cx="55683" cy="28728"/>
            </a:xfrm>
            <a:custGeom>
              <a:rect b="b" l="l" r="r" t="t"/>
              <a:pathLst>
                <a:path extrusionOk="0" h="778" w="1508">
                  <a:moveTo>
                    <a:pt x="48" y="0"/>
                  </a:moveTo>
                  <a:cubicBezTo>
                    <a:pt x="25" y="0"/>
                    <a:pt x="1" y="32"/>
                    <a:pt x="34" y="54"/>
                  </a:cubicBezTo>
                  <a:cubicBezTo>
                    <a:pt x="174" y="219"/>
                    <a:pt x="441" y="194"/>
                    <a:pt x="632" y="270"/>
                  </a:cubicBezTo>
                  <a:cubicBezTo>
                    <a:pt x="772" y="321"/>
                    <a:pt x="900" y="397"/>
                    <a:pt x="1052" y="486"/>
                  </a:cubicBezTo>
                  <a:cubicBezTo>
                    <a:pt x="1205" y="563"/>
                    <a:pt x="1371" y="627"/>
                    <a:pt x="1460" y="767"/>
                  </a:cubicBezTo>
                  <a:cubicBezTo>
                    <a:pt x="1467" y="774"/>
                    <a:pt x="1475" y="777"/>
                    <a:pt x="1481" y="777"/>
                  </a:cubicBezTo>
                  <a:cubicBezTo>
                    <a:pt x="1497" y="777"/>
                    <a:pt x="1507" y="759"/>
                    <a:pt x="1498" y="741"/>
                  </a:cubicBezTo>
                  <a:cubicBezTo>
                    <a:pt x="1371" y="512"/>
                    <a:pt x="1065" y="385"/>
                    <a:pt x="849" y="283"/>
                  </a:cubicBezTo>
                  <a:cubicBezTo>
                    <a:pt x="594" y="155"/>
                    <a:pt x="314" y="117"/>
                    <a:pt x="59" y="3"/>
                  </a:cubicBezTo>
                  <a:cubicBezTo>
                    <a:pt x="56" y="1"/>
                    <a:pt x="52" y="0"/>
                    <a:pt x="48"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6"/>
            <p:cNvSpPr/>
            <p:nvPr/>
          </p:nvSpPr>
          <p:spPr>
            <a:xfrm>
              <a:off x="6898663" y="2309877"/>
              <a:ext cx="36260" cy="37183"/>
            </a:xfrm>
            <a:custGeom>
              <a:rect b="b" l="l" r="r" t="t"/>
              <a:pathLst>
                <a:path extrusionOk="0" h="1007" w="982">
                  <a:moveTo>
                    <a:pt x="157" y="1"/>
                  </a:moveTo>
                  <a:cubicBezTo>
                    <a:pt x="155" y="1"/>
                    <a:pt x="154" y="2"/>
                    <a:pt x="154" y="6"/>
                  </a:cubicBezTo>
                  <a:cubicBezTo>
                    <a:pt x="65" y="274"/>
                    <a:pt x="1" y="617"/>
                    <a:pt x="230" y="834"/>
                  </a:cubicBezTo>
                  <a:cubicBezTo>
                    <a:pt x="341" y="945"/>
                    <a:pt x="516" y="1006"/>
                    <a:pt x="682" y="1006"/>
                  </a:cubicBezTo>
                  <a:cubicBezTo>
                    <a:pt x="782" y="1006"/>
                    <a:pt x="879" y="984"/>
                    <a:pt x="956" y="936"/>
                  </a:cubicBezTo>
                  <a:cubicBezTo>
                    <a:pt x="981" y="910"/>
                    <a:pt x="956" y="872"/>
                    <a:pt x="943" y="872"/>
                  </a:cubicBezTo>
                  <a:cubicBezTo>
                    <a:pt x="822" y="872"/>
                    <a:pt x="711" y="894"/>
                    <a:pt x="604" y="894"/>
                  </a:cubicBezTo>
                  <a:cubicBezTo>
                    <a:pt x="497" y="894"/>
                    <a:pt x="396" y="872"/>
                    <a:pt x="294" y="783"/>
                  </a:cubicBezTo>
                  <a:cubicBezTo>
                    <a:pt x="65" y="592"/>
                    <a:pt x="115" y="261"/>
                    <a:pt x="166" y="6"/>
                  </a:cubicBezTo>
                  <a:cubicBezTo>
                    <a:pt x="166" y="6"/>
                    <a:pt x="161" y="1"/>
                    <a:pt x="157"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66"/>
            <p:cNvSpPr/>
            <p:nvPr/>
          </p:nvSpPr>
          <p:spPr>
            <a:xfrm>
              <a:off x="7004601" y="2334617"/>
              <a:ext cx="13071" cy="44384"/>
            </a:xfrm>
            <a:custGeom>
              <a:rect b="b" l="l" r="r" t="t"/>
              <a:pathLst>
                <a:path extrusionOk="0" h="1202" w="354">
                  <a:moveTo>
                    <a:pt x="31" y="0"/>
                  </a:moveTo>
                  <a:cubicBezTo>
                    <a:pt x="16" y="0"/>
                    <a:pt x="1" y="15"/>
                    <a:pt x="10" y="24"/>
                  </a:cubicBezTo>
                  <a:cubicBezTo>
                    <a:pt x="86" y="215"/>
                    <a:pt x="124" y="419"/>
                    <a:pt x="137" y="610"/>
                  </a:cubicBezTo>
                  <a:cubicBezTo>
                    <a:pt x="162" y="801"/>
                    <a:pt x="111" y="979"/>
                    <a:pt x="61" y="1157"/>
                  </a:cubicBezTo>
                  <a:cubicBezTo>
                    <a:pt x="52" y="1182"/>
                    <a:pt x="76" y="1201"/>
                    <a:pt x="98" y="1201"/>
                  </a:cubicBezTo>
                  <a:cubicBezTo>
                    <a:pt x="109" y="1201"/>
                    <a:pt x="120" y="1196"/>
                    <a:pt x="124" y="1183"/>
                  </a:cubicBezTo>
                  <a:cubicBezTo>
                    <a:pt x="353" y="839"/>
                    <a:pt x="201" y="355"/>
                    <a:pt x="48" y="11"/>
                  </a:cubicBezTo>
                  <a:cubicBezTo>
                    <a:pt x="44" y="3"/>
                    <a:pt x="37" y="0"/>
                    <a:pt x="31"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66"/>
            <p:cNvSpPr/>
            <p:nvPr/>
          </p:nvSpPr>
          <p:spPr>
            <a:xfrm>
              <a:off x="7044480" y="2377745"/>
              <a:ext cx="37590" cy="23854"/>
            </a:xfrm>
            <a:custGeom>
              <a:rect b="b" l="l" r="r" t="t"/>
              <a:pathLst>
                <a:path extrusionOk="0" h="646" w="1018">
                  <a:moveTo>
                    <a:pt x="986" y="1"/>
                  </a:moveTo>
                  <a:cubicBezTo>
                    <a:pt x="976" y="1"/>
                    <a:pt x="964" y="5"/>
                    <a:pt x="954" y="15"/>
                  </a:cubicBezTo>
                  <a:cubicBezTo>
                    <a:pt x="916" y="206"/>
                    <a:pt x="763" y="371"/>
                    <a:pt x="598" y="460"/>
                  </a:cubicBezTo>
                  <a:cubicBezTo>
                    <a:pt x="487" y="523"/>
                    <a:pt x="387" y="555"/>
                    <a:pt x="291" y="555"/>
                  </a:cubicBezTo>
                  <a:cubicBezTo>
                    <a:pt x="210" y="555"/>
                    <a:pt x="131" y="532"/>
                    <a:pt x="50" y="486"/>
                  </a:cubicBezTo>
                  <a:cubicBezTo>
                    <a:pt x="45" y="484"/>
                    <a:pt x="40" y="483"/>
                    <a:pt x="36" y="483"/>
                  </a:cubicBezTo>
                  <a:cubicBezTo>
                    <a:pt x="9" y="483"/>
                    <a:pt x="1" y="513"/>
                    <a:pt x="12" y="524"/>
                  </a:cubicBezTo>
                  <a:cubicBezTo>
                    <a:pt x="60" y="615"/>
                    <a:pt x="155" y="645"/>
                    <a:pt x="257" y="645"/>
                  </a:cubicBezTo>
                  <a:cubicBezTo>
                    <a:pt x="370" y="645"/>
                    <a:pt x="492" y="608"/>
                    <a:pt x="572" y="575"/>
                  </a:cubicBezTo>
                  <a:cubicBezTo>
                    <a:pt x="814" y="460"/>
                    <a:pt x="954" y="269"/>
                    <a:pt x="1018" y="27"/>
                  </a:cubicBezTo>
                  <a:cubicBezTo>
                    <a:pt x="1018" y="12"/>
                    <a:pt x="1003" y="1"/>
                    <a:pt x="986"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8" name="Google Shape;2008;p66"/>
          <p:cNvGrpSpPr/>
          <p:nvPr/>
        </p:nvGrpSpPr>
        <p:grpSpPr>
          <a:xfrm>
            <a:off x="4607933" y="3324731"/>
            <a:ext cx="1311643" cy="904437"/>
            <a:chOff x="5906595" y="4307670"/>
            <a:chExt cx="402963" cy="277861"/>
          </a:xfrm>
        </p:grpSpPr>
        <p:sp>
          <p:nvSpPr>
            <p:cNvPr id="2009" name="Google Shape;2009;p66"/>
            <p:cNvSpPr/>
            <p:nvPr/>
          </p:nvSpPr>
          <p:spPr>
            <a:xfrm>
              <a:off x="5906595" y="4533024"/>
              <a:ext cx="32716" cy="23927"/>
            </a:xfrm>
            <a:custGeom>
              <a:rect b="b" l="l" r="r" t="t"/>
              <a:pathLst>
                <a:path extrusionOk="0" h="648" w="886">
                  <a:moveTo>
                    <a:pt x="296" y="155"/>
                  </a:moveTo>
                  <a:cubicBezTo>
                    <a:pt x="322" y="155"/>
                    <a:pt x="351" y="159"/>
                    <a:pt x="382" y="168"/>
                  </a:cubicBezTo>
                  <a:cubicBezTo>
                    <a:pt x="433" y="193"/>
                    <a:pt x="497" y="206"/>
                    <a:pt x="535" y="257"/>
                  </a:cubicBezTo>
                  <a:cubicBezTo>
                    <a:pt x="599" y="295"/>
                    <a:pt x="548" y="397"/>
                    <a:pt x="497" y="448"/>
                  </a:cubicBezTo>
                  <a:cubicBezTo>
                    <a:pt x="445" y="500"/>
                    <a:pt x="369" y="541"/>
                    <a:pt x="293" y="541"/>
                  </a:cubicBezTo>
                  <a:cubicBezTo>
                    <a:pt x="259" y="541"/>
                    <a:pt x="224" y="532"/>
                    <a:pt x="191" y="512"/>
                  </a:cubicBezTo>
                  <a:cubicBezTo>
                    <a:pt x="90" y="423"/>
                    <a:pt x="90" y="282"/>
                    <a:pt x="166" y="193"/>
                  </a:cubicBezTo>
                  <a:cubicBezTo>
                    <a:pt x="207" y="169"/>
                    <a:pt x="248" y="155"/>
                    <a:pt x="296" y="155"/>
                  </a:cubicBezTo>
                  <a:close/>
                  <a:moveTo>
                    <a:pt x="261" y="0"/>
                  </a:moveTo>
                  <a:cubicBezTo>
                    <a:pt x="149" y="0"/>
                    <a:pt x="52" y="46"/>
                    <a:pt x="26" y="155"/>
                  </a:cubicBezTo>
                  <a:cubicBezTo>
                    <a:pt x="26" y="168"/>
                    <a:pt x="26" y="206"/>
                    <a:pt x="51" y="219"/>
                  </a:cubicBezTo>
                  <a:cubicBezTo>
                    <a:pt x="0" y="321"/>
                    <a:pt x="0" y="448"/>
                    <a:pt x="90" y="537"/>
                  </a:cubicBezTo>
                  <a:cubicBezTo>
                    <a:pt x="149" y="615"/>
                    <a:pt x="231" y="647"/>
                    <a:pt x="317" y="647"/>
                  </a:cubicBezTo>
                  <a:cubicBezTo>
                    <a:pt x="415" y="647"/>
                    <a:pt x="518" y="605"/>
                    <a:pt x="599" y="537"/>
                  </a:cubicBezTo>
                  <a:cubicBezTo>
                    <a:pt x="886" y="259"/>
                    <a:pt x="529" y="0"/>
                    <a:pt x="261"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66"/>
            <p:cNvSpPr/>
            <p:nvPr/>
          </p:nvSpPr>
          <p:spPr>
            <a:xfrm>
              <a:off x="6015671" y="4556102"/>
              <a:ext cx="30611" cy="29429"/>
            </a:xfrm>
            <a:custGeom>
              <a:rect b="b" l="l" r="r" t="t"/>
              <a:pathLst>
                <a:path extrusionOk="0" h="797" w="829">
                  <a:moveTo>
                    <a:pt x="204" y="167"/>
                  </a:moveTo>
                  <a:cubicBezTo>
                    <a:pt x="217" y="180"/>
                    <a:pt x="230" y="180"/>
                    <a:pt x="242" y="180"/>
                  </a:cubicBezTo>
                  <a:cubicBezTo>
                    <a:pt x="287" y="175"/>
                    <a:pt x="334" y="169"/>
                    <a:pt x="380" y="169"/>
                  </a:cubicBezTo>
                  <a:cubicBezTo>
                    <a:pt x="465" y="169"/>
                    <a:pt x="545" y="190"/>
                    <a:pt x="586" y="281"/>
                  </a:cubicBezTo>
                  <a:cubicBezTo>
                    <a:pt x="663" y="409"/>
                    <a:pt x="612" y="549"/>
                    <a:pt x="484" y="625"/>
                  </a:cubicBezTo>
                  <a:cubicBezTo>
                    <a:pt x="443" y="654"/>
                    <a:pt x="397" y="669"/>
                    <a:pt x="352" y="669"/>
                  </a:cubicBezTo>
                  <a:cubicBezTo>
                    <a:pt x="261" y="669"/>
                    <a:pt x="175" y="609"/>
                    <a:pt x="141" y="498"/>
                  </a:cubicBezTo>
                  <a:cubicBezTo>
                    <a:pt x="102" y="371"/>
                    <a:pt x="128" y="269"/>
                    <a:pt x="204" y="167"/>
                  </a:cubicBezTo>
                  <a:close/>
                  <a:moveTo>
                    <a:pt x="402" y="1"/>
                  </a:moveTo>
                  <a:cubicBezTo>
                    <a:pt x="349" y="1"/>
                    <a:pt x="298" y="16"/>
                    <a:pt x="255" y="52"/>
                  </a:cubicBezTo>
                  <a:cubicBezTo>
                    <a:pt x="39" y="90"/>
                    <a:pt x="1" y="358"/>
                    <a:pt x="26" y="536"/>
                  </a:cubicBezTo>
                  <a:cubicBezTo>
                    <a:pt x="62" y="708"/>
                    <a:pt x="202" y="797"/>
                    <a:pt x="352" y="797"/>
                  </a:cubicBezTo>
                  <a:cubicBezTo>
                    <a:pt x="413" y="797"/>
                    <a:pt x="477" y="782"/>
                    <a:pt x="535" y="753"/>
                  </a:cubicBezTo>
                  <a:cubicBezTo>
                    <a:pt x="726" y="676"/>
                    <a:pt x="828" y="434"/>
                    <a:pt x="739" y="230"/>
                  </a:cubicBezTo>
                  <a:cubicBezTo>
                    <a:pt x="684" y="102"/>
                    <a:pt x="537" y="1"/>
                    <a:pt x="402"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6"/>
            <p:cNvSpPr/>
            <p:nvPr/>
          </p:nvSpPr>
          <p:spPr>
            <a:xfrm>
              <a:off x="5940455" y="4307670"/>
              <a:ext cx="369102" cy="244850"/>
            </a:xfrm>
            <a:custGeom>
              <a:rect b="b" l="l" r="r" t="t"/>
              <a:pathLst>
                <a:path extrusionOk="0" h="6631" w="9996">
                  <a:moveTo>
                    <a:pt x="4826" y="2119"/>
                  </a:moveTo>
                  <a:cubicBezTo>
                    <a:pt x="4850" y="2119"/>
                    <a:pt x="4876" y="2123"/>
                    <a:pt x="4903" y="2133"/>
                  </a:cubicBezTo>
                  <a:cubicBezTo>
                    <a:pt x="4928" y="2145"/>
                    <a:pt x="4966" y="2183"/>
                    <a:pt x="4979" y="2209"/>
                  </a:cubicBezTo>
                  <a:cubicBezTo>
                    <a:pt x="4979" y="2247"/>
                    <a:pt x="4979" y="2298"/>
                    <a:pt x="4992" y="2349"/>
                  </a:cubicBezTo>
                  <a:cubicBezTo>
                    <a:pt x="4966" y="2349"/>
                    <a:pt x="4928" y="2324"/>
                    <a:pt x="4903" y="2324"/>
                  </a:cubicBezTo>
                  <a:cubicBezTo>
                    <a:pt x="4875" y="2317"/>
                    <a:pt x="4849" y="2314"/>
                    <a:pt x="4823" y="2314"/>
                  </a:cubicBezTo>
                  <a:cubicBezTo>
                    <a:pt x="4752" y="2314"/>
                    <a:pt x="4684" y="2337"/>
                    <a:pt x="4610" y="2374"/>
                  </a:cubicBezTo>
                  <a:cubicBezTo>
                    <a:pt x="4610" y="2256"/>
                    <a:pt x="4692" y="2119"/>
                    <a:pt x="4826" y="2119"/>
                  </a:cubicBezTo>
                  <a:close/>
                  <a:moveTo>
                    <a:pt x="5692" y="2067"/>
                  </a:moveTo>
                  <a:cubicBezTo>
                    <a:pt x="5725" y="2067"/>
                    <a:pt x="5757" y="2110"/>
                    <a:pt x="5768" y="2133"/>
                  </a:cubicBezTo>
                  <a:cubicBezTo>
                    <a:pt x="5794" y="2171"/>
                    <a:pt x="5819" y="2234"/>
                    <a:pt x="5819" y="2298"/>
                  </a:cubicBezTo>
                  <a:lnTo>
                    <a:pt x="5819" y="2362"/>
                  </a:lnTo>
                  <a:cubicBezTo>
                    <a:pt x="5779" y="2333"/>
                    <a:pt x="5736" y="2320"/>
                    <a:pt x="5695" y="2320"/>
                  </a:cubicBezTo>
                  <a:cubicBezTo>
                    <a:pt x="5644" y="2320"/>
                    <a:pt x="5594" y="2340"/>
                    <a:pt x="5552" y="2374"/>
                  </a:cubicBezTo>
                  <a:cubicBezTo>
                    <a:pt x="5565" y="2311"/>
                    <a:pt x="5565" y="2247"/>
                    <a:pt x="5526" y="2183"/>
                  </a:cubicBezTo>
                  <a:cubicBezTo>
                    <a:pt x="5552" y="2171"/>
                    <a:pt x="5577" y="2145"/>
                    <a:pt x="5590" y="2133"/>
                  </a:cubicBezTo>
                  <a:cubicBezTo>
                    <a:pt x="5616" y="2120"/>
                    <a:pt x="5641" y="2069"/>
                    <a:pt x="5679" y="2069"/>
                  </a:cubicBezTo>
                  <a:cubicBezTo>
                    <a:pt x="5683" y="2068"/>
                    <a:pt x="5688" y="2067"/>
                    <a:pt x="5692" y="2067"/>
                  </a:cubicBezTo>
                  <a:close/>
                  <a:moveTo>
                    <a:pt x="5284" y="2094"/>
                  </a:moveTo>
                  <a:cubicBezTo>
                    <a:pt x="5306" y="2094"/>
                    <a:pt x="5328" y="2098"/>
                    <a:pt x="5348" y="2107"/>
                  </a:cubicBezTo>
                  <a:cubicBezTo>
                    <a:pt x="5374" y="2120"/>
                    <a:pt x="5386" y="2133"/>
                    <a:pt x="5425" y="2171"/>
                  </a:cubicBezTo>
                  <a:cubicBezTo>
                    <a:pt x="5412" y="2196"/>
                    <a:pt x="5425" y="2234"/>
                    <a:pt x="5437" y="2234"/>
                  </a:cubicBezTo>
                  <a:cubicBezTo>
                    <a:pt x="5450" y="2285"/>
                    <a:pt x="5450" y="2324"/>
                    <a:pt x="5437" y="2362"/>
                  </a:cubicBezTo>
                  <a:cubicBezTo>
                    <a:pt x="5425" y="2425"/>
                    <a:pt x="5361" y="2489"/>
                    <a:pt x="5297" y="2489"/>
                  </a:cubicBezTo>
                  <a:lnTo>
                    <a:pt x="5221" y="2489"/>
                  </a:lnTo>
                  <a:lnTo>
                    <a:pt x="5221" y="2438"/>
                  </a:lnTo>
                  <a:cubicBezTo>
                    <a:pt x="5183" y="2387"/>
                    <a:pt x="5132" y="2362"/>
                    <a:pt x="5119" y="2311"/>
                  </a:cubicBezTo>
                  <a:lnTo>
                    <a:pt x="5119" y="2285"/>
                  </a:lnTo>
                  <a:lnTo>
                    <a:pt x="5119" y="2222"/>
                  </a:lnTo>
                  <a:cubicBezTo>
                    <a:pt x="5129" y="2143"/>
                    <a:pt x="5208" y="2094"/>
                    <a:pt x="5284" y="2094"/>
                  </a:cubicBezTo>
                  <a:close/>
                  <a:moveTo>
                    <a:pt x="4342" y="2413"/>
                  </a:moveTo>
                  <a:cubicBezTo>
                    <a:pt x="4419" y="2413"/>
                    <a:pt x="4482" y="2425"/>
                    <a:pt x="4533" y="2451"/>
                  </a:cubicBezTo>
                  <a:cubicBezTo>
                    <a:pt x="4538" y="2447"/>
                    <a:pt x="4540" y="2445"/>
                    <a:pt x="4542" y="2445"/>
                  </a:cubicBezTo>
                  <a:cubicBezTo>
                    <a:pt x="4545" y="2445"/>
                    <a:pt x="4542" y="2451"/>
                    <a:pt x="4533" y="2451"/>
                  </a:cubicBezTo>
                  <a:cubicBezTo>
                    <a:pt x="4495" y="2502"/>
                    <a:pt x="4482" y="2553"/>
                    <a:pt x="4482" y="2604"/>
                  </a:cubicBezTo>
                  <a:cubicBezTo>
                    <a:pt x="4457" y="2591"/>
                    <a:pt x="4428" y="2585"/>
                    <a:pt x="4401" y="2585"/>
                  </a:cubicBezTo>
                  <a:cubicBezTo>
                    <a:pt x="4374" y="2585"/>
                    <a:pt x="4349" y="2591"/>
                    <a:pt x="4330" y="2604"/>
                  </a:cubicBezTo>
                  <a:cubicBezTo>
                    <a:pt x="4279" y="2604"/>
                    <a:pt x="4228" y="2629"/>
                    <a:pt x="4202" y="2667"/>
                  </a:cubicBezTo>
                  <a:lnTo>
                    <a:pt x="4100" y="2565"/>
                  </a:lnTo>
                  <a:cubicBezTo>
                    <a:pt x="4100" y="2553"/>
                    <a:pt x="4113" y="2515"/>
                    <a:pt x="4139" y="2502"/>
                  </a:cubicBezTo>
                  <a:cubicBezTo>
                    <a:pt x="4177" y="2438"/>
                    <a:pt x="4279" y="2413"/>
                    <a:pt x="4342" y="2413"/>
                  </a:cubicBezTo>
                  <a:close/>
                  <a:moveTo>
                    <a:pt x="6077" y="2170"/>
                  </a:moveTo>
                  <a:cubicBezTo>
                    <a:pt x="6113" y="2170"/>
                    <a:pt x="6150" y="2174"/>
                    <a:pt x="6189" y="2183"/>
                  </a:cubicBezTo>
                  <a:lnTo>
                    <a:pt x="6214" y="2183"/>
                  </a:lnTo>
                  <a:cubicBezTo>
                    <a:pt x="6240" y="2222"/>
                    <a:pt x="6252" y="2234"/>
                    <a:pt x="6265" y="2260"/>
                  </a:cubicBezTo>
                  <a:cubicBezTo>
                    <a:pt x="6380" y="2464"/>
                    <a:pt x="6189" y="2604"/>
                    <a:pt x="5998" y="2693"/>
                  </a:cubicBezTo>
                  <a:cubicBezTo>
                    <a:pt x="5998" y="2616"/>
                    <a:pt x="5959" y="2515"/>
                    <a:pt x="5921" y="2438"/>
                  </a:cubicBezTo>
                  <a:cubicBezTo>
                    <a:pt x="5947" y="2374"/>
                    <a:pt x="5947" y="2298"/>
                    <a:pt x="5921" y="2196"/>
                  </a:cubicBezTo>
                  <a:cubicBezTo>
                    <a:pt x="5968" y="2180"/>
                    <a:pt x="6021" y="2170"/>
                    <a:pt x="6077" y="2170"/>
                  </a:cubicBezTo>
                  <a:close/>
                  <a:moveTo>
                    <a:pt x="4832" y="2434"/>
                  </a:moveTo>
                  <a:cubicBezTo>
                    <a:pt x="4847" y="2434"/>
                    <a:pt x="4862" y="2435"/>
                    <a:pt x="4877" y="2438"/>
                  </a:cubicBezTo>
                  <a:cubicBezTo>
                    <a:pt x="4864" y="2476"/>
                    <a:pt x="4903" y="2502"/>
                    <a:pt x="4915" y="2502"/>
                  </a:cubicBezTo>
                  <a:lnTo>
                    <a:pt x="4979" y="2502"/>
                  </a:lnTo>
                  <a:cubicBezTo>
                    <a:pt x="5094" y="2604"/>
                    <a:pt x="5030" y="2769"/>
                    <a:pt x="4928" y="2871"/>
                  </a:cubicBezTo>
                  <a:cubicBezTo>
                    <a:pt x="4928" y="2846"/>
                    <a:pt x="4901" y="2827"/>
                    <a:pt x="4879" y="2827"/>
                  </a:cubicBezTo>
                  <a:cubicBezTo>
                    <a:pt x="4867" y="2827"/>
                    <a:pt x="4856" y="2832"/>
                    <a:pt x="4852" y="2846"/>
                  </a:cubicBezTo>
                  <a:cubicBezTo>
                    <a:pt x="4852" y="2871"/>
                    <a:pt x="4852" y="2871"/>
                    <a:pt x="4839" y="2884"/>
                  </a:cubicBezTo>
                  <a:lnTo>
                    <a:pt x="4775" y="2884"/>
                  </a:lnTo>
                  <a:cubicBezTo>
                    <a:pt x="4775" y="2833"/>
                    <a:pt x="4750" y="2807"/>
                    <a:pt x="4724" y="2756"/>
                  </a:cubicBezTo>
                  <a:cubicBezTo>
                    <a:pt x="4686" y="2706"/>
                    <a:pt x="4622" y="2680"/>
                    <a:pt x="4584" y="2642"/>
                  </a:cubicBezTo>
                  <a:cubicBezTo>
                    <a:pt x="4584" y="2518"/>
                    <a:pt x="4714" y="2434"/>
                    <a:pt x="4832" y="2434"/>
                  </a:cubicBezTo>
                  <a:close/>
                  <a:moveTo>
                    <a:pt x="5700" y="2428"/>
                  </a:moveTo>
                  <a:cubicBezTo>
                    <a:pt x="5747" y="2428"/>
                    <a:pt x="5792" y="2452"/>
                    <a:pt x="5832" y="2515"/>
                  </a:cubicBezTo>
                  <a:cubicBezTo>
                    <a:pt x="5883" y="2578"/>
                    <a:pt x="5870" y="2680"/>
                    <a:pt x="5921" y="2756"/>
                  </a:cubicBezTo>
                  <a:cubicBezTo>
                    <a:pt x="5896" y="2769"/>
                    <a:pt x="5870" y="2769"/>
                    <a:pt x="5858" y="2795"/>
                  </a:cubicBezTo>
                  <a:cubicBezTo>
                    <a:pt x="5768" y="2833"/>
                    <a:pt x="5692" y="2884"/>
                    <a:pt x="5628" y="2922"/>
                  </a:cubicBezTo>
                  <a:cubicBezTo>
                    <a:pt x="5616" y="2897"/>
                    <a:pt x="5603" y="2871"/>
                    <a:pt x="5577" y="2858"/>
                  </a:cubicBezTo>
                  <a:cubicBezTo>
                    <a:pt x="5565" y="2833"/>
                    <a:pt x="5539" y="2820"/>
                    <a:pt x="5501" y="2807"/>
                  </a:cubicBezTo>
                  <a:cubicBezTo>
                    <a:pt x="5514" y="2769"/>
                    <a:pt x="5539" y="2744"/>
                    <a:pt x="5539" y="2706"/>
                  </a:cubicBezTo>
                  <a:cubicBezTo>
                    <a:pt x="5539" y="2646"/>
                    <a:pt x="5517" y="2575"/>
                    <a:pt x="5461" y="2524"/>
                  </a:cubicBezTo>
                  <a:lnTo>
                    <a:pt x="5461" y="2524"/>
                  </a:lnTo>
                  <a:cubicBezTo>
                    <a:pt x="5470" y="2531"/>
                    <a:pt x="5479" y="2534"/>
                    <a:pt x="5487" y="2534"/>
                  </a:cubicBezTo>
                  <a:cubicBezTo>
                    <a:pt x="5498" y="2534"/>
                    <a:pt x="5507" y="2527"/>
                    <a:pt x="5514" y="2515"/>
                  </a:cubicBezTo>
                  <a:cubicBezTo>
                    <a:pt x="5577" y="2465"/>
                    <a:pt x="5641" y="2428"/>
                    <a:pt x="5700" y="2428"/>
                  </a:cubicBezTo>
                  <a:close/>
                  <a:moveTo>
                    <a:pt x="5132" y="2553"/>
                  </a:moveTo>
                  <a:lnTo>
                    <a:pt x="5157" y="2565"/>
                  </a:lnTo>
                  <a:cubicBezTo>
                    <a:pt x="5196" y="2604"/>
                    <a:pt x="5250" y="2620"/>
                    <a:pt x="5306" y="2620"/>
                  </a:cubicBezTo>
                  <a:cubicBezTo>
                    <a:pt x="5341" y="2620"/>
                    <a:pt x="5377" y="2614"/>
                    <a:pt x="5412" y="2604"/>
                  </a:cubicBezTo>
                  <a:lnTo>
                    <a:pt x="5412" y="2604"/>
                  </a:lnTo>
                  <a:cubicBezTo>
                    <a:pt x="5488" y="2693"/>
                    <a:pt x="5437" y="2807"/>
                    <a:pt x="5348" y="2884"/>
                  </a:cubicBezTo>
                  <a:cubicBezTo>
                    <a:pt x="5297" y="2935"/>
                    <a:pt x="5234" y="2947"/>
                    <a:pt x="5170" y="2960"/>
                  </a:cubicBezTo>
                  <a:cubicBezTo>
                    <a:pt x="5149" y="2971"/>
                    <a:pt x="5121" y="2977"/>
                    <a:pt x="5092" y="2977"/>
                  </a:cubicBezTo>
                  <a:cubicBezTo>
                    <a:pt x="5052" y="2977"/>
                    <a:pt x="5009" y="2965"/>
                    <a:pt x="4979" y="2935"/>
                  </a:cubicBezTo>
                  <a:cubicBezTo>
                    <a:pt x="5094" y="2884"/>
                    <a:pt x="5157" y="2731"/>
                    <a:pt x="5157" y="2616"/>
                  </a:cubicBezTo>
                  <a:cubicBezTo>
                    <a:pt x="5157" y="2604"/>
                    <a:pt x="5157" y="2566"/>
                    <a:pt x="5132" y="2553"/>
                  </a:cubicBezTo>
                  <a:close/>
                  <a:moveTo>
                    <a:pt x="3986" y="2629"/>
                  </a:moveTo>
                  <a:cubicBezTo>
                    <a:pt x="4011" y="2667"/>
                    <a:pt x="4024" y="2693"/>
                    <a:pt x="4049" y="2706"/>
                  </a:cubicBezTo>
                  <a:cubicBezTo>
                    <a:pt x="4061" y="2713"/>
                    <a:pt x="4072" y="2716"/>
                    <a:pt x="4081" y="2716"/>
                  </a:cubicBezTo>
                  <a:cubicBezTo>
                    <a:pt x="4101" y="2716"/>
                    <a:pt x="4113" y="2702"/>
                    <a:pt x="4113" y="2693"/>
                  </a:cubicBezTo>
                  <a:lnTo>
                    <a:pt x="4164" y="2795"/>
                  </a:lnTo>
                  <a:cubicBezTo>
                    <a:pt x="4177" y="2871"/>
                    <a:pt x="4139" y="2922"/>
                    <a:pt x="4113" y="2986"/>
                  </a:cubicBezTo>
                  <a:lnTo>
                    <a:pt x="4113" y="2998"/>
                  </a:lnTo>
                  <a:cubicBezTo>
                    <a:pt x="4090" y="2994"/>
                    <a:pt x="4065" y="2991"/>
                    <a:pt x="4041" y="2991"/>
                  </a:cubicBezTo>
                  <a:cubicBezTo>
                    <a:pt x="4000" y="2991"/>
                    <a:pt x="3964" y="3000"/>
                    <a:pt x="3948" y="3024"/>
                  </a:cubicBezTo>
                  <a:cubicBezTo>
                    <a:pt x="3897" y="2986"/>
                    <a:pt x="3833" y="2935"/>
                    <a:pt x="3769" y="2922"/>
                  </a:cubicBezTo>
                  <a:cubicBezTo>
                    <a:pt x="3782" y="2795"/>
                    <a:pt x="3884" y="2629"/>
                    <a:pt x="3986" y="2629"/>
                  </a:cubicBezTo>
                  <a:close/>
                  <a:moveTo>
                    <a:pt x="4373" y="2707"/>
                  </a:moveTo>
                  <a:cubicBezTo>
                    <a:pt x="4406" y="2707"/>
                    <a:pt x="4442" y="2717"/>
                    <a:pt x="4470" y="2731"/>
                  </a:cubicBezTo>
                  <a:cubicBezTo>
                    <a:pt x="4482" y="2731"/>
                    <a:pt x="4521" y="2744"/>
                    <a:pt x="4533" y="2744"/>
                  </a:cubicBezTo>
                  <a:cubicBezTo>
                    <a:pt x="4546" y="2744"/>
                    <a:pt x="4584" y="2769"/>
                    <a:pt x="4610" y="2795"/>
                  </a:cubicBezTo>
                  <a:lnTo>
                    <a:pt x="4622" y="2795"/>
                  </a:lnTo>
                  <a:cubicBezTo>
                    <a:pt x="4673" y="2833"/>
                    <a:pt x="4686" y="2884"/>
                    <a:pt x="4622" y="2960"/>
                  </a:cubicBezTo>
                  <a:cubicBezTo>
                    <a:pt x="4569" y="3021"/>
                    <a:pt x="4489" y="3064"/>
                    <a:pt x="4413" y="3064"/>
                  </a:cubicBezTo>
                  <a:cubicBezTo>
                    <a:pt x="4363" y="3064"/>
                    <a:pt x="4314" y="3045"/>
                    <a:pt x="4279" y="2998"/>
                  </a:cubicBezTo>
                  <a:cubicBezTo>
                    <a:pt x="4291" y="2960"/>
                    <a:pt x="4304" y="2935"/>
                    <a:pt x="4304" y="2897"/>
                  </a:cubicBezTo>
                  <a:cubicBezTo>
                    <a:pt x="4304" y="2858"/>
                    <a:pt x="4279" y="2769"/>
                    <a:pt x="4304" y="2731"/>
                  </a:cubicBezTo>
                  <a:cubicBezTo>
                    <a:pt x="4321" y="2714"/>
                    <a:pt x="4346" y="2707"/>
                    <a:pt x="4373" y="2707"/>
                  </a:cubicBezTo>
                  <a:close/>
                  <a:moveTo>
                    <a:pt x="5476" y="2884"/>
                  </a:moveTo>
                  <a:cubicBezTo>
                    <a:pt x="5488" y="2884"/>
                    <a:pt x="5514" y="2897"/>
                    <a:pt x="5539" y="2922"/>
                  </a:cubicBezTo>
                  <a:cubicBezTo>
                    <a:pt x="5552" y="2935"/>
                    <a:pt x="5552" y="2947"/>
                    <a:pt x="5552" y="2960"/>
                  </a:cubicBezTo>
                  <a:cubicBezTo>
                    <a:pt x="5476" y="3011"/>
                    <a:pt x="5374" y="3075"/>
                    <a:pt x="5297" y="3126"/>
                  </a:cubicBezTo>
                  <a:lnTo>
                    <a:pt x="5157" y="3215"/>
                  </a:lnTo>
                  <a:cubicBezTo>
                    <a:pt x="5157" y="3177"/>
                    <a:pt x="5119" y="3126"/>
                    <a:pt x="5106" y="3075"/>
                  </a:cubicBezTo>
                  <a:cubicBezTo>
                    <a:pt x="5183" y="3075"/>
                    <a:pt x="5285" y="3049"/>
                    <a:pt x="5348" y="2998"/>
                  </a:cubicBezTo>
                  <a:cubicBezTo>
                    <a:pt x="5386" y="2960"/>
                    <a:pt x="5437" y="2922"/>
                    <a:pt x="5476" y="2884"/>
                  </a:cubicBezTo>
                  <a:close/>
                  <a:moveTo>
                    <a:pt x="3273" y="2935"/>
                  </a:moveTo>
                  <a:cubicBezTo>
                    <a:pt x="3375" y="2935"/>
                    <a:pt x="3476" y="3011"/>
                    <a:pt x="3476" y="3113"/>
                  </a:cubicBezTo>
                  <a:cubicBezTo>
                    <a:pt x="3476" y="3126"/>
                    <a:pt x="3464" y="3151"/>
                    <a:pt x="3464" y="3177"/>
                  </a:cubicBezTo>
                  <a:cubicBezTo>
                    <a:pt x="3451" y="3189"/>
                    <a:pt x="3425" y="3215"/>
                    <a:pt x="3413" y="3240"/>
                  </a:cubicBezTo>
                  <a:cubicBezTo>
                    <a:pt x="3409" y="3232"/>
                    <a:pt x="3406" y="3229"/>
                    <a:pt x="3404" y="3229"/>
                  </a:cubicBezTo>
                  <a:cubicBezTo>
                    <a:pt x="3400" y="3229"/>
                    <a:pt x="3400" y="3244"/>
                    <a:pt x="3400" y="3253"/>
                  </a:cubicBezTo>
                  <a:cubicBezTo>
                    <a:pt x="3349" y="3215"/>
                    <a:pt x="3285" y="3202"/>
                    <a:pt x="3247" y="3202"/>
                  </a:cubicBezTo>
                  <a:cubicBezTo>
                    <a:pt x="3209" y="3202"/>
                    <a:pt x="3184" y="3202"/>
                    <a:pt x="3145" y="3215"/>
                  </a:cubicBezTo>
                  <a:cubicBezTo>
                    <a:pt x="3133" y="3113"/>
                    <a:pt x="3145" y="2935"/>
                    <a:pt x="3273" y="2935"/>
                  </a:cubicBezTo>
                  <a:close/>
                  <a:moveTo>
                    <a:pt x="4801" y="2938"/>
                  </a:moveTo>
                  <a:cubicBezTo>
                    <a:pt x="4817" y="2938"/>
                    <a:pt x="4833" y="2941"/>
                    <a:pt x="4852" y="2947"/>
                  </a:cubicBezTo>
                  <a:cubicBezTo>
                    <a:pt x="4864" y="2998"/>
                    <a:pt x="4915" y="3024"/>
                    <a:pt x="4966" y="3049"/>
                  </a:cubicBezTo>
                  <a:lnTo>
                    <a:pt x="4979" y="3049"/>
                  </a:lnTo>
                  <a:cubicBezTo>
                    <a:pt x="5043" y="3100"/>
                    <a:pt x="5068" y="3189"/>
                    <a:pt x="5055" y="3266"/>
                  </a:cubicBezTo>
                  <a:lnTo>
                    <a:pt x="4915" y="3368"/>
                  </a:lnTo>
                  <a:cubicBezTo>
                    <a:pt x="4877" y="3368"/>
                    <a:pt x="4852" y="3329"/>
                    <a:pt x="4813" y="3317"/>
                  </a:cubicBezTo>
                  <a:cubicBezTo>
                    <a:pt x="4801" y="3317"/>
                    <a:pt x="4775" y="3304"/>
                    <a:pt x="4750" y="3304"/>
                  </a:cubicBezTo>
                  <a:cubicBezTo>
                    <a:pt x="4788" y="3202"/>
                    <a:pt x="4750" y="3088"/>
                    <a:pt x="4686" y="3024"/>
                  </a:cubicBezTo>
                  <a:cubicBezTo>
                    <a:pt x="4724" y="2998"/>
                    <a:pt x="4737" y="2986"/>
                    <a:pt x="4750" y="2947"/>
                  </a:cubicBezTo>
                  <a:cubicBezTo>
                    <a:pt x="4769" y="2941"/>
                    <a:pt x="4785" y="2938"/>
                    <a:pt x="4801" y="2938"/>
                  </a:cubicBezTo>
                  <a:close/>
                  <a:moveTo>
                    <a:pt x="3706" y="2998"/>
                  </a:moveTo>
                  <a:cubicBezTo>
                    <a:pt x="3718" y="3024"/>
                    <a:pt x="3731" y="3062"/>
                    <a:pt x="3757" y="3075"/>
                  </a:cubicBezTo>
                  <a:cubicBezTo>
                    <a:pt x="3760" y="3086"/>
                    <a:pt x="3768" y="3091"/>
                    <a:pt x="3776" y="3091"/>
                  </a:cubicBezTo>
                  <a:cubicBezTo>
                    <a:pt x="3793" y="3091"/>
                    <a:pt x="3812" y="3067"/>
                    <a:pt x="3795" y="3049"/>
                  </a:cubicBezTo>
                  <a:lnTo>
                    <a:pt x="3795" y="3049"/>
                  </a:lnTo>
                  <a:cubicBezTo>
                    <a:pt x="3858" y="3075"/>
                    <a:pt x="3922" y="3126"/>
                    <a:pt x="3948" y="3189"/>
                  </a:cubicBezTo>
                  <a:cubicBezTo>
                    <a:pt x="3973" y="3304"/>
                    <a:pt x="3884" y="3393"/>
                    <a:pt x="3769" y="3393"/>
                  </a:cubicBezTo>
                  <a:cubicBezTo>
                    <a:pt x="3667" y="3393"/>
                    <a:pt x="3591" y="3329"/>
                    <a:pt x="3527" y="3266"/>
                  </a:cubicBezTo>
                  <a:cubicBezTo>
                    <a:pt x="3540" y="3266"/>
                    <a:pt x="3540" y="3253"/>
                    <a:pt x="3540" y="3240"/>
                  </a:cubicBezTo>
                  <a:cubicBezTo>
                    <a:pt x="3566" y="3189"/>
                    <a:pt x="3566" y="3138"/>
                    <a:pt x="3591" y="3088"/>
                  </a:cubicBezTo>
                  <a:cubicBezTo>
                    <a:pt x="3629" y="3049"/>
                    <a:pt x="3642" y="2998"/>
                    <a:pt x="3706" y="2998"/>
                  </a:cubicBezTo>
                  <a:close/>
                  <a:moveTo>
                    <a:pt x="4031" y="3067"/>
                  </a:moveTo>
                  <a:cubicBezTo>
                    <a:pt x="4090" y="3067"/>
                    <a:pt x="4170" y="3132"/>
                    <a:pt x="4189" y="3151"/>
                  </a:cubicBezTo>
                  <a:cubicBezTo>
                    <a:pt x="4228" y="3189"/>
                    <a:pt x="4240" y="3240"/>
                    <a:pt x="4253" y="3266"/>
                  </a:cubicBezTo>
                  <a:lnTo>
                    <a:pt x="4253" y="3279"/>
                  </a:lnTo>
                  <a:cubicBezTo>
                    <a:pt x="4164" y="3279"/>
                    <a:pt x="4100" y="3342"/>
                    <a:pt x="4049" y="3406"/>
                  </a:cubicBezTo>
                  <a:cubicBezTo>
                    <a:pt x="4037" y="3393"/>
                    <a:pt x="4024" y="3380"/>
                    <a:pt x="3986" y="3368"/>
                  </a:cubicBezTo>
                  <a:cubicBezTo>
                    <a:pt x="4037" y="3304"/>
                    <a:pt x="4049" y="3240"/>
                    <a:pt x="4024" y="3151"/>
                  </a:cubicBezTo>
                  <a:cubicBezTo>
                    <a:pt x="4024" y="3138"/>
                    <a:pt x="4011" y="3113"/>
                    <a:pt x="3986" y="3088"/>
                  </a:cubicBezTo>
                  <a:cubicBezTo>
                    <a:pt x="3998" y="3073"/>
                    <a:pt x="4013" y="3067"/>
                    <a:pt x="4031" y="3067"/>
                  </a:cubicBezTo>
                  <a:close/>
                  <a:moveTo>
                    <a:pt x="4202" y="2986"/>
                  </a:moveTo>
                  <a:cubicBezTo>
                    <a:pt x="4202" y="2995"/>
                    <a:pt x="4209" y="3004"/>
                    <a:pt x="4217" y="3004"/>
                  </a:cubicBezTo>
                  <a:cubicBezTo>
                    <a:pt x="4220" y="3004"/>
                    <a:pt x="4224" y="3002"/>
                    <a:pt x="4228" y="2998"/>
                  </a:cubicBezTo>
                  <a:lnTo>
                    <a:pt x="4240" y="2998"/>
                  </a:lnTo>
                  <a:cubicBezTo>
                    <a:pt x="4296" y="3078"/>
                    <a:pt x="4372" y="3118"/>
                    <a:pt x="4455" y="3118"/>
                  </a:cubicBezTo>
                  <a:cubicBezTo>
                    <a:pt x="4505" y="3118"/>
                    <a:pt x="4557" y="3103"/>
                    <a:pt x="4610" y="3075"/>
                  </a:cubicBezTo>
                  <a:cubicBezTo>
                    <a:pt x="4622" y="3075"/>
                    <a:pt x="4622" y="3062"/>
                    <a:pt x="4648" y="3062"/>
                  </a:cubicBezTo>
                  <a:cubicBezTo>
                    <a:pt x="4686" y="3138"/>
                    <a:pt x="4686" y="3240"/>
                    <a:pt x="4648" y="3317"/>
                  </a:cubicBezTo>
                  <a:cubicBezTo>
                    <a:pt x="4597" y="3380"/>
                    <a:pt x="4559" y="3406"/>
                    <a:pt x="4521" y="3406"/>
                  </a:cubicBezTo>
                  <a:cubicBezTo>
                    <a:pt x="4470" y="3368"/>
                    <a:pt x="4419" y="3329"/>
                    <a:pt x="4355" y="3304"/>
                  </a:cubicBezTo>
                  <a:cubicBezTo>
                    <a:pt x="4355" y="3253"/>
                    <a:pt x="4342" y="3202"/>
                    <a:pt x="4330" y="3177"/>
                  </a:cubicBezTo>
                  <a:cubicBezTo>
                    <a:pt x="4291" y="3113"/>
                    <a:pt x="4240" y="3062"/>
                    <a:pt x="4177" y="3011"/>
                  </a:cubicBezTo>
                  <a:lnTo>
                    <a:pt x="4164" y="2998"/>
                  </a:lnTo>
                  <a:cubicBezTo>
                    <a:pt x="4177" y="2998"/>
                    <a:pt x="4177" y="2986"/>
                    <a:pt x="4202" y="2986"/>
                  </a:cubicBezTo>
                  <a:close/>
                  <a:moveTo>
                    <a:pt x="4724" y="3393"/>
                  </a:moveTo>
                  <a:cubicBezTo>
                    <a:pt x="4737" y="3393"/>
                    <a:pt x="4775" y="3393"/>
                    <a:pt x="4788" y="3406"/>
                  </a:cubicBezTo>
                  <a:cubicBezTo>
                    <a:pt x="4801" y="3431"/>
                    <a:pt x="4813" y="3431"/>
                    <a:pt x="4826" y="3444"/>
                  </a:cubicBezTo>
                  <a:cubicBezTo>
                    <a:pt x="4750" y="3495"/>
                    <a:pt x="4686" y="3559"/>
                    <a:pt x="4622" y="3597"/>
                  </a:cubicBezTo>
                  <a:cubicBezTo>
                    <a:pt x="4622" y="3571"/>
                    <a:pt x="4610" y="3533"/>
                    <a:pt x="4597" y="3520"/>
                  </a:cubicBezTo>
                  <a:cubicBezTo>
                    <a:pt x="4648" y="3495"/>
                    <a:pt x="4686" y="3444"/>
                    <a:pt x="4724" y="3393"/>
                  </a:cubicBezTo>
                  <a:close/>
                  <a:moveTo>
                    <a:pt x="2521" y="3329"/>
                  </a:moveTo>
                  <a:lnTo>
                    <a:pt x="2521" y="3368"/>
                  </a:lnTo>
                  <a:cubicBezTo>
                    <a:pt x="2509" y="3470"/>
                    <a:pt x="2572" y="3597"/>
                    <a:pt x="2687" y="3597"/>
                  </a:cubicBezTo>
                  <a:cubicBezTo>
                    <a:pt x="2674" y="3622"/>
                    <a:pt x="2649" y="3635"/>
                    <a:pt x="2649" y="3648"/>
                  </a:cubicBezTo>
                  <a:lnTo>
                    <a:pt x="2623" y="3622"/>
                  </a:lnTo>
                  <a:cubicBezTo>
                    <a:pt x="2575" y="3585"/>
                    <a:pt x="2525" y="3570"/>
                    <a:pt x="2477" y="3570"/>
                  </a:cubicBezTo>
                  <a:cubicBezTo>
                    <a:pt x="2411" y="3570"/>
                    <a:pt x="2349" y="3598"/>
                    <a:pt x="2305" y="3635"/>
                  </a:cubicBezTo>
                  <a:cubicBezTo>
                    <a:pt x="2267" y="3571"/>
                    <a:pt x="2254" y="3508"/>
                    <a:pt x="2305" y="3431"/>
                  </a:cubicBezTo>
                  <a:lnTo>
                    <a:pt x="2305" y="3431"/>
                  </a:lnTo>
                  <a:cubicBezTo>
                    <a:pt x="2302" y="3435"/>
                    <a:pt x="2299" y="3436"/>
                    <a:pt x="2297" y="3436"/>
                  </a:cubicBezTo>
                  <a:cubicBezTo>
                    <a:pt x="2292" y="3436"/>
                    <a:pt x="2292" y="3425"/>
                    <a:pt x="2292" y="3406"/>
                  </a:cubicBezTo>
                  <a:cubicBezTo>
                    <a:pt x="2318" y="3368"/>
                    <a:pt x="2394" y="3329"/>
                    <a:pt x="2458" y="3329"/>
                  </a:cubicBezTo>
                  <a:close/>
                  <a:moveTo>
                    <a:pt x="3960" y="3406"/>
                  </a:moveTo>
                  <a:cubicBezTo>
                    <a:pt x="3986" y="3457"/>
                    <a:pt x="4024" y="3508"/>
                    <a:pt x="4037" y="3559"/>
                  </a:cubicBezTo>
                  <a:lnTo>
                    <a:pt x="4037" y="3635"/>
                  </a:lnTo>
                  <a:cubicBezTo>
                    <a:pt x="4011" y="3686"/>
                    <a:pt x="3986" y="3699"/>
                    <a:pt x="3960" y="3724"/>
                  </a:cubicBezTo>
                  <a:cubicBezTo>
                    <a:pt x="3922" y="3699"/>
                    <a:pt x="3897" y="3686"/>
                    <a:pt x="3858" y="3661"/>
                  </a:cubicBezTo>
                  <a:cubicBezTo>
                    <a:pt x="3813" y="3652"/>
                    <a:pt x="3768" y="3643"/>
                    <a:pt x="3723" y="3643"/>
                  </a:cubicBezTo>
                  <a:cubicBezTo>
                    <a:pt x="3705" y="3643"/>
                    <a:pt x="3686" y="3644"/>
                    <a:pt x="3667" y="3648"/>
                  </a:cubicBezTo>
                  <a:cubicBezTo>
                    <a:pt x="3667" y="3571"/>
                    <a:pt x="3642" y="3508"/>
                    <a:pt x="3591" y="3444"/>
                  </a:cubicBezTo>
                  <a:cubicBezTo>
                    <a:pt x="3591" y="3431"/>
                    <a:pt x="3578" y="3431"/>
                    <a:pt x="3578" y="3406"/>
                  </a:cubicBezTo>
                  <a:lnTo>
                    <a:pt x="3578" y="3406"/>
                  </a:lnTo>
                  <a:cubicBezTo>
                    <a:pt x="3638" y="3446"/>
                    <a:pt x="3698" y="3478"/>
                    <a:pt x="3769" y="3478"/>
                  </a:cubicBezTo>
                  <a:cubicBezTo>
                    <a:pt x="3790" y="3478"/>
                    <a:pt x="3811" y="3475"/>
                    <a:pt x="3833" y="3470"/>
                  </a:cubicBezTo>
                  <a:cubicBezTo>
                    <a:pt x="3871" y="3457"/>
                    <a:pt x="3922" y="3444"/>
                    <a:pt x="3960" y="3406"/>
                  </a:cubicBezTo>
                  <a:close/>
                  <a:moveTo>
                    <a:pt x="2137" y="3421"/>
                  </a:moveTo>
                  <a:cubicBezTo>
                    <a:pt x="2155" y="3421"/>
                    <a:pt x="2173" y="3424"/>
                    <a:pt x="2190" y="3431"/>
                  </a:cubicBezTo>
                  <a:cubicBezTo>
                    <a:pt x="2139" y="3508"/>
                    <a:pt x="2139" y="3648"/>
                    <a:pt x="2203" y="3724"/>
                  </a:cubicBezTo>
                  <a:cubicBezTo>
                    <a:pt x="2190" y="3762"/>
                    <a:pt x="2178" y="3788"/>
                    <a:pt x="2178" y="3826"/>
                  </a:cubicBezTo>
                  <a:cubicBezTo>
                    <a:pt x="2113" y="3739"/>
                    <a:pt x="2011" y="3680"/>
                    <a:pt x="1911" y="3680"/>
                  </a:cubicBezTo>
                  <a:cubicBezTo>
                    <a:pt x="1894" y="3680"/>
                    <a:pt x="1876" y="3682"/>
                    <a:pt x="1859" y="3686"/>
                  </a:cubicBezTo>
                  <a:cubicBezTo>
                    <a:pt x="1847" y="3622"/>
                    <a:pt x="1974" y="3508"/>
                    <a:pt x="1999" y="3470"/>
                  </a:cubicBezTo>
                  <a:cubicBezTo>
                    <a:pt x="2045" y="3442"/>
                    <a:pt x="2091" y="3421"/>
                    <a:pt x="2137" y="3421"/>
                  </a:cubicBezTo>
                  <a:close/>
                  <a:moveTo>
                    <a:pt x="2798" y="3245"/>
                  </a:moveTo>
                  <a:cubicBezTo>
                    <a:pt x="2812" y="3245"/>
                    <a:pt x="2826" y="3248"/>
                    <a:pt x="2840" y="3253"/>
                  </a:cubicBezTo>
                  <a:cubicBezTo>
                    <a:pt x="2903" y="3253"/>
                    <a:pt x="3005" y="3291"/>
                    <a:pt x="3056" y="3368"/>
                  </a:cubicBezTo>
                  <a:cubicBezTo>
                    <a:pt x="3056" y="3393"/>
                    <a:pt x="3056" y="3419"/>
                    <a:pt x="3069" y="3457"/>
                  </a:cubicBezTo>
                  <a:cubicBezTo>
                    <a:pt x="3069" y="3470"/>
                    <a:pt x="3056" y="3495"/>
                    <a:pt x="3018" y="3520"/>
                  </a:cubicBezTo>
                  <a:cubicBezTo>
                    <a:pt x="3013" y="3518"/>
                    <a:pt x="3009" y="3517"/>
                    <a:pt x="3007" y="3517"/>
                  </a:cubicBezTo>
                  <a:cubicBezTo>
                    <a:pt x="2998" y="3517"/>
                    <a:pt x="3008" y="3533"/>
                    <a:pt x="3018" y="3533"/>
                  </a:cubicBezTo>
                  <a:cubicBezTo>
                    <a:pt x="3120" y="3533"/>
                    <a:pt x="3158" y="3444"/>
                    <a:pt x="3145" y="3342"/>
                  </a:cubicBezTo>
                  <a:cubicBezTo>
                    <a:pt x="3155" y="3324"/>
                    <a:pt x="3184" y="3312"/>
                    <a:pt x="3220" y="3312"/>
                  </a:cubicBezTo>
                  <a:cubicBezTo>
                    <a:pt x="3233" y="3312"/>
                    <a:pt x="3246" y="3313"/>
                    <a:pt x="3260" y="3317"/>
                  </a:cubicBezTo>
                  <a:cubicBezTo>
                    <a:pt x="3336" y="3329"/>
                    <a:pt x="3400" y="3393"/>
                    <a:pt x="3451" y="3444"/>
                  </a:cubicBezTo>
                  <a:cubicBezTo>
                    <a:pt x="3502" y="3482"/>
                    <a:pt x="3566" y="3546"/>
                    <a:pt x="3566" y="3635"/>
                  </a:cubicBezTo>
                  <a:lnTo>
                    <a:pt x="3566" y="3673"/>
                  </a:lnTo>
                  <a:cubicBezTo>
                    <a:pt x="3515" y="3699"/>
                    <a:pt x="3464" y="3737"/>
                    <a:pt x="3438" y="3775"/>
                  </a:cubicBezTo>
                  <a:lnTo>
                    <a:pt x="3400" y="3775"/>
                  </a:lnTo>
                  <a:cubicBezTo>
                    <a:pt x="3387" y="3775"/>
                    <a:pt x="3375" y="3788"/>
                    <a:pt x="3387" y="3801"/>
                  </a:cubicBezTo>
                  <a:lnTo>
                    <a:pt x="3400" y="3826"/>
                  </a:lnTo>
                  <a:cubicBezTo>
                    <a:pt x="3375" y="3813"/>
                    <a:pt x="3346" y="3807"/>
                    <a:pt x="3319" y="3807"/>
                  </a:cubicBezTo>
                  <a:cubicBezTo>
                    <a:pt x="3292" y="3807"/>
                    <a:pt x="3266" y="3813"/>
                    <a:pt x="3247" y="3826"/>
                  </a:cubicBezTo>
                  <a:cubicBezTo>
                    <a:pt x="3280" y="3660"/>
                    <a:pt x="3045" y="3523"/>
                    <a:pt x="2882" y="3523"/>
                  </a:cubicBezTo>
                  <a:cubicBezTo>
                    <a:pt x="2858" y="3523"/>
                    <a:pt x="2834" y="3526"/>
                    <a:pt x="2814" y="3533"/>
                  </a:cubicBezTo>
                  <a:cubicBezTo>
                    <a:pt x="2776" y="3533"/>
                    <a:pt x="2751" y="3559"/>
                    <a:pt x="2738" y="3571"/>
                  </a:cubicBezTo>
                  <a:cubicBezTo>
                    <a:pt x="2738" y="3559"/>
                    <a:pt x="2738" y="3533"/>
                    <a:pt x="2712" y="3533"/>
                  </a:cubicBezTo>
                  <a:cubicBezTo>
                    <a:pt x="2649" y="3495"/>
                    <a:pt x="2611" y="3444"/>
                    <a:pt x="2636" y="3342"/>
                  </a:cubicBezTo>
                  <a:lnTo>
                    <a:pt x="2649" y="3329"/>
                  </a:lnTo>
                  <a:cubicBezTo>
                    <a:pt x="2689" y="3279"/>
                    <a:pt x="2745" y="3245"/>
                    <a:pt x="2798" y="3245"/>
                  </a:cubicBezTo>
                  <a:close/>
                  <a:moveTo>
                    <a:pt x="3502" y="3852"/>
                  </a:moveTo>
                  <a:lnTo>
                    <a:pt x="3502" y="3890"/>
                  </a:lnTo>
                  <a:cubicBezTo>
                    <a:pt x="3476" y="3890"/>
                    <a:pt x="3476" y="3877"/>
                    <a:pt x="3476" y="3877"/>
                  </a:cubicBezTo>
                  <a:lnTo>
                    <a:pt x="3502" y="3852"/>
                  </a:lnTo>
                  <a:close/>
                  <a:moveTo>
                    <a:pt x="4266" y="3401"/>
                  </a:moveTo>
                  <a:cubicBezTo>
                    <a:pt x="4278" y="3401"/>
                    <a:pt x="4291" y="3403"/>
                    <a:pt x="4304" y="3406"/>
                  </a:cubicBezTo>
                  <a:lnTo>
                    <a:pt x="4330" y="3406"/>
                  </a:lnTo>
                  <a:cubicBezTo>
                    <a:pt x="4342" y="3406"/>
                    <a:pt x="4355" y="3431"/>
                    <a:pt x="4368" y="3431"/>
                  </a:cubicBezTo>
                  <a:cubicBezTo>
                    <a:pt x="4406" y="3444"/>
                    <a:pt x="4419" y="3457"/>
                    <a:pt x="4431" y="3470"/>
                  </a:cubicBezTo>
                  <a:cubicBezTo>
                    <a:pt x="4406" y="3495"/>
                    <a:pt x="4406" y="3520"/>
                    <a:pt x="4431" y="3533"/>
                  </a:cubicBezTo>
                  <a:cubicBezTo>
                    <a:pt x="4457" y="3559"/>
                    <a:pt x="4482" y="3559"/>
                    <a:pt x="4495" y="3559"/>
                  </a:cubicBezTo>
                  <a:cubicBezTo>
                    <a:pt x="4521" y="3597"/>
                    <a:pt x="4533" y="3635"/>
                    <a:pt x="4559" y="3686"/>
                  </a:cubicBezTo>
                  <a:cubicBezTo>
                    <a:pt x="4470" y="3737"/>
                    <a:pt x="4393" y="3826"/>
                    <a:pt x="4291" y="3890"/>
                  </a:cubicBezTo>
                  <a:cubicBezTo>
                    <a:pt x="4240" y="3915"/>
                    <a:pt x="4189" y="3966"/>
                    <a:pt x="4151" y="4004"/>
                  </a:cubicBezTo>
                  <a:cubicBezTo>
                    <a:pt x="4113" y="3941"/>
                    <a:pt x="4088" y="3902"/>
                    <a:pt x="4075" y="3877"/>
                  </a:cubicBezTo>
                  <a:cubicBezTo>
                    <a:pt x="4049" y="3839"/>
                    <a:pt x="4049" y="3813"/>
                    <a:pt x="4049" y="3788"/>
                  </a:cubicBezTo>
                  <a:cubicBezTo>
                    <a:pt x="4075" y="3788"/>
                    <a:pt x="4088" y="3788"/>
                    <a:pt x="4088" y="3775"/>
                  </a:cubicBezTo>
                  <a:lnTo>
                    <a:pt x="4088" y="3724"/>
                  </a:lnTo>
                  <a:cubicBezTo>
                    <a:pt x="4100" y="3699"/>
                    <a:pt x="4100" y="3661"/>
                    <a:pt x="4113" y="3648"/>
                  </a:cubicBezTo>
                  <a:lnTo>
                    <a:pt x="4113" y="3559"/>
                  </a:lnTo>
                  <a:cubicBezTo>
                    <a:pt x="4146" y="3470"/>
                    <a:pt x="4189" y="3401"/>
                    <a:pt x="4266" y="3401"/>
                  </a:cubicBezTo>
                  <a:close/>
                  <a:moveTo>
                    <a:pt x="2878" y="3618"/>
                  </a:moveTo>
                  <a:cubicBezTo>
                    <a:pt x="2999" y="3618"/>
                    <a:pt x="3178" y="3715"/>
                    <a:pt x="3133" y="3852"/>
                  </a:cubicBezTo>
                  <a:cubicBezTo>
                    <a:pt x="3082" y="3902"/>
                    <a:pt x="3031" y="3953"/>
                    <a:pt x="3005" y="4017"/>
                  </a:cubicBezTo>
                  <a:cubicBezTo>
                    <a:pt x="2942" y="3953"/>
                    <a:pt x="2840" y="3902"/>
                    <a:pt x="2763" y="3890"/>
                  </a:cubicBezTo>
                  <a:cubicBezTo>
                    <a:pt x="2763" y="3890"/>
                    <a:pt x="2776" y="3877"/>
                    <a:pt x="2776" y="3852"/>
                  </a:cubicBezTo>
                  <a:cubicBezTo>
                    <a:pt x="2776" y="3813"/>
                    <a:pt x="2738" y="3788"/>
                    <a:pt x="2738" y="3737"/>
                  </a:cubicBezTo>
                  <a:cubicBezTo>
                    <a:pt x="2738" y="3686"/>
                    <a:pt x="2776" y="3635"/>
                    <a:pt x="2840" y="3622"/>
                  </a:cubicBezTo>
                  <a:cubicBezTo>
                    <a:pt x="2852" y="3620"/>
                    <a:pt x="2865" y="3618"/>
                    <a:pt x="2878" y="3618"/>
                  </a:cubicBezTo>
                  <a:close/>
                  <a:moveTo>
                    <a:pt x="4075" y="4004"/>
                  </a:moveTo>
                  <a:lnTo>
                    <a:pt x="4088" y="4017"/>
                  </a:lnTo>
                  <a:lnTo>
                    <a:pt x="4049" y="4043"/>
                  </a:lnTo>
                  <a:cubicBezTo>
                    <a:pt x="4049" y="4030"/>
                    <a:pt x="4049" y="4017"/>
                    <a:pt x="4075" y="4004"/>
                  </a:cubicBezTo>
                  <a:close/>
                  <a:moveTo>
                    <a:pt x="2439" y="3696"/>
                  </a:moveTo>
                  <a:cubicBezTo>
                    <a:pt x="2477" y="3696"/>
                    <a:pt x="2515" y="3705"/>
                    <a:pt x="2547" y="3724"/>
                  </a:cubicBezTo>
                  <a:cubicBezTo>
                    <a:pt x="2598" y="3775"/>
                    <a:pt x="2623" y="3852"/>
                    <a:pt x="2598" y="3915"/>
                  </a:cubicBezTo>
                  <a:cubicBezTo>
                    <a:pt x="2560" y="3941"/>
                    <a:pt x="2521" y="3979"/>
                    <a:pt x="2496" y="4043"/>
                  </a:cubicBezTo>
                  <a:lnTo>
                    <a:pt x="2496" y="4068"/>
                  </a:lnTo>
                  <a:cubicBezTo>
                    <a:pt x="2458" y="4081"/>
                    <a:pt x="2432" y="4093"/>
                    <a:pt x="2394" y="4093"/>
                  </a:cubicBezTo>
                  <a:lnTo>
                    <a:pt x="2381" y="4093"/>
                  </a:lnTo>
                  <a:cubicBezTo>
                    <a:pt x="2356" y="4093"/>
                    <a:pt x="2342" y="4088"/>
                    <a:pt x="2328" y="4088"/>
                  </a:cubicBezTo>
                  <a:cubicBezTo>
                    <a:pt x="2321" y="4088"/>
                    <a:pt x="2313" y="4089"/>
                    <a:pt x="2305" y="4093"/>
                  </a:cubicBezTo>
                  <a:cubicBezTo>
                    <a:pt x="2279" y="4093"/>
                    <a:pt x="2254" y="4093"/>
                    <a:pt x="2241" y="4106"/>
                  </a:cubicBezTo>
                  <a:cubicBezTo>
                    <a:pt x="2241" y="4093"/>
                    <a:pt x="2254" y="4081"/>
                    <a:pt x="2254" y="4068"/>
                  </a:cubicBezTo>
                  <a:cubicBezTo>
                    <a:pt x="2267" y="4068"/>
                    <a:pt x="2267" y="4043"/>
                    <a:pt x="2267" y="4043"/>
                  </a:cubicBezTo>
                  <a:cubicBezTo>
                    <a:pt x="2254" y="3941"/>
                    <a:pt x="2241" y="3852"/>
                    <a:pt x="2267" y="3788"/>
                  </a:cubicBezTo>
                  <a:cubicBezTo>
                    <a:pt x="2292" y="3788"/>
                    <a:pt x="2292" y="3813"/>
                    <a:pt x="2305" y="3813"/>
                  </a:cubicBezTo>
                  <a:cubicBezTo>
                    <a:pt x="2308" y="3815"/>
                    <a:pt x="2311" y="3815"/>
                    <a:pt x="2314" y="3815"/>
                  </a:cubicBezTo>
                  <a:cubicBezTo>
                    <a:pt x="2338" y="3815"/>
                    <a:pt x="2367" y="3774"/>
                    <a:pt x="2356" y="3762"/>
                  </a:cubicBezTo>
                  <a:cubicBezTo>
                    <a:pt x="2356" y="3750"/>
                    <a:pt x="2330" y="3750"/>
                    <a:pt x="2330" y="3724"/>
                  </a:cubicBezTo>
                  <a:cubicBezTo>
                    <a:pt x="2362" y="3705"/>
                    <a:pt x="2400" y="3696"/>
                    <a:pt x="2439" y="3696"/>
                  </a:cubicBezTo>
                  <a:close/>
                  <a:moveTo>
                    <a:pt x="3731" y="3762"/>
                  </a:moveTo>
                  <a:cubicBezTo>
                    <a:pt x="3782" y="3762"/>
                    <a:pt x="3846" y="3775"/>
                    <a:pt x="3897" y="3826"/>
                  </a:cubicBezTo>
                  <a:cubicBezTo>
                    <a:pt x="3897" y="3839"/>
                    <a:pt x="3909" y="3852"/>
                    <a:pt x="3922" y="3852"/>
                  </a:cubicBezTo>
                  <a:cubicBezTo>
                    <a:pt x="3960" y="3890"/>
                    <a:pt x="3973" y="3953"/>
                    <a:pt x="3960" y="4004"/>
                  </a:cubicBezTo>
                  <a:cubicBezTo>
                    <a:pt x="3934" y="4075"/>
                    <a:pt x="3858" y="4122"/>
                    <a:pt x="3784" y="4122"/>
                  </a:cubicBezTo>
                  <a:cubicBezTo>
                    <a:pt x="3752" y="4122"/>
                    <a:pt x="3720" y="4113"/>
                    <a:pt x="3693" y="4093"/>
                  </a:cubicBezTo>
                  <a:cubicBezTo>
                    <a:pt x="3604" y="4043"/>
                    <a:pt x="3578" y="3941"/>
                    <a:pt x="3578" y="3839"/>
                  </a:cubicBezTo>
                  <a:lnTo>
                    <a:pt x="3616" y="3788"/>
                  </a:lnTo>
                  <a:lnTo>
                    <a:pt x="3642" y="3775"/>
                  </a:lnTo>
                  <a:cubicBezTo>
                    <a:pt x="3667" y="3762"/>
                    <a:pt x="3706" y="3762"/>
                    <a:pt x="3731" y="3762"/>
                  </a:cubicBezTo>
                  <a:close/>
                  <a:moveTo>
                    <a:pt x="1872" y="3762"/>
                  </a:moveTo>
                  <a:cubicBezTo>
                    <a:pt x="2050" y="3762"/>
                    <a:pt x="2241" y="3941"/>
                    <a:pt x="2190" y="4106"/>
                  </a:cubicBezTo>
                  <a:lnTo>
                    <a:pt x="2190" y="4132"/>
                  </a:lnTo>
                  <a:cubicBezTo>
                    <a:pt x="2190" y="4132"/>
                    <a:pt x="2178" y="4144"/>
                    <a:pt x="2178" y="4157"/>
                  </a:cubicBezTo>
                  <a:cubicBezTo>
                    <a:pt x="2098" y="4102"/>
                    <a:pt x="1999" y="4071"/>
                    <a:pt x="1902" y="4071"/>
                  </a:cubicBezTo>
                  <a:cubicBezTo>
                    <a:pt x="1843" y="4071"/>
                    <a:pt x="1785" y="4082"/>
                    <a:pt x="1732" y="4106"/>
                  </a:cubicBezTo>
                  <a:cubicBezTo>
                    <a:pt x="1668" y="3966"/>
                    <a:pt x="1681" y="3762"/>
                    <a:pt x="1872" y="3762"/>
                  </a:cubicBezTo>
                  <a:close/>
                  <a:moveTo>
                    <a:pt x="3323" y="3932"/>
                  </a:moveTo>
                  <a:cubicBezTo>
                    <a:pt x="3341" y="3932"/>
                    <a:pt x="3358" y="3935"/>
                    <a:pt x="3375" y="3941"/>
                  </a:cubicBezTo>
                  <a:cubicBezTo>
                    <a:pt x="3464" y="3953"/>
                    <a:pt x="3515" y="4081"/>
                    <a:pt x="3464" y="4170"/>
                  </a:cubicBezTo>
                  <a:cubicBezTo>
                    <a:pt x="3438" y="4259"/>
                    <a:pt x="3349" y="4272"/>
                    <a:pt x="3285" y="4272"/>
                  </a:cubicBezTo>
                  <a:cubicBezTo>
                    <a:pt x="3247" y="4259"/>
                    <a:pt x="3184" y="4234"/>
                    <a:pt x="3145" y="4221"/>
                  </a:cubicBezTo>
                  <a:cubicBezTo>
                    <a:pt x="3145" y="4195"/>
                    <a:pt x="3133" y="4157"/>
                    <a:pt x="3120" y="4132"/>
                  </a:cubicBezTo>
                  <a:lnTo>
                    <a:pt x="3094" y="4106"/>
                  </a:lnTo>
                  <a:cubicBezTo>
                    <a:pt x="3127" y="4019"/>
                    <a:pt x="3224" y="3932"/>
                    <a:pt x="3323" y="3932"/>
                  </a:cubicBezTo>
                  <a:close/>
                  <a:moveTo>
                    <a:pt x="3591" y="4132"/>
                  </a:moveTo>
                  <a:cubicBezTo>
                    <a:pt x="3604" y="4144"/>
                    <a:pt x="3642" y="4170"/>
                    <a:pt x="3667" y="4195"/>
                  </a:cubicBezTo>
                  <a:cubicBezTo>
                    <a:pt x="3718" y="4221"/>
                    <a:pt x="3782" y="4221"/>
                    <a:pt x="3833" y="4221"/>
                  </a:cubicBezTo>
                  <a:cubicBezTo>
                    <a:pt x="3757" y="4297"/>
                    <a:pt x="3655" y="4361"/>
                    <a:pt x="3578" y="4450"/>
                  </a:cubicBezTo>
                  <a:cubicBezTo>
                    <a:pt x="3566" y="4399"/>
                    <a:pt x="3527" y="4348"/>
                    <a:pt x="3540" y="4284"/>
                  </a:cubicBezTo>
                  <a:cubicBezTo>
                    <a:pt x="3527" y="4272"/>
                    <a:pt x="3527" y="4272"/>
                    <a:pt x="3527" y="4259"/>
                  </a:cubicBezTo>
                  <a:cubicBezTo>
                    <a:pt x="3540" y="4234"/>
                    <a:pt x="3540" y="4221"/>
                    <a:pt x="3566" y="4208"/>
                  </a:cubicBezTo>
                  <a:cubicBezTo>
                    <a:pt x="3578" y="4170"/>
                    <a:pt x="3578" y="4144"/>
                    <a:pt x="3591" y="4132"/>
                  </a:cubicBezTo>
                  <a:close/>
                  <a:moveTo>
                    <a:pt x="1940" y="4179"/>
                  </a:moveTo>
                  <a:cubicBezTo>
                    <a:pt x="2006" y="4179"/>
                    <a:pt x="2069" y="4202"/>
                    <a:pt x="2127" y="4259"/>
                  </a:cubicBezTo>
                  <a:cubicBezTo>
                    <a:pt x="2229" y="4348"/>
                    <a:pt x="2229" y="4514"/>
                    <a:pt x="2076" y="4552"/>
                  </a:cubicBezTo>
                  <a:cubicBezTo>
                    <a:pt x="2044" y="4565"/>
                    <a:pt x="1971" y="4577"/>
                    <a:pt x="1899" y="4577"/>
                  </a:cubicBezTo>
                  <a:cubicBezTo>
                    <a:pt x="1827" y="4577"/>
                    <a:pt x="1757" y="4565"/>
                    <a:pt x="1732" y="4526"/>
                  </a:cubicBezTo>
                  <a:cubicBezTo>
                    <a:pt x="1783" y="4450"/>
                    <a:pt x="1783" y="4335"/>
                    <a:pt x="1745" y="4234"/>
                  </a:cubicBezTo>
                  <a:cubicBezTo>
                    <a:pt x="1808" y="4202"/>
                    <a:pt x="1875" y="4179"/>
                    <a:pt x="1940" y="4179"/>
                  </a:cubicBezTo>
                  <a:close/>
                  <a:moveTo>
                    <a:pt x="3464" y="4297"/>
                  </a:moveTo>
                  <a:cubicBezTo>
                    <a:pt x="3464" y="4361"/>
                    <a:pt x="3464" y="4425"/>
                    <a:pt x="3515" y="4463"/>
                  </a:cubicBezTo>
                  <a:cubicBezTo>
                    <a:pt x="3464" y="4488"/>
                    <a:pt x="3438" y="4526"/>
                    <a:pt x="3387" y="4577"/>
                  </a:cubicBezTo>
                  <a:cubicBezTo>
                    <a:pt x="3387" y="4514"/>
                    <a:pt x="3349" y="4450"/>
                    <a:pt x="3324" y="4412"/>
                  </a:cubicBezTo>
                  <a:cubicBezTo>
                    <a:pt x="3309" y="4392"/>
                    <a:pt x="3288" y="4376"/>
                    <a:pt x="3264" y="4365"/>
                  </a:cubicBezTo>
                  <a:lnTo>
                    <a:pt x="3264" y="4365"/>
                  </a:lnTo>
                  <a:cubicBezTo>
                    <a:pt x="3272" y="4366"/>
                    <a:pt x="3280" y="4366"/>
                    <a:pt x="3289" y="4366"/>
                  </a:cubicBezTo>
                  <a:cubicBezTo>
                    <a:pt x="3348" y="4366"/>
                    <a:pt x="3412" y="4340"/>
                    <a:pt x="3464" y="4297"/>
                  </a:cubicBezTo>
                  <a:close/>
                  <a:moveTo>
                    <a:pt x="2307" y="4179"/>
                  </a:moveTo>
                  <a:cubicBezTo>
                    <a:pt x="2326" y="4179"/>
                    <a:pt x="2348" y="4185"/>
                    <a:pt x="2369" y="4195"/>
                  </a:cubicBezTo>
                  <a:cubicBezTo>
                    <a:pt x="2369" y="4195"/>
                    <a:pt x="2381" y="4195"/>
                    <a:pt x="2381" y="4208"/>
                  </a:cubicBezTo>
                  <a:lnTo>
                    <a:pt x="2394" y="4208"/>
                  </a:lnTo>
                  <a:cubicBezTo>
                    <a:pt x="2432" y="4221"/>
                    <a:pt x="2445" y="4234"/>
                    <a:pt x="2483" y="4272"/>
                  </a:cubicBezTo>
                  <a:cubicBezTo>
                    <a:pt x="2509" y="4297"/>
                    <a:pt x="2547" y="4348"/>
                    <a:pt x="2572" y="4386"/>
                  </a:cubicBezTo>
                  <a:cubicBezTo>
                    <a:pt x="2611" y="4425"/>
                    <a:pt x="2636" y="4463"/>
                    <a:pt x="2585" y="4514"/>
                  </a:cubicBezTo>
                  <a:cubicBezTo>
                    <a:pt x="2585" y="4514"/>
                    <a:pt x="2572" y="4526"/>
                    <a:pt x="2572" y="4539"/>
                  </a:cubicBezTo>
                  <a:cubicBezTo>
                    <a:pt x="2483" y="4539"/>
                    <a:pt x="2394" y="4590"/>
                    <a:pt x="2356" y="4654"/>
                  </a:cubicBezTo>
                  <a:cubicBezTo>
                    <a:pt x="2330" y="4616"/>
                    <a:pt x="2305" y="4590"/>
                    <a:pt x="2267" y="4552"/>
                  </a:cubicBezTo>
                  <a:cubicBezTo>
                    <a:pt x="2305" y="4514"/>
                    <a:pt x="2318" y="4425"/>
                    <a:pt x="2305" y="4361"/>
                  </a:cubicBezTo>
                  <a:cubicBezTo>
                    <a:pt x="2292" y="4323"/>
                    <a:pt x="2267" y="4272"/>
                    <a:pt x="2241" y="4221"/>
                  </a:cubicBezTo>
                  <a:cubicBezTo>
                    <a:pt x="2256" y="4191"/>
                    <a:pt x="2280" y="4179"/>
                    <a:pt x="2307" y="4179"/>
                  </a:cubicBezTo>
                  <a:close/>
                  <a:moveTo>
                    <a:pt x="1465" y="4170"/>
                  </a:moveTo>
                  <a:cubicBezTo>
                    <a:pt x="1503" y="4170"/>
                    <a:pt x="1566" y="4195"/>
                    <a:pt x="1605" y="4234"/>
                  </a:cubicBezTo>
                  <a:cubicBezTo>
                    <a:pt x="1605" y="4259"/>
                    <a:pt x="1592" y="4259"/>
                    <a:pt x="1592" y="4272"/>
                  </a:cubicBezTo>
                  <a:cubicBezTo>
                    <a:pt x="1576" y="4303"/>
                    <a:pt x="1589" y="4319"/>
                    <a:pt x="1610" y="4319"/>
                  </a:cubicBezTo>
                  <a:cubicBezTo>
                    <a:pt x="1623" y="4319"/>
                    <a:pt x="1640" y="4312"/>
                    <a:pt x="1656" y="4297"/>
                  </a:cubicBezTo>
                  <a:cubicBezTo>
                    <a:pt x="1656" y="4323"/>
                    <a:pt x="1656" y="4323"/>
                    <a:pt x="1668" y="4335"/>
                  </a:cubicBezTo>
                  <a:cubicBezTo>
                    <a:pt x="1681" y="4450"/>
                    <a:pt x="1605" y="4514"/>
                    <a:pt x="1528" y="4552"/>
                  </a:cubicBezTo>
                  <a:cubicBezTo>
                    <a:pt x="1503" y="4577"/>
                    <a:pt x="1503" y="4590"/>
                    <a:pt x="1490" y="4603"/>
                  </a:cubicBezTo>
                  <a:cubicBezTo>
                    <a:pt x="1465" y="4616"/>
                    <a:pt x="1426" y="4641"/>
                    <a:pt x="1401" y="4666"/>
                  </a:cubicBezTo>
                  <a:cubicBezTo>
                    <a:pt x="1363" y="4654"/>
                    <a:pt x="1337" y="4641"/>
                    <a:pt x="1299" y="4641"/>
                  </a:cubicBezTo>
                  <a:lnTo>
                    <a:pt x="1312" y="4641"/>
                  </a:lnTo>
                  <a:cubicBezTo>
                    <a:pt x="1337" y="4616"/>
                    <a:pt x="1350" y="4616"/>
                    <a:pt x="1350" y="4603"/>
                  </a:cubicBezTo>
                  <a:cubicBezTo>
                    <a:pt x="1312" y="4539"/>
                    <a:pt x="1286" y="4475"/>
                    <a:pt x="1286" y="4399"/>
                  </a:cubicBezTo>
                  <a:cubicBezTo>
                    <a:pt x="1286" y="4284"/>
                    <a:pt x="1350" y="4170"/>
                    <a:pt x="1465" y="4170"/>
                  </a:cubicBezTo>
                  <a:close/>
                  <a:moveTo>
                    <a:pt x="1312" y="4727"/>
                  </a:moveTo>
                  <a:cubicBezTo>
                    <a:pt x="1324" y="4727"/>
                    <a:pt x="1337" y="4728"/>
                    <a:pt x="1350" y="4730"/>
                  </a:cubicBezTo>
                  <a:cubicBezTo>
                    <a:pt x="1312" y="4794"/>
                    <a:pt x="1312" y="4870"/>
                    <a:pt x="1350" y="4959"/>
                  </a:cubicBezTo>
                  <a:cubicBezTo>
                    <a:pt x="1312" y="4959"/>
                    <a:pt x="1274" y="4959"/>
                    <a:pt x="1235" y="4972"/>
                  </a:cubicBezTo>
                  <a:cubicBezTo>
                    <a:pt x="1223" y="4972"/>
                    <a:pt x="1223" y="4972"/>
                    <a:pt x="1210" y="4985"/>
                  </a:cubicBezTo>
                  <a:cubicBezTo>
                    <a:pt x="1172" y="4985"/>
                    <a:pt x="1121" y="4972"/>
                    <a:pt x="1095" y="4959"/>
                  </a:cubicBezTo>
                  <a:cubicBezTo>
                    <a:pt x="1006" y="4908"/>
                    <a:pt x="1070" y="4845"/>
                    <a:pt x="1121" y="4794"/>
                  </a:cubicBezTo>
                  <a:cubicBezTo>
                    <a:pt x="1195" y="4752"/>
                    <a:pt x="1251" y="4727"/>
                    <a:pt x="1312" y="4727"/>
                  </a:cubicBezTo>
                  <a:close/>
                  <a:moveTo>
                    <a:pt x="2735" y="4006"/>
                  </a:moveTo>
                  <a:cubicBezTo>
                    <a:pt x="2816" y="4006"/>
                    <a:pt x="2893" y="4063"/>
                    <a:pt x="2954" y="4144"/>
                  </a:cubicBezTo>
                  <a:cubicBezTo>
                    <a:pt x="2954" y="4183"/>
                    <a:pt x="2993" y="4234"/>
                    <a:pt x="3018" y="4272"/>
                  </a:cubicBezTo>
                  <a:cubicBezTo>
                    <a:pt x="3031" y="4399"/>
                    <a:pt x="2916" y="4526"/>
                    <a:pt x="2763" y="4526"/>
                  </a:cubicBezTo>
                  <a:cubicBezTo>
                    <a:pt x="2751" y="4526"/>
                    <a:pt x="2725" y="4552"/>
                    <a:pt x="2751" y="4552"/>
                  </a:cubicBezTo>
                  <a:cubicBezTo>
                    <a:pt x="2788" y="4568"/>
                    <a:pt x="2824" y="4575"/>
                    <a:pt x="2858" y="4575"/>
                  </a:cubicBezTo>
                  <a:cubicBezTo>
                    <a:pt x="2962" y="4575"/>
                    <a:pt x="3046" y="4508"/>
                    <a:pt x="3094" y="4412"/>
                  </a:cubicBezTo>
                  <a:cubicBezTo>
                    <a:pt x="3158" y="4425"/>
                    <a:pt x="3209" y="4437"/>
                    <a:pt x="3234" y="4488"/>
                  </a:cubicBezTo>
                  <a:cubicBezTo>
                    <a:pt x="3260" y="4526"/>
                    <a:pt x="3273" y="4552"/>
                    <a:pt x="3273" y="4590"/>
                  </a:cubicBezTo>
                  <a:cubicBezTo>
                    <a:pt x="3273" y="4616"/>
                    <a:pt x="3260" y="4628"/>
                    <a:pt x="3273" y="4666"/>
                  </a:cubicBezTo>
                  <a:cubicBezTo>
                    <a:pt x="3209" y="4717"/>
                    <a:pt x="3145" y="4781"/>
                    <a:pt x="3082" y="4819"/>
                  </a:cubicBezTo>
                  <a:cubicBezTo>
                    <a:pt x="3018" y="4870"/>
                    <a:pt x="2954" y="4934"/>
                    <a:pt x="2891" y="4985"/>
                  </a:cubicBezTo>
                  <a:cubicBezTo>
                    <a:pt x="2942" y="4845"/>
                    <a:pt x="2840" y="4654"/>
                    <a:pt x="2738" y="4577"/>
                  </a:cubicBezTo>
                  <a:cubicBezTo>
                    <a:pt x="2712" y="4552"/>
                    <a:pt x="2700" y="4552"/>
                    <a:pt x="2687" y="4539"/>
                  </a:cubicBezTo>
                  <a:cubicBezTo>
                    <a:pt x="2700" y="4526"/>
                    <a:pt x="2712" y="4475"/>
                    <a:pt x="2712" y="4437"/>
                  </a:cubicBezTo>
                  <a:cubicBezTo>
                    <a:pt x="2712" y="4348"/>
                    <a:pt x="2623" y="4234"/>
                    <a:pt x="2547" y="4170"/>
                  </a:cubicBezTo>
                  <a:lnTo>
                    <a:pt x="2521" y="4157"/>
                  </a:lnTo>
                  <a:cubicBezTo>
                    <a:pt x="2585" y="4119"/>
                    <a:pt x="2636" y="4055"/>
                    <a:pt x="2674" y="4017"/>
                  </a:cubicBezTo>
                  <a:cubicBezTo>
                    <a:pt x="2695" y="4009"/>
                    <a:pt x="2715" y="4006"/>
                    <a:pt x="2735" y="4006"/>
                  </a:cubicBezTo>
                  <a:close/>
                  <a:moveTo>
                    <a:pt x="2229" y="4603"/>
                  </a:moveTo>
                  <a:cubicBezTo>
                    <a:pt x="2254" y="4679"/>
                    <a:pt x="2305" y="4781"/>
                    <a:pt x="2267" y="4870"/>
                  </a:cubicBezTo>
                  <a:cubicBezTo>
                    <a:pt x="2254" y="4921"/>
                    <a:pt x="2203" y="4959"/>
                    <a:pt x="2165" y="4985"/>
                  </a:cubicBezTo>
                  <a:cubicBezTo>
                    <a:pt x="2148" y="4989"/>
                    <a:pt x="2131" y="4990"/>
                    <a:pt x="2114" y="4990"/>
                  </a:cubicBezTo>
                  <a:cubicBezTo>
                    <a:pt x="2080" y="4990"/>
                    <a:pt x="2046" y="4985"/>
                    <a:pt x="2012" y="4985"/>
                  </a:cubicBezTo>
                  <a:cubicBezTo>
                    <a:pt x="2063" y="4870"/>
                    <a:pt x="2012" y="4768"/>
                    <a:pt x="1936" y="4666"/>
                  </a:cubicBezTo>
                  <a:lnTo>
                    <a:pt x="2050" y="4666"/>
                  </a:lnTo>
                  <a:cubicBezTo>
                    <a:pt x="2114" y="4666"/>
                    <a:pt x="2178" y="4641"/>
                    <a:pt x="2229" y="4603"/>
                  </a:cubicBezTo>
                  <a:close/>
                  <a:moveTo>
                    <a:pt x="1649" y="4654"/>
                  </a:moveTo>
                  <a:cubicBezTo>
                    <a:pt x="1676" y="4654"/>
                    <a:pt x="1703" y="4658"/>
                    <a:pt x="1732" y="4666"/>
                  </a:cubicBezTo>
                  <a:cubicBezTo>
                    <a:pt x="1885" y="4717"/>
                    <a:pt x="1987" y="4896"/>
                    <a:pt x="1859" y="5023"/>
                  </a:cubicBezTo>
                  <a:cubicBezTo>
                    <a:pt x="1808" y="5023"/>
                    <a:pt x="1757" y="5048"/>
                    <a:pt x="1719" y="5087"/>
                  </a:cubicBezTo>
                  <a:lnTo>
                    <a:pt x="1668" y="5125"/>
                  </a:lnTo>
                  <a:cubicBezTo>
                    <a:pt x="1656" y="5112"/>
                    <a:pt x="1656" y="5099"/>
                    <a:pt x="1630" y="5087"/>
                  </a:cubicBezTo>
                  <a:cubicBezTo>
                    <a:pt x="1592" y="5023"/>
                    <a:pt x="1503" y="4972"/>
                    <a:pt x="1426" y="4972"/>
                  </a:cubicBezTo>
                  <a:cubicBezTo>
                    <a:pt x="1426" y="4959"/>
                    <a:pt x="1439" y="4959"/>
                    <a:pt x="1439" y="4934"/>
                  </a:cubicBezTo>
                  <a:cubicBezTo>
                    <a:pt x="1407" y="4763"/>
                    <a:pt x="1510" y="4654"/>
                    <a:pt x="1649" y="4654"/>
                  </a:cubicBezTo>
                  <a:close/>
                  <a:moveTo>
                    <a:pt x="2565" y="4629"/>
                  </a:moveTo>
                  <a:cubicBezTo>
                    <a:pt x="2606" y="4629"/>
                    <a:pt x="2647" y="4640"/>
                    <a:pt x="2687" y="4666"/>
                  </a:cubicBezTo>
                  <a:cubicBezTo>
                    <a:pt x="2763" y="4730"/>
                    <a:pt x="2840" y="4921"/>
                    <a:pt x="2776" y="5023"/>
                  </a:cubicBezTo>
                  <a:cubicBezTo>
                    <a:pt x="2763" y="5048"/>
                    <a:pt x="2763" y="5087"/>
                    <a:pt x="2802" y="5099"/>
                  </a:cubicBezTo>
                  <a:cubicBezTo>
                    <a:pt x="2776" y="5112"/>
                    <a:pt x="2751" y="5125"/>
                    <a:pt x="2738" y="5150"/>
                  </a:cubicBezTo>
                  <a:cubicBezTo>
                    <a:pt x="2712" y="5023"/>
                    <a:pt x="2623" y="4896"/>
                    <a:pt x="2496" y="4870"/>
                  </a:cubicBezTo>
                  <a:cubicBezTo>
                    <a:pt x="2458" y="4870"/>
                    <a:pt x="2420" y="4870"/>
                    <a:pt x="2369" y="4896"/>
                  </a:cubicBezTo>
                  <a:cubicBezTo>
                    <a:pt x="2381" y="4832"/>
                    <a:pt x="2381" y="4781"/>
                    <a:pt x="2369" y="4717"/>
                  </a:cubicBezTo>
                  <a:cubicBezTo>
                    <a:pt x="2418" y="4668"/>
                    <a:pt x="2490" y="4629"/>
                    <a:pt x="2565" y="4629"/>
                  </a:cubicBezTo>
                  <a:close/>
                  <a:moveTo>
                    <a:pt x="1617" y="5443"/>
                  </a:moveTo>
                  <a:cubicBezTo>
                    <a:pt x="1625" y="5458"/>
                    <a:pt x="1636" y="5473"/>
                    <a:pt x="1647" y="5485"/>
                  </a:cubicBezTo>
                  <a:lnTo>
                    <a:pt x="1647" y="5485"/>
                  </a:lnTo>
                  <a:cubicBezTo>
                    <a:pt x="1630" y="5470"/>
                    <a:pt x="1611" y="5456"/>
                    <a:pt x="1592" y="5443"/>
                  </a:cubicBezTo>
                  <a:close/>
                  <a:moveTo>
                    <a:pt x="2449" y="4994"/>
                  </a:moveTo>
                  <a:cubicBezTo>
                    <a:pt x="2461" y="4994"/>
                    <a:pt x="2472" y="4995"/>
                    <a:pt x="2483" y="4998"/>
                  </a:cubicBezTo>
                  <a:cubicBezTo>
                    <a:pt x="2623" y="5036"/>
                    <a:pt x="2585" y="5163"/>
                    <a:pt x="2636" y="5252"/>
                  </a:cubicBezTo>
                  <a:cubicBezTo>
                    <a:pt x="2611" y="5278"/>
                    <a:pt x="2585" y="5303"/>
                    <a:pt x="2560" y="5316"/>
                  </a:cubicBezTo>
                  <a:cubicBezTo>
                    <a:pt x="2547" y="5341"/>
                    <a:pt x="2432" y="5418"/>
                    <a:pt x="2305" y="5494"/>
                  </a:cubicBezTo>
                  <a:cubicBezTo>
                    <a:pt x="2330" y="5341"/>
                    <a:pt x="2267" y="5214"/>
                    <a:pt x="2178" y="5125"/>
                  </a:cubicBezTo>
                  <a:cubicBezTo>
                    <a:pt x="2165" y="5125"/>
                    <a:pt x="2165" y="5112"/>
                    <a:pt x="2139" y="5112"/>
                  </a:cubicBezTo>
                  <a:lnTo>
                    <a:pt x="2165" y="5112"/>
                  </a:lnTo>
                  <a:cubicBezTo>
                    <a:pt x="2178" y="5112"/>
                    <a:pt x="2178" y="5112"/>
                    <a:pt x="2190" y="5099"/>
                  </a:cubicBezTo>
                  <a:lnTo>
                    <a:pt x="2292" y="5048"/>
                  </a:lnTo>
                  <a:cubicBezTo>
                    <a:pt x="2345" y="5017"/>
                    <a:pt x="2397" y="4994"/>
                    <a:pt x="2449" y="4994"/>
                  </a:cubicBezTo>
                  <a:close/>
                  <a:moveTo>
                    <a:pt x="1896" y="5123"/>
                  </a:moveTo>
                  <a:cubicBezTo>
                    <a:pt x="1982" y="5123"/>
                    <a:pt x="2070" y="5162"/>
                    <a:pt x="2127" y="5227"/>
                  </a:cubicBezTo>
                  <a:cubicBezTo>
                    <a:pt x="2203" y="5316"/>
                    <a:pt x="2254" y="5469"/>
                    <a:pt x="2178" y="5571"/>
                  </a:cubicBezTo>
                  <a:cubicBezTo>
                    <a:pt x="2127" y="5609"/>
                    <a:pt x="2076" y="5634"/>
                    <a:pt x="2038" y="5660"/>
                  </a:cubicBezTo>
                  <a:cubicBezTo>
                    <a:pt x="2004" y="5664"/>
                    <a:pt x="1972" y="5665"/>
                    <a:pt x="1942" y="5665"/>
                  </a:cubicBezTo>
                  <a:cubicBezTo>
                    <a:pt x="1882" y="5665"/>
                    <a:pt x="1825" y="5660"/>
                    <a:pt x="1757" y="5660"/>
                  </a:cubicBezTo>
                  <a:cubicBezTo>
                    <a:pt x="1741" y="5596"/>
                    <a:pt x="1710" y="5547"/>
                    <a:pt x="1671" y="5507"/>
                  </a:cubicBezTo>
                  <a:lnTo>
                    <a:pt x="1671" y="5507"/>
                  </a:lnTo>
                  <a:cubicBezTo>
                    <a:pt x="1681" y="5507"/>
                    <a:pt x="1682" y="5506"/>
                    <a:pt x="1694" y="5494"/>
                  </a:cubicBezTo>
                  <a:cubicBezTo>
                    <a:pt x="1668" y="5430"/>
                    <a:pt x="1668" y="5380"/>
                    <a:pt x="1668" y="5341"/>
                  </a:cubicBezTo>
                  <a:cubicBezTo>
                    <a:pt x="1681" y="5303"/>
                    <a:pt x="1681" y="5290"/>
                    <a:pt x="1681" y="5252"/>
                  </a:cubicBezTo>
                  <a:cubicBezTo>
                    <a:pt x="1694" y="5227"/>
                    <a:pt x="1719" y="5189"/>
                    <a:pt x="1757" y="5163"/>
                  </a:cubicBezTo>
                  <a:cubicBezTo>
                    <a:pt x="1799" y="5135"/>
                    <a:pt x="1847" y="5123"/>
                    <a:pt x="1896" y="5123"/>
                  </a:cubicBezTo>
                  <a:close/>
                  <a:moveTo>
                    <a:pt x="1439" y="5532"/>
                  </a:moveTo>
                  <a:cubicBezTo>
                    <a:pt x="1605" y="5532"/>
                    <a:pt x="1681" y="5723"/>
                    <a:pt x="1630" y="5851"/>
                  </a:cubicBezTo>
                  <a:cubicBezTo>
                    <a:pt x="1595" y="5979"/>
                    <a:pt x="1464" y="6043"/>
                    <a:pt x="1344" y="6043"/>
                  </a:cubicBezTo>
                  <a:cubicBezTo>
                    <a:pt x="1333" y="6043"/>
                    <a:pt x="1322" y="6043"/>
                    <a:pt x="1312" y="6042"/>
                  </a:cubicBezTo>
                  <a:cubicBezTo>
                    <a:pt x="1210" y="6016"/>
                    <a:pt x="1159" y="5940"/>
                    <a:pt x="1146" y="5851"/>
                  </a:cubicBezTo>
                  <a:lnTo>
                    <a:pt x="1146" y="5851"/>
                  </a:lnTo>
                  <a:cubicBezTo>
                    <a:pt x="1152" y="5854"/>
                    <a:pt x="1160" y="5855"/>
                    <a:pt x="1168" y="5855"/>
                  </a:cubicBezTo>
                  <a:cubicBezTo>
                    <a:pt x="1193" y="5855"/>
                    <a:pt x="1223" y="5839"/>
                    <a:pt x="1223" y="5800"/>
                  </a:cubicBezTo>
                  <a:cubicBezTo>
                    <a:pt x="1235" y="5672"/>
                    <a:pt x="1286" y="5532"/>
                    <a:pt x="1439" y="5532"/>
                  </a:cubicBezTo>
                  <a:close/>
                  <a:moveTo>
                    <a:pt x="8877" y="128"/>
                  </a:moveTo>
                  <a:cubicBezTo>
                    <a:pt x="9288" y="128"/>
                    <a:pt x="9655" y="444"/>
                    <a:pt x="9690" y="859"/>
                  </a:cubicBezTo>
                  <a:cubicBezTo>
                    <a:pt x="9678" y="1394"/>
                    <a:pt x="9308" y="1725"/>
                    <a:pt x="8863" y="1840"/>
                  </a:cubicBezTo>
                  <a:cubicBezTo>
                    <a:pt x="8468" y="1942"/>
                    <a:pt x="7997" y="1903"/>
                    <a:pt x="7653" y="2133"/>
                  </a:cubicBezTo>
                  <a:cubicBezTo>
                    <a:pt x="7577" y="2183"/>
                    <a:pt x="7513" y="2247"/>
                    <a:pt x="7462" y="2324"/>
                  </a:cubicBezTo>
                  <a:cubicBezTo>
                    <a:pt x="7462" y="2285"/>
                    <a:pt x="7462" y="2234"/>
                    <a:pt x="7475" y="2196"/>
                  </a:cubicBezTo>
                  <a:cubicBezTo>
                    <a:pt x="7487" y="1967"/>
                    <a:pt x="7538" y="1751"/>
                    <a:pt x="7602" y="1521"/>
                  </a:cubicBezTo>
                  <a:cubicBezTo>
                    <a:pt x="7611" y="1487"/>
                    <a:pt x="7579" y="1459"/>
                    <a:pt x="7554" y="1459"/>
                  </a:cubicBezTo>
                  <a:cubicBezTo>
                    <a:pt x="7541" y="1459"/>
                    <a:pt x="7530" y="1466"/>
                    <a:pt x="7526" y="1483"/>
                  </a:cubicBezTo>
                  <a:cubicBezTo>
                    <a:pt x="7411" y="1661"/>
                    <a:pt x="7398" y="1878"/>
                    <a:pt x="7373" y="2069"/>
                  </a:cubicBezTo>
                  <a:cubicBezTo>
                    <a:pt x="7360" y="2234"/>
                    <a:pt x="7360" y="2413"/>
                    <a:pt x="7360" y="2565"/>
                  </a:cubicBezTo>
                  <a:cubicBezTo>
                    <a:pt x="7296" y="2795"/>
                    <a:pt x="7322" y="2998"/>
                    <a:pt x="7156" y="3189"/>
                  </a:cubicBezTo>
                  <a:cubicBezTo>
                    <a:pt x="7016" y="3342"/>
                    <a:pt x="6838" y="3457"/>
                    <a:pt x="6660" y="3559"/>
                  </a:cubicBezTo>
                  <a:cubicBezTo>
                    <a:pt x="6443" y="3686"/>
                    <a:pt x="6201" y="3826"/>
                    <a:pt x="5985" y="3953"/>
                  </a:cubicBezTo>
                  <a:lnTo>
                    <a:pt x="4597" y="4768"/>
                  </a:lnTo>
                  <a:cubicBezTo>
                    <a:pt x="4075" y="5061"/>
                    <a:pt x="3540" y="5367"/>
                    <a:pt x="3031" y="5672"/>
                  </a:cubicBezTo>
                  <a:cubicBezTo>
                    <a:pt x="2592" y="5926"/>
                    <a:pt x="2112" y="6243"/>
                    <a:pt x="1580" y="6243"/>
                  </a:cubicBezTo>
                  <a:cubicBezTo>
                    <a:pt x="1525" y="6243"/>
                    <a:pt x="1469" y="6240"/>
                    <a:pt x="1414" y="6233"/>
                  </a:cubicBezTo>
                  <a:cubicBezTo>
                    <a:pt x="1414" y="6194"/>
                    <a:pt x="1414" y="6169"/>
                    <a:pt x="1388" y="6144"/>
                  </a:cubicBezTo>
                  <a:cubicBezTo>
                    <a:pt x="1566" y="6144"/>
                    <a:pt x="1732" y="6042"/>
                    <a:pt x="1796" y="5876"/>
                  </a:cubicBezTo>
                  <a:cubicBezTo>
                    <a:pt x="1808" y="5825"/>
                    <a:pt x="1808" y="5787"/>
                    <a:pt x="1808" y="5736"/>
                  </a:cubicBezTo>
                  <a:cubicBezTo>
                    <a:pt x="1847" y="5749"/>
                    <a:pt x="1885" y="5749"/>
                    <a:pt x="1936" y="5749"/>
                  </a:cubicBezTo>
                  <a:lnTo>
                    <a:pt x="2012" y="5749"/>
                  </a:lnTo>
                  <a:cubicBezTo>
                    <a:pt x="2114" y="5736"/>
                    <a:pt x="2203" y="5698"/>
                    <a:pt x="2267" y="5634"/>
                  </a:cubicBezTo>
                  <a:cubicBezTo>
                    <a:pt x="2267" y="5634"/>
                    <a:pt x="2279" y="5634"/>
                    <a:pt x="2279" y="5621"/>
                  </a:cubicBezTo>
                  <a:cubicBezTo>
                    <a:pt x="2751" y="5380"/>
                    <a:pt x="3133" y="4972"/>
                    <a:pt x="3527" y="4641"/>
                  </a:cubicBezTo>
                  <a:cubicBezTo>
                    <a:pt x="3973" y="4259"/>
                    <a:pt x="4431" y="3890"/>
                    <a:pt x="4915" y="3533"/>
                  </a:cubicBezTo>
                  <a:cubicBezTo>
                    <a:pt x="5144" y="3380"/>
                    <a:pt x="5374" y="3215"/>
                    <a:pt x="5628" y="3062"/>
                  </a:cubicBezTo>
                  <a:cubicBezTo>
                    <a:pt x="5845" y="2935"/>
                    <a:pt x="6087" y="2820"/>
                    <a:pt x="6303" y="2667"/>
                  </a:cubicBezTo>
                  <a:cubicBezTo>
                    <a:pt x="6698" y="2362"/>
                    <a:pt x="6367" y="1992"/>
                    <a:pt x="6061" y="1776"/>
                  </a:cubicBezTo>
                  <a:cubicBezTo>
                    <a:pt x="5870" y="1623"/>
                    <a:pt x="5641" y="1458"/>
                    <a:pt x="5412" y="1407"/>
                  </a:cubicBezTo>
                  <a:cubicBezTo>
                    <a:pt x="5353" y="1394"/>
                    <a:pt x="5295" y="1389"/>
                    <a:pt x="5237" y="1389"/>
                  </a:cubicBezTo>
                  <a:cubicBezTo>
                    <a:pt x="5055" y="1389"/>
                    <a:pt x="4879" y="1444"/>
                    <a:pt x="4724" y="1521"/>
                  </a:cubicBezTo>
                  <a:cubicBezTo>
                    <a:pt x="4151" y="1776"/>
                    <a:pt x="3578" y="2056"/>
                    <a:pt x="3018" y="2324"/>
                  </a:cubicBezTo>
                  <a:cubicBezTo>
                    <a:pt x="2496" y="2578"/>
                    <a:pt x="1948" y="2807"/>
                    <a:pt x="1477" y="3138"/>
                  </a:cubicBezTo>
                  <a:cubicBezTo>
                    <a:pt x="1044" y="3444"/>
                    <a:pt x="662" y="3852"/>
                    <a:pt x="471" y="4361"/>
                  </a:cubicBezTo>
                  <a:cubicBezTo>
                    <a:pt x="319" y="4794"/>
                    <a:pt x="319" y="5367"/>
                    <a:pt x="688" y="5698"/>
                  </a:cubicBezTo>
                  <a:cubicBezTo>
                    <a:pt x="702" y="5710"/>
                    <a:pt x="719" y="5715"/>
                    <a:pt x="735" y="5715"/>
                  </a:cubicBezTo>
                  <a:cubicBezTo>
                    <a:pt x="789" y="5715"/>
                    <a:pt x="839" y="5658"/>
                    <a:pt x="790" y="5609"/>
                  </a:cubicBezTo>
                  <a:cubicBezTo>
                    <a:pt x="102" y="4972"/>
                    <a:pt x="751" y="3915"/>
                    <a:pt x="1299" y="3457"/>
                  </a:cubicBezTo>
                  <a:cubicBezTo>
                    <a:pt x="1656" y="3151"/>
                    <a:pt x="2063" y="2947"/>
                    <a:pt x="2483" y="2744"/>
                  </a:cubicBezTo>
                  <a:cubicBezTo>
                    <a:pt x="2903" y="2540"/>
                    <a:pt x="3336" y="2324"/>
                    <a:pt x="3769" y="2133"/>
                  </a:cubicBezTo>
                  <a:cubicBezTo>
                    <a:pt x="3973" y="2043"/>
                    <a:pt x="4177" y="1942"/>
                    <a:pt x="4406" y="1840"/>
                  </a:cubicBezTo>
                  <a:cubicBezTo>
                    <a:pt x="4622" y="1725"/>
                    <a:pt x="4864" y="1598"/>
                    <a:pt x="5119" y="1547"/>
                  </a:cubicBezTo>
                  <a:cubicBezTo>
                    <a:pt x="5155" y="1540"/>
                    <a:pt x="5190" y="1537"/>
                    <a:pt x="5224" y="1537"/>
                  </a:cubicBezTo>
                  <a:cubicBezTo>
                    <a:pt x="5445" y="1537"/>
                    <a:pt x="5632" y="1668"/>
                    <a:pt x="5819" y="1789"/>
                  </a:cubicBezTo>
                  <a:cubicBezTo>
                    <a:pt x="5934" y="1865"/>
                    <a:pt x="6061" y="1942"/>
                    <a:pt x="6150" y="2043"/>
                  </a:cubicBezTo>
                  <a:cubicBezTo>
                    <a:pt x="6137" y="2041"/>
                    <a:pt x="6124" y="2040"/>
                    <a:pt x="6111" y="2040"/>
                  </a:cubicBezTo>
                  <a:cubicBezTo>
                    <a:pt x="6048" y="2040"/>
                    <a:pt x="5987" y="2065"/>
                    <a:pt x="5934" y="2107"/>
                  </a:cubicBezTo>
                  <a:cubicBezTo>
                    <a:pt x="5921" y="2056"/>
                    <a:pt x="5883" y="2005"/>
                    <a:pt x="5870" y="1980"/>
                  </a:cubicBezTo>
                  <a:cubicBezTo>
                    <a:pt x="5830" y="1936"/>
                    <a:pt x="5789" y="1917"/>
                    <a:pt x="5748" y="1917"/>
                  </a:cubicBezTo>
                  <a:cubicBezTo>
                    <a:pt x="5672" y="1917"/>
                    <a:pt x="5597" y="1981"/>
                    <a:pt x="5539" y="2056"/>
                  </a:cubicBezTo>
                  <a:cubicBezTo>
                    <a:pt x="5483" y="1994"/>
                    <a:pt x="5400" y="1962"/>
                    <a:pt x="5318" y="1962"/>
                  </a:cubicBezTo>
                  <a:cubicBezTo>
                    <a:pt x="5231" y="1962"/>
                    <a:pt x="5146" y="1997"/>
                    <a:pt x="5094" y="2069"/>
                  </a:cubicBezTo>
                  <a:cubicBezTo>
                    <a:pt x="5068" y="2056"/>
                    <a:pt x="5043" y="2031"/>
                    <a:pt x="5004" y="2031"/>
                  </a:cubicBezTo>
                  <a:cubicBezTo>
                    <a:pt x="4963" y="2010"/>
                    <a:pt x="4922" y="2001"/>
                    <a:pt x="4882" y="2001"/>
                  </a:cubicBezTo>
                  <a:cubicBezTo>
                    <a:pt x="4722" y="2001"/>
                    <a:pt x="4584" y="2146"/>
                    <a:pt x="4584" y="2298"/>
                  </a:cubicBezTo>
                  <a:cubicBezTo>
                    <a:pt x="4542" y="2284"/>
                    <a:pt x="4491" y="2279"/>
                    <a:pt x="4441" y="2279"/>
                  </a:cubicBezTo>
                  <a:cubicBezTo>
                    <a:pt x="4354" y="2279"/>
                    <a:pt x="4268" y="2295"/>
                    <a:pt x="4228" y="2311"/>
                  </a:cubicBezTo>
                  <a:cubicBezTo>
                    <a:pt x="4151" y="2349"/>
                    <a:pt x="4088" y="2425"/>
                    <a:pt x="4049" y="2515"/>
                  </a:cubicBezTo>
                  <a:cubicBezTo>
                    <a:pt x="3897" y="2515"/>
                    <a:pt x="3757" y="2706"/>
                    <a:pt x="3731" y="2871"/>
                  </a:cubicBezTo>
                  <a:cubicBezTo>
                    <a:pt x="3667" y="2871"/>
                    <a:pt x="3616" y="2897"/>
                    <a:pt x="3578" y="2947"/>
                  </a:cubicBezTo>
                  <a:cubicBezTo>
                    <a:pt x="3527" y="2871"/>
                    <a:pt x="3438" y="2807"/>
                    <a:pt x="3336" y="2807"/>
                  </a:cubicBezTo>
                  <a:cubicBezTo>
                    <a:pt x="3327" y="2806"/>
                    <a:pt x="3318" y="2806"/>
                    <a:pt x="3309" y="2806"/>
                  </a:cubicBezTo>
                  <a:cubicBezTo>
                    <a:pt x="3200" y="2806"/>
                    <a:pt x="3143" y="2879"/>
                    <a:pt x="3120" y="2986"/>
                  </a:cubicBezTo>
                  <a:cubicBezTo>
                    <a:pt x="3094" y="3049"/>
                    <a:pt x="3082" y="3126"/>
                    <a:pt x="3094" y="3189"/>
                  </a:cubicBezTo>
                  <a:cubicBezTo>
                    <a:pt x="3031" y="3138"/>
                    <a:pt x="2942" y="3113"/>
                    <a:pt x="2865" y="3113"/>
                  </a:cubicBezTo>
                  <a:cubicBezTo>
                    <a:pt x="2763" y="3113"/>
                    <a:pt x="2661" y="3151"/>
                    <a:pt x="2623" y="3215"/>
                  </a:cubicBezTo>
                  <a:cubicBezTo>
                    <a:pt x="2602" y="3207"/>
                    <a:pt x="2579" y="3203"/>
                    <a:pt x="2555" y="3203"/>
                  </a:cubicBezTo>
                  <a:cubicBezTo>
                    <a:pt x="2461" y="3203"/>
                    <a:pt x="2350" y="3256"/>
                    <a:pt x="2279" y="3317"/>
                  </a:cubicBezTo>
                  <a:cubicBezTo>
                    <a:pt x="2259" y="3304"/>
                    <a:pt x="2235" y="3298"/>
                    <a:pt x="2209" y="3298"/>
                  </a:cubicBezTo>
                  <a:cubicBezTo>
                    <a:pt x="2109" y="3298"/>
                    <a:pt x="1984" y="3383"/>
                    <a:pt x="1923" y="3444"/>
                  </a:cubicBezTo>
                  <a:cubicBezTo>
                    <a:pt x="1872" y="3508"/>
                    <a:pt x="1783" y="3584"/>
                    <a:pt x="1808" y="3661"/>
                  </a:cubicBezTo>
                  <a:cubicBezTo>
                    <a:pt x="1643" y="3724"/>
                    <a:pt x="1617" y="3915"/>
                    <a:pt x="1668" y="4068"/>
                  </a:cubicBezTo>
                  <a:cubicBezTo>
                    <a:pt x="1617" y="4030"/>
                    <a:pt x="1566" y="4030"/>
                    <a:pt x="1528" y="4030"/>
                  </a:cubicBezTo>
                  <a:cubicBezTo>
                    <a:pt x="1375" y="4030"/>
                    <a:pt x="1235" y="4157"/>
                    <a:pt x="1223" y="4297"/>
                  </a:cubicBezTo>
                  <a:cubicBezTo>
                    <a:pt x="1210" y="4386"/>
                    <a:pt x="1235" y="4590"/>
                    <a:pt x="1337" y="4603"/>
                  </a:cubicBezTo>
                  <a:cubicBezTo>
                    <a:pt x="1235" y="4603"/>
                    <a:pt x="1121" y="4679"/>
                    <a:pt x="1057" y="4743"/>
                  </a:cubicBezTo>
                  <a:cubicBezTo>
                    <a:pt x="968" y="4857"/>
                    <a:pt x="1044" y="4972"/>
                    <a:pt x="1159" y="5023"/>
                  </a:cubicBezTo>
                  <a:cubicBezTo>
                    <a:pt x="1041" y="5141"/>
                    <a:pt x="995" y="5349"/>
                    <a:pt x="1106" y="5488"/>
                  </a:cubicBezTo>
                  <a:lnTo>
                    <a:pt x="1106" y="5488"/>
                  </a:lnTo>
                  <a:cubicBezTo>
                    <a:pt x="1079" y="5345"/>
                    <a:pt x="1083" y="5178"/>
                    <a:pt x="1235" y="5112"/>
                  </a:cubicBezTo>
                  <a:cubicBezTo>
                    <a:pt x="1279" y="5097"/>
                    <a:pt x="1332" y="5083"/>
                    <a:pt x="1381" y="5083"/>
                  </a:cubicBezTo>
                  <a:cubicBezTo>
                    <a:pt x="1417" y="5083"/>
                    <a:pt x="1450" y="5091"/>
                    <a:pt x="1477" y="5112"/>
                  </a:cubicBezTo>
                  <a:cubicBezTo>
                    <a:pt x="1541" y="5163"/>
                    <a:pt x="1554" y="5227"/>
                    <a:pt x="1528" y="5303"/>
                  </a:cubicBezTo>
                  <a:cubicBezTo>
                    <a:pt x="1503" y="5354"/>
                    <a:pt x="1490" y="5354"/>
                    <a:pt x="1490" y="5405"/>
                  </a:cubicBezTo>
                  <a:lnTo>
                    <a:pt x="1490" y="5430"/>
                  </a:lnTo>
                  <a:cubicBezTo>
                    <a:pt x="1477" y="5430"/>
                    <a:pt x="1452" y="5418"/>
                    <a:pt x="1426" y="5418"/>
                  </a:cubicBezTo>
                  <a:cubicBezTo>
                    <a:pt x="1418" y="5417"/>
                    <a:pt x="1409" y="5416"/>
                    <a:pt x="1400" y="5416"/>
                  </a:cubicBezTo>
                  <a:cubicBezTo>
                    <a:pt x="1315" y="5416"/>
                    <a:pt x="1225" y="5464"/>
                    <a:pt x="1148" y="5532"/>
                  </a:cubicBezTo>
                  <a:lnTo>
                    <a:pt x="1148" y="5532"/>
                  </a:lnTo>
                  <a:cubicBezTo>
                    <a:pt x="1132" y="5518"/>
                    <a:pt x="1118" y="5504"/>
                    <a:pt x="1106" y="5488"/>
                  </a:cubicBezTo>
                  <a:lnTo>
                    <a:pt x="1106" y="5488"/>
                  </a:lnTo>
                  <a:cubicBezTo>
                    <a:pt x="1110" y="5512"/>
                    <a:pt x="1115" y="5536"/>
                    <a:pt x="1121" y="5558"/>
                  </a:cubicBezTo>
                  <a:cubicBezTo>
                    <a:pt x="1130" y="5549"/>
                    <a:pt x="1139" y="5540"/>
                    <a:pt x="1148" y="5532"/>
                  </a:cubicBezTo>
                  <a:lnTo>
                    <a:pt x="1148" y="5532"/>
                  </a:lnTo>
                  <a:cubicBezTo>
                    <a:pt x="1159" y="5541"/>
                    <a:pt x="1171" y="5550"/>
                    <a:pt x="1184" y="5558"/>
                  </a:cubicBezTo>
                  <a:cubicBezTo>
                    <a:pt x="1172" y="5596"/>
                    <a:pt x="1159" y="5634"/>
                    <a:pt x="1159" y="5672"/>
                  </a:cubicBezTo>
                  <a:cubicBezTo>
                    <a:pt x="1108" y="5749"/>
                    <a:pt x="1095" y="5825"/>
                    <a:pt x="1121" y="5914"/>
                  </a:cubicBezTo>
                  <a:cubicBezTo>
                    <a:pt x="1095" y="5889"/>
                    <a:pt x="1044" y="5889"/>
                    <a:pt x="1006" y="5889"/>
                  </a:cubicBezTo>
                  <a:cubicBezTo>
                    <a:pt x="988" y="5886"/>
                    <a:pt x="970" y="5884"/>
                    <a:pt x="952" y="5884"/>
                  </a:cubicBezTo>
                  <a:cubicBezTo>
                    <a:pt x="895" y="5884"/>
                    <a:pt x="841" y="5901"/>
                    <a:pt x="802" y="5940"/>
                  </a:cubicBezTo>
                  <a:cubicBezTo>
                    <a:pt x="331" y="5596"/>
                    <a:pt x="166" y="4959"/>
                    <a:pt x="331" y="4399"/>
                  </a:cubicBezTo>
                  <a:cubicBezTo>
                    <a:pt x="484" y="3788"/>
                    <a:pt x="930" y="3317"/>
                    <a:pt x="1426" y="2986"/>
                  </a:cubicBezTo>
                  <a:cubicBezTo>
                    <a:pt x="1961" y="2604"/>
                    <a:pt x="2585" y="2324"/>
                    <a:pt x="3184" y="2031"/>
                  </a:cubicBezTo>
                  <a:cubicBezTo>
                    <a:pt x="3795" y="1712"/>
                    <a:pt x="4419" y="1407"/>
                    <a:pt x="5094" y="1241"/>
                  </a:cubicBezTo>
                  <a:cubicBezTo>
                    <a:pt x="5425" y="1161"/>
                    <a:pt x="5788" y="1112"/>
                    <a:pt x="6144" y="1112"/>
                  </a:cubicBezTo>
                  <a:cubicBezTo>
                    <a:pt x="6184" y="1112"/>
                    <a:pt x="6225" y="1113"/>
                    <a:pt x="6265" y="1114"/>
                  </a:cubicBezTo>
                  <a:cubicBezTo>
                    <a:pt x="6529" y="1133"/>
                    <a:pt x="6806" y="1214"/>
                    <a:pt x="7067" y="1214"/>
                  </a:cubicBezTo>
                  <a:cubicBezTo>
                    <a:pt x="7159" y="1214"/>
                    <a:pt x="7248" y="1204"/>
                    <a:pt x="7335" y="1178"/>
                  </a:cubicBezTo>
                  <a:cubicBezTo>
                    <a:pt x="7347" y="1178"/>
                    <a:pt x="7347" y="1165"/>
                    <a:pt x="7347" y="1152"/>
                  </a:cubicBezTo>
                  <a:cubicBezTo>
                    <a:pt x="7895" y="948"/>
                    <a:pt x="8150" y="197"/>
                    <a:pt x="8786" y="133"/>
                  </a:cubicBezTo>
                  <a:cubicBezTo>
                    <a:pt x="8817" y="130"/>
                    <a:pt x="8847" y="128"/>
                    <a:pt x="8877" y="128"/>
                  </a:cubicBezTo>
                  <a:close/>
                  <a:moveTo>
                    <a:pt x="908" y="6035"/>
                  </a:moveTo>
                  <a:cubicBezTo>
                    <a:pt x="953" y="6035"/>
                    <a:pt x="996" y="6051"/>
                    <a:pt x="1044" y="6067"/>
                  </a:cubicBezTo>
                  <a:cubicBezTo>
                    <a:pt x="1121" y="6080"/>
                    <a:pt x="1172" y="6131"/>
                    <a:pt x="1223" y="6182"/>
                  </a:cubicBezTo>
                  <a:cubicBezTo>
                    <a:pt x="1235" y="6182"/>
                    <a:pt x="1223" y="6182"/>
                    <a:pt x="1223" y="6194"/>
                  </a:cubicBezTo>
                  <a:cubicBezTo>
                    <a:pt x="1223" y="6322"/>
                    <a:pt x="1184" y="6462"/>
                    <a:pt x="1044" y="6513"/>
                  </a:cubicBezTo>
                  <a:cubicBezTo>
                    <a:pt x="1014" y="6523"/>
                    <a:pt x="986" y="6528"/>
                    <a:pt x="959" y="6528"/>
                  </a:cubicBezTo>
                  <a:cubicBezTo>
                    <a:pt x="827" y="6528"/>
                    <a:pt x="737" y="6407"/>
                    <a:pt x="726" y="6258"/>
                  </a:cubicBezTo>
                  <a:cubicBezTo>
                    <a:pt x="726" y="6169"/>
                    <a:pt x="739" y="6080"/>
                    <a:pt x="828" y="6054"/>
                  </a:cubicBezTo>
                  <a:cubicBezTo>
                    <a:pt x="856" y="6040"/>
                    <a:pt x="882" y="6035"/>
                    <a:pt x="908" y="6035"/>
                  </a:cubicBezTo>
                  <a:close/>
                  <a:moveTo>
                    <a:pt x="8815" y="0"/>
                  </a:moveTo>
                  <a:cubicBezTo>
                    <a:pt x="8543" y="0"/>
                    <a:pt x="8278" y="120"/>
                    <a:pt x="8060" y="312"/>
                  </a:cubicBezTo>
                  <a:cubicBezTo>
                    <a:pt x="7729" y="605"/>
                    <a:pt x="7487" y="1012"/>
                    <a:pt x="7029" y="1114"/>
                  </a:cubicBezTo>
                  <a:cubicBezTo>
                    <a:pt x="6723" y="1088"/>
                    <a:pt x="6431" y="1012"/>
                    <a:pt x="6125" y="987"/>
                  </a:cubicBezTo>
                  <a:cubicBezTo>
                    <a:pt x="5768" y="987"/>
                    <a:pt x="5425" y="1025"/>
                    <a:pt x="5094" y="1101"/>
                  </a:cubicBezTo>
                  <a:cubicBezTo>
                    <a:pt x="4355" y="1279"/>
                    <a:pt x="3693" y="1598"/>
                    <a:pt x="3018" y="1929"/>
                  </a:cubicBezTo>
                  <a:cubicBezTo>
                    <a:pt x="1923" y="2489"/>
                    <a:pt x="369" y="3113"/>
                    <a:pt x="102" y="4475"/>
                  </a:cubicBezTo>
                  <a:cubicBezTo>
                    <a:pt x="0" y="5048"/>
                    <a:pt x="191" y="5672"/>
                    <a:pt x="662" y="6042"/>
                  </a:cubicBezTo>
                  <a:cubicBezTo>
                    <a:pt x="637" y="6118"/>
                    <a:pt x="611" y="6194"/>
                    <a:pt x="637" y="6309"/>
                  </a:cubicBezTo>
                  <a:cubicBezTo>
                    <a:pt x="660" y="6497"/>
                    <a:pt x="813" y="6630"/>
                    <a:pt x="997" y="6630"/>
                  </a:cubicBezTo>
                  <a:cubicBezTo>
                    <a:pt x="1012" y="6630"/>
                    <a:pt x="1028" y="6629"/>
                    <a:pt x="1044" y="6627"/>
                  </a:cubicBezTo>
                  <a:cubicBezTo>
                    <a:pt x="1184" y="6615"/>
                    <a:pt x="1299" y="6500"/>
                    <a:pt x="1324" y="6360"/>
                  </a:cubicBezTo>
                  <a:cubicBezTo>
                    <a:pt x="1390" y="6368"/>
                    <a:pt x="1455" y="6372"/>
                    <a:pt x="1519" y="6372"/>
                  </a:cubicBezTo>
                  <a:cubicBezTo>
                    <a:pt x="1938" y="6372"/>
                    <a:pt x="2324" y="6201"/>
                    <a:pt x="2700" y="5991"/>
                  </a:cubicBezTo>
                  <a:cubicBezTo>
                    <a:pt x="3222" y="5698"/>
                    <a:pt x="3731" y="5405"/>
                    <a:pt x="4253" y="5099"/>
                  </a:cubicBezTo>
                  <a:cubicBezTo>
                    <a:pt x="4775" y="4807"/>
                    <a:pt x="5259" y="4526"/>
                    <a:pt x="5768" y="4234"/>
                  </a:cubicBezTo>
                  <a:cubicBezTo>
                    <a:pt x="6023" y="4093"/>
                    <a:pt x="6278" y="3953"/>
                    <a:pt x="6520" y="3813"/>
                  </a:cubicBezTo>
                  <a:cubicBezTo>
                    <a:pt x="6723" y="3686"/>
                    <a:pt x="6953" y="3571"/>
                    <a:pt x="7118" y="3406"/>
                  </a:cubicBezTo>
                  <a:cubicBezTo>
                    <a:pt x="7271" y="3279"/>
                    <a:pt x="7373" y="3126"/>
                    <a:pt x="7424" y="2935"/>
                  </a:cubicBezTo>
                  <a:cubicBezTo>
                    <a:pt x="7462" y="2807"/>
                    <a:pt x="7462" y="2680"/>
                    <a:pt x="7487" y="2565"/>
                  </a:cubicBezTo>
                  <a:cubicBezTo>
                    <a:pt x="7538" y="2413"/>
                    <a:pt x="7653" y="2298"/>
                    <a:pt x="7793" y="2234"/>
                  </a:cubicBezTo>
                  <a:cubicBezTo>
                    <a:pt x="8201" y="2005"/>
                    <a:pt x="8735" y="2094"/>
                    <a:pt x="9156" y="1878"/>
                  </a:cubicBezTo>
                  <a:cubicBezTo>
                    <a:pt x="9932" y="1534"/>
                    <a:pt x="9996" y="414"/>
                    <a:pt x="9194" y="82"/>
                  </a:cubicBezTo>
                  <a:cubicBezTo>
                    <a:pt x="9069" y="26"/>
                    <a:pt x="8941" y="0"/>
                    <a:pt x="8815"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6"/>
            <p:cNvSpPr/>
            <p:nvPr/>
          </p:nvSpPr>
          <p:spPr>
            <a:xfrm>
              <a:off x="6255943" y="4337025"/>
              <a:ext cx="24481" cy="30426"/>
            </a:xfrm>
            <a:custGeom>
              <a:rect b="b" l="l" r="r" t="t"/>
              <a:pathLst>
                <a:path extrusionOk="0" h="824" w="663">
                  <a:moveTo>
                    <a:pt x="624" y="1"/>
                  </a:moveTo>
                  <a:cubicBezTo>
                    <a:pt x="344" y="166"/>
                    <a:pt x="13" y="446"/>
                    <a:pt x="0" y="803"/>
                  </a:cubicBezTo>
                  <a:cubicBezTo>
                    <a:pt x="0" y="818"/>
                    <a:pt x="9" y="824"/>
                    <a:pt x="21" y="824"/>
                  </a:cubicBezTo>
                  <a:cubicBezTo>
                    <a:pt x="30" y="824"/>
                    <a:pt x="41" y="821"/>
                    <a:pt x="51" y="815"/>
                  </a:cubicBezTo>
                  <a:cubicBezTo>
                    <a:pt x="128" y="688"/>
                    <a:pt x="166" y="548"/>
                    <a:pt x="255" y="421"/>
                  </a:cubicBezTo>
                  <a:cubicBezTo>
                    <a:pt x="344" y="281"/>
                    <a:pt x="484" y="153"/>
                    <a:pt x="637" y="51"/>
                  </a:cubicBezTo>
                  <a:cubicBezTo>
                    <a:pt x="662" y="39"/>
                    <a:pt x="650" y="1"/>
                    <a:pt x="624"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66"/>
            <p:cNvSpPr/>
            <p:nvPr/>
          </p:nvSpPr>
          <p:spPr>
            <a:xfrm>
              <a:off x="6248411" y="4332964"/>
              <a:ext cx="19570" cy="23558"/>
            </a:xfrm>
            <a:custGeom>
              <a:rect b="b" l="l" r="r" t="t"/>
              <a:pathLst>
                <a:path extrusionOk="0" h="638" w="530">
                  <a:moveTo>
                    <a:pt x="502" y="0"/>
                  </a:moveTo>
                  <a:cubicBezTo>
                    <a:pt x="497" y="0"/>
                    <a:pt x="491" y="3"/>
                    <a:pt x="484" y="9"/>
                  </a:cubicBezTo>
                  <a:cubicBezTo>
                    <a:pt x="383" y="85"/>
                    <a:pt x="268" y="161"/>
                    <a:pt x="166" y="276"/>
                  </a:cubicBezTo>
                  <a:cubicBezTo>
                    <a:pt x="102" y="365"/>
                    <a:pt x="1" y="493"/>
                    <a:pt x="1" y="607"/>
                  </a:cubicBezTo>
                  <a:cubicBezTo>
                    <a:pt x="1" y="628"/>
                    <a:pt x="8" y="638"/>
                    <a:pt x="17" y="638"/>
                  </a:cubicBezTo>
                  <a:cubicBezTo>
                    <a:pt x="25" y="638"/>
                    <a:pt x="33" y="631"/>
                    <a:pt x="39" y="620"/>
                  </a:cubicBezTo>
                  <a:cubicBezTo>
                    <a:pt x="128" y="543"/>
                    <a:pt x="166" y="403"/>
                    <a:pt x="230" y="327"/>
                  </a:cubicBezTo>
                  <a:cubicBezTo>
                    <a:pt x="319" y="225"/>
                    <a:pt x="395" y="111"/>
                    <a:pt x="510" y="34"/>
                  </a:cubicBezTo>
                  <a:cubicBezTo>
                    <a:pt x="529" y="24"/>
                    <a:pt x="519" y="0"/>
                    <a:pt x="502"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66"/>
            <p:cNvSpPr/>
            <p:nvPr/>
          </p:nvSpPr>
          <p:spPr>
            <a:xfrm>
              <a:off x="6195534" y="4383588"/>
              <a:ext cx="258" cy="369"/>
            </a:xfrm>
            <a:custGeom>
              <a:rect b="b" l="l" r="r" t="t"/>
              <a:pathLst>
                <a:path extrusionOk="0" h="10" w="7">
                  <a:moveTo>
                    <a:pt x="6" y="0"/>
                  </a:moveTo>
                  <a:lnTo>
                    <a:pt x="6" y="0"/>
                  </a:lnTo>
                  <a:cubicBezTo>
                    <a:pt x="0" y="7"/>
                    <a:pt x="0" y="10"/>
                    <a:pt x="2" y="10"/>
                  </a:cubicBezTo>
                  <a:cubicBezTo>
                    <a:pt x="3" y="10"/>
                    <a:pt x="6" y="7"/>
                    <a:pt x="6"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66"/>
            <p:cNvSpPr/>
            <p:nvPr/>
          </p:nvSpPr>
          <p:spPr>
            <a:xfrm>
              <a:off x="6071982" y="4407072"/>
              <a:ext cx="133668" cy="90836"/>
            </a:xfrm>
            <a:custGeom>
              <a:rect b="b" l="l" r="r" t="t"/>
              <a:pathLst>
                <a:path extrusionOk="0" h="2460" w="3620">
                  <a:moveTo>
                    <a:pt x="3582" y="1"/>
                  </a:moveTo>
                  <a:cubicBezTo>
                    <a:pt x="2894" y="332"/>
                    <a:pt x="2206" y="688"/>
                    <a:pt x="1557" y="1083"/>
                  </a:cubicBezTo>
                  <a:cubicBezTo>
                    <a:pt x="997" y="1440"/>
                    <a:pt x="398" y="1847"/>
                    <a:pt x="29" y="2407"/>
                  </a:cubicBezTo>
                  <a:cubicBezTo>
                    <a:pt x="1" y="2426"/>
                    <a:pt x="36" y="2459"/>
                    <a:pt x="66" y="2459"/>
                  </a:cubicBezTo>
                  <a:cubicBezTo>
                    <a:pt x="76" y="2459"/>
                    <a:pt x="86" y="2455"/>
                    <a:pt x="93" y="2446"/>
                  </a:cubicBezTo>
                  <a:cubicBezTo>
                    <a:pt x="309" y="2191"/>
                    <a:pt x="538" y="1936"/>
                    <a:pt x="806" y="1720"/>
                  </a:cubicBezTo>
                  <a:cubicBezTo>
                    <a:pt x="1086" y="1491"/>
                    <a:pt x="1379" y="1287"/>
                    <a:pt x="1684" y="1096"/>
                  </a:cubicBezTo>
                  <a:cubicBezTo>
                    <a:pt x="2308" y="714"/>
                    <a:pt x="2970" y="383"/>
                    <a:pt x="3607" y="14"/>
                  </a:cubicBezTo>
                  <a:cubicBezTo>
                    <a:pt x="3613" y="20"/>
                    <a:pt x="3617" y="22"/>
                    <a:pt x="3617" y="22"/>
                  </a:cubicBezTo>
                  <a:cubicBezTo>
                    <a:pt x="3620" y="22"/>
                    <a:pt x="3601" y="1"/>
                    <a:pt x="3582"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66"/>
            <p:cNvSpPr/>
            <p:nvPr/>
          </p:nvSpPr>
          <p:spPr>
            <a:xfrm>
              <a:off x="6173305" y="4363574"/>
              <a:ext cx="22377" cy="12591"/>
            </a:xfrm>
            <a:custGeom>
              <a:rect b="b" l="l" r="r" t="t"/>
              <a:pathLst>
                <a:path extrusionOk="0" h="341" w="606">
                  <a:moveTo>
                    <a:pt x="583" y="0"/>
                  </a:moveTo>
                  <a:cubicBezTo>
                    <a:pt x="580" y="0"/>
                    <a:pt x="575" y="2"/>
                    <a:pt x="570" y="7"/>
                  </a:cubicBezTo>
                  <a:cubicBezTo>
                    <a:pt x="379" y="71"/>
                    <a:pt x="201" y="198"/>
                    <a:pt x="23" y="287"/>
                  </a:cubicBezTo>
                  <a:cubicBezTo>
                    <a:pt x="0" y="299"/>
                    <a:pt x="18" y="340"/>
                    <a:pt x="49" y="340"/>
                  </a:cubicBezTo>
                  <a:cubicBezTo>
                    <a:pt x="53" y="340"/>
                    <a:pt x="57" y="340"/>
                    <a:pt x="61" y="338"/>
                  </a:cubicBezTo>
                  <a:cubicBezTo>
                    <a:pt x="226" y="237"/>
                    <a:pt x="443" y="173"/>
                    <a:pt x="596" y="58"/>
                  </a:cubicBezTo>
                  <a:cubicBezTo>
                    <a:pt x="606" y="38"/>
                    <a:pt x="600" y="0"/>
                    <a:pt x="58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66"/>
            <p:cNvSpPr/>
            <p:nvPr/>
          </p:nvSpPr>
          <p:spPr>
            <a:xfrm>
              <a:off x="6192137" y="4375317"/>
              <a:ext cx="9010" cy="5686"/>
            </a:xfrm>
            <a:custGeom>
              <a:rect b="b" l="l" r="r" t="t"/>
              <a:pathLst>
                <a:path extrusionOk="0" h="154" w="244">
                  <a:moveTo>
                    <a:pt x="208" y="1"/>
                  </a:moveTo>
                  <a:cubicBezTo>
                    <a:pt x="202" y="1"/>
                    <a:pt x="195" y="3"/>
                    <a:pt x="188" y="8"/>
                  </a:cubicBezTo>
                  <a:cubicBezTo>
                    <a:pt x="124" y="33"/>
                    <a:pt x="73" y="71"/>
                    <a:pt x="22" y="97"/>
                  </a:cubicBezTo>
                  <a:cubicBezTo>
                    <a:pt x="1" y="107"/>
                    <a:pt x="15" y="154"/>
                    <a:pt x="43" y="154"/>
                  </a:cubicBezTo>
                  <a:cubicBezTo>
                    <a:pt x="48" y="154"/>
                    <a:pt x="54" y="152"/>
                    <a:pt x="60" y="148"/>
                  </a:cubicBezTo>
                  <a:cubicBezTo>
                    <a:pt x="98" y="110"/>
                    <a:pt x="162" y="84"/>
                    <a:pt x="213" y="46"/>
                  </a:cubicBezTo>
                  <a:cubicBezTo>
                    <a:pt x="244" y="36"/>
                    <a:pt x="233" y="1"/>
                    <a:pt x="208"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8" name="Google Shape;2018;p66"/>
          <p:cNvGrpSpPr/>
          <p:nvPr/>
        </p:nvGrpSpPr>
        <p:grpSpPr>
          <a:xfrm>
            <a:off x="1367460" y="1748611"/>
            <a:ext cx="642429" cy="949220"/>
            <a:chOff x="5374355" y="3421690"/>
            <a:chExt cx="360166" cy="532164"/>
          </a:xfrm>
        </p:grpSpPr>
        <p:sp>
          <p:nvSpPr>
            <p:cNvPr id="2019" name="Google Shape;2019;p66"/>
            <p:cNvSpPr/>
            <p:nvPr/>
          </p:nvSpPr>
          <p:spPr>
            <a:xfrm>
              <a:off x="5374355" y="3421690"/>
              <a:ext cx="360166" cy="389817"/>
            </a:xfrm>
            <a:custGeom>
              <a:rect b="b" l="l" r="r" t="t"/>
              <a:pathLst>
                <a:path extrusionOk="0" h="10557" w="9754">
                  <a:moveTo>
                    <a:pt x="5209" y="392"/>
                  </a:moveTo>
                  <a:cubicBezTo>
                    <a:pt x="5331" y="392"/>
                    <a:pt x="5455" y="397"/>
                    <a:pt x="5577" y="405"/>
                  </a:cubicBezTo>
                  <a:cubicBezTo>
                    <a:pt x="5959" y="443"/>
                    <a:pt x="6354" y="520"/>
                    <a:pt x="6711" y="634"/>
                  </a:cubicBezTo>
                  <a:cubicBezTo>
                    <a:pt x="7449" y="876"/>
                    <a:pt x="8175" y="1144"/>
                    <a:pt x="8799" y="1577"/>
                  </a:cubicBezTo>
                  <a:cubicBezTo>
                    <a:pt x="9105" y="1793"/>
                    <a:pt x="9372" y="2086"/>
                    <a:pt x="9448" y="2430"/>
                  </a:cubicBezTo>
                  <a:cubicBezTo>
                    <a:pt x="9487" y="2532"/>
                    <a:pt x="9487" y="2608"/>
                    <a:pt x="9487" y="2697"/>
                  </a:cubicBezTo>
                  <a:lnTo>
                    <a:pt x="9474" y="2990"/>
                  </a:lnTo>
                  <a:cubicBezTo>
                    <a:pt x="9448" y="3181"/>
                    <a:pt x="9423" y="3372"/>
                    <a:pt x="9385" y="3563"/>
                  </a:cubicBezTo>
                  <a:cubicBezTo>
                    <a:pt x="9245" y="4340"/>
                    <a:pt x="9003" y="5104"/>
                    <a:pt x="8774" y="5855"/>
                  </a:cubicBezTo>
                  <a:cubicBezTo>
                    <a:pt x="8659" y="6237"/>
                    <a:pt x="8532" y="6606"/>
                    <a:pt x="8404" y="6988"/>
                  </a:cubicBezTo>
                  <a:cubicBezTo>
                    <a:pt x="8277" y="7370"/>
                    <a:pt x="8150" y="7727"/>
                    <a:pt x="8022" y="8109"/>
                  </a:cubicBezTo>
                  <a:lnTo>
                    <a:pt x="7640" y="9242"/>
                  </a:lnTo>
                  <a:lnTo>
                    <a:pt x="7449" y="9802"/>
                  </a:lnTo>
                  <a:lnTo>
                    <a:pt x="7347" y="10083"/>
                  </a:lnTo>
                  <a:lnTo>
                    <a:pt x="7309" y="10235"/>
                  </a:lnTo>
                  <a:lnTo>
                    <a:pt x="7271" y="10299"/>
                  </a:lnTo>
                  <a:cubicBezTo>
                    <a:pt x="7258" y="10312"/>
                    <a:pt x="7271" y="10312"/>
                    <a:pt x="7271" y="10325"/>
                  </a:cubicBezTo>
                  <a:cubicBezTo>
                    <a:pt x="7016" y="10312"/>
                    <a:pt x="6813" y="10312"/>
                    <a:pt x="6545" y="10299"/>
                  </a:cubicBezTo>
                  <a:cubicBezTo>
                    <a:pt x="6291" y="10299"/>
                    <a:pt x="6036" y="10235"/>
                    <a:pt x="5781" y="10197"/>
                  </a:cubicBezTo>
                  <a:cubicBezTo>
                    <a:pt x="5285" y="10108"/>
                    <a:pt x="4788" y="9955"/>
                    <a:pt x="4291" y="9802"/>
                  </a:cubicBezTo>
                  <a:cubicBezTo>
                    <a:pt x="3807" y="9624"/>
                    <a:pt x="3324" y="9433"/>
                    <a:pt x="2865" y="9217"/>
                  </a:cubicBezTo>
                  <a:cubicBezTo>
                    <a:pt x="2423" y="8995"/>
                    <a:pt x="1956" y="8786"/>
                    <a:pt x="1524" y="8554"/>
                  </a:cubicBezTo>
                  <a:lnTo>
                    <a:pt x="1524" y="8554"/>
                  </a:lnTo>
                  <a:cubicBezTo>
                    <a:pt x="1330" y="7975"/>
                    <a:pt x="1137" y="7417"/>
                    <a:pt x="968" y="6836"/>
                  </a:cubicBezTo>
                  <a:cubicBezTo>
                    <a:pt x="879" y="6543"/>
                    <a:pt x="790" y="6250"/>
                    <a:pt x="701" y="5932"/>
                  </a:cubicBezTo>
                  <a:cubicBezTo>
                    <a:pt x="599" y="5613"/>
                    <a:pt x="420" y="5333"/>
                    <a:pt x="369" y="5053"/>
                  </a:cubicBezTo>
                  <a:cubicBezTo>
                    <a:pt x="331" y="4913"/>
                    <a:pt x="331" y="4798"/>
                    <a:pt x="369" y="4671"/>
                  </a:cubicBezTo>
                  <a:cubicBezTo>
                    <a:pt x="408" y="4544"/>
                    <a:pt x="471" y="4416"/>
                    <a:pt x="560" y="4314"/>
                  </a:cubicBezTo>
                  <a:cubicBezTo>
                    <a:pt x="713" y="4085"/>
                    <a:pt x="955" y="3894"/>
                    <a:pt x="1197" y="3831"/>
                  </a:cubicBezTo>
                  <a:cubicBezTo>
                    <a:pt x="1261" y="3818"/>
                    <a:pt x="1321" y="3811"/>
                    <a:pt x="1380" y="3811"/>
                  </a:cubicBezTo>
                  <a:cubicBezTo>
                    <a:pt x="1439" y="3811"/>
                    <a:pt x="1496" y="3818"/>
                    <a:pt x="1554" y="3831"/>
                  </a:cubicBezTo>
                  <a:cubicBezTo>
                    <a:pt x="1617" y="3843"/>
                    <a:pt x="1668" y="3869"/>
                    <a:pt x="1719" y="3894"/>
                  </a:cubicBezTo>
                  <a:cubicBezTo>
                    <a:pt x="1783" y="3932"/>
                    <a:pt x="1834" y="3958"/>
                    <a:pt x="1872" y="4009"/>
                  </a:cubicBezTo>
                  <a:cubicBezTo>
                    <a:pt x="2088" y="4200"/>
                    <a:pt x="2292" y="4454"/>
                    <a:pt x="2445" y="4696"/>
                  </a:cubicBezTo>
                  <a:lnTo>
                    <a:pt x="2470" y="4709"/>
                  </a:lnTo>
                  <a:cubicBezTo>
                    <a:pt x="2483" y="4735"/>
                    <a:pt x="2509" y="4773"/>
                    <a:pt x="2560" y="4773"/>
                  </a:cubicBezTo>
                  <a:cubicBezTo>
                    <a:pt x="2566" y="4774"/>
                    <a:pt x="2573" y="4774"/>
                    <a:pt x="2580" y="4774"/>
                  </a:cubicBezTo>
                  <a:cubicBezTo>
                    <a:pt x="2651" y="4774"/>
                    <a:pt x="2726" y="4715"/>
                    <a:pt x="2738" y="4645"/>
                  </a:cubicBezTo>
                  <a:cubicBezTo>
                    <a:pt x="2814" y="4251"/>
                    <a:pt x="2916" y="3869"/>
                    <a:pt x="3018" y="3487"/>
                  </a:cubicBezTo>
                  <a:cubicBezTo>
                    <a:pt x="3133" y="3105"/>
                    <a:pt x="3260" y="2723"/>
                    <a:pt x="3400" y="2353"/>
                  </a:cubicBezTo>
                  <a:cubicBezTo>
                    <a:pt x="3527" y="1984"/>
                    <a:pt x="3667" y="1615"/>
                    <a:pt x="3846" y="1271"/>
                  </a:cubicBezTo>
                  <a:cubicBezTo>
                    <a:pt x="3922" y="1093"/>
                    <a:pt x="4024" y="940"/>
                    <a:pt x="4126" y="775"/>
                  </a:cubicBezTo>
                  <a:cubicBezTo>
                    <a:pt x="4151" y="749"/>
                    <a:pt x="4164" y="711"/>
                    <a:pt x="4202" y="685"/>
                  </a:cubicBezTo>
                  <a:lnTo>
                    <a:pt x="4228" y="634"/>
                  </a:lnTo>
                  <a:cubicBezTo>
                    <a:pt x="4240" y="622"/>
                    <a:pt x="4266" y="622"/>
                    <a:pt x="4279" y="596"/>
                  </a:cubicBezTo>
                  <a:cubicBezTo>
                    <a:pt x="4330" y="558"/>
                    <a:pt x="4406" y="520"/>
                    <a:pt x="4482" y="494"/>
                  </a:cubicBezTo>
                  <a:cubicBezTo>
                    <a:pt x="4699" y="417"/>
                    <a:pt x="4950" y="392"/>
                    <a:pt x="5209" y="392"/>
                  </a:cubicBezTo>
                  <a:close/>
                  <a:moveTo>
                    <a:pt x="5337" y="1"/>
                  </a:moveTo>
                  <a:cubicBezTo>
                    <a:pt x="5234" y="1"/>
                    <a:pt x="5132" y="4"/>
                    <a:pt x="5030" y="11"/>
                  </a:cubicBezTo>
                  <a:cubicBezTo>
                    <a:pt x="4826" y="23"/>
                    <a:pt x="4597" y="61"/>
                    <a:pt x="4393" y="138"/>
                  </a:cubicBezTo>
                  <a:cubicBezTo>
                    <a:pt x="4279" y="189"/>
                    <a:pt x="4164" y="240"/>
                    <a:pt x="4075" y="316"/>
                  </a:cubicBezTo>
                  <a:cubicBezTo>
                    <a:pt x="4037" y="329"/>
                    <a:pt x="4011" y="367"/>
                    <a:pt x="3998" y="380"/>
                  </a:cubicBezTo>
                  <a:lnTo>
                    <a:pt x="3948" y="443"/>
                  </a:lnTo>
                  <a:cubicBezTo>
                    <a:pt x="3897" y="469"/>
                    <a:pt x="3871" y="520"/>
                    <a:pt x="3833" y="571"/>
                  </a:cubicBezTo>
                  <a:cubicBezTo>
                    <a:pt x="3706" y="762"/>
                    <a:pt x="3616" y="940"/>
                    <a:pt x="3527" y="1131"/>
                  </a:cubicBezTo>
                  <a:cubicBezTo>
                    <a:pt x="3362" y="1513"/>
                    <a:pt x="3234" y="1895"/>
                    <a:pt x="3120" y="2277"/>
                  </a:cubicBezTo>
                  <a:lnTo>
                    <a:pt x="2789" y="3423"/>
                  </a:lnTo>
                  <a:cubicBezTo>
                    <a:pt x="2711" y="3683"/>
                    <a:pt x="2633" y="3942"/>
                    <a:pt x="2551" y="4202"/>
                  </a:cubicBezTo>
                  <a:lnTo>
                    <a:pt x="2551" y="4202"/>
                  </a:lnTo>
                  <a:cubicBezTo>
                    <a:pt x="2444" y="4027"/>
                    <a:pt x="2324" y="3862"/>
                    <a:pt x="2165" y="3703"/>
                  </a:cubicBezTo>
                  <a:cubicBezTo>
                    <a:pt x="2101" y="3640"/>
                    <a:pt x="2025" y="3576"/>
                    <a:pt x="1936" y="3525"/>
                  </a:cubicBezTo>
                  <a:cubicBezTo>
                    <a:pt x="1859" y="3487"/>
                    <a:pt x="1770" y="3436"/>
                    <a:pt x="1668" y="3423"/>
                  </a:cubicBezTo>
                  <a:cubicBezTo>
                    <a:pt x="1589" y="3402"/>
                    <a:pt x="1507" y="3392"/>
                    <a:pt x="1425" y="3392"/>
                  </a:cubicBezTo>
                  <a:cubicBezTo>
                    <a:pt x="1312" y="3392"/>
                    <a:pt x="1199" y="3411"/>
                    <a:pt x="1095" y="3449"/>
                  </a:cubicBezTo>
                  <a:cubicBezTo>
                    <a:pt x="726" y="3563"/>
                    <a:pt x="459" y="3818"/>
                    <a:pt x="268" y="4098"/>
                  </a:cubicBezTo>
                  <a:cubicBezTo>
                    <a:pt x="166" y="4251"/>
                    <a:pt x="89" y="4404"/>
                    <a:pt x="51" y="4582"/>
                  </a:cubicBezTo>
                  <a:cubicBezTo>
                    <a:pt x="0" y="4760"/>
                    <a:pt x="13" y="4964"/>
                    <a:pt x="64" y="5142"/>
                  </a:cubicBezTo>
                  <a:cubicBezTo>
                    <a:pt x="115" y="5308"/>
                    <a:pt x="191" y="5460"/>
                    <a:pt x="255" y="5600"/>
                  </a:cubicBezTo>
                  <a:cubicBezTo>
                    <a:pt x="319" y="5741"/>
                    <a:pt x="382" y="5881"/>
                    <a:pt x="433" y="6033"/>
                  </a:cubicBezTo>
                  <a:lnTo>
                    <a:pt x="573" y="6479"/>
                  </a:lnTo>
                  <a:lnTo>
                    <a:pt x="713" y="6925"/>
                  </a:lnTo>
                  <a:cubicBezTo>
                    <a:pt x="904" y="7523"/>
                    <a:pt x="1070" y="8134"/>
                    <a:pt x="1223" y="8746"/>
                  </a:cubicBezTo>
                  <a:cubicBezTo>
                    <a:pt x="1223" y="8784"/>
                    <a:pt x="1261" y="8835"/>
                    <a:pt x="1286" y="8847"/>
                  </a:cubicBezTo>
                  <a:lnTo>
                    <a:pt x="1299" y="8860"/>
                  </a:lnTo>
                  <a:cubicBezTo>
                    <a:pt x="1745" y="9153"/>
                    <a:pt x="2216" y="9408"/>
                    <a:pt x="2700" y="9611"/>
                  </a:cubicBezTo>
                  <a:cubicBezTo>
                    <a:pt x="3184" y="9815"/>
                    <a:pt x="3667" y="10006"/>
                    <a:pt x="4189" y="10172"/>
                  </a:cubicBezTo>
                  <a:cubicBezTo>
                    <a:pt x="4686" y="10312"/>
                    <a:pt x="5221" y="10426"/>
                    <a:pt x="5743" y="10503"/>
                  </a:cubicBezTo>
                  <a:cubicBezTo>
                    <a:pt x="5974" y="10525"/>
                    <a:pt x="6195" y="10556"/>
                    <a:pt x="6423" y="10556"/>
                  </a:cubicBezTo>
                  <a:cubicBezTo>
                    <a:pt x="6460" y="10556"/>
                    <a:pt x="6496" y="10555"/>
                    <a:pt x="6532" y="10554"/>
                  </a:cubicBezTo>
                  <a:cubicBezTo>
                    <a:pt x="6685" y="10554"/>
                    <a:pt x="6787" y="10554"/>
                    <a:pt x="6953" y="10528"/>
                  </a:cubicBezTo>
                  <a:cubicBezTo>
                    <a:pt x="7093" y="10516"/>
                    <a:pt x="7246" y="10490"/>
                    <a:pt x="7386" y="10465"/>
                  </a:cubicBezTo>
                  <a:cubicBezTo>
                    <a:pt x="7398" y="10439"/>
                    <a:pt x="7411" y="10388"/>
                    <a:pt x="7449" y="10337"/>
                  </a:cubicBezTo>
                  <a:lnTo>
                    <a:pt x="7475" y="10274"/>
                  </a:lnTo>
                  <a:lnTo>
                    <a:pt x="7538" y="10134"/>
                  </a:lnTo>
                  <a:lnTo>
                    <a:pt x="7653" y="9866"/>
                  </a:lnTo>
                  <a:cubicBezTo>
                    <a:pt x="7729" y="9675"/>
                    <a:pt x="7793" y="9497"/>
                    <a:pt x="7882" y="9306"/>
                  </a:cubicBezTo>
                  <a:cubicBezTo>
                    <a:pt x="8022" y="8937"/>
                    <a:pt x="8175" y="8580"/>
                    <a:pt x="8302" y="8198"/>
                  </a:cubicBezTo>
                  <a:cubicBezTo>
                    <a:pt x="8430" y="7816"/>
                    <a:pt x="8583" y="7447"/>
                    <a:pt x="8710" y="7065"/>
                  </a:cubicBezTo>
                  <a:cubicBezTo>
                    <a:pt x="8837" y="6683"/>
                    <a:pt x="8965" y="6301"/>
                    <a:pt x="9066" y="5919"/>
                  </a:cubicBezTo>
                  <a:cubicBezTo>
                    <a:pt x="9296" y="5155"/>
                    <a:pt x="9499" y="4391"/>
                    <a:pt x="9639" y="3589"/>
                  </a:cubicBezTo>
                  <a:cubicBezTo>
                    <a:pt x="9678" y="3385"/>
                    <a:pt x="9729" y="3194"/>
                    <a:pt x="9741" y="2990"/>
                  </a:cubicBezTo>
                  <a:lnTo>
                    <a:pt x="9754" y="2685"/>
                  </a:lnTo>
                  <a:cubicBezTo>
                    <a:pt x="9754" y="2595"/>
                    <a:pt x="9754" y="2481"/>
                    <a:pt x="9729" y="2366"/>
                  </a:cubicBezTo>
                  <a:cubicBezTo>
                    <a:pt x="9627" y="1933"/>
                    <a:pt x="9359" y="1577"/>
                    <a:pt x="9054" y="1284"/>
                  </a:cubicBezTo>
                  <a:cubicBezTo>
                    <a:pt x="8430" y="711"/>
                    <a:pt x="7653" y="367"/>
                    <a:pt x="6864" y="189"/>
                  </a:cubicBezTo>
                  <a:cubicBezTo>
                    <a:pt x="6456" y="112"/>
                    <a:pt x="6061" y="49"/>
                    <a:pt x="5654" y="11"/>
                  </a:cubicBezTo>
                  <a:cubicBezTo>
                    <a:pt x="5546" y="4"/>
                    <a:pt x="5441" y="1"/>
                    <a:pt x="5337"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66"/>
            <p:cNvSpPr/>
            <p:nvPr/>
          </p:nvSpPr>
          <p:spPr>
            <a:xfrm>
              <a:off x="5401163" y="3737289"/>
              <a:ext cx="247804" cy="139946"/>
            </a:xfrm>
            <a:custGeom>
              <a:rect b="b" l="l" r="r" t="t"/>
              <a:pathLst>
                <a:path extrusionOk="0" h="3790" w="6711">
                  <a:moveTo>
                    <a:pt x="704" y="1"/>
                  </a:moveTo>
                  <a:cubicBezTo>
                    <a:pt x="675" y="1"/>
                    <a:pt x="649" y="12"/>
                    <a:pt x="624" y="46"/>
                  </a:cubicBezTo>
                  <a:cubicBezTo>
                    <a:pt x="407" y="390"/>
                    <a:pt x="229" y="772"/>
                    <a:pt x="102" y="1179"/>
                  </a:cubicBezTo>
                  <a:cubicBezTo>
                    <a:pt x="64" y="1281"/>
                    <a:pt x="38" y="1383"/>
                    <a:pt x="25" y="1497"/>
                  </a:cubicBezTo>
                  <a:cubicBezTo>
                    <a:pt x="0" y="1561"/>
                    <a:pt x="0" y="1599"/>
                    <a:pt x="0" y="1663"/>
                  </a:cubicBezTo>
                  <a:cubicBezTo>
                    <a:pt x="25" y="1727"/>
                    <a:pt x="0" y="1790"/>
                    <a:pt x="51" y="1892"/>
                  </a:cubicBezTo>
                  <a:cubicBezTo>
                    <a:pt x="89" y="1956"/>
                    <a:pt x="115" y="1956"/>
                    <a:pt x="127" y="1981"/>
                  </a:cubicBezTo>
                  <a:cubicBezTo>
                    <a:pt x="153" y="2019"/>
                    <a:pt x="178" y="2032"/>
                    <a:pt x="191" y="2045"/>
                  </a:cubicBezTo>
                  <a:cubicBezTo>
                    <a:pt x="242" y="2096"/>
                    <a:pt x="293" y="2109"/>
                    <a:pt x="344" y="2147"/>
                  </a:cubicBezTo>
                  <a:lnTo>
                    <a:pt x="611" y="2300"/>
                  </a:lnTo>
                  <a:cubicBezTo>
                    <a:pt x="802" y="2401"/>
                    <a:pt x="955" y="2542"/>
                    <a:pt x="1133" y="2656"/>
                  </a:cubicBezTo>
                  <a:cubicBezTo>
                    <a:pt x="1312" y="2783"/>
                    <a:pt x="1503" y="2847"/>
                    <a:pt x="1706" y="2898"/>
                  </a:cubicBezTo>
                  <a:cubicBezTo>
                    <a:pt x="2101" y="3000"/>
                    <a:pt x="2470" y="3178"/>
                    <a:pt x="2890" y="3255"/>
                  </a:cubicBezTo>
                  <a:cubicBezTo>
                    <a:pt x="3094" y="3293"/>
                    <a:pt x="3298" y="3344"/>
                    <a:pt x="3489" y="3407"/>
                  </a:cubicBezTo>
                  <a:lnTo>
                    <a:pt x="3782" y="3547"/>
                  </a:lnTo>
                  <a:cubicBezTo>
                    <a:pt x="3871" y="3598"/>
                    <a:pt x="3986" y="3624"/>
                    <a:pt x="4075" y="3637"/>
                  </a:cubicBezTo>
                  <a:cubicBezTo>
                    <a:pt x="4495" y="3726"/>
                    <a:pt x="4902" y="3764"/>
                    <a:pt x="5335" y="3789"/>
                  </a:cubicBezTo>
                  <a:lnTo>
                    <a:pt x="5666" y="3789"/>
                  </a:lnTo>
                  <a:cubicBezTo>
                    <a:pt x="5717" y="3789"/>
                    <a:pt x="5781" y="3789"/>
                    <a:pt x="5845" y="3764"/>
                  </a:cubicBezTo>
                  <a:cubicBezTo>
                    <a:pt x="5883" y="3751"/>
                    <a:pt x="5896" y="3751"/>
                    <a:pt x="5947" y="3738"/>
                  </a:cubicBezTo>
                  <a:cubicBezTo>
                    <a:pt x="5959" y="3738"/>
                    <a:pt x="5985" y="3726"/>
                    <a:pt x="6010" y="3700"/>
                  </a:cubicBezTo>
                  <a:lnTo>
                    <a:pt x="6036" y="3688"/>
                  </a:lnTo>
                  <a:lnTo>
                    <a:pt x="6048" y="3675"/>
                  </a:lnTo>
                  <a:cubicBezTo>
                    <a:pt x="6265" y="3484"/>
                    <a:pt x="6329" y="3280"/>
                    <a:pt x="6405" y="3089"/>
                  </a:cubicBezTo>
                  <a:cubicBezTo>
                    <a:pt x="6545" y="2682"/>
                    <a:pt x="6647" y="2287"/>
                    <a:pt x="6711" y="1879"/>
                  </a:cubicBezTo>
                  <a:cubicBezTo>
                    <a:pt x="6711" y="1841"/>
                    <a:pt x="6685" y="1790"/>
                    <a:pt x="6660" y="1778"/>
                  </a:cubicBezTo>
                  <a:cubicBezTo>
                    <a:pt x="6643" y="1769"/>
                    <a:pt x="6624" y="1765"/>
                    <a:pt x="6607" y="1765"/>
                  </a:cubicBezTo>
                  <a:cubicBezTo>
                    <a:pt x="6572" y="1765"/>
                    <a:pt x="6541" y="1782"/>
                    <a:pt x="6532" y="1816"/>
                  </a:cubicBezTo>
                  <a:cubicBezTo>
                    <a:pt x="6341" y="2172"/>
                    <a:pt x="6176" y="2542"/>
                    <a:pt x="6010" y="2911"/>
                  </a:cubicBezTo>
                  <a:cubicBezTo>
                    <a:pt x="5972" y="2987"/>
                    <a:pt x="5921" y="3089"/>
                    <a:pt x="5883" y="3165"/>
                  </a:cubicBezTo>
                  <a:cubicBezTo>
                    <a:pt x="5845" y="3216"/>
                    <a:pt x="5832" y="3255"/>
                    <a:pt x="5819" y="3293"/>
                  </a:cubicBezTo>
                  <a:cubicBezTo>
                    <a:pt x="5794" y="3318"/>
                    <a:pt x="5794" y="3331"/>
                    <a:pt x="5781" y="3356"/>
                  </a:cubicBezTo>
                  <a:cubicBezTo>
                    <a:pt x="5781" y="3369"/>
                    <a:pt x="5768" y="3382"/>
                    <a:pt x="5768" y="3395"/>
                  </a:cubicBezTo>
                  <a:lnTo>
                    <a:pt x="5768" y="3420"/>
                  </a:lnTo>
                  <a:cubicBezTo>
                    <a:pt x="5756" y="3433"/>
                    <a:pt x="5730" y="3433"/>
                    <a:pt x="5717" y="3446"/>
                  </a:cubicBezTo>
                  <a:cubicBezTo>
                    <a:pt x="5705" y="3484"/>
                    <a:pt x="5654" y="3484"/>
                    <a:pt x="5603" y="3497"/>
                  </a:cubicBezTo>
                  <a:cubicBezTo>
                    <a:pt x="5514" y="3509"/>
                    <a:pt x="5412" y="3509"/>
                    <a:pt x="5323" y="3509"/>
                  </a:cubicBezTo>
                  <a:cubicBezTo>
                    <a:pt x="5132" y="3497"/>
                    <a:pt x="4928" y="3458"/>
                    <a:pt x="4737" y="3420"/>
                  </a:cubicBezTo>
                  <a:cubicBezTo>
                    <a:pt x="4520" y="3369"/>
                    <a:pt x="4329" y="3318"/>
                    <a:pt x="4138" y="3255"/>
                  </a:cubicBezTo>
                  <a:cubicBezTo>
                    <a:pt x="4049" y="3242"/>
                    <a:pt x="3935" y="3216"/>
                    <a:pt x="3845" y="3216"/>
                  </a:cubicBezTo>
                  <a:cubicBezTo>
                    <a:pt x="3744" y="3216"/>
                    <a:pt x="3629" y="3216"/>
                    <a:pt x="3540" y="3191"/>
                  </a:cubicBezTo>
                  <a:cubicBezTo>
                    <a:pt x="3349" y="3153"/>
                    <a:pt x="3158" y="3064"/>
                    <a:pt x="2967" y="2987"/>
                  </a:cubicBezTo>
                  <a:cubicBezTo>
                    <a:pt x="2585" y="2809"/>
                    <a:pt x="2203" y="2707"/>
                    <a:pt x="1834" y="2529"/>
                  </a:cubicBezTo>
                  <a:cubicBezTo>
                    <a:pt x="1655" y="2427"/>
                    <a:pt x="1464" y="2338"/>
                    <a:pt x="1273" y="2287"/>
                  </a:cubicBezTo>
                  <a:cubicBezTo>
                    <a:pt x="1070" y="2236"/>
                    <a:pt x="866" y="2210"/>
                    <a:pt x="688" y="2109"/>
                  </a:cubicBezTo>
                  <a:cubicBezTo>
                    <a:pt x="611" y="2070"/>
                    <a:pt x="509" y="2019"/>
                    <a:pt x="433" y="1969"/>
                  </a:cubicBezTo>
                  <a:cubicBezTo>
                    <a:pt x="407" y="1956"/>
                    <a:pt x="357" y="1918"/>
                    <a:pt x="318" y="1892"/>
                  </a:cubicBezTo>
                  <a:lnTo>
                    <a:pt x="280" y="1841"/>
                  </a:lnTo>
                  <a:cubicBezTo>
                    <a:pt x="280" y="1832"/>
                    <a:pt x="262" y="1811"/>
                    <a:pt x="255" y="1808"/>
                  </a:cubicBezTo>
                  <a:lnTo>
                    <a:pt x="255" y="1808"/>
                  </a:lnTo>
                  <a:lnTo>
                    <a:pt x="255" y="1727"/>
                  </a:lnTo>
                  <a:cubicBezTo>
                    <a:pt x="280" y="1701"/>
                    <a:pt x="280" y="1650"/>
                    <a:pt x="293" y="1599"/>
                  </a:cubicBezTo>
                  <a:cubicBezTo>
                    <a:pt x="306" y="1510"/>
                    <a:pt x="344" y="1408"/>
                    <a:pt x="369" y="1319"/>
                  </a:cubicBezTo>
                  <a:cubicBezTo>
                    <a:pt x="484" y="937"/>
                    <a:pt x="624" y="555"/>
                    <a:pt x="751" y="173"/>
                  </a:cubicBezTo>
                  <a:cubicBezTo>
                    <a:pt x="764" y="122"/>
                    <a:pt x="751" y="97"/>
                    <a:pt x="751" y="8"/>
                  </a:cubicBezTo>
                  <a:cubicBezTo>
                    <a:pt x="734" y="3"/>
                    <a:pt x="719" y="1"/>
                    <a:pt x="704"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66"/>
            <p:cNvSpPr/>
            <p:nvPr/>
          </p:nvSpPr>
          <p:spPr>
            <a:xfrm>
              <a:off x="5425127" y="3755234"/>
              <a:ext cx="29171" cy="68570"/>
            </a:xfrm>
            <a:custGeom>
              <a:rect b="b" l="l" r="r" t="t"/>
              <a:pathLst>
                <a:path extrusionOk="0" h="1857" w="790">
                  <a:moveTo>
                    <a:pt x="698" y="0"/>
                  </a:moveTo>
                  <a:cubicBezTo>
                    <a:pt x="677" y="0"/>
                    <a:pt x="654" y="7"/>
                    <a:pt x="637" y="18"/>
                  </a:cubicBezTo>
                  <a:cubicBezTo>
                    <a:pt x="497" y="133"/>
                    <a:pt x="433" y="273"/>
                    <a:pt x="408" y="438"/>
                  </a:cubicBezTo>
                  <a:cubicBezTo>
                    <a:pt x="357" y="578"/>
                    <a:pt x="293" y="719"/>
                    <a:pt x="255" y="884"/>
                  </a:cubicBezTo>
                  <a:cubicBezTo>
                    <a:pt x="230" y="1024"/>
                    <a:pt x="230" y="1177"/>
                    <a:pt x="128" y="1330"/>
                  </a:cubicBezTo>
                  <a:cubicBezTo>
                    <a:pt x="90" y="1393"/>
                    <a:pt x="51" y="1470"/>
                    <a:pt x="39" y="1546"/>
                  </a:cubicBezTo>
                  <a:cubicBezTo>
                    <a:pt x="0" y="1623"/>
                    <a:pt x="0" y="1712"/>
                    <a:pt x="26" y="1801"/>
                  </a:cubicBezTo>
                  <a:cubicBezTo>
                    <a:pt x="26" y="1814"/>
                    <a:pt x="39" y="1839"/>
                    <a:pt x="51" y="1852"/>
                  </a:cubicBezTo>
                  <a:cubicBezTo>
                    <a:pt x="64" y="1855"/>
                    <a:pt x="77" y="1857"/>
                    <a:pt x="89" y="1857"/>
                  </a:cubicBezTo>
                  <a:cubicBezTo>
                    <a:pt x="125" y="1857"/>
                    <a:pt x="156" y="1842"/>
                    <a:pt x="166" y="1814"/>
                  </a:cubicBezTo>
                  <a:lnTo>
                    <a:pt x="166" y="1801"/>
                  </a:lnTo>
                  <a:cubicBezTo>
                    <a:pt x="217" y="1737"/>
                    <a:pt x="230" y="1674"/>
                    <a:pt x="268" y="1597"/>
                  </a:cubicBezTo>
                  <a:cubicBezTo>
                    <a:pt x="293" y="1533"/>
                    <a:pt x="306" y="1457"/>
                    <a:pt x="306" y="1368"/>
                  </a:cubicBezTo>
                  <a:cubicBezTo>
                    <a:pt x="319" y="1215"/>
                    <a:pt x="421" y="1088"/>
                    <a:pt x="484" y="948"/>
                  </a:cubicBezTo>
                  <a:cubicBezTo>
                    <a:pt x="561" y="795"/>
                    <a:pt x="599" y="655"/>
                    <a:pt x="675" y="515"/>
                  </a:cubicBezTo>
                  <a:cubicBezTo>
                    <a:pt x="752" y="375"/>
                    <a:pt x="790" y="222"/>
                    <a:pt x="777" y="56"/>
                  </a:cubicBezTo>
                  <a:cubicBezTo>
                    <a:pt x="777" y="38"/>
                    <a:pt x="764" y="26"/>
                    <a:pt x="761" y="26"/>
                  </a:cubicBezTo>
                  <a:lnTo>
                    <a:pt x="761" y="26"/>
                  </a:lnTo>
                  <a:cubicBezTo>
                    <a:pt x="761" y="26"/>
                    <a:pt x="761" y="26"/>
                    <a:pt x="761" y="26"/>
                  </a:cubicBezTo>
                  <a:lnTo>
                    <a:pt x="761" y="26"/>
                  </a:lnTo>
                  <a:cubicBezTo>
                    <a:pt x="746" y="8"/>
                    <a:pt x="723" y="0"/>
                    <a:pt x="698"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66"/>
            <p:cNvSpPr/>
            <p:nvPr/>
          </p:nvSpPr>
          <p:spPr>
            <a:xfrm>
              <a:off x="5458988" y="3770817"/>
              <a:ext cx="30131" cy="68496"/>
            </a:xfrm>
            <a:custGeom>
              <a:rect b="b" l="l" r="r" t="t"/>
              <a:pathLst>
                <a:path extrusionOk="0" h="1855" w="816">
                  <a:moveTo>
                    <a:pt x="696" y="0"/>
                  </a:moveTo>
                  <a:cubicBezTo>
                    <a:pt x="672" y="0"/>
                    <a:pt x="650" y="10"/>
                    <a:pt x="637" y="29"/>
                  </a:cubicBezTo>
                  <a:cubicBezTo>
                    <a:pt x="510" y="156"/>
                    <a:pt x="446" y="284"/>
                    <a:pt x="408" y="437"/>
                  </a:cubicBezTo>
                  <a:cubicBezTo>
                    <a:pt x="357" y="602"/>
                    <a:pt x="306" y="742"/>
                    <a:pt x="268" y="882"/>
                  </a:cubicBezTo>
                  <a:cubicBezTo>
                    <a:pt x="242" y="1048"/>
                    <a:pt x="217" y="1201"/>
                    <a:pt x="128" y="1328"/>
                  </a:cubicBezTo>
                  <a:cubicBezTo>
                    <a:pt x="77" y="1392"/>
                    <a:pt x="38" y="1455"/>
                    <a:pt x="26" y="1544"/>
                  </a:cubicBezTo>
                  <a:cubicBezTo>
                    <a:pt x="13" y="1621"/>
                    <a:pt x="0" y="1697"/>
                    <a:pt x="0" y="1774"/>
                  </a:cubicBezTo>
                  <a:cubicBezTo>
                    <a:pt x="0" y="1799"/>
                    <a:pt x="13" y="1825"/>
                    <a:pt x="26" y="1837"/>
                  </a:cubicBezTo>
                  <a:cubicBezTo>
                    <a:pt x="43" y="1849"/>
                    <a:pt x="60" y="1855"/>
                    <a:pt x="77" y="1855"/>
                  </a:cubicBezTo>
                  <a:cubicBezTo>
                    <a:pt x="98" y="1855"/>
                    <a:pt x="119" y="1846"/>
                    <a:pt x="140" y="1825"/>
                  </a:cubicBezTo>
                  <a:cubicBezTo>
                    <a:pt x="204" y="1761"/>
                    <a:pt x="229" y="1684"/>
                    <a:pt x="268" y="1621"/>
                  </a:cubicBezTo>
                  <a:cubicBezTo>
                    <a:pt x="293" y="1557"/>
                    <a:pt x="331" y="1481"/>
                    <a:pt x="331" y="1392"/>
                  </a:cubicBezTo>
                  <a:cubicBezTo>
                    <a:pt x="331" y="1239"/>
                    <a:pt x="446" y="1111"/>
                    <a:pt x="510" y="971"/>
                  </a:cubicBezTo>
                  <a:cubicBezTo>
                    <a:pt x="586" y="819"/>
                    <a:pt x="624" y="679"/>
                    <a:pt x="701" y="538"/>
                  </a:cubicBezTo>
                  <a:cubicBezTo>
                    <a:pt x="777" y="398"/>
                    <a:pt x="815" y="246"/>
                    <a:pt x="790" y="80"/>
                  </a:cubicBezTo>
                  <a:cubicBezTo>
                    <a:pt x="790" y="55"/>
                    <a:pt x="790" y="42"/>
                    <a:pt x="764" y="29"/>
                  </a:cubicBezTo>
                  <a:cubicBezTo>
                    <a:pt x="745" y="10"/>
                    <a:pt x="720" y="0"/>
                    <a:pt x="696"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66"/>
            <p:cNvSpPr/>
            <p:nvPr/>
          </p:nvSpPr>
          <p:spPr>
            <a:xfrm>
              <a:off x="5495654" y="3784922"/>
              <a:ext cx="27768" cy="68090"/>
            </a:xfrm>
            <a:custGeom>
              <a:rect b="b" l="l" r="r" t="t"/>
              <a:pathLst>
                <a:path extrusionOk="0" h="1844" w="752">
                  <a:moveTo>
                    <a:pt x="643" y="0"/>
                  </a:moveTo>
                  <a:cubicBezTo>
                    <a:pt x="621" y="0"/>
                    <a:pt x="599" y="10"/>
                    <a:pt x="586" y="29"/>
                  </a:cubicBezTo>
                  <a:cubicBezTo>
                    <a:pt x="459" y="156"/>
                    <a:pt x="395" y="284"/>
                    <a:pt x="370" y="437"/>
                  </a:cubicBezTo>
                  <a:cubicBezTo>
                    <a:pt x="357" y="602"/>
                    <a:pt x="293" y="742"/>
                    <a:pt x="268" y="882"/>
                  </a:cubicBezTo>
                  <a:cubicBezTo>
                    <a:pt x="230" y="1048"/>
                    <a:pt x="230" y="1201"/>
                    <a:pt x="140" y="1328"/>
                  </a:cubicBezTo>
                  <a:cubicBezTo>
                    <a:pt x="90" y="1392"/>
                    <a:pt x="51" y="1455"/>
                    <a:pt x="39" y="1544"/>
                  </a:cubicBezTo>
                  <a:cubicBezTo>
                    <a:pt x="26" y="1608"/>
                    <a:pt x="0" y="1684"/>
                    <a:pt x="0" y="1761"/>
                  </a:cubicBezTo>
                  <a:cubicBezTo>
                    <a:pt x="0" y="1799"/>
                    <a:pt x="26" y="1812"/>
                    <a:pt x="39" y="1825"/>
                  </a:cubicBezTo>
                  <a:cubicBezTo>
                    <a:pt x="53" y="1839"/>
                    <a:pt x="67" y="1844"/>
                    <a:pt x="81" y="1844"/>
                  </a:cubicBezTo>
                  <a:cubicBezTo>
                    <a:pt x="105" y="1844"/>
                    <a:pt x="129" y="1828"/>
                    <a:pt x="153" y="1812"/>
                  </a:cubicBezTo>
                  <a:cubicBezTo>
                    <a:pt x="204" y="1748"/>
                    <a:pt x="230" y="1672"/>
                    <a:pt x="268" y="1608"/>
                  </a:cubicBezTo>
                  <a:cubicBezTo>
                    <a:pt x="293" y="1544"/>
                    <a:pt x="306" y="1455"/>
                    <a:pt x="306" y="1379"/>
                  </a:cubicBezTo>
                  <a:cubicBezTo>
                    <a:pt x="306" y="1226"/>
                    <a:pt x="408" y="1099"/>
                    <a:pt x="472" y="946"/>
                  </a:cubicBezTo>
                  <a:cubicBezTo>
                    <a:pt x="535" y="806"/>
                    <a:pt x="586" y="666"/>
                    <a:pt x="650" y="526"/>
                  </a:cubicBezTo>
                  <a:cubicBezTo>
                    <a:pt x="726" y="398"/>
                    <a:pt x="752" y="246"/>
                    <a:pt x="726" y="80"/>
                  </a:cubicBezTo>
                  <a:cubicBezTo>
                    <a:pt x="726" y="55"/>
                    <a:pt x="713" y="42"/>
                    <a:pt x="701" y="29"/>
                  </a:cubicBezTo>
                  <a:cubicBezTo>
                    <a:pt x="688" y="10"/>
                    <a:pt x="666" y="0"/>
                    <a:pt x="64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66"/>
            <p:cNvSpPr/>
            <p:nvPr/>
          </p:nvSpPr>
          <p:spPr>
            <a:xfrm>
              <a:off x="5538451" y="3797513"/>
              <a:ext cx="25884" cy="67277"/>
            </a:xfrm>
            <a:custGeom>
              <a:rect b="b" l="l" r="r" t="t"/>
              <a:pathLst>
                <a:path extrusionOk="0" h="1822" w="701">
                  <a:moveTo>
                    <a:pt x="552" y="0"/>
                  </a:moveTo>
                  <a:cubicBezTo>
                    <a:pt x="529" y="0"/>
                    <a:pt x="503" y="6"/>
                    <a:pt x="484" y="19"/>
                  </a:cubicBezTo>
                  <a:cubicBezTo>
                    <a:pt x="382" y="147"/>
                    <a:pt x="318" y="274"/>
                    <a:pt x="293" y="439"/>
                  </a:cubicBezTo>
                  <a:cubicBezTo>
                    <a:pt x="280" y="592"/>
                    <a:pt x="229" y="732"/>
                    <a:pt x="204" y="885"/>
                  </a:cubicBezTo>
                  <a:cubicBezTo>
                    <a:pt x="166" y="1025"/>
                    <a:pt x="166" y="1178"/>
                    <a:pt x="89" y="1305"/>
                  </a:cubicBezTo>
                  <a:cubicBezTo>
                    <a:pt x="64" y="1369"/>
                    <a:pt x="26" y="1433"/>
                    <a:pt x="13" y="1522"/>
                  </a:cubicBezTo>
                  <a:cubicBezTo>
                    <a:pt x="0" y="1585"/>
                    <a:pt x="0" y="1662"/>
                    <a:pt x="0" y="1738"/>
                  </a:cubicBezTo>
                  <a:cubicBezTo>
                    <a:pt x="0" y="1776"/>
                    <a:pt x="13" y="1789"/>
                    <a:pt x="26" y="1802"/>
                  </a:cubicBezTo>
                  <a:cubicBezTo>
                    <a:pt x="40" y="1816"/>
                    <a:pt x="54" y="1821"/>
                    <a:pt x="68" y="1821"/>
                  </a:cubicBezTo>
                  <a:cubicBezTo>
                    <a:pt x="92" y="1821"/>
                    <a:pt x="116" y="1805"/>
                    <a:pt x="140" y="1789"/>
                  </a:cubicBezTo>
                  <a:cubicBezTo>
                    <a:pt x="191" y="1725"/>
                    <a:pt x="217" y="1649"/>
                    <a:pt x="255" y="1585"/>
                  </a:cubicBezTo>
                  <a:cubicBezTo>
                    <a:pt x="280" y="1522"/>
                    <a:pt x="293" y="1433"/>
                    <a:pt x="293" y="1356"/>
                  </a:cubicBezTo>
                  <a:cubicBezTo>
                    <a:pt x="293" y="1203"/>
                    <a:pt x="382" y="1076"/>
                    <a:pt x="446" y="923"/>
                  </a:cubicBezTo>
                  <a:cubicBezTo>
                    <a:pt x="509" y="796"/>
                    <a:pt x="535" y="656"/>
                    <a:pt x="599" y="516"/>
                  </a:cubicBezTo>
                  <a:cubicBezTo>
                    <a:pt x="662" y="388"/>
                    <a:pt x="700" y="248"/>
                    <a:pt x="662" y="70"/>
                  </a:cubicBezTo>
                  <a:cubicBezTo>
                    <a:pt x="662" y="57"/>
                    <a:pt x="650" y="32"/>
                    <a:pt x="611" y="19"/>
                  </a:cubicBezTo>
                  <a:cubicBezTo>
                    <a:pt x="599" y="6"/>
                    <a:pt x="576" y="0"/>
                    <a:pt x="552"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66"/>
            <p:cNvSpPr/>
            <p:nvPr/>
          </p:nvSpPr>
          <p:spPr>
            <a:xfrm>
              <a:off x="5583093" y="3803717"/>
              <a:ext cx="25921" cy="67425"/>
            </a:xfrm>
            <a:custGeom>
              <a:rect b="b" l="l" r="r" t="t"/>
              <a:pathLst>
                <a:path extrusionOk="0" h="1826" w="702">
                  <a:moveTo>
                    <a:pt x="569" y="1"/>
                  </a:moveTo>
                  <a:cubicBezTo>
                    <a:pt x="545" y="1"/>
                    <a:pt x="523" y="10"/>
                    <a:pt x="510" y="29"/>
                  </a:cubicBezTo>
                  <a:cubicBezTo>
                    <a:pt x="396" y="157"/>
                    <a:pt x="332" y="284"/>
                    <a:pt x="319" y="437"/>
                  </a:cubicBezTo>
                  <a:cubicBezTo>
                    <a:pt x="281" y="602"/>
                    <a:pt x="230" y="743"/>
                    <a:pt x="205" y="883"/>
                  </a:cubicBezTo>
                  <a:cubicBezTo>
                    <a:pt x="166" y="1035"/>
                    <a:pt x="166" y="1188"/>
                    <a:pt x="90" y="1316"/>
                  </a:cubicBezTo>
                  <a:cubicBezTo>
                    <a:pt x="64" y="1379"/>
                    <a:pt x="26" y="1443"/>
                    <a:pt x="14" y="1519"/>
                  </a:cubicBezTo>
                  <a:cubicBezTo>
                    <a:pt x="1" y="1583"/>
                    <a:pt x="1" y="1672"/>
                    <a:pt x="1" y="1748"/>
                  </a:cubicBezTo>
                  <a:cubicBezTo>
                    <a:pt x="1" y="1774"/>
                    <a:pt x="14" y="1799"/>
                    <a:pt x="26" y="1812"/>
                  </a:cubicBezTo>
                  <a:cubicBezTo>
                    <a:pt x="41" y="1822"/>
                    <a:pt x="55" y="1826"/>
                    <a:pt x="70" y="1826"/>
                  </a:cubicBezTo>
                  <a:cubicBezTo>
                    <a:pt x="94" y="1826"/>
                    <a:pt x="117" y="1815"/>
                    <a:pt x="141" y="1799"/>
                  </a:cubicBezTo>
                  <a:cubicBezTo>
                    <a:pt x="192" y="1736"/>
                    <a:pt x="217" y="1647"/>
                    <a:pt x="255" y="1583"/>
                  </a:cubicBezTo>
                  <a:cubicBezTo>
                    <a:pt x="281" y="1519"/>
                    <a:pt x="294" y="1443"/>
                    <a:pt x="294" y="1366"/>
                  </a:cubicBezTo>
                  <a:cubicBezTo>
                    <a:pt x="294" y="1201"/>
                    <a:pt x="383" y="1074"/>
                    <a:pt x="446" y="934"/>
                  </a:cubicBezTo>
                  <a:cubicBezTo>
                    <a:pt x="510" y="793"/>
                    <a:pt x="536" y="653"/>
                    <a:pt x="599" y="501"/>
                  </a:cubicBezTo>
                  <a:cubicBezTo>
                    <a:pt x="663" y="373"/>
                    <a:pt x="701" y="233"/>
                    <a:pt x="663" y="55"/>
                  </a:cubicBezTo>
                  <a:cubicBezTo>
                    <a:pt x="663" y="42"/>
                    <a:pt x="650" y="29"/>
                    <a:pt x="638" y="29"/>
                  </a:cubicBezTo>
                  <a:cubicBezTo>
                    <a:pt x="618" y="10"/>
                    <a:pt x="593" y="1"/>
                    <a:pt x="569"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66"/>
            <p:cNvSpPr/>
            <p:nvPr/>
          </p:nvSpPr>
          <p:spPr>
            <a:xfrm>
              <a:off x="5609421" y="3861209"/>
              <a:ext cx="44236" cy="92645"/>
            </a:xfrm>
            <a:custGeom>
              <a:rect b="b" l="l" r="r" t="t"/>
              <a:pathLst>
                <a:path extrusionOk="0" h="2509" w="1198">
                  <a:moveTo>
                    <a:pt x="438" y="827"/>
                  </a:moveTo>
                  <a:cubicBezTo>
                    <a:pt x="517" y="990"/>
                    <a:pt x="595" y="1128"/>
                    <a:pt x="663" y="1287"/>
                  </a:cubicBezTo>
                  <a:cubicBezTo>
                    <a:pt x="752" y="1465"/>
                    <a:pt x="790" y="1630"/>
                    <a:pt x="816" y="1809"/>
                  </a:cubicBezTo>
                  <a:lnTo>
                    <a:pt x="816" y="1936"/>
                  </a:lnTo>
                  <a:cubicBezTo>
                    <a:pt x="816" y="1974"/>
                    <a:pt x="816" y="2012"/>
                    <a:pt x="790" y="2051"/>
                  </a:cubicBezTo>
                  <a:lnTo>
                    <a:pt x="752" y="2140"/>
                  </a:lnTo>
                  <a:cubicBezTo>
                    <a:pt x="746" y="2148"/>
                    <a:pt x="741" y="2156"/>
                    <a:pt x="737" y="2162"/>
                  </a:cubicBezTo>
                  <a:lnTo>
                    <a:pt x="737" y="2162"/>
                  </a:lnTo>
                  <a:lnTo>
                    <a:pt x="701" y="2127"/>
                  </a:lnTo>
                  <a:cubicBezTo>
                    <a:pt x="638" y="2063"/>
                    <a:pt x="587" y="1974"/>
                    <a:pt x="561" y="1885"/>
                  </a:cubicBezTo>
                  <a:cubicBezTo>
                    <a:pt x="498" y="1719"/>
                    <a:pt x="447" y="1503"/>
                    <a:pt x="447" y="1312"/>
                  </a:cubicBezTo>
                  <a:lnTo>
                    <a:pt x="447" y="1019"/>
                  </a:lnTo>
                  <a:lnTo>
                    <a:pt x="438" y="827"/>
                  </a:lnTo>
                  <a:close/>
                  <a:moveTo>
                    <a:pt x="281" y="0"/>
                  </a:moveTo>
                  <a:cubicBezTo>
                    <a:pt x="256" y="13"/>
                    <a:pt x="179" y="77"/>
                    <a:pt x="116" y="153"/>
                  </a:cubicBezTo>
                  <a:lnTo>
                    <a:pt x="77" y="242"/>
                  </a:lnTo>
                  <a:cubicBezTo>
                    <a:pt x="65" y="281"/>
                    <a:pt x="52" y="344"/>
                    <a:pt x="26" y="395"/>
                  </a:cubicBezTo>
                  <a:cubicBezTo>
                    <a:pt x="14" y="497"/>
                    <a:pt x="1" y="599"/>
                    <a:pt x="1" y="714"/>
                  </a:cubicBezTo>
                  <a:cubicBezTo>
                    <a:pt x="1" y="828"/>
                    <a:pt x="1" y="917"/>
                    <a:pt x="14" y="1032"/>
                  </a:cubicBezTo>
                  <a:cubicBezTo>
                    <a:pt x="14" y="1146"/>
                    <a:pt x="52" y="1261"/>
                    <a:pt x="77" y="1350"/>
                  </a:cubicBezTo>
                  <a:cubicBezTo>
                    <a:pt x="154" y="1554"/>
                    <a:pt x="192" y="1770"/>
                    <a:pt x="256" y="1974"/>
                  </a:cubicBezTo>
                  <a:cubicBezTo>
                    <a:pt x="281" y="2089"/>
                    <a:pt x="319" y="2178"/>
                    <a:pt x="383" y="2292"/>
                  </a:cubicBezTo>
                  <a:cubicBezTo>
                    <a:pt x="408" y="2343"/>
                    <a:pt x="459" y="2407"/>
                    <a:pt x="523" y="2445"/>
                  </a:cubicBezTo>
                  <a:cubicBezTo>
                    <a:pt x="536" y="2445"/>
                    <a:pt x="574" y="2471"/>
                    <a:pt x="587" y="2483"/>
                  </a:cubicBezTo>
                  <a:cubicBezTo>
                    <a:pt x="625" y="2496"/>
                    <a:pt x="638" y="2509"/>
                    <a:pt x="663" y="2509"/>
                  </a:cubicBezTo>
                  <a:lnTo>
                    <a:pt x="765" y="2509"/>
                  </a:lnTo>
                  <a:cubicBezTo>
                    <a:pt x="790" y="2496"/>
                    <a:pt x="816" y="2496"/>
                    <a:pt x="841" y="2483"/>
                  </a:cubicBezTo>
                  <a:cubicBezTo>
                    <a:pt x="1032" y="2382"/>
                    <a:pt x="1071" y="2280"/>
                    <a:pt x="1134" y="2152"/>
                  </a:cubicBezTo>
                  <a:lnTo>
                    <a:pt x="1172" y="1961"/>
                  </a:lnTo>
                  <a:cubicBezTo>
                    <a:pt x="1198" y="1910"/>
                    <a:pt x="1198" y="1847"/>
                    <a:pt x="1198" y="1783"/>
                  </a:cubicBezTo>
                  <a:cubicBezTo>
                    <a:pt x="1198" y="1541"/>
                    <a:pt x="1147" y="1325"/>
                    <a:pt x="1083" y="1108"/>
                  </a:cubicBezTo>
                  <a:cubicBezTo>
                    <a:pt x="1032" y="905"/>
                    <a:pt x="956" y="701"/>
                    <a:pt x="829" y="523"/>
                  </a:cubicBezTo>
                  <a:cubicBezTo>
                    <a:pt x="765" y="433"/>
                    <a:pt x="701" y="344"/>
                    <a:pt x="638" y="268"/>
                  </a:cubicBezTo>
                  <a:lnTo>
                    <a:pt x="523" y="153"/>
                  </a:lnTo>
                  <a:cubicBezTo>
                    <a:pt x="510" y="141"/>
                    <a:pt x="472" y="128"/>
                    <a:pt x="459" y="115"/>
                  </a:cubicBezTo>
                  <a:lnTo>
                    <a:pt x="434" y="77"/>
                  </a:lnTo>
                  <a:lnTo>
                    <a:pt x="408" y="64"/>
                  </a:lnTo>
                  <a:cubicBezTo>
                    <a:pt x="396" y="13"/>
                    <a:pt x="319" y="0"/>
                    <a:pt x="281"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6"/>
            <p:cNvSpPr/>
            <p:nvPr/>
          </p:nvSpPr>
          <p:spPr>
            <a:xfrm>
              <a:off x="5596276" y="3853676"/>
              <a:ext cx="29651" cy="10376"/>
            </a:xfrm>
            <a:custGeom>
              <a:rect b="b" l="l" r="r" t="t"/>
              <a:pathLst>
                <a:path extrusionOk="0" h="281" w="803">
                  <a:moveTo>
                    <a:pt x="64" y="1"/>
                  </a:moveTo>
                  <a:cubicBezTo>
                    <a:pt x="26" y="1"/>
                    <a:pt x="0" y="64"/>
                    <a:pt x="39" y="90"/>
                  </a:cubicBezTo>
                  <a:cubicBezTo>
                    <a:pt x="197" y="185"/>
                    <a:pt x="436" y="281"/>
                    <a:pt x="636" y="281"/>
                  </a:cubicBezTo>
                  <a:cubicBezTo>
                    <a:pt x="676" y="281"/>
                    <a:pt x="715" y="277"/>
                    <a:pt x="752" y="268"/>
                  </a:cubicBezTo>
                  <a:cubicBezTo>
                    <a:pt x="803" y="268"/>
                    <a:pt x="803" y="204"/>
                    <a:pt x="764" y="192"/>
                  </a:cubicBezTo>
                  <a:cubicBezTo>
                    <a:pt x="663" y="141"/>
                    <a:pt x="535" y="128"/>
                    <a:pt x="408" y="77"/>
                  </a:cubicBezTo>
                  <a:cubicBezTo>
                    <a:pt x="293" y="39"/>
                    <a:pt x="179" y="1"/>
                    <a:pt x="64"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6"/>
            <p:cNvSpPr/>
            <p:nvPr/>
          </p:nvSpPr>
          <p:spPr>
            <a:xfrm>
              <a:off x="5602368" y="3840051"/>
              <a:ext cx="25294" cy="7090"/>
            </a:xfrm>
            <a:custGeom>
              <a:rect b="b" l="l" r="r" t="t"/>
              <a:pathLst>
                <a:path extrusionOk="0" h="192" w="685">
                  <a:moveTo>
                    <a:pt x="52" y="0"/>
                  </a:moveTo>
                  <a:cubicBezTo>
                    <a:pt x="26" y="0"/>
                    <a:pt x="1" y="13"/>
                    <a:pt x="26" y="26"/>
                  </a:cubicBezTo>
                  <a:cubicBezTo>
                    <a:pt x="128" y="90"/>
                    <a:pt x="217" y="128"/>
                    <a:pt x="332" y="153"/>
                  </a:cubicBezTo>
                  <a:cubicBezTo>
                    <a:pt x="398" y="178"/>
                    <a:pt x="474" y="192"/>
                    <a:pt x="547" y="192"/>
                  </a:cubicBezTo>
                  <a:cubicBezTo>
                    <a:pt x="588" y="192"/>
                    <a:pt x="627" y="188"/>
                    <a:pt x="663" y="179"/>
                  </a:cubicBezTo>
                  <a:cubicBezTo>
                    <a:pt x="663" y="180"/>
                    <a:pt x="663" y="181"/>
                    <a:pt x="664" y="181"/>
                  </a:cubicBezTo>
                  <a:cubicBezTo>
                    <a:pt x="668" y="181"/>
                    <a:pt x="684" y="139"/>
                    <a:pt x="650" y="128"/>
                  </a:cubicBezTo>
                  <a:cubicBezTo>
                    <a:pt x="574" y="77"/>
                    <a:pt x="498" y="77"/>
                    <a:pt x="408" y="64"/>
                  </a:cubicBezTo>
                  <a:cubicBezTo>
                    <a:pt x="281" y="51"/>
                    <a:pt x="179" y="13"/>
                    <a:pt x="52"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66"/>
            <p:cNvSpPr/>
            <p:nvPr/>
          </p:nvSpPr>
          <p:spPr>
            <a:xfrm>
              <a:off x="5608018" y="3828752"/>
              <a:ext cx="25441" cy="8567"/>
            </a:xfrm>
            <a:custGeom>
              <a:rect b="b" l="l" r="r" t="t"/>
              <a:pathLst>
                <a:path extrusionOk="0" h="232" w="689">
                  <a:moveTo>
                    <a:pt x="26" y="1"/>
                  </a:moveTo>
                  <a:cubicBezTo>
                    <a:pt x="1" y="1"/>
                    <a:pt x="1" y="14"/>
                    <a:pt x="1" y="39"/>
                  </a:cubicBezTo>
                  <a:cubicBezTo>
                    <a:pt x="116" y="177"/>
                    <a:pt x="386" y="232"/>
                    <a:pt x="578" y="232"/>
                  </a:cubicBezTo>
                  <a:cubicBezTo>
                    <a:pt x="599" y="232"/>
                    <a:pt x="619" y="231"/>
                    <a:pt x="637" y="230"/>
                  </a:cubicBezTo>
                  <a:cubicBezTo>
                    <a:pt x="676" y="205"/>
                    <a:pt x="688" y="166"/>
                    <a:pt x="663" y="141"/>
                  </a:cubicBezTo>
                  <a:cubicBezTo>
                    <a:pt x="561" y="77"/>
                    <a:pt x="446" y="65"/>
                    <a:pt x="345" y="52"/>
                  </a:cubicBezTo>
                  <a:cubicBezTo>
                    <a:pt x="230" y="39"/>
                    <a:pt x="128" y="1"/>
                    <a:pt x="26"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66"/>
            <p:cNvSpPr/>
            <p:nvPr/>
          </p:nvSpPr>
          <p:spPr>
            <a:xfrm>
              <a:off x="5616954" y="3817305"/>
              <a:ext cx="22598" cy="5871"/>
            </a:xfrm>
            <a:custGeom>
              <a:rect b="b" l="l" r="r" t="t"/>
              <a:pathLst>
                <a:path extrusionOk="0" h="159" w="612">
                  <a:moveTo>
                    <a:pt x="83" y="0"/>
                  </a:moveTo>
                  <a:cubicBezTo>
                    <a:pt x="60" y="0"/>
                    <a:pt x="37" y="2"/>
                    <a:pt x="13" y="5"/>
                  </a:cubicBezTo>
                  <a:cubicBezTo>
                    <a:pt x="1" y="5"/>
                    <a:pt x="1" y="43"/>
                    <a:pt x="13" y="43"/>
                  </a:cubicBezTo>
                  <a:cubicBezTo>
                    <a:pt x="103" y="69"/>
                    <a:pt x="192" y="94"/>
                    <a:pt x="294" y="107"/>
                  </a:cubicBezTo>
                  <a:cubicBezTo>
                    <a:pt x="383" y="133"/>
                    <a:pt x="485" y="158"/>
                    <a:pt x="574" y="158"/>
                  </a:cubicBezTo>
                  <a:cubicBezTo>
                    <a:pt x="612" y="133"/>
                    <a:pt x="612" y="94"/>
                    <a:pt x="574" y="94"/>
                  </a:cubicBezTo>
                  <a:cubicBezTo>
                    <a:pt x="459" y="56"/>
                    <a:pt x="370" y="43"/>
                    <a:pt x="255" y="31"/>
                  </a:cubicBezTo>
                  <a:cubicBezTo>
                    <a:pt x="199" y="12"/>
                    <a:pt x="143" y="0"/>
                    <a:pt x="8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6"/>
            <p:cNvSpPr/>
            <p:nvPr/>
          </p:nvSpPr>
          <p:spPr>
            <a:xfrm>
              <a:off x="5619797" y="3783150"/>
              <a:ext cx="25404" cy="10967"/>
            </a:xfrm>
            <a:custGeom>
              <a:rect b="b" l="l" r="r" t="t"/>
              <a:pathLst>
                <a:path extrusionOk="0" h="297" w="688">
                  <a:moveTo>
                    <a:pt x="38" y="1"/>
                  </a:moveTo>
                  <a:cubicBezTo>
                    <a:pt x="26" y="1"/>
                    <a:pt x="0" y="13"/>
                    <a:pt x="26" y="13"/>
                  </a:cubicBezTo>
                  <a:cubicBezTo>
                    <a:pt x="156" y="122"/>
                    <a:pt x="352" y="297"/>
                    <a:pt x="542" y="297"/>
                  </a:cubicBezTo>
                  <a:cubicBezTo>
                    <a:pt x="574" y="297"/>
                    <a:pt x="606" y="292"/>
                    <a:pt x="637" y="281"/>
                  </a:cubicBezTo>
                  <a:cubicBezTo>
                    <a:pt x="675" y="268"/>
                    <a:pt x="688" y="230"/>
                    <a:pt x="662" y="217"/>
                  </a:cubicBezTo>
                  <a:cubicBezTo>
                    <a:pt x="573" y="154"/>
                    <a:pt x="497" y="141"/>
                    <a:pt x="408" y="128"/>
                  </a:cubicBezTo>
                  <a:cubicBezTo>
                    <a:pt x="280" y="90"/>
                    <a:pt x="140" y="39"/>
                    <a:pt x="38"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6"/>
            <p:cNvSpPr/>
            <p:nvPr/>
          </p:nvSpPr>
          <p:spPr>
            <a:xfrm>
              <a:off x="5631539" y="3773771"/>
              <a:ext cx="23558" cy="8308"/>
            </a:xfrm>
            <a:custGeom>
              <a:rect b="b" l="l" r="r" t="t"/>
              <a:pathLst>
                <a:path extrusionOk="0" h="225" w="638">
                  <a:moveTo>
                    <a:pt x="26" y="0"/>
                  </a:moveTo>
                  <a:cubicBezTo>
                    <a:pt x="0" y="0"/>
                    <a:pt x="0" y="13"/>
                    <a:pt x="0" y="26"/>
                  </a:cubicBezTo>
                  <a:cubicBezTo>
                    <a:pt x="120" y="134"/>
                    <a:pt x="333" y="225"/>
                    <a:pt x="512" y="225"/>
                  </a:cubicBezTo>
                  <a:cubicBezTo>
                    <a:pt x="542" y="225"/>
                    <a:pt x="571" y="222"/>
                    <a:pt x="599" y="217"/>
                  </a:cubicBezTo>
                  <a:cubicBezTo>
                    <a:pt x="624" y="217"/>
                    <a:pt x="637" y="191"/>
                    <a:pt x="612" y="166"/>
                  </a:cubicBezTo>
                  <a:cubicBezTo>
                    <a:pt x="535" y="102"/>
                    <a:pt x="433" y="89"/>
                    <a:pt x="344" y="51"/>
                  </a:cubicBezTo>
                  <a:cubicBezTo>
                    <a:pt x="230" y="26"/>
                    <a:pt x="128" y="13"/>
                    <a:pt x="26"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6"/>
            <p:cNvSpPr/>
            <p:nvPr/>
          </p:nvSpPr>
          <p:spPr>
            <a:xfrm>
              <a:off x="5634973" y="3756305"/>
              <a:ext cx="24814" cy="11373"/>
            </a:xfrm>
            <a:custGeom>
              <a:rect b="b" l="l" r="r" t="t"/>
              <a:pathLst>
                <a:path extrusionOk="0" h="308" w="672">
                  <a:moveTo>
                    <a:pt x="74" y="0"/>
                  </a:moveTo>
                  <a:cubicBezTo>
                    <a:pt x="29" y="0"/>
                    <a:pt x="0" y="68"/>
                    <a:pt x="47" y="104"/>
                  </a:cubicBezTo>
                  <a:cubicBezTo>
                    <a:pt x="149" y="155"/>
                    <a:pt x="226" y="180"/>
                    <a:pt x="328" y="231"/>
                  </a:cubicBezTo>
                  <a:cubicBezTo>
                    <a:pt x="417" y="257"/>
                    <a:pt x="519" y="308"/>
                    <a:pt x="608" y="308"/>
                  </a:cubicBezTo>
                  <a:cubicBezTo>
                    <a:pt x="659" y="295"/>
                    <a:pt x="671" y="244"/>
                    <a:pt x="646" y="218"/>
                  </a:cubicBezTo>
                  <a:cubicBezTo>
                    <a:pt x="519" y="66"/>
                    <a:pt x="264" y="40"/>
                    <a:pt x="86" y="2"/>
                  </a:cubicBezTo>
                  <a:cubicBezTo>
                    <a:pt x="82" y="1"/>
                    <a:pt x="78" y="0"/>
                    <a:pt x="74"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66"/>
            <p:cNvSpPr/>
            <p:nvPr/>
          </p:nvSpPr>
          <p:spPr>
            <a:xfrm>
              <a:off x="5642801" y="3723442"/>
              <a:ext cx="24961" cy="9711"/>
            </a:xfrm>
            <a:custGeom>
              <a:rect b="b" l="l" r="r" t="t"/>
              <a:pathLst>
                <a:path extrusionOk="0" h="263" w="676">
                  <a:moveTo>
                    <a:pt x="39" y="1"/>
                  </a:moveTo>
                  <a:cubicBezTo>
                    <a:pt x="14" y="1"/>
                    <a:pt x="1" y="26"/>
                    <a:pt x="14" y="39"/>
                  </a:cubicBezTo>
                  <a:cubicBezTo>
                    <a:pt x="170" y="150"/>
                    <a:pt x="346" y="262"/>
                    <a:pt x="542" y="262"/>
                  </a:cubicBezTo>
                  <a:cubicBezTo>
                    <a:pt x="569" y="262"/>
                    <a:pt x="597" y="260"/>
                    <a:pt x="625" y="255"/>
                  </a:cubicBezTo>
                  <a:cubicBezTo>
                    <a:pt x="676" y="243"/>
                    <a:pt x="650" y="179"/>
                    <a:pt x="625" y="179"/>
                  </a:cubicBezTo>
                  <a:cubicBezTo>
                    <a:pt x="434" y="102"/>
                    <a:pt x="230" y="90"/>
                    <a:pt x="39"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66"/>
            <p:cNvSpPr/>
            <p:nvPr/>
          </p:nvSpPr>
          <p:spPr>
            <a:xfrm>
              <a:off x="5656907" y="3714654"/>
              <a:ext cx="18869" cy="6240"/>
            </a:xfrm>
            <a:custGeom>
              <a:rect b="b" l="l" r="r" t="t"/>
              <a:pathLst>
                <a:path extrusionOk="0" h="169" w="511">
                  <a:moveTo>
                    <a:pt x="72" y="1"/>
                  </a:moveTo>
                  <a:cubicBezTo>
                    <a:pt x="49" y="1"/>
                    <a:pt x="25" y="3"/>
                    <a:pt x="1" y="9"/>
                  </a:cubicBezTo>
                  <a:cubicBezTo>
                    <a:pt x="48" y="114"/>
                    <a:pt x="209" y="169"/>
                    <a:pt x="351" y="169"/>
                  </a:cubicBezTo>
                  <a:cubicBezTo>
                    <a:pt x="400" y="169"/>
                    <a:pt x="446" y="162"/>
                    <a:pt x="485" y="149"/>
                  </a:cubicBezTo>
                  <a:cubicBezTo>
                    <a:pt x="510" y="149"/>
                    <a:pt x="510" y="111"/>
                    <a:pt x="485" y="86"/>
                  </a:cubicBezTo>
                  <a:cubicBezTo>
                    <a:pt x="421" y="35"/>
                    <a:pt x="332" y="35"/>
                    <a:pt x="268" y="35"/>
                  </a:cubicBezTo>
                  <a:cubicBezTo>
                    <a:pt x="210" y="25"/>
                    <a:pt x="145" y="1"/>
                    <a:pt x="72"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66"/>
            <p:cNvSpPr/>
            <p:nvPr/>
          </p:nvSpPr>
          <p:spPr>
            <a:xfrm>
              <a:off x="5665843" y="3676436"/>
              <a:ext cx="22155" cy="9416"/>
            </a:xfrm>
            <a:custGeom>
              <a:rect b="b" l="l" r="r" t="t"/>
              <a:pathLst>
                <a:path extrusionOk="0" h="255" w="600">
                  <a:moveTo>
                    <a:pt x="14" y="0"/>
                  </a:moveTo>
                  <a:cubicBezTo>
                    <a:pt x="1" y="0"/>
                    <a:pt x="1" y="26"/>
                    <a:pt x="1" y="38"/>
                  </a:cubicBezTo>
                  <a:cubicBezTo>
                    <a:pt x="26" y="128"/>
                    <a:pt x="128" y="179"/>
                    <a:pt x="205" y="191"/>
                  </a:cubicBezTo>
                  <a:cubicBezTo>
                    <a:pt x="319" y="242"/>
                    <a:pt x="447" y="255"/>
                    <a:pt x="574" y="255"/>
                  </a:cubicBezTo>
                  <a:cubicBezTo>
                    <a:pt x="587" y="255"/>
                    <a:pt x="599" y="229"/>
                    <a:pt x="587" y="217"/>
                  </a:cubicBezTo>
                  <a:cubicBezTo>
                    <a:pt x="510" y="153"/>
                    <a:pt x="396" y="115"/>
                    <a:pt x="307" y="89"/>
                  </a:cubicBezTo>
                  <a:cubicBezTo>
                    <a:pt x="205" y="51"/>
                    <a:pt x="116" y="0"/>
                    <a:pt x="14"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66"/>
            <p:cNvSpPr/>
            <p:nvPr/>
          </p:nvSpPr>
          <p:spPr>
            <a:xfrm>
              <a:off x="5668501" y="3664546"/>
              <a:ext cx="21380" cy="8677"/>
            </a:xfrm>
            <a:custGeom>
              <a:rect b="b" l="l" r="r" t="t"/>
              <a:pathLst>
                <a:path extrusionOk="0" h="235" w="579">
                  <a:moveTo>
                    <a:pt x="110" y="0"/>
                  </a:moveTo>
                  <a:cubicBezTo>
                    <a:pt x="45" y="0"/>
                    <a:pt x="0" y="96"/>
                    <a:pt x="69" y="119"/>
                  </a:cubicBezTo>
                  <a:cubicBezTo>
                    <a:pt x="197" y="177"/>
                    <a:pt x="346" y="235"/>
                    <a:pt x="487" y="235"/>
                  </a:cubicBezTo>
                  <a:cubicBezTo>
                    <a:pt x="501" y="235"/>
                    <a:pt x="514" y="234"/>
                    <a:pt x="527" y="233"/>
                  </a:cubicBezTo>
                  <a:cubicBezTo>
                    <a:pt x="566" y="233"/>
                    <a:pt x="578" y="182"/>
                    <a:pt x="553" y="169"/>
                  </a:cubicBezTo>
                  <a:cubicBezTo>
                    <a:pt x="426" y="93"/>
                    <a:pt x="273" y="68"/>
                    <a:pt x="133" y="4"/>
                  </a:cubicBezTo>
                  <a:cubicBezTo>
                    <a:pt x="125" y="1"/>
                    <a:pt x="118" y="0"/>
                    <a:pt x="110"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6"/>
            <p:cNvSpPr/>
            <p:nvPr/>
          </p:nvSpPr>
          <p:spPr>
            <a:xfrm>
              <a:off x="5675738" y="3651512"/>
              <a:ext cx="20715" cy="7607"/>
            </a:xfrm>
            <a:custGeom>
              <a:rect b="b" l="l" r="r" t="t"/>
              <a:pathLst>
                <a:path extrusionOk="0" h="206" w="561">
                  <a:moveTo>
                    <a:pt x="13" y="0"/>
                  </a:moveTo>
                  <a:cubicBezTo>
                    <a:pt x="0" y="0"/>
                    <a:pt x="0" y="13"/>
                    <a:pt x="0" y="13"/>
                  </a:cubicBezTo>
                  <a:cubicBezTo>
                    <a:pt x="95" y="131"/>
                    <a:pt x="288" y="205"/>
                    <a:pt x="447" y="205"/>
                  </a:cubicBezTo>
                  <a:cubicBezTo>
                    <a:pt x="460" y="205"/>
                    <a:pt x="472" y="205"/>
                    <a:pt x="484" y="204"/>
                  </a:cubicBezTo>
                  <a:cubicBezTo>
                    <a:pt x="522" y="191"/>
                    <a:pt x="561" y="128"/>
                    <a:pt x="510" y="102"/>
                  </a:cubicBezTo>
                  <a:cubicBezTo>
                    <a:pt x="446" y="77"/>
                    <a:pt x="370" y="64"/>
                    <a:pt x="293" y="39"/>
                  </a:cubicBezTo>
                  <a:cubicBezTo>
                    <a:pt x="191" y="26"/>
                    <a:pt x="115" y="0"/>
                    <a:pt x="1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66"/>
            <p:cNvSpPr/>
            <p:nvPr/>
          </p:nvSpPr>
          <p:spPr>
            <a:xfrm>
              <a:off x="5680243" y="3634009"/>
              <a:ext cx="20900" cy="8714"/>
            </a:xfrm>
            <a:custGeom>
              <a:rect b="b" l="l" r="r" t="t"/>
              <a:pathLst>
                <a:path extrusionOk="0" h="236" w="566">
                  <a:moveTo>
                    <a:pt x="112" y="0"/>
                  </a:moveTo>
                  <a:cubicBezTo>
                    <a:pt x="36" y="0"/>
                    <a:pt x="0" y="122"/>
                    <a:pt x="82" y="169"/>
                  </a:cubicBezTo>
                  <a:cubicBezTo>
                    <a:pt x="173" y="205"/>
                    <a:pt x="284" y="235"/>
                    <a:pt x="391" y="235"/>
                  </a:cubicBezTo>
                  <a:cubicBezTo>
                    <a:pt x="434" y="235"/>
                    <a:pt x="475" y="231"/>
                    <a:pt x="515" y="220"/>
                  </a:cubicBezTo>
                  <a:cubicBezTo>
                    <a:pt x="566" y="194"/>
                    <a:pt x="566" y="131"/>
                    <a:pt x="528" y="118"/>
                  </a:cubicBezTo>
                  <a:cubicBezTo>
                    <a:pt x="413" y="41"/>
                    <a:pt x="260" y="41"/>
                    <a:pt x="133" y="3"/>
                  </a:cubicBezTo>
                  <a:cubicBezTo>
                    <a:pt x="126" y="1"/>
                    <a:pt x="119" y="0"/>
                    <a:pt x="112"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66"/>
            <p:cNvSpPr/>
            <p:nvPr/>
          </p:nvSpPr>
          <p:spPr>
            <a:xfrm>
              <a:off x="5676477" y="3594832"/>
              <a:ext cx="35042" cy="13367"/>
            </a:xfrm>
            <a:custGeom>
              <a:rect b="b" l="l" r="r" t="t"/>
              <a:pathLst>
                <a:path extrusionOk="0" h="362" w="949">
                  <a:moveTo>
                    <a:pt x="42" y="1"/>
                  </a:moveTo>
                  <a:cubicBezTo>
                    <a:pt x="20" y="1"/>
                    <a:pt x="0" y="40"/>
                    <a:pt x="31" y="71"/>
                  </a:cubicBezTo>
                  <a:cubicBezTo>
                    <a:pt x="206" y="235"/>
                    <a:pt x="513" y="362"/>
                    <a:pt x="782" y="362"/>
                  </a:cubicBezTo>
                  <a:cubicBezTo>
                    <a:pt x="826" y="362"/>
                    <a:pt x="869" y="358"/>
                    <a:pt x="910" y="351"/>
                  </a:cubicBezTo>
                  <a:cubicBezTo>
                    <a:pt x="948" y="326"/>
                    <a:pt x="935" y="275"/>
                    <a:pt x="910" y="262"/>
                  </a:cubicBezTo>
                  <a:cubicBezTo>
                    <a:pt x="783" y="211"/>
                    <a:pt x="630" y="173"/>
                    <a:pt x="502" y="147"/>
                  </a:cubicBezTo>
                  <a:cubicBezTo>
                    <a:pt x="350" y="109"/>
                    <a:pt x="210" y="46"/>
                    <a:pt x="57" y="7"/>
                  </a:cubicBezTo>
                  <a:cubicBezTo>
                    <a:pt x="52" y="3"/>
                    <a:pt x="47" y="1"/>
                    <a:pt x="42"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66"/>
            <p:cNvSpPr/>
            <p:nvPr/>
          </p:nvSpPr>
          <p:spPr>
            <a:xfrm>
              <a:off x="5690139" y="3579914"/>
              <a:ext cx="25478" cy="11041"/>
            </a:xfrm>
            <a:custGeom>
              <a:rect b="b" l="l" r="r" t="t"/>
              <a:pathLst>
                <a:path extrusionOk="0" h="299" w="690">
                  <a:moveTo>
                    <a:pt x="101" y="1"/>
                  </a:moveTo>
                  <a:cubicBezTo>
                    <a:pt x="36" y="1"/>
                    <a:pt x="1" y="120"/>
                    <a:pt x="94" y="131"/>
                  </a:cubicBezTo>
                  <a:cubicBezTo>
                    <a:pt x="251" y="192"/>
                    <a:pt x="431" y="298"/>
                    <a:pt x="612" y="298"/>
                  </a:cubicBezTo>
                  <a:cubicBezTo>
                    <a:pt x="622" y="298"/>
                    <a:pt x="632" y="297"/>
                    <a:pt x="642" y="297"/>
                  </a:cubicBezTo>
                  <a:cubicBezTo>
                    <a:pt x="645" y="298"/>
                    <a:pt x="647" y="299"/>
                    <a:pt x="650" y="299"/>
                  </a:cubicBezTo>
                  <a:cubicBezTo>
                    <a:pt x="672" y="299"/>
                    <a:pt x="690" y="257"/>
                    <a:pt x="667" y="246"/>
                  </a:cubicBezTo>
                  <a:cubicBezTo>
                    <a:pt x="514" y="119"/>
                    <a:pt x="298" y="68"/>
                    <a:pt x="120" y="4"/>
                  </a:cubicBezTo>
                  <a:cubicBezTo>
                    <a:pt x="113" y="2"/>
                    <a:pt x="107" y="1"/>
                    <a:pt x="101"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66"/>
            <p:cNvSpPr/>
            <p:nvPr/>
          </p:nvSpPr>
          <p:spPr>
            <a:xfrm>
              <a:off x="5706756" y="3546202"/>
              <a:ext cx="20715" cy="9010"/>
            </a:xfrm>
            <a:custGeom>
              <a:rect b="b" l="l" r="r" t="t"/>
              <a:pathLst>
                <a:path extrusionOk="0" h="244" w="561">
                  <a:moveTo>
                    <a:pt x="26" y="0"/>
                  </a:moveTo>
                  <a:cubicBezTo>
                    <a:pt x="26" y="0"/>
                    <a:pt x="1" y="0"/>
                    <a:pt x="26" y="13"/>
                  </a:cubicBezTo>
                  <a:cubicBezTo>
                    <a:pt x="147" y="134"/>
                    <a:pt x="302" y="243"/>
                    <a:pt x="470" y="243"/>
                  </a:cubicBezTo>
                  <a:cubicBezTo>
                    <a:pt x="479" y="243"/>
                    <a:pt x="488" y="243"/>
                    <a:pt x="497" y="242"/>
                  </a:cubicBezTo>
                  <a:cubicBezTo>
                    <a:pt x="548" y="217"/>
                    <a:pt x="561" y="153"/>
                    <a:pt x="510" y="140"/>
                  </a:cubicBezTo>
                  <a:cubicBezTo>
                    <a:pt x="370" y="64"/>
                    <a:pt x="179" y="26"/>
                    <a:pt x="26"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66"/>
            <p:cNvSpPr/>
            <p:nvPr/>
          </p:nvSpPr>
          <p:spPr>
            <a:xfrm>
              <a:off x="5699888" y="3525930"/>
              <a:ext cx="29023" cy="12591"/>
            </a:xfrm>
            <a:custGeom>
              <a:rect b="b" l="l" r="r" t="t"/>
              <a:pathLst>
                <a:path extrusionOk="0" h="341" w="786">
                  <a:moveTo>
                    <a:pt x="109" y="0"/>
                  </a:moveTo>
                  <a:cubicBezTo>
                    <a:pt x="51" y="0"/>
                    <a:pt x="0" y="69"/>
                    <a:pt x="59" y="116"/>
                  </a:cubicBezTo>
                  <a:cubicBezTo>
                    <a:pt x="194" y="220"/>
                    <a:pt x="413" y="340"/>
                    <a:pt x="607" y="340"/>
                  </a:cubicBezTo>
                  <a:cubicBezTo>
                    <a:pt x="651" y="340"/>
                    <a:pt x="694" y="334"/>
                    <a:pt x="734" y="320"/>
                  </a:cubicBezTo>
                  <a:cubicBezTo>
                    <a:pt x="785" y="307"/>
                    <a:pt x="760" y="244"/>
                    <a:pt x="734" y="218"/>
                  </a:cubicBezTo>
                  <a:cubicBezTo>
                    <a:pt x="658" y="154"/>
                    <a:pt x="556" y="129"/>
                    <a:pt x="467" y="116"/>
                  </a:cubicBezTo>
                  <a:cubicBezTo>
                    <a:pt x="352" y="78"/>
                    <a:pt x="250" y="40"/>
                    <a:pt x="123" y="2"/>
                  </a:cubicBezTo>
                  <a:cubicBezTo>
                    <a:pt x="118" y="1"/>
                    <a:pt x="113" y="0"/>
                    <a:pt x="109"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66"/>
            <p:cNvSpPr/>
            <p:nvPr/>
          </p:nvSpPr>
          <p:spPr>
            <a:xfrm>
              <a:off x="5709008" y="3511714"/>
              <a:ext cx="19903" cy="8825"/>
            </a:xfrm>
            <a:custGeom>
              <a:rect b="b" l="l" r="r" t="t"/>
              <a:pathLst>
                <a:path extrusionOk="0" h="239" w="539">
                  <a:moveTo>
                    <a:pt x="130" y="1"/>
                  </a:moveTo>
                  <a:cubicBezTo>
                    <a:pt x="54" y="1"/>
                    <a:pt x="1" y="97"/>
                    <a:pt x="93" y="132"/>
                  </a:cubicBezTo>
                  <a:cubicBezTo>
                    <a:pt x="180" y="176"/>
                    <a:pt x="325" y="239"/>
                    <a:pt x="445" y="239"/>
                  </a:cubicBezTo>
                  <a:cubicBezTo>
                    <a:pt x="464" y="239"/>
                    <a:pt x="483" y="237"/>
                    <a:pt x="500" y="234"/>
                  </a:cubicBezTo>
                  <a:cubicBezTo>
                    <a:pt x="513" y="234"/>
                    <a:pt x="538" y="196"/>
                    <a:pt x="513" y="170"/>
                  </a:cubicBezTo>
                  <a:cubicBezTo>
                    <a:pt x="475" y="119"/>
                    <a:pt x="424" y="106"/>
                    <a:pt x="360" y="94"/>
                  </a:cubicBezTo>
                  <a:cubicBezTo>
                    <a:pt x="284" y="68"/>
                    <a:pt x="220" y="56"/>
                    <a:pt x="156" y="5"/>
                  </a:cubicBezTo>
                  <a:cubicBezTo>
                    <a:pt x="147" y="2"/>
                    <a:pt x="139" y="1"/>
                    <a:pt x="130"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5" name="Google Shape;2045;p66"/>
          <p:cNvGrpSpPr/>
          <p:nvPr/>
        </p:nvGrpSpPr>
        <p:grpSpPr>
          <a:xfrm>
            <a:off x="4748685" y="1705238"/>
            <a:ext cx="1113296" cy="1035966"/>
            <a:chOff x="4511562" y="1577395"/>
            <a:chExt cx="419431" cy="390297"/>
          </a:xfrm>
        </p:grpSpPr>
        <p:sp>
          <p:nvSpPr>
            <p:cNvPr id="2046" name="Google Shape;2046;p66"/>
            <p:cNvSpPr/>
            <p:nvPr/>
          </p:nvSpPr>
          <p:spPr>
            <a:xfrm>
              <a:off x="4568464" y="1617200"/>
              <a:ext cx="264752" cy="161288"/>
            </a:xfrm>
            <a:custGeom>
              <a:rect b="b" l="l" r="r" t="t"/>
              <a:pathLst>
                <a:path extrusionOk="0" h="4368" w="7170">
                  <a:moveTo>
                    <a:pt x="2852" y="364"/>
                  </a:moveTo>
                  <a:cubicBezTo>
                    <a:pt x="2860" y="364"/>
                    <a:pt x="2869" y="365"/>
                    <a:pt x="2878" y="366"/>
                  </a:cubicBezTo>
                  <a:lnTo>
                    <a:pt x="2929" y="366"/>
                  </a:lnTo>
                  <a:cubicBezTo>
                    <a:pt x="2980" y="366"/>
                    <a:pt x="3031" y="378"/>
                    <a:pt x="3069" y="404"/>
                  </a:cubicBezTo>
                  <a:cubicBezTo>
                    <a:pt x="3120" y="404"/>
                    <a:pt x="3133" y="417"/>
                    <a:pt x="3107" y="429"/>
                  </a:cubicBezTo>
                  <a:cubicBezTo>
                    <a:pt x="3107" y="480"/>
                    <a:pt x="2993" y="531"/>
                    <a:pt x="2942" y="544"/>
                  </a:cubicBezTo>
                  <a:cubicBezTo>
                    <a:pt x="2897" y="559"/>
                    <a:pt x="2856" y="565"/>
                    <a:pt x="2818" y="565"/>
                  </a:cubicBezTo>
                  <a:cubicBezTo>
                    <a:pt x="2791" y="565"/>
                    <a:pt x="2764" y="562"/>
                    <a:pt x="2738" y="557"/>
                  </a:cubicBezTo>
                  <a:cubicBezTo>
                    <a:pt x="2714" y="438"/>
                    <a:pt x="2745" y="364"/>
                    <a:pt x="2852" y="364"/>
                  </a:cubicBezTo>
                  <a:close/>
                  <a:moveTo>
                    <a:pt x="1401" y="888"/>
                  </a:moveTo>
                  <a:cubicBezTo>
                    <a:pt x="1716" y="1092"/>
                    <a:pt x="2052" y="1255"/>
                    <a:pt x="2403" y="1255"/>
                  </a:cubicBezTo>
                  <a:cubicBezTo>
                    <a:pt x="2534" y="1255"/>
                    <a:pt x="2667" y="1232"/>
                    <a:pt x="2802" y="1181"/>
                  </a:cubicBezTo>
                  <a:cubicBezTo>
                    <a:pt x="2827" y="1448"/>
                    <a:pt x="2814" y="1741"/>
                    <a:pt x="2865" y="1995"/>
                  </a:cubicBezTo>
                  <a:cubicBezTo>
                    <a:pt x="2496" y="1970"/>
                    <a:pt x="2127" y="1843"/>
                    <a:pt x="1796" y="1652"/>
                  </a:cubicBezTo>
                  <a:cubicBezTo>
                    <a:pt x="1955" y="1618"/>
                    <a:pt x="2104" y="1573"/>
                    <a:pt x="2252" y="1573"/>
                  </a:cubicBezTo>
                  <a:cubicBezTo>
                    <a:pt x="2270" y="1573"/>
                    <a:pt x="2287" y="1574"/>
                    <a:pt x="2305" y="1575"/>
                  </a:cubicBezTo>
                  <a:cubicBezTo>
                    <a:pt x="2356" y="1575"/>
                    <a:pt x="2356" y="1499"/>
                    <a:pt x="2305" y="1499"/>
                  </a:cubicBezTo>
                  <a:cubicBezTo>
                    <a:pt x="1910" y="1461"/>
                    <a:pt x="1630" y="1193"/>
                    <a:pt x="1401" y="888"/>
                  </a:cubicBezTo>
                  <a:close/>
                  <a:moveTo>
                    <a:pt x="3133" y="544"/>
                  </a:moveTo>
                  <a:cubicBezTo>
                    <a:pt x="3234" y="748"/>
                    <a:pt x="3324" y="939"/>
                    <a:pt x="3387" y="1142"/>
                  </a:cubicBezTo>
                  <a:cubicBezTo>
                    <a:pt x="3387" y="1168"/>
                    <a:pt x="3387" y="1168"/>
                    <a:pt x="3413" y="1181"/>
                  </a:cubicBezTo>
                  <a:cubicBezTo>
                    <a:pt x="3489" y="1397"/>
                    <a:pt x="3515" y="1639"/>
                    <a:pt x="3540" y="1894"/>
                  </a:cubicBezTo>
                  <a:cubicBezTo>
                    <a:pt x="3324" y="1957"/>
                    <a:pt x="3120" y="1995"/>
                    <a:pt x="2929" y="1995"/>
                  </a:cubicBezTo>
                  <a:lnTo>
                    <a:pt x="2929" y="1970"/>
                  </a:lnTo>
                  <a:cubicBezTo>
                    <a:pt x="2942" y="1703"/>
                    <a:pt x="2916" y="1435"/>
                    <a:pt x="2903" y="1168"/>
                  </a:cubicBezTo>
                  <a:cubicBezTo>
                    <a:pt x="2865" y="1002"/>
                    <a:pt x="2852" y="849"/>
                    <a:pt x="2776" y="684"/>
                  </a:cubicBezTo>
                  <a:lnTo>
                    <a:pt x="2776" y="671"/>
                  </a:lnTo>
                  <a:cubicBezTo>
                    <a:pt x="2903" y="671"/>
                    <a:pt x="3031" y="633"/>
                    <a:pt x="3133" y="544"/>
                  </a:cubicBezTo>
                  <a:close/>
                  <a:moveTo>
                    <a:pt x="5570" y="144"/>
                  </a:moveTo>
                  <a:cubicBezTo>
                    <a:pt x="5673" y="144"/>
                    <a:pt x="5777" y="154"/>
                    <a:pt x="5883" y="175"/>
                  </a:cubicBezTo>
                  <a:cubicBezTo>
                    <a:pt x="5526" y="302"/>
                    <a:pt x="5183" y="506"/>
                    <a:pt x="4903" y="748"/>
                  </a:cubicBezTo>
                  <a:cubicBezTo>
                    <a:pt x="4712" y="913"/>
                    <a:pt x="4533" y="1079"/>
                    <a:pt x="4393" y="1270"/>
                  </a:cubicBezTo>
                  <a:cubicBezTo>
                    <a:pt x="4304" y="1422"/>
                    <a:pt x="4126" y="1588"/>
                    <a:pt x="4240" y="1766"/>
                  </a:cubicBezTo>
                  <a:cubicBezTo>
                    <a:pt x="4279" y="1843"/>
                    <a:pt x="4380" y="1894"/>
                    <a:pt x="4444" y="1957"/>
                  </a:cubicBezTo>
                  <a:cubicBezTo>
                    <a:pt x="4533" y="2034"/>
                    <a:pt x="4635" y="2123"/>
                    <a:pt x="4712" y="2212"/>
                  </a:cubicBezTo>
                  <a:cubicBezTo>
                    <a:pt x="4890" y="2403"/>
                    <a:pt x="5030" y="2607"/>
                    <a:pt x="5157" y="2836"/>
                  </a:cubicBezTo>
                  <a:cubicBezTo>
                    <a:pt x="5335" y="3154"/>
                    <a:pt x="5463" y="3498"/>
                    <a:pt x="5514" y="3855"/>
                  </a:cubicBezTo>
                  <a:cubicBezTo>
                    <a:pt x="5386" y="3536"/>
                    <a:pt x="5221" y="3231"/>
                    <a:pt x="5017" y="2963"/>
                  </a:cubicBezTo>
                  <a:cubicBezTo>
                    <a:pt x="4877" y="2772"/>
                    <a:pt x="4699" y="2607"/>
                    <a:pt x="4521" y="2467"/>
                  </a:cubicBezTo>
                  <a:cubicBezTo>
                    <a:pt x="4342" y="2339"/>
                    <a:pt x="4100" y="2174"/>
                    <a:pt x="3897" y="2148"/>
                  </a:cubicBezTo>
                  <a:cubicBezTo>
                    <a:pt x="3882" y="2147"/>
                    <a:pt x="3869" y="2146"/>
                    <a:pt x="3856" y="2146"/>
                  </a:cubicBezTo>
                  <a:cubicBezTo>
                    <a:pt x="3768" y="2146"/>
                    <a:pt x="3720" y="2183"/>
                    <a:pt x="3642" y="2250"/>
                  </a:cubicBezTo>
                  <a:cubicBezTo>
                    <a:pt x="3515" y="2327"/>
                    <a:pt x="3387" y="2377"/>
                    <a:pt x="3260" y="2416"/>
                  </a:cubicBezTo>
                  <a:cubicBezTo>
                    <a:pt x="3097" y="2468"/>
                    <a:pt x="2920" y="2494"/>
                    <a:pt x="2743" y="2494"/>
                  </a:cubicBezTo>
                  <a:cubicBezTo>
                    <a:pt x="2617" y="2494"/>
                    <a:pt x="2491" y="2480"/>
                    <a:pt x="2369" y="2454"/>
                  </a:cubicBezTo>
                  <a:cubicBezTo>
                    <a:pt x="1872" y="2327"/>
                    <a:pt x="1477" y="1957"/>
                    <a:pt x="1286" y="1499"/>
                  </a:cubicBezTo>
                  <a:lnTo>
                    <a:pt x="1286" y="1499"/>
                  </a:lnTo>
                  <a:cubicBezTo>
                    <a:pt x="1772" y="1835"/>
                    <a:pt x="2348" y="2117"/>
                    <a:pt x="2932" y="2117"/>
                  </a:cubicBezTo>
                  <a:cubicBezTo>
                    <a:pt x="3143" y="2117"/>
                    <a:pt x="3356" y="2080"/>
                    <a:pt x="3566" y="1995"/>
                  </a:cubicBezTo>
                  <a:cubicBezTo>
                    <a:pt x="3575" y="1999"/>
                    <a:pt x="3584" y="2000"/>
                    <a:pt x="3592" y="2000"/>
                  </a:cubicBezTo>
                  <a:cubicBezTo>
                    <a:pt x="3615" y="2000"/>
                    <a:pt x="3629" y="1986"/>
                    <a:pt x="3629" y="1957"/>
                  </a:cubicBezTo>
                  <a:cubicBezTo>
                    <a:pt x="3629" y="1957"/>
                    <a:pt x="3642" y="1957"/>
                    <a:pt x="3642" y="1945"/>
                  </a:cubicBezTo>
                  <a:cubicBezTo>
                    <a:pt x="3693" y="1932"/>
                    <a:pt x="3667" y="1868"/>
                    <a:pt x="3629" y="1868"/>
                  </a:cubicBezTo>
                  <a:cubicBezTo>
                    <a:pt x="3616" y="1639"/>
                    <a:pt x="3578" y="1422"/>
                    <a:pt x="3515" y="1193"/>
                  </a:cubicBezTo>
                  <a:cubicBezTo>
                    <a:pt x="4088" y="698"/>
                    <a:pt x="4791" y="144"/>
                    <a:pt x="5570" y="144"/>
                  </a:cubicBezTo>
                  <a:close/>
                  <a:moveTo>
                    <a:pt x="5558" y="0"/>
                  </a:moveTo>
                  <a:cubicBezTo>
                    <a:pt x="4769" y="0"/>
                    <a:pt x="4064" y="548"/>
                    <a:pt x="3476" y="1053"/>
                  </a:cubicBezTo>
                  <a:cubicBezTo>
                    <a:pt x="3413" y="849"/>
                    <a:pt x="3311" y="658"/>
                    <a:pt x="3184" y="493"/>
                  </a:cubicBezTo>
                  <a:cubicBezTo>
                    <a:pt x="3260" y="404"/>
                    <a:pt x="3222" y="340"/>
                    <a:pt x="3107" y="289"/>
                  </a:cubicBezTo>
                  <a:cubicBezTo>
                    <a:pt x="3041" y="269"/>
                    <a:pt x="2969" y="255"/>
                    <a:pt x="2898" y="255"/>
                  </a:cubicBezTo>
                  <a:cubicBezTo>
                    <a:pt x="2793" y="255"/>
                    <a:pt x="2692" y="287"/>
                    <a:pt x="2623" y="378"/>
                  </a:cubicBezTo>
                  <a:cubicBezTo>
                    <a:pt x="2547" y="493"/>
                    <a:pt x="2585" y="620"/>
                    <a:pt x="2674" y="684"/>
                  </a:cubicBezTo>
                  <a:cubicBezTo>
                    <a:pt x="2738" y="811"/>
                    <a:pt x="2776" y="939"/>
                    <a:pt x="2789" y="1066"/>
                  </a:cubicBezTo>
                  <a:cubicBezTo>
                    <a:pt x="2655" y="1121"/>
                    <a:pt x="2523" y="1144"/>
                    <a:pt x="2393" y="1144"/>
                  </a:cubicBezTo>
                  <a:cubicBezTo>
                    <a:pt x="1979" y="1144"/>
                    <a:pt x="1587" y="904"/>
                    <a:pt x="1248" y="671"/>
                  </a:cubicBezTo>
                  <a:cubicBezTo>
                    <a:pt x="1240" y="663"/>
                    <a:pt x="1230" y="659"/>
                    <a:pt x="1221" y="659"/>
                  </a:cubicBezTo>
                  <a:cubicBezTo>
                    <a:pt x="1187" y="659"/>
                    <a:pt x="1154" y="705"/>
                    <a:pt x="1184" y="735"/>
                  </a:cubicBezTo>
                  <a:cubicBezTo>
                    <a:pt x="1401" y="1053"/>
                    <a:pt x="1656" y="1372"/>
                    <a:pt x="2025" y="1512"/>
                  </a:cubicBezTo>
                  <a:cubicBezTo>
                    <a:pt x="1948" y="1524"/>
                    <a:pt x="1859" y="1563"/>
                    <a:pt x="1796" y="1626"/>
                  </a:cubicBezTo>
                  <a:cubicBezTo>
                    <a:pt x="1796" y="1626"/>
                    <a:pt x="1783" y="1639"/>
                    <a:pt x="1783" y="1652"/>
                  </a:cubicBezTo>
                  <a:cubicBezTo>
                    <a:pt x="1579" y="1537"/>
                    <a:pt x="1388" y="1410"/>
                    <a:pt x="1210" y="1270"/>
                  </a:cubicBezTo>
                  <a:cubicBezTo>
                    <a:pt x="1200" y="1265"/>
                    <a:pt x="1190" y="1263"/>
                    <a:pt x="1181" y="1263"/>
                  </a:cubicBezTo>
                  <a:cubicBezTo>
                    <a:pt x="1138" y="1263"/>
                    <a:pt x="1100" y="1302"/>
                    <a:pt x="1121" y="1333"/>
                  </a:cubicBezTo>
                  <a:cubicBezTo>
                    <a:pt x="1223" y="1715"/>
                    <a:pt x="1452" y="2034"/>
                    <a:pt x="1757" y="2263"/>
                  </a:cubicBezTo>
                  <a:cubicBezTo>
                    <a:pt x="1701" y="2247"/>
                    <a:pt x="1643" y="2240"/>
                    <a:pt x="1583" y="2240"/>
                  </a:cubicBezTo>
                  <a:cubicBezTo>
                    <a:pt x="1268" y="2240"/>
                    <a:pt x="922" y="2444"/>
                    <a:pt x="675" y="2594"/>
                  </a:cubicBezTo>
                  <a:cubicBezTo>
                    <a:pt x="497" y="2696"/>
                    <a:pt x="369" y="2810"/>
                    <a:pt x="268" y="2976"/>
                  </a:cubicBezTo>
                  <a:cubicBezTo>
                    <a:pt x="178" y="3154"/>
                    <a:pt x="38" y="3358"/>
                    <a:pt x="0" y="3549"/>
                  </a:cubicBezTo>
                  <a:cubicBezTo>
                    <a:pt x="0" y="3567"/>
                    <a:pt x="25" y="3591"/>
                    <a:pt x="44" y="3591"/>
                  </a:cubicBezTo>
                  <a:cubicBezTo>
                    <a:pt x="53" y="3591"/>
                    <a:pt x="60" y="3586"/>
                    <a:pt x="64" y="3574"/>
                  </a:cubicBezTo>
                  <a:cubicBezTo>
                    <a:pt x="229" y="3256"/>
                    <a:pt x="433" y="2925"/>
                    <a:pt x="751" y="2734"/>
                  </a:cubicBezTo>
                  <a:cubicBezTo>
                    <a:pt x="904" y="2645"/>
                    <a:pt x="1083" y="2556"/>
                    <a:pt x="1235" y="2479"/>
                  </a:cubicBezTo>
                  <a:cubicBezTo>
                    <a:pt x="1439" y="2403"/>
                    <a:pt x="1617" y="2365"/>
                    <a:pt x="1821" y="2327"/>
                  </a:cubicBezTo>
                  <a:cubicBezTo>
                    <a:pt x="1821" y="2327"/>
                    <a:pt x="1834" y="2327"/>
                    <a:pt x="1834" y="2301"/>
                  </a:cubicBezTo>
                  <a:cubicBezTo>
                    <a:pt x="2115" y="2489"/>
                    <a:pt x="2445" y="2590"/>
                    <a:pt x="2787" y="2590"/>
                  </a:cubicBezTo>
                  <a:cubicBezTo>
                    <a:pt x="3002" y="2590"/>
                    <a:pt x="3222" y="2550"/>
                    <a:pt x="3438" y="2467"/>
                  </a:cubicBezTo>
                  <a:cubicBezTo>
                    <a:pt x="3553" y="2416"/>
                    <a:pt x="3667" y="2327"/>
                    <a:pt x="3769" y="2276"/>
                  </a:cubicBezTo>
                  <a:cubicBezTo>
                    <a:pt x="3798" y="2266"/>
                    <a:pt x="3827" y="2262"/>
                    <a:pt x="3856" y="2262"/>
                  </a:cubicBezTo>
                  <a:cubicBezTo>
                    <a:pt x="3983" y="2262"/>
                    <a:pt x="4111" y="2341"/>
                    <a:pt x="4215" y="2403"/>
                  </a:cubicBezTo>
                  <a:cubicBezTo>
                    <a:pt x="4444" y="2530"/>
                    <a:pt x="4648" y="2683"/>
                    <a:pt x="4813" y="2874"/>
                  </a:cubicBezTo>
                  <a:cubicBezTo>
                    <a:pt x="5170" y="3294"/>
                    <a:pt x="5412" y="3804"/>
                    <a:pt x="5552" y="4326"/>
                  </a:cubicBezTo>
                  <a:cubicBezTo>
                    <a:pt x="5563" y="4354"/>
                    <a:pt x="5588" y="4367"/>
                    <a:pt x="5611" y="4367"/>
                  </a:cubicBezTo>
                  <a:cubicBezTo>
                    <a:pt x="5640" y="4367"/>
                    <a:pt x="5667" y="4348"/>
                    <a:pt x="5667" y="4313"/>
                  </a:cubicBezTo>
                  <a:cubicBezTo>
                    <a:pt x="5654" y="3447"/>
                    <a:pt x="5297" y="2619"/>
                    <a:pt x="4699" y="2034"/>
                  </a:cubicBezTo>
                  <a:cubicBezTo>
                    <a:pt x="4622" y="1957"/>
                    <a:pt x="4533" y="1894"/>
                    <a:pt x="4457" y="1830"/>
                  </a:cubicBezTo>
                  <a:cubicBezTo>
                    <a:pt x="4380" y="1766"/>
                    <a:pt x="4368" y="1766"/>
                    <a:pt x="4342" y="1652"/>
                  </a:cubicBezTo>
                  <a:cubicBezTo>
                    <a:pt x="4330" y="1537"/>
                    <a:pt x="4368" y="1512"/>
                    <a:pt x="4431" y="1435"/>
                  </a:cubicBezTo>
                  <a:cubicBezTo>
                    <a:pt x="4457" y="1384"/>
                    <a:pt x="4495" y="1333"/>
                    <a:pt x="4533" y="1282"/>
                  </a:cubicBezTo>
                  <a:cubicBezTo>
                    <a:pt x="4533" y="1308"/>
                    <a:pt x="4559" y="1308"/>
                    <a:pt x="4571" y="1308"/>
                  </a:cubicBezTo>
                  <a:cubicBezTo>
                    <a:pt x="4941" y="1066"/>
                    <a:pt x="5348" y="900"/>
                    <a:pt x="5768" y="799"/>
                  </a:cubicBezTo>
                  <a:cubicBezTo>
                    <a:pt x="5985" y="735"/>
                    <a:pt x="6214" y="697"/>
                    <a:pt x="6443" y="697"/>
                  </a:cubicBezTo>
                  <a:cubicBezTo>
                    <a:pt x="6558" y="697"/>
                    <a:pt x="6672" y="697"/>
                    <a:pt x="6787" y="709"/>
                  </a:cubicBezTo>
                  <a:cubicBezTo>
                    <a:pt x="6889" y="735"/>
                    <a:pt x="6978" y="773"/>
                    <a:pt x="7080" y="799"/>
                  </a:cubicBezTo>
                  <a:cubicBezTo>
                    <a:pt x="7131" y="786"/>
                    <a:pt x="7169" y="735"/>
                    <a:pt x="7131" y="697"/>
                  </a:cubicBezTo>
                  <a:cubicBezTo>
                    <a:pt x="7004" y="557"/>
                    <a:pt x="6749" y="569"/>
                    <a:pt x="6596" y="557"/>
                  </a:cubicBezTo>
                  <a:cubicBezTo>
                    <a:pt x="6341" y="557"/>
                    <a:pt x="6099" y="569"/>
                    <a:pt x="5858" y="633"/>
                  </a:cubicBezTo>
                  <a:cubicBezTo>
                    <a:pt x="5616" y="697"/>
                    <a:pt x="5399" y="799"/>
                    <a:pt x="5157" y="888"/>
                  </a:cubicBezTo>
                  <a:cubicBezTo>
                    <a:pt x="5004" y="951"/>
                    <a:pt x="4826" y="1015"/>
                    <a:pt x="4686" y="1130"/>
                  </a:cubicBezTo>
                  <a:cubicBezTo>
                    <a:pt x="4750" y="1053"/>
                    <a:pt x="4826" y="977"/>
                    <a:pt x="4903" y="913"/>
                  </a:cubicBezTo>
                  <a:cubicBezTo>
                    <a:pt x="5259" y="595"/>
                    <a:pt x="5679" y="353"/>
                    <a:pt x="6125" y="226"/>
                  </a:cubicBezTo>
                  <a:cubicBezTo>
                    <a:pt x="6189" y="213"/>
                    <a:pt x="6189" y="111"/>
                    <a:pt x="6125" y="98"/>
                  </a:cubicBezTo>
                  <a:cubicBezTo>
                    <a:pt x="5932" y="30"/>
                    <a:pt x="5742" y="0"/>
                    <a:pt x="5558"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66"/>
            <p:cNvSpPr/>
            <p:nvPr/>
          </p:nvSpPr>
          <p:spPr>
            <a:xfrm>
              <a:off x="4511562" y="1577395"/>
              <a:ext cx="419431" cy="390297"/>
            </a:xfrm>
            <a:custGeom>
              <a:rect b="b" l="l" r="r" t="t"/>
              <a:pathLst>
                <a:path extrusionOk="0" h="10570" w="11359">
                  <a:moveTo>
                    <a:pt x="6677" y="189"/>
                  </a:moveTo>
                  <a:cubicBezTo>
                    <a:pt x="6744" y="189"/>
                    <a:pt x="6810" y="191"/>
                    <a:pt x="6876" y="196"/>
                  </a:cubicBezTo>
                  <a:cubicBezTo>
                    <a:pt x="7386" y="234"/>
                    <a:pt x="7844" y="425"/>
                    <a:pt x="8290" y="667"/>
                  </a:cubicBezTo>
                  <a:cubicBezTo>
                    <a:pt x="8532" y="794"/>
                    <a:pt x="8748" y="934"/>
                    <a:pt x="8977" y="1074"/>
                  </a:cubicBezTo>
                  <a:cubicBezTo>
                    <a:pt x="9194" y="1214"/>
                    <a:pt x="9423" y="1342"/>
                    <a:pt x="9614" y="1533"/>
                  </a:cubicBezTo>
                  <a:cubicBezTo>
                    <a:pt x="9792" y="1711"/>
                    <a:pt x="9920" y="1940"/>
                    <a:pt x="10047" y="2157"/>
                  </a:cubicBezTo>
                  <a:cubicBezTo>
                    <a:pt x="10187" y="2399"/>
                    <a:pt x="10327" y="2615"/>
                    <a:pt x="10467" y="2857"/>
                  </a:cubicBezTo>
                  <a:cubicBezTo>
                    <a:pt x="10760" y="3341"/>
                    <a:pt x="10875" y="3863"/>
                    <a:pt x="10964" y="4398"/>
                  </a:cubicBezTo>
                  <a:cubicBezTo>
                    <a:pt x="11078" y="4945"/>
                    <a:pt x="11193" y="5506"/>
                    <a:pt x="11091" y="6066"/>
                  </a:cubicBezTo>
                  <a:cubicBezTo>
                    <a:pt x="11002" y="6575"/>
                    <a:pt x="10837" y="7084"/>
                    <a:pt x="10582" y="7543"/>
                  </a:cubicBezTo>
                  <a:cubicBezTo>
                    <a:pt x="10098" y="8434"/>
                    <a:pt x="9270" y="9007"/>
                    <a:pt x="8392" y="9453"/>
                  </a:cubicBezTo>
                  <a:cubicBezTo>
                    <a:pt x="7449" y="9924"/>
                    <a:pt x="6418" y="10280"/>
                    <a:pt x="5348" y="10344"/>
                  </a:cubicBezTo>
                  <a:cubicBezTo>
                    <a:pt x="5275" y="10347"/>
                    <a:pt x="5201" y="10348"/>
                    <a:pt x="5128" y="10348"/>
                  </a:cubicBezTo>
                  <a:cubicBezTo>
                    <a:pt x="4209" y="10348"/>
                    <a:pt x="3300" y="10124"/>
                    <a:pt x="2522" y="9606"/>
                  </a:cubicBezTo>
                  <a:cubicBezTo>
                    <a:pt x="1770" y="9084"/>
                    <a:pt x="1210" y="8307"/>
                    <a:pt x="866" y="7441"/>
                  </a:cubicBezTo>
                  <a:cubicBezTo>
                    <a:pt x="523" y="6562"/>
                    <a:pt x="293" y="5569"/>
                    <a:pt x="382" y="4614"/>
                  </a:cubicBezTo>
                  <a:cubicBezTo>
                    <a:pt x="459" y="3672"/>
                    <a:pt x="968" y="2704"/>
                    <a:pt x="1910" y="2399"/>
                  </a:cubicBezTo>
                  <a:cubicBezTo>
                    <a:pt x="2093" y="2342"/>
                    <a:pt x="2275" y="2295"/>
                    <a:pt x="2476" y="2295"/>
                  </a:cubicBezTo>
                  <a:cubicBezTo>
                    <a:pt x="2500" y="2295"/>
                    <a:pt x="2523" y="2295"/>
                    <a:pt x="2547" y="2297"/>
                  </a:cubicBezTo>
                  <a:cubicBezTo>
                    <a:pt x="2611" y="2297"/>
                    <a:pt x="2611" y="2220"/>
                    <a:pt x="2547" y="2208"/>
                  </a:cubicBezTo>
                  <a:cubicBezTo>
                    <a:pt x="2474" y="2195"/>
                    <a:pt x="2403" y="2190"/>
                    <a:pt x="2334" y="2190"/>
                  </a:cubicBezTo>
                  <a:cubicBezTo>
                    <a:pt x="2187" y="2190"/>
                    <a:pt x="2049" y="2215"/>
                    <a:pt x="1910" y="2259"/>
                  </a:cubicBezTo>
                  <a:cubicBezTo>
                    <a:pt x="1923" y="2157"/>
                    <a:pt x="1936" y="2068"/>
                    <a:pt x="2000" y="1953"/>
                  </a:cubicBezTo>
                  <a:cubicBezTo>
                    <a:pt x="2089" y="1826"/>
                    <a:pt x="2191" y="1736"/>
                    <a:pt x="2292" y="1635"/>
                  </a:cubicBezTo>
                  <a:cubicBezTo>
                    <a:pt x="2509" y="1456"/>
                    <a:pt x="2751" y="1304"/>
                    <a:pt x="3006" y="1176"/>
                  </a:cubicBezTo>
                  <a:cubicBezTo>
                    <a:pt x="3260" y="1036"/>
                    <a:pt x="3528" y="934"/>
                    <a:pt x="3795" y="858"/>
                  </a:cubicBezTo>
                  <a:cubicBezTo>
                    <a:pt x="4075" y="794"/>
                    <a:pt x="4355" y="794"/>
                    <a:pt x="4635" y="756"/>
                  </a:cubicBezTo>
                  <a:lnTo>
                    <a:pt x="4635" y="756"/>
                  </a:lnTo>
                  <a:cubicBezTo>
                    <a:pt x="4521" y="858"/>
                    <a:pt x="4419" y="947"/>
                    <a:pt x="4343" y="1062"/>
                  </a:cubicBezTo>
                  <a:cubicBezTo>
                    <a:pt x="4293" y="1121"/>
                    <a:pt x="4352" y="1196"/>
                    <a:pt x="4410" y="1196"/>
                  </a:cubicBezTo>
                  <a:cubicBezTo>
                    <a:pt x="4427" y="1196"/>
                    <a:pt x="4443" y="1190"/>
                    <a:pt x="4457" y="1176"/>
                  </a:cubicBezTo>
                  <a:cubicBezTo>
                    <a:pt x="5011" y="551"/>
                    <a:pt x="5849" y="189"/>
                    <a:pt x="6677" y="189"/>
                  </a:cubicBezTo>
                  <a:close/>
                  <a:moveTo>
                    <a:pt x="6703" y="0"/>
                  </a:moveTo>
                  <a:cubicBezTo>
                    <a:pt x="6047" y="0"/>
                    <a:pt x="5390" y="211"/>
                    <a:pt x="4865" y="603"/>
                  </a:cubicBezTo>
                  <a:cubicBezTo>
                    <a:pt x="4826" y="629"/>
                    <a:pt x="4775" y="680"/>
                    <a:pt x="4725" y="718"/>
                  </a:cubicBezTo>
                  <a:cubicBezTo>
                    <a:pt x="4603" y="668"/>
                    <a:pt x="4470" y="650"/>
                    <a:pt x="4336" y="650"/>
                  </a:cubicBezTo>
                  <a:cubicBezTo>
                    <a:pt x="4159" y="650"/>
                    <a:pt x="3979" y="682"/>
                    <a:pt x="3820" y="718"/>
                  </a:cubicBezTo>
                  <a:cubicBezTo>
                    <a:pt x="3489" y="794"/>
                    <a:pt x="3171" y="922"/>
                    <a:pt x="2878" y="1100"/>
                  </a:cubicBezTo>
                  <a:cubicBezTo>
                    <a:pt x="2611" y="1253"/>
                    <a:pt x="2318" y="1431"/>
                    <a:pt x="2101" y="1647"/>
                  </a:cubicBezTo>
                  <a:cubicBezTo>
                    <a:pt x="1936" y="1813"/>
                    <a:pt x="1745" y="2068"/>
                    <a:pt x="1783" y="2309"/>
                  </a:cubicBezTo>
                  <a:cubicBezTo>
                    <a:pt x="1172" y="2513"/>
                    <a:pt x="688" y="3023"/>
                    <a:pt x="433" y="3596"/>
                  </a:cubicBezTo>
                  <a:cubicBezTo>
                    <a:pt x="0" y="4563"/>
                    <a:pt x="128" y="5709"/>
                    <a:pt x="395" y="6702"/>
                  </a:cubicBezTo>
                  <a:cubicBezTo>
                    <a:pt x="650" y="7632"/>
                    <a:pt x="1083" y="8549"/>
                    <a:pt x="1745" y="9249"/>
                  </a:cubicBezTo>
                  <a:cubicBezTo>
                    <a:pt x="2471" y="9988"/>
                    <a:pt x="3438" y="10421"/>
                    <a:pt x="4457" y="10535"/>
                  </a:cubicBezTo>
                  <a:cubicBezTo>
                    <a:pt x="4658" y="10558"/>
                    <a:pt x="4860" y="10569"/>
                    <a:pt x="5061" y="10569"/>
                  </a:cubicBezTo>
                  <a:cubicBezTo>
                    <a:pt x="5968" y="10569"/>
                    <a:pt x="6870" y="10347"/>
                    <a:pt x="7704" y="10013"/>
                  </a:cubicBezTo>
                  <a:cubicBezTo>
                    <a:pt x="8672" y="9606"/>
                    <a:pt x="9691" y="9084"/>
                    <a:pt x="10365" y="8243"/>
                  </a:cubicBezTo>
                  <a:cubicBezTo>
                    <a:pt x="10696" y="7823"/>
                    <a:pt x="10913" y="7352"/>
                    <a:pt x="11078" y="6855"/>
                  </a:cubicBezTo>
                  <a:cubicBezTo>
                    <a:pt x="11269" y="6295"/>
                    <a:pt x="11359" y="5747"/>
                    <a:pt x="11295" y="5149"/>
                  </a:cubicBezTo>
                  <a:cubicBezTo>
                    <a:pt x="11231" y="4576"/>
                    <a:pt x="11142" y="3978"/>
                    <a:pt x="10964" y="3430"/>
                  </a:cubicBezTo>
                  <a:cubicBezTo>
                    <a:pt x="10786" y="2895"/>
                    <a:pt x="10455" y="2411"/>
                    <a:pt x="10174" y="1940"/>
                  </a:cubicBezTo>
                  <a:cubicBezTo>
                    <a:pt x="10047" y="1711"/>
                    <a:pt x="9894" y="1495"/>
                    <a:pt x="9703" y="1316"/>
                  </a:cubicBezTo>
                  <a:cubicBezTo>
                    <a:pt x="9512" y="1125"/>
                    <a:pt x="9283" y="998"/>
                    <a:pt x="9041" y="858"/>
                  </a:cubicBezTo>
                  <a:cubicBezTo>
                    <a:pt x="8557" y="565"/>
                    <a:pt x="8086" y="272"/>
                    <a:pt x="7539" y="119"/>
                  </a:cubicBezTo>
                  <a:cubicBezTo>
                    <a:pt x="7267" y="39"/>
                    <a:pt x="6985" y="0"/>
                    <a:pt x="6703"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6"/>
            <p:cNvSpPr/>
            <p:nvPr/>
          </p:nvSpPr>
          <p:spPr>
            <a:xfrm>
              <a:off x="4648370" y="1712836"/>
              <a:ext cx="35153" cy="73075"/>
            </a:xfrm>
            <a:custGeom>
              <a:rect b="b" l="l" r="r" t="t"/>
              <a:pathLst>
                <a:path extrusionOk="0" h="1979" w="952">
                  <a:moveTo>
                    <a:pt x="912" y="1"/>
                  </a:moveTo>
                  <a:cubicBezTo>
                    <a:pt x="906" y="1"/>
                    <a:pt x="899" y="2"/>
                    <a:pt x="892" y="4"/>
                  </a:cubicBezTo>
                  <a:cubicBezTo>
                    <a:pt x="561" y="144"/>
                    <a:pt x="357" y="526"/>
                    <a:pt x="205" y="844"/>
                  </a:cubicBezTo>
                  <a:cubicBezTo>
                    <a:pt x="128" y="1023"/>
                    <a:pt x="77" y="1214"/>
                    <a:pt x="52" y="1392"/>
                  </a:cubicBezTo>
                  <a:cubicBezTo>
                    <a:pt x="39" y="1570"/>
                    <a:pt x="1" y="1787"/>
                    <a:pt x="77" y="1965"/>
                  </a:cubicBezTo>
                  <a:cubicBezTo>
                    <a:pt x="87" y="1975"/>
                    <a:pt x="97" y="1979"/>
                    <a:pt x="106" y="1979"/>
                  </a:cubicBezTo>
                  <a:cubicBezTo>
                    <a:pt x="120" y="1979"/>
                    <a:pt x="133" y="1968"/>
                    <a:pt x="141" y="1952"/>
                  </a:cubicBezTo>
                  <a:cubicBezTo>
                    <a:pt x="192" y="1787"/>
                    <a:pt x="179" y="1608"/>
                    <a:pt x="205" y="1443"/>
                  </a:cubicBezTo>
                  <a:cubicBezTo>
                    <a:pt x="243" y="1265"/>
                    <a:pt x="268" y="1099"/>
                    <a:pt x="332" y="946"/>
                  </a:cubicBezTo>
                  <a:cubicBezTo>
                    <a:pt x="447" y="628"/>
                    <a:pt x="676" y="259"/>
                    <a:pt x="930" y="42"/>
                  </a:cubicBezTo>
                  <a:cubicBezTo>
                    <a:pt x="951" y="21"/>
                    <a:pt x="938" y="1"/>
                    <a:pt x="912"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66"/>
            <p:cNvSpPr/>
            <p:nvPr/>
          </p:nvSpPr>
          <p:spPr>
            <a:xfrm>
              <a:off x="4578544" y="1868881"/>
              <a:ext cx="184625" cy="75696"/>
            </a:xfrm>
            <a:custGeom>
              <a:rect b="b" l="l" r="r" t="t"/>
              <a:pathLst>
                <a:path extrusionOk="0" h="2050" w="5000">
                  <a:moveTo>
                    <a:pt x="43" y="1"/>
                  </a:moveTo>
                  <a:cubicBezTo>
                    <a:pt x="25" y="1"/>
                    <a:pt x="1" y="15"/>
                    <a:pt x="20" y="44"/>
                  </a:cubicBezTo>
                  <a:cubicBezTo>
                    <a:pt x="173" y="426"/>
                    <a:pt x="504" y="782"/>
                    <a:pt x="822" y="1050"/>
                  </a:cubicBezTo>
                  <a:cubicBezTo>
                    <a:pt x="1166" y="1330"/>
                    <a:pt x="1548" y="1572"/>
                    <a:pt x="1943" y="1724"/>
                  </a:cubicBezTo>
                  <a:cubicBezTo>
                    <a:pt x="2451" y="1944"/>
                    <a:pt x="2993" y="2049"/>
                    <a:pt x="3534" y="2049"/>
                  </a:cubicBezTo>
                  <a:cubicBezTo>
                    <a:pt x="3996" y="2049"/>
                    <a:pt x="4457" y="1973"/>
                    <a:pt x="4897" y="1826"/>
                  </a:cubicBezTo>
                  <a:cubicBezTo>
                    <a:pt x="5000" y="1803"/>
                    <a:pt x="4969" y="1668"/>
                    <a:pt x="4898" y="1668"/>
                  </a:cubicBezTo>
                  <a:cubicBezTo>
                    <a:pt x="4889" y="1668"/>
                    <a:pt x="4881" y="1670"/>
                    <a:pt x="4871" y="1673"/>
                  </a:cubicBezTo>
                  <a:cubicBezTo>
                    <a:pt x="4443" y="1809"/>
                    <a:pt x="4000" y="1879"/>
                    <a:pt x="3558" y="1879"/>
                  </a:cubicBezTo>
                  <a:cubicBezTo>
                    <a:pt x="3042" y="1879"/>
                    <a:pt x="2526" y="1783"/>
                    <a:pt x="2032" y="1584"/>
                  </a:cubicBezTo>
                  <a:cubicBezTo>
                    <a:pt x="1624" y="1432"/>
                    <a:pt x="1242" y="1190"/>
                    <a:pt x="911" y="922"/>
                  </a:cubicBezTo>
                  <a:cubicBezTo>
                    <a:pt x="593" y="642"/>
                    <a:pt x="351" y="311"/>
                    <a:pt x="58" y="5"/>
                  </a:cubicBezTo>
                  <a:cubicBezTo>
                    <a:pt x="55" y="2"/>
                    <a:pt x="49" y="1"/>
                    <a:pt x="43"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66"/>
            <p:cNvSpPr/>
            <p:nvPr/>
          </p:nvSpPr>
          <p:spPr>
            <a:xfrm>
              <a:off x="4713358" y="1598036"/>
              <a:ext cx="89617" cy="16358"/>
            </a:xfrm>
            <a:custGeom>
              <a:rect b="b" l="l" r="r" t="t"/>
              <a:pathLst>
                <a:path extrusionOk="0" h="443" w="2427">
                  <a:moveTo>
                    <a:pt x="1517" y="0"/>
                  </a:moveTo>
                  <a:cubicBezTo>
                    <a:pt x="990" y="0"/>
                    <a:pt x="468" y="131"/>
                    <a:pt x="11" y="413"/>
                  </a:cubicBezTo>
                  <a:cubicBezTo>
                    <a:pt x="0" y="424"/>
                    <a:pt x="7" y="442"/>
                    <a:pt x="16" y="442"/>
                  </a:cubicBezTo>
                  <a:cubicBezTo>
                    <a:pt x="19" y="442"/>
                    <a:pt x="21" y="441"/>
                    <a:pt x="24" y="439"/>
                  </a:cubicBezTo>
                  <a:cubicBezTo>
                    <a:pt x="481" y="226"/>
                    <a:pt x="981" y="108"/>
                    <a:pt x="1483" y="108"/>
                  </a:cubicBezTo>
                  <a:cubicBezTo>
                    <a:pt x="1762" y="108"/>
                    <a:pt x="2042" y="145"/>
                    <a:pt x="2316" y="222"/>
                  </a:cubicBezTo>
                  <a:cubicBezTo>
                    <a:pt x="2320" y="223"/>
                    <a:pt x="2323" y="223"/>
                    <a:pt x="2327" y="223"/>
                  </a:cubicBezTo>
                  <a:cubicBezTo>
                    <a:pt x="2396" y="223"/>
                    <a:pt x="2426" y="120"/>
                    <a:pt x="2354" y="108"/>
                  </a:cubicBezTo>
                  <a:cubicBezTo>
                    <a:pt x="2080" y="37"/>
                    <a:pt x="1798" y="0"/>
                    <a:pt x="1517"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1" name="Google Shape;2051;p66"/>
          <p:cNvGrpSpPr/>
          <p:nvPr/>
        </p:nvGrpSpPr>
        <p:grpSpPr>
          <a:xfrm>
            <a:off x="6673803" y="3316532"/>
            <a:ext cx="1311677" cy="827057"/>
            <a:chOff x="7887481" y="3161110"/>
            <a:chExt cx="799315" cy="504026"/>
          </a:xfrm>
        </p:grpSpPr>
        <p:sp>
          <p:nvSpPr>
            <p:cNvPr id="2052" name="Google Shape;2052;p66"/>
            <p:cNvSpPr/>
            <p:nvPr/>
          </p:nvSpPr>
          <p:spPr>
            <a:xfrm>
              <a:off x="7887481" y="3161110"/>
              <a:ext cx="799315" cy="504026"/>
            </a:xfrm>
            <a:custGeom>
              <a:rect b="b" l="l" r="r" t="t"/>
              <a:pathLst>
                <a:path extrusionOk="0" h="13650" w="21647">
                  <a:moveTo>
                    <a:pt x="10999" y="137"/>
                  </a:moveTo>
                  <a:cubicBezTo>
                    <a:pt x="11485" y="137"/>
                    <a:pt x="12073" y="318"/>
                    <a:pt x="12301" y="701"/>
                  </a:cubicBezTo>
                  <a:cubicBezTo>
                    <a:pt x="12479" y="1006"/>
                    <a:pt x="12402" y="1350"/>
                    <a:pt x="12059" y="1478"/>
                  </a:cubicBezTo>
                  <a:cubicBezTo>
                    <a:pt x="11842" y="1567"/>
                    <a:pt x="11588" y="1579"/>
                    <a:pt x="11346" y="1605"/>
                  </a:cubicBezTo>
                  <a:cubicBezTo>
                    <a:pt x="11104" y="1639"/>
                    <a:pt x="10821" y="1690"/>
                    <a:pt x="10547" y="1690"/>
                  </a:cubicBezTo>
                  <a:cubicBezTo>
                    <a:pt x="10214" y="1690"/>
                    <a:pt x="9894" y="1616"/>
                    <a:pt x="9678" y="1350"/>
                  </a:cubicBezTo>
                  <a:cubicBezTo>
                    <a:pt x="9728" y="1325"/>
                    <a:pt x="9741" y="1274"/>
                    <a:pt x="9690" y="1223"/>
                  </a:cubicBezTo>
                  <a:cubicBezTo>
                    <a:pt x="9474" y="1019"/>
                    <a:pt x="9767" y="688"/>
                    <a:pt x="9945" y="523"/>
                  </a:cubicBezTo>
                  <a:cubicBezTo>
                    <a:pt x="10149" y="332"/>
                    <a:pt x="10403" y="204"/>
                    <a:pt x="10683" y="166"/>
                  </a:cubicBezTo>
                  <a:cubicBezTo>
                    <a:pt x="10779" y="147"/>
                    <a:pt x="10886" y="137"/>
                    <a:pt x="10999" y="137"/>
                  </a:cubicBezTo>
                  <a:close/>
                  <a:moveTo>
                    <a:pt x="3260" y="4139"/>
                  </a:moveTo>
                  <a:cubicBezTo>
                    <a:pt x="3349" y="4381"/>
                    <a:pt x="3515" y="4585"/>
                    <a:pt x="3706" y="4776"/>
                  </a:cubicBezTo>
                  <a:cubicBezTo>
                    <a:pt x="3693" y="4941"/>
                    <a:pt x="3693" y="5145"/>
                    <a:pt x="3667" y="5336"/>
                  </a:cubicBezTo>
                  <a:cubicBezTo>
                    <a:pt x="3513" y="5263"/>
                    <a:pt x="3332" y="5231"/>
                    <a:pt x="3149" y="5231"/>
                  </a:cubicBezTo>
                  <a:cubicBezTo>
                    <a:pt x="3045" y="5231"/>
                    <a:pt x="2941" y="5241"/>
                    <a:pt x="2840" y="5259"/>
                  </a:cubicBezTo>
                  <a:cubicBezTo>
                    <a:pt x="2865" y="5094"/>
                    <a:pt x="2891" y="4916"/>
                    <a:pt x="2916" y="4763"/>
                  </a:cubicBezTo>
                  <a:cubicBezTo>
                    <a:pt x="2942" y="4495"/>
                    <a:pt x="2942" y="4304"/>
                    <a:pt x="3234" y="4177"/>
                  </a:cubicBezTo>
                  <a:cubicBezTo>
                    <a:pt x="3247" y="4177"/>
                    <a:pt x="3260" y="4152"/>
                    <a:pt x="3260" y="4139"/>
                  </a:cubicBezTo>
                  <a:close/>
                  <a:moveTo>
                    <a:pt x="1162" y="3234"/>
                  </a:moveTo>
                  <a:cubicBezTo>
                    <a:pt x="1173" y="3234"/>
                    <a:pt x="1185" y="3234"/>
                    <a:pt x="1197" y="3235"/>
                  </a:cubicBezTo>
                  <a:cubicBezTo>
                    <a:pt x="1324" y="3235"/>
                    <a:pt x="1465" y="3298"/>
                    <a:pt x="1592" y="3324"/>
                  </a:cubicBezTo>
                  <a:cubicBezTo>
                    <a:pt x="1872" y="3413"/>
                    <a:pt x="2152" y="3515"/>
                    <a:pt x="2407" y="3642"/>
                  </a:cubicBezTo>
                  <a:cubicBezTo>
                    <a:pt x="2623" y="3757"/>
                    <a:pt x="2878" y="3871"/>
                    <a:pt x="2980" y="4113"/>
                  </a:cubicBezTo>
                  <a:cubicBezTo>
                    <a:pt x="2891" y="4152"/>
                    <a:pt x="2852" y="4241"/>
                    <a:pt x="2814" y="4330"/>
                  </a:cubicBezTo>
                  <a:cubicBezTo>
                    <a:pt x="2738" y="4597"/>
                    <a:pt x="2712" y="4916"/>
                    <a:pt x="2687" y="5196"/>
                  </a:cubicBezTo>
                  <a:cubicBezTo>
                    <a:pt x="2674" y="5196"/>
                    <a:pt x="2661" y="5208"/>
                    <a:pt x="2636" y="5221"/>
                  </a:cubicBezTo>
                  <a:cubicBezTo>
                    <a:pt x="2537" y="5429"/>
                    <a:pt x="2370" y="5498"/>
                    <a:pt x="2177" y="5498"/>
                  </a:cubicBezTo>
                  <a:cubicBezTo>
                    <a:pt x="1851" y="5498"/>
                    <a:pt x="1454" y="5298"/>
                    <a:pt x="1197" y="5234"/>
                  </a:cubicBezTo>
                  <a:cubicBezTo>
                    <a:pt x="1070" y="5208"/>
                    <a:pt x="917" y="5170"/>
                    <a:pt x="790" y="5158"/>
                  </a:cubicBezTo>
                  <a:cubicBezTo>
                    <a:pt x="701" y="5145"/>
                    <a:pt x="510" y="5158"/>
                    <a:pt x="433" y="5107"/>
                  </a:cubicBezTo>
                  <a:cubicBezTo>
                    <a:pt x="242" y="5017"/>
                    <a:pt x="306" y="4839"/>
                    <a:pt x="344" y="4686"/>
                  </a:cubicBezTo>
                  <a:cubicBezTo>
                    <a:pt x="382" y="4559"/>
                    <a:pt x="433" y="4406"/>
                    <a:pt x="471" y="4279"/>
                  </a:cubicBezTo>
                  <a:cubicBezTo>
                    <a:pt x="573" y="4012"/>
                    <a:pt x="662" y="3757"/>
                    <a:pt x="790" y="3502"/>
                  </a:cubicBezTo>
                  <a:cubicBezTo>
                    <a:pt x="874" y="3334"/>
                    <a:pt x="969" y="3234"/>
                    <a:pt x="1162" y="3234"/>
                  </a:cubicBezTo>
                  <a:close/>
                  <a:moveTo>
                    <a:pt x="9271" y="635"/>
                  </a:moveTo>
                  <a:cubicBezTo>
                    <a:pt x="9381" y="635"/>
                    <a:pt x="9491" y="640"/>
                    <a:pt x="9601" y="650"/>
                  </a:cubicBezTo>
                  <a:cubicBezTo>
                    <a:pt x="9423" y="879"/>
                    <a:pt x="9321" y="1121"/>
                    <a:pt x="9487" y="1312"/>
                  </a:cubicBezTo>
                  <a:lnTo>
                    <a:pt x="9487" y="1350"/>
                  </a:lnTo>
                  <a:cubicBezTo>
                    <a:pt x="9699" y="1766"/>
                    <a:pt x="10139" y="1873"/>
                    <a:pt x="10572" y="1873"/>
                  </a:cubicBezTo>
                  <a:cubicBezTo>
                    <a:pt x="10710" y="1873"/>
                    <a:pt x="10847" y="1862"/>
                    <a:pt x="10976" y="1847"/>
                  </a:cubicBezTo>
                  <a:cubicBezTo>
                    <a:pt x="11295" y="1821"/>
                    <a:pt x="11613" y="1783"/>
                    <a:pt x="11919" y="1707"/>
                  </a:cubicBezTo>
                  <a:cubicBezTo>
                    <a:pt x="12148" y="1656"/>
                    <a:pt x="12364" y="1541"/>
                    <a:pt x="12479" y="1325"/>
                  </a:cubicBezTo>
                  <a:cubicBezTo>
                    <a:pt x="12593" y="1083"/>
                    <a:pt x="12555" y="841"/>
                    <a:pt x="12441" y="650"/>
                  </a:cubicBezTo>
                  <a:lnTo>
                    <a:pt x="12441" y="650"/>
                  </a:lnTo>
                  <a:cubicBezTo>
                    <a:pt x="13383" y="675"/>
                    <a:pt x="14313" y="815"/>
                    <a:pt x="15204" y="1134"/>
                  </a:cubicBezTo>
                  <a:cubicBezTo>
                    <a:pt x="16057" y="1439"/>
                    <a:pt x="16999" y="1860"/>
                    <a:pt x="17649" y="2522"/>
                  </a:cubicBezTo>
                  <a:cubicBezTo>
                    <a:pt x="17980" y="2853"/>
                    <a:pt x="18222" y="3298"/>
                    <a:pt x="18043" y="3770"/>
                  </a:cubicBezTo>
                  <a:cubicBezTo>
                    <a:pt x="17903" y="4177"/>
                    <a:pt x="17560" y="4495"/>
                    <a:pt x="17190" y="4712"/>
                  </a:cubicBezTo>
                  <a:cubicBezTo>
                    <a:pt x="16388" y="5221"/>
                    <a:pt x="15459" y="5489"/>
                    <a:pt x="14529" y="5654"/>
                  </a:cubicBezTo>
                  <a:cubicBezTo>
                    <a:pt x="13574" y="5832"/>
                    <a:pt x="12593" y="5871"/>
                    <a:pt x="11613" y="5922"/>
                  </a:cubicBezTo>
                  <a:cubicBezTo>
                    <a:pt x="11265" y="5939"/>
                    <a:pt x="10916" y="5950"/>
                    <a:pt x="10566" y="5950"/>
                  </a:cubicBezTo>
                  <a:cubicBezTo>
                    <a:pt x="9867" y="5950"/>
                    <a:pt x="9168" y="5905"/>
                    <a:pt x="8481" y="5769"/>
                  </a:cubicBezTo>
                  <a:cubicBezTo>
                    <a:pt x="7475" y="5578"/>
                    <a:pt x="6507" y="5272"/>
                    <a:pt x="5552" y="4941"/>
                  </a:cubicBezTo>
                  <a:cubicBezTo>
                    <a:pt x="5055" y="4776"/>
                    <a:pt x="4546" y="4648"/>
                    <a:pt x="4215" y="4241"/>
                  </a:cubicBezTo>
                  <a:cubicBezTo>
                    <a:pt x="3909" y="3859"/>
                    <a:pt x="3642" y="3426"/>
                    <a:pt x="3769" y="2942"/>
                  </a:cubicBezTo>
                  <a:cubicBezTo>
                    <a:pt x="4062" y="1834"/>
                    <a:pt x="5399" y="1656"/>
                    <a:pt x="6316" y="1350"/>
                  </a:cubicBezTo>
                  <a:cubicBezTo>
                    <a:pt x="7282" y="1040"/>
                    <a:pt x="8249" y="635"/>
                    <a:pt x="9271" y="635"/>
                  </a:cubicBezTo>
                  <a:close/>
                  <a:moveTo>
                    <a:pt x="20682" y="3889"/>
                  </a:moveTo>
                  <a:cubicBezTo>
                    <a:pt x="20818" y="3889"/>
                    <a:pt x="20947" y="3929"/>
                    <a:pt x="21061" y="4050"/>
                  </a:cubicBezTo>
                  <a:cubicBezTo>
                    <a:pt x="21227" y="4241"/>
                    <a:pt x="21354" y="4495"/>
                    <a:pt x="21405" y="4750"/>
                  </a:cubicBezTo>
                  <a:cubicBezTo>
                    <a:pt x="21456" y="4979"/>
                    <a:pt x="21443" y="5259"/>
                    <a:pt x="21354" y="5489"/>
                  </a:cubicBezTo>
                  <a:cubicBezTo>
                    <a:pt x="21290" y="5680"/>
                    <a:pt x="21214" y="5781"/>
                    <a:pt x="21010" y="5832"/>
                  </a:cubicBezTo>
                  <a:cubicBezTo>
                    <a:pt x="20883" y="5845"/>
                    <a:pt x="20756" y="5871"/>
                    <a:pt x="20628" y="5909"/>
                  </a:cubicBezTo>
                  <a:cubicBezTo>
                    <a:pt x="20361" y="5972"/>
                    <a:pt x="20081" y="6049"/>
                    <a:pt x="19813" y="6125"/>
                  </a:cubicBezTo>
                  <a:cubicBezTo>
                    <a:pt x="19717" y="6156"/>
                    <a:pt x="19622" y="6173"/>
                    <a:pt x="19532" y="6173"/>
                  </a:cubicBezTo>
                  <a:cubicBezTo>
                    <a:pt x="19324" y="6173"/>
                    <a:pt x="19143" y="6084"/>
                    <a:pt x="19037" y="5871"/>
                  </a:cubicBezTo>
                  <a:lnTo>
                    <a:pt x="19037" y="5718"/>
                  </a:lnTo>
                  <a:cubicBezTo>
                    <a:pt x="19037" y="5489"/>
                    <a:pt x="19113" y="5107"/>
                    <a:pt x="18960" y="4916"/>
                  </a:cubicBezTo>
                  <a:cubicBezTo>
                    <a:pt x="18922" y="4890"/>
                    <a:pt x="18884" y="4852"/>
                    <a:pt x="18858" y="4839"/>
                  </a:cubicBezTo>
                  <a:cubicBezTo>
                    <a:pt x="18833" y="4253"/>
                    <a:pt x="19801" y="4088"/>
                    <a:pt x="20208" y="3986"/>
                  </a:cubicBezTo>
                  <a:cubicBezTo>
                    <a:pt x="20369" y="3939"/>
                    <a:pt x="20530" y="3889"/>
                    <a:pt x="20682" y="3889"/>
                  </a:cubicBezTo>
                  <a:close/>
                  <a:moveTo>
                    <a:pt x="18330" y="4859"/>
                  </a:moveTo>
                  <a:cubicBezTo>
                    <a:pt x="18305" y="4894"/>
                    <a:pt x="18332" y="4943"/>
                    <a:pt x="18364" y="4943"/>
                  </a:cubicBezTo>
                  <a:cubicBezTo>
                    <a:pt x="18368" y="4943"/>
                    <a:pt x="18371" y="4942"/>
                    <a:pt x="18374" y="4941"/>
                  </a:cubicBezTo>
                  <a:cubicBezTo>
                    <a:pt x="18441" y="4928"/>
                    <a:pt x="18515" y="4916"/>
                    <a:pt x="18586" y="4916"/>
                  </a:cubicBezTo>
                  <a:cubicBezTo>
                    <a:pt x="18720" y="4916"/>
                    <a:pt x="18842" y="4957"/>
                    <a:pt x="18884" y="5107"/>
                  </a:cubicBezTo>
                  <a:cubicBezTo>
                    <a:pt x="18922" y="5221"/>
                    <a:pt x="18884" y="5349"/>
                    <a:pt x="18884" y="5463"/>
                  </a:cubicBezTo>
                  <a:cubicBezTo>
                    <a:pt x="18884" y="5489"/>
                    <a:pt x="18909" y="5705"/>
                    <a:pt x="18909" y="5807"/>
                  </a:cubicBezTo>
                  <a:cubicBezTo>
                    <a:pt x="18871" y="5832"/>
                    <a:pt x="18858" y="5858"/>
                    <a:pt x="18858" y="5896"/>
                  </a:cubicBezTo>
                  <a:cubicBezTo>
                    <a:pt x="18826" y="5902"/>
                    <a:pt x="18782" y="5902"/>
                    <a:pt x="18741" y="5902"/>
                  </a:cubicBezTo>
                  <a:cubicBezTo>
                    <a:pt x="18699" y="5902"/>
                    <a:pt x="18661" y="5902"/>
                    <a:pt x="18642" y="5909"/>
                  </a:cubicBezTo>
                  <a:cubicBezTo>
                    <a:pt x="18324" y="5972"/>
                    <a:pt x="18082" y="6189"/>
                    <a:pt x="17891" y="6444"/>
                  </a:cubicBezTo>
                  <a:cubicBezTo>
                    <a:pt x="17891" y="6062"/>
                    <a:pt x="17878" y="5667"/>
                    <a:pt x="17840" y="5285"/>
                  </a:cubicBezTo>
                  <a:lnTo>
                    <a:pt x="17840" y="5272"/>
                  </a:lnTo>
                  <a:cubicBezTo>
                    <a:pt x="18015" y="5147"/>
                    <a:pt x="18191" y="5021"/>
                    <a:pt x="18330" y="4859"/>
                  </a:cubicBezTo>
                  <a:close/>
                  <a:moveTo>
                    <a:pt x="3655" y="2751"/>
                  </a:moveTo>
                  <a:lnTo>
                    <a:pt x="3655" y="2751"/>
                  </a:lnTo>
                  <a:cubicBezTo>
                    <a:pt x="3566" y="2980"/>
                    <a:pt x="3527" y="3235"/>
                    <a:pt x="3591" y="3477"/>
                  </a:cubicBezTo>
                  <a:cubicBezTo>
                    <a:pt x="3642" y="3680"/>
                    <a:pt x="3757" y="3859"/>
                    <a:pt x="3858" y="4024"/>
                  </a:cubicBezTo>
                  <a:cubicBezTo>
                    <a:pt x="3986" y="4241"/>
                    <a:pt x="4139" y="4432"/>
                    <a:pt x="4304" y="4585"/>
                  </a:cubicBezTo>
                  <a:cubicBezTo>
                    <a:pt x="4686" y="4903"/>
                    <a:pt x="5246" y="5030"/>
                    <a:pt x="5705" y="5196"/>
                  </a:cubicBezTo>
                  <a:cubicBezTo>
                    <a:pt x="6252" y="5387"/>
                    <a:pt x="6787" y="5552"/>
                    <a:pt x="7335" y="5705"/>
                  </a:cubicBezTo>
                  <a:cubicBezTo>
                    <a:pt x="8403" y="5987"/>
                    <a:pt x="9494" y="6151"/>
                    <a:pt x="10598" y="6151"/>
                  </a:cubicBezTo>
                  <a:cubicBezTo>
                    <a:pt x="10639" y="6151"/>
                    <a:pt x="10681" y="6151"/>
                    <a:pt x="10722" y="6151"/>
                  </a:cubicBezTo>
                  <a:cubicBezTo>
                    <a:pt x="11817" y="6125"/>
                    <a:pt x="12925" y="6062"/>
                    <a:pt x="14020" y="5922"/>
                  </a:cubicBezTo>
                  <a:cubicBezTo>
                    <a:pt x="15064" y="5781"/>
                    <a:pt x="16108" y="5527"/>
                    <a:pt x="17037" y="5017"/>
                  </a:cubicBezTo>
                  <a:cubicBezTo>
                    <a:pt x="17725" y="4648"/>
                    <a:pt x="18527" y="3948"/>
                    <a:pt x="18247" y="3069"/>
                  </a:cubicBezTo>
                  <a:cubicBezTo>
                    <a:pt x="18247" y="3057"/>
                    <a:pt x="18234" y="3044"/>
                    <a:pt x="18234" y="3031"/>
                  </a:cubicBezTo>
                  <a:lnTo>
                    <a:pt x="18234" y="3031"/>
                  </a:lnTo>
                  <a:cubicBezTo>
                    <a:pt x="18374" y="3171"/>
                    <a:pt x="18489" y="3324"/>
                    <a:pt x="18553" y="3515"/>
                  </a:cubicBezTo>
                  <a:cubicBezTo>
                    <a:pt x="18667" y="3871"/>
                    <a:pt x="18591" y="4241"/>
                    <a:pt x="18374" y="4521"/>
                  </a:cubicBezTo>
                  <a:cubicBezTo>
                    <a:pt x="18031" y="5043"/>
                    <a:pt x="17394" y="5349"/>
                    <a:pt x="16859" y="5603"/>
                  </a:cubicBezTo>
                  <a:cubicBezTo>
                    <a:pt x="15688" y="6151"/>
                    <a:pt x="14414" y="6405"/>
                    <a:pt x="13166" y="6545"/>
                  </a:cubicBezTo>
                  <a:cubicBezTo>
                    <a:pt x="12543" y="6609"/>
                    <a:pt x="11919" y="6635"/>
                    <a:pt x="11295" y="6660"/>
                  </a:cubicBezTo>
                  <a:cubicBezTo>
                    <a:pt x="11126" y="6663"/>
                    <a:pt x="10958" y="6665"/>
                    <a:pt x="10790" y="6665"/>
                  </a:cubicBezTo>
                  <a:cubicBezTo>
                    <a:pt x="10258" y="6665"/>
                    <a:pt x="9726" y="6642"/>
                    <a:pt x="9194" y="6545"/>
                  </a:cubicBezTo>
                  <a:cubicBezTo>
                    <a:pt x="8532" y="6431"/>
                    <a:pt x="7882" y="6253"/>
                    <a:pt x="7220" y="6087"/>
                  </a:cubicBezTo>
                  <a:cubicBezTo>
                    <a:pt x="6583" y="5922"/>
                    <a:pt x="5959" y="5731"/>
                    <a:pt x="5361" y="5489"/>
                  </a:cubicBezTo>
                  <a:cubicBezTo>
                    <a:pt x="4712" y="5221"/>
                    <a:pt x="3884" y="4890"/>
                    <a:pt x="3502" y="4253"/>
                  </a:cubicBezTo>
                  <a:cubicBezTo>
                    <a:pt x="3285" y="3897"/>
                    <a:pt x="3247" y="3502"/>
                    <a:pt x="3413" y="3133"/>
                  </a:cubicBezTo>
                  <a:cubicBezTo>
                    <a:pt x="3476" y="2993"/>
                    <a:pt x="3566" y="2866"/>
                    <a:pt x="3655" y="2751"/>
                  </a:cubicBezTo>
                  <a:close/>
                  <a:moveTo>
                    <a:pt x="3795" y="4839"/>
                  </a:moveTo>
                  <a:lnTo>
                    <a:pt x="3795" y="4839"/>
                  </a:lnTo>
                  <a:cubicBezTo>
                    <a:pt x="3922" y="4954"/>
                    <a:pt x="4075" y="5043"/>
                    <a:pt x="4215" y="5132"/>
                  </a:cubicBezTo>
                  <a:cubicBezTo>
                    <a:pt x="5488" y="5883"/>
                    <a:pt x="6991" y="6227"/>
                    <a:pt x="8404" y="6558"/>
                  </a:cubicBezTo>
                  <a:cubicBezTo>
                    <a:pt x="9278" y="6754"/>
                    <a:pt x="10157" y="6830"/>
                    <a:pt x="11040" y="6830"/>
                  </a:cubicBezTo>
                  <a:cubicBezTo>
                    <a:pt x="11649" y="6830"/>
                    <a:pt x="12260" y="6794"/>
                    <a:pt x="12874" y="6736"/>
                  </a:cubicBezTo>
                  <a:cubicBezTo>
                    <a:pt x="14262" y="6609"/>
                    <a:pt x="15637" y="6342"/>
                    <a:pt x="16897" y="5743"/>
                  </a:cubicBezTo>
                  <a:cubicBezTo>
                    <a:pt x="17139" y="5629"/>
                    <a:pt x="17394" y="5501"/>
                    <a:pt x="17649" y="5361"/>
                  </a:cubicBezTo>
                  <a:cubicBezTo>
                    <a:pt x="17725" y="6253"/>
                    <a:pt x="17725" y="7131"/>
                    <a:pt x="17687" y="8023"/>
                  </a:cubicBezTo>
                  <a:cubicBezTo>
                    <a:pt x="17649" y="8863"/>
                    <a:pt x="17610" y="9754"/>
                    <a:pt x="17394" y="10569"/>
                  </a:cubicBezTo>
                  <a:cubicBezTo>
                    <a:pt x="17305" y="10938"/>
                    <a:pt x="17139" y="11282"/>
                    <a:pt x="16872" y="11575"/>
                  </a:cubicBezTo>
                  <a:cubicBezTo>
                    <a:pt x="16566" y="11868"/>
                    <a:pt x="16184" y="12084"/>
                    <a:pt x="15815" y="12288"/>
                  </a:cubicBezTo>
                  <a:cubicBezTo>
                    <a:pt x="15077" y="12708"/>
                    <a:pt x="14274" y="13039"/>
                    <a:pt x="13434" y="13205"/>
                  </a:cubicBezTo>
                  <a:cubicBezTo>
                    <a:pt x="12823" y="13336"/>
                    <a:pt x="12201" y="13386"/>
                    <a:pt x="11577" y="13386"/>
                  </a:cubicBezTo>
                  <a:cubicBezTo>
                    <a:pt x="10498" y="13386"/>
                    <a:pt x="9410" y="13236"/>
                    <a:pt x="8353" y="13090"/>
                  </a:cubicBezTo>
                  <a:cubicBezTo>
                    <a:pt x="7538" y="12976"/>
                    <a:pt x="6698" y="12848"/>
                    <a:pt x="5998" y="12390"/>
                  </a:cubicBezTo>
                  <a:cubicBezTo>
                    <a:pt x="5654" y="12161"/>
                    <a:pt x="5361" y="11868"/>
                    <a:pt x="5055" y="11575"/>
                  </a:cubicBezTo>
                  <a:cubicBezTo>
                    <a:pt x="4775" y="11282"/>
                    <a:pt x="4482" y="11002"/>
                    <a:pt x="4266" y="10658"/>
                  </a:cubicBezTo>
                  <a:cubicBezTo>
                    <a:pt x="3986" y="10238"/>
                    <a:pt x="3948" y="9742"/>
                    <a:pt x="3909" y="9245"/>
                  </a:cubicBezTo>
                  <a:cubicBezTo>
                    <a:pt x="3884" y="8748"/>
                    <a:pt x="3846" y="8252"/>
                    <a:pt x="3833" y="7755"/>
                  </a:cubicBezTo>
                  <a:cubicBezTo>
                    <a:pt x="3795" y="6775"/>
                    <a:pt x="3820" y="5807"/>
                    <a:pt x="3795" y="4839"/>
                  </a:cubicBezTo>
                  <a:close/>
                  <a:moveTo>
                    <a:pt x="10948" y="1"/>
                  </a:moveTo>
                  <a:cubicBezTo>
                    <a:pt x="10691" y="1"/>
                    <a:pt x="10436" y="51"/>
                    <a:pt x="10200" y="166"/>
                  </a:cubicBezTo>
                  <a:cubicBezTo>
                    <a:pt x="10060" y="230"/>
                    <a:pt x="9830" y="395"/>
                    <a:pt x="9665" y="586"/>
                  </a:cubicBezTo>
                  <a:cubicBezTo>
                    <a:pt x="9665" y="574"/>
                    <a:pt x="9639" y="561"/>
                    <a:pt x="9627" y="561"/>
                  </a:cubicBezTo>
                  <a:cubicBezTo>
                    <a:pt x="9430" y="524"/>
                    <a:pt x="9235" y="507"/>
                    <a:pt x="9042" y="507"/>
                  </a:cubicBezTo>
                  <a:cubicBezTo>
                    <a:pt x="8174" y="507"/>
                    <a:pt x="7343" y="840"/>
                    <a:pt x="6520" y="1121"/>
                  </a:cubicBezTo>
                  <a:cubicBezTo>
                    <a:pt x="5654" y="1414"/>
                    <a:pt x="4521" y="1541"/>
                    <a:pt x="3909" y="2343"/>
                  </a:cubicBezTo>
                  <a:cubicBezTo>
                    <a:pt x="3502" y="2713"/>
                    <a:pt x="3107" y="3222"/>
                    <a:pt x="3184" y="3795"/>
                  </a:cubicBezTo>
                  <a:cubicBezTo>
                    <a:pt x="3196" y="3884"/>
                    <a:pt x="3209" y="3986"/>
                    <a:pt x="3247" y="4062"/>
                  </a:cubicBezTo>
                  <a:lnTo>
                    <a:pt x="3234" y="4062"/>
                  </a:lnTo>
                  <a:cubicBezTo>
                    <a:pt x="3184" y="4062"/>
                    <a:pt x="3133" y="4062"/>
                    <a:pt x="3107" y="4075"/>
                  </a:cubicBezTo>
                  <a:cubicBezTo>
                    <a:pt x="3056" y="3859"/>
                    <a:pt x="2852" y="3706"/>
                    <a:pt x="2661" y="3604"/>
                  </a:cubicBezTo>
                  <a:cubicBezTo>
                    <a:pt x="2305" y="3388"/>
                    <a:pt x="1910" y="3248"/>
                    <a:pt x="1528" y="3133"/>
                  </a:cubicBezTo>
                  <a:cubicBezTo>
                    <a:pt x="1408" y="3099"/>
                    <a:pt x="1281" y="3070"/>
                    <a:pt x="1160" y="3070"/>
                  </a:cubicBezTo>
                  <a:cubicBezTo>
                    <a:pt x="1010" y="3070"/>
                    <a:pt x="870" y="3114"/>
                    <a:pt x="764" y="3248"/>
                  </a:cubicBezTo>
                  <a:cubicBezTo>
                    <a:pt x="522" y="3540"/>
                    <a:pt x="395" y="3986"/>
                    <a:pt x="268" y="4330"/>
                  </a:cubicBezTo>
                  <a:cubicBezTo>
                    <a:pt x="191" y="4572"/>
                    <a:pt x="0" y="4967"/>
                    <a:pt x="191" y="5208"/>
                  </a:cubicBezTo>
                  <a:cubicBezTo>
                    <a:pt x="268" y="5298"/>
                    <a:pt x="382" y="5323"/>
                    <a:pt x="497" y="5336"/>
                  </a:cubicBezTo>
                  <a:cubicBezTo>
                    <a:pt x="713" y="5361"/>
                    <a:pt x="917" y="5399"/>
                    <a:pt x="1146" y="5450"/>
                  </a:cubicBezTo>
                  <a:cubicBezTo>
                    <a:pt x="1424" y="5514"/>
                    <a:pt x="1886" y="5712"/>
                    <a:pt x="2269" y="5712"/>
                  </a:cubicBezTo>
                  <a:cubicBezTo>
                    <a:pt x="2498" y="5712"/>
                    <a:pt x="2699" y="5640"/>
                    <a:pt x="2814" y="5425"/>
                  </a:cubicBezTo>
                  <a:cubicBezTo>
                    <a:pt x="2907" y="5414"/>
                    <a:pt x="2996" y="5409"/>
                    <a:pt x="3083" y="5409"/>
                  </a:cubicBezTo>
                  <a:cubicBezTo>
                    <a:pt x="3293" y="5409"/>
                    <a:pt x="3489" y="5436"/>
                    <a:pt x="3706" y="5463"/>
                  </a:cubicBezTo>
                  <a:cubicBezTo>
                    <a:pt x="3680" y="6176"/>
                    <a:pt x="3680" y="6889"/>
                    <a:pt x="3706" y="7590"/>
                  </a:cubicBezTo>
                  <a:cubicBezTo>
                    <a:pt x="3718" y="8086"/>
                    <a:pt x="3744" y="8596"/>
                    <a:pt x="3782" y="9092"/>
                  </a:cubicBezTo>
                  <a:cubicBezTo>
                    <a:pt x="3820" y="9500"/>
                    <a:pt x="3820" y="9945"/>
                    <a:pt x="3948" y="10353"/>
                  </a:cubicBezTo>
                  <a:cubicBezTo>
                    <a:pt x="4062" y="10735"/>
                    <a:pt x="4317" y="11028"/>
                    <a:pt x="4571" y="11320"/>
                  </a:cubicBezTo>
                  <a:cubicBezTo>
                    <a:pt x="4852" y="11639"/>
                    <a:pt x="5144" y="11944"/>
                    <a:pt x="5463" y="12212"/>
                  </a:cubicBezTo>
                  <a:cubicBezTo>
                    <a:pt x="6112" y="12785"/>
                    <a:pt x="6863" y="13090"/>
                    <a:pt x="7704" y="13230"/>
                  </a:cubicBezTo>
                  <a:cubicBezTo>
                    <a:pt x="8557" y="13383"/>
                    <a:pt x="9436" y="13498"/>
                    <a:pt x="10314" y="13574"/>
                  </a:cubicBezTo>
                  <a:cubicBezTo>
                    <a:pt x="10773" y="13620"/>
                    <a:pt x="11232" y="13649"/>
                    <a:pt x="11690" y="13649"/>
                  </a:cubicBezTo>
                  <a:cubicBezTo>
                    <a:pt x="12123" y="13649"/>
                    <a:pt x="12556" y="13623"/>
                    <a:pt x="12988" y="13562"/>
                  </a:cubicBezTo>
                  <a:cubicBezTo>
                    <a:pt x="13841" y="13447"/>
                    <a:pt x="14656" y="13180"/>
                    <a:pt x="15420" y="12785"/>
                  </a:cubicBezTo>
                  <a:cubicBezTo>
                    <a:pt x="16121" y="12403"/>
                    <a:pt x="16987" y="12034"/>
                    <a:pt x="17381" y="11282"/>
                  </a:cubicBezTo>
                  <a:cubicBezTo>
                    <a:pt x="17814" y="10493"/>
                    <a:pt x="17827" y="9487"/>
                    <a:pt x="17891" y="8608"/>
                  </a:cubicBezTo>
                  <a:cubicBezTo>
                    <a:pt x="17942" y="7997"/>
                    <a:pt x="17954" y="7360"/>
                    <a:pt x="17954" y="6736"/>
                  </a:cubicBezTo>
                  <a:cubicBezTo>
                    <a:pt x="18196" y="6405"/>
                    <a:pt x="18451" y="6087"/>
                    <a:pt x="18871" y="6049"/>
                  </a:cubicBezTo>
                  <a:cubicBezTo>
                    <a:pt x="18922" y="6049"/>
                    <a:pt x="18960" y="6036"/>
                    <a:pt x="18986" y="6036"/>
                  </a:cubicBezTo>
                  <a:cubicBezTo>
                    <a:pt x="19134" y="6271"/>
                    <a:pt x="19351" y="6349"/>
                    <a:pt x="19594" y="6349"/>
                  </a:cubicBezTo>
                  <a:cubicBezTo>
                    <a:pt x="19997" y="6349"/>
                    <a:pt x="20474" y="6133"/>
                    <a:pt x="20832" y="6062"/>
                  </a:cubicBezTo>
                  <a:cubicBezTo>
                    <a:pt x="21010" y="6036"/>
                    <a:pt x="21252" y="6036"/>
                    <a:pt x="21405" y="5922"/>
                  </a:cubicBezTo>
                  <a:cubicBezTo>
                    <a:pt x="21520" y="5845"/>
                    <a:pt x="21571" y="5705"/>
                    <a:pt x="21596" y="5578"/>
                  </a:cubicBezTo>
                  <a:cubicBezTo>
                    <a:pt x="21634" y="5272"/>
                    <a:pt x="21647" y="4941"/>
                    <a:pt x="21545" y="4635"/>
                  </a:cubicBezTo>
                  <a:cubicBezTo>
                    <a:pt x="21469" y="4330"/>
                    <a:pt x="21316" y="4024"/>
                    <a:pt x="21074" y="3833"/>
                  </a:cubicBezTo>
                  <a:cubicBezTo>
                    <a:pt x="20955" y="3745"/>
                    <a:pt x="20827" y="3714"/>
                    <a:pt x="20696" y="3714"/>
                  </a:cubicBezTo>
                  <a:cubicBezTo>
                    <a:pt x="20506" y="3714"/>
                    <a:pt x="20308" y="3780"/>
                    <a:pt x="20119" y="3833"/>
                  </a:cubicBezTo>
                  <a:cubicBezTo>
                    <a:pt x="19673" y="3961"/>
                    <a:pt x="18616" y="4190"/>
                    <a:pt x="18731" y="4814"/>
                  </a:cubicBezTo>
                  <a:cubicBezTo>
                    <a:pt x="18703" y="4808"/>
                    <a:pt x="18675" y="4806"/>
                    <a:pt x="18646" y="4806"/>
                  </a:cubicBezTo>
                  <a:cubicBezTo>
                    <a:pt x="18543" y="4806"/>
                    <a:pt x="18438" y="4838"/>
                    <a:pt x="18349" y="4877"/>
                  </a:cubicBezTo>
                  <a:cubicBezTo>
                    <a:pt x="18349" y="4877"/>
                    <a:pt x="18349" y="4877"/>
                    <a:pt x="18349" y="4877"/>
                  </a:cubicBezTo>
                  <a:lnTo>
                    <a:pt x="18349" y="4877"/>
                  </a:lnTo>
                  <a:cubicBezTo>
                    <a:pt x="18469" y="4752"/>
                    <a:pt x="18556" y="4592"/>
                    <a:pt x="18642" y="4444"/>
                  </a:cubicBezTo>
                  <a:cubicBezTo>
                    <a:pt x="18935" y="3770"/>
                    <a:pt x="18655" y="3158"/>
                    <a:pt x="18107" y="2725"/>
                  </a:cubicBezTo>
                  <a:cubicBezTo>
                    <a:pt x="18082" y="2713"/>
                    <a:pt x="18069" y="2713"/>
                    <a:pt x="18031" y="2713"/>
                  </a:cubicBezTo>
                  <a:cubicBezTo>
                    <a:pt x="17840" y="2433"/>
                    <a:pt x="17572" y="2216"/>
                    <a:pt x="17305" y="2025"/>
                  </a:cubicBezTo>
                  <a:cubicBezTo>
                    <a:pt x="16821" y="1694"/>
                    <a:pt x="16312" y="1401"/>
                    <a:pt x="15777" y="1185"/>
                  </a:cubicBezTo>
                  <a:cubicBezTo>
                    <a:pt x="14734" y="750"/>
                    <a:pt x="13607" y="509"/>
                    <a:pt x="12489" y="509"/>
                  </a:cubicBezTo>
                  <a:cubicBezTo>
                    <a:pt x="12460" y="509"/>
                    <a:pt x="12431" y="510"/>
                    <a:pt x="12402" y="510"/>
                  </a:cubicBezTo>
                  <a:cubicBezTo>
                    <a:pt x="12364" y="510"/>
                    <a:pt x="12352" y="523"/>
                    <a:pt x="12339" y="548"/>
                  </a:cubicBezTo>
                  <a:cubicBezTo>
                    <a:pt x="12211" y="383"/>
                    <a:pt x="12033" y="268"/>
                    <a:pt x="11855" y="192"/>
                  </a:cubicBezTo>
                  <a:cubicBezTo>
                    <a:pt x="11570" y="73"/>
                    <a:pt x="11258" y="1"/>
                    <a:pt x="10948"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66"/>
            <p:cNvSpPr/>
            <p:nvPr/>
          </p:nvSpPr>
          <p:spPr>
            <a:xfrm>
              <a:off x="8257028" y="3185628"/>
              <a:ext cx="67720" cy="12370"/>
            </a:xfrm>
            <a:custGeom>
              <a:rect b="b" l="l" r="r" t="t"/>
              <a:pathLst>
                <a:path extrusionOk="0" h="335" w="1834">
                  <a:moveTo>
                    <a:pt x="1716" y="0"/>
                  </a:moveTo>
                  <a:cubicBezTo>
                    <a:pt x="1702" y="0"/>
                    <a:pt x="1686" y="4"/>
                    <a:pt x="1669" y="11"/>
                  </a:cubicBezTo>
                  <a:cubicBezTo>
                    <a:pt x="1376" y="137"/>
                    <a:pt x="1087" y="186"/>
                    <a:pt x="794" y="186"/>
                  </a:cubicBezTo>
                  <a:cubicBezTo>
                    <a:pt x="551" y="186"/>
                    <a:pt x="305" y="152"/>
                    <a:pt x="52" y="101"/>
                  </a:cubicBezTo>
                  <a:cubicBezTo>
                    <a:pt x="13" y="101"/>
                    <a:pt x="1" y="139"/>
                    <a:pt x="39" y="151"/>
                  </a:cubicBezTo>
                  <a:cubicBezTo>
                    <a:pt x="274" y="281"/>
                    <a:pt x="544" y="334"/>
                    <a:pt x="819" y="334"/>
                  </a:cubicBezTo>
                  <a:cubicBezTo>
                    <a:pt x="1141" y="334"/>
                    <a:pt x="1470" y="261"/>
                    <a:pt x="1758" y="151"/>
                  </a:cubicBezTo>
                  <a:cubicBezTo>
                    <a:pt x="1834" y="108"/>
                    <a:pt x="1799" y="0"/>
                    <a:pt x="1716"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66"/>
            <p:cNvSpPr/>
            <p:nvPr/>
          </p:nvSpPr>
          <p:spPr>
            <a:xfrm>
              <a:off x="7921305" y="3296625"/>
              <a:ext cx="46599" cy="41984"/>
            </a:xfrm>
            <a:custGeom>
              <a:rect b="b" l="l" r="r" t="t"/>
              <a:pathLst>
                <a:path extrusionOk="0" h="1137" w="1262">
                  <a:moveTo>
                    <a:pt x="590" y="197"/>
                  </a:moveTo>
                  <a:cubicBezTo>
                    <a:pt x="714" y="197"/>
                    <a:pt x="867" y="229"/>
                    <a:pt x="905" y="252"/>
                  </a:cubicBezTo>
                  <a:cubicBezTo>
                    <a:pt x="994" y="252"/>
                    <a:pt x="1032" y="316"/>
                    <a:pt x="1032" y="418"/>
                  </a:cubicBezTo>
                  <a:lnTo>
                    <a:pt x="1032" y="507"/>
                  </a:lnTo>
                  <a:cubicBezTo>
                    <a:pt x="1071" y="583"/>
                    <a:pt x="1071" y="698"/>
                    <a:pt x="1058" y="787"/>
                  </a:cubicBezTo>
                  <a:cubicBezTo>
                    <a:pt x="1018" y="938"/>
                    <a:pt x="914" y="954"/>
                    <a:pt x="784" y="954"/>
                  </a:cubicBezTo>
                  <a:cubicBezTo>
                    <a:pt x="750" y="954"/>
                    <a:pt x="713" y="953"/>
                    <a:pt x="676" y="953"/>
                  </a:cubicBezTo>
                  <a:cubicBezTo>
                    <a:pt x="510" y="953"/>
                    <a:pt x="370" y="927"/>
                    <a:pt x="205" y="902"/>
                  </a:cubicBezTo>
                  <a:cubicBezTo>
                    <a:pt x="256" y="698"/>
                    <a:pt x="332" y="482"/>
                    <a:pt x="383" y="278"/>
                  </a:cubicBezTo>
                  <a:cubicBezTo>
                    <a:pt x="396" y="278"/>
                    <a:pt x="421" y="265"/>
                    <a:pt x="421" y="252"/>
                  </a:cubicBezTo>
                  <a:cubicBezTo>
                    <a:pt x="436" y="212"/>
                    <a:pt x="507" y="197"/>
                    <a:pt x="590" y="197"/>
                  </a:cubicBezTo>
                  <a:close/>
                  <a:moveTo>
                    <a:pt x="561" y="1"/>
                  </a:moveTo>
                  <a:cubicBezTo>
                    <a:pt x="425" y="1"/>
                    <a:pt x="292" y="32"/>
                    <a:pt x="256" y="163"/>
                  </a:cubicBezTo>
                  <a:cubicBezTo>
                    <a:pt x="256" y="201"/>
                    <a:pt x="256" y="227"/>
                    <a:pt x="281" y="252"/>
                  </a:cubicBezTo>
                  <a:cubicBezTo>
                    <a:pt x="154" y="456"/>
                    <a:pt x="65" y="698"/>
                    <a:pt x="26" y="927"/>
                  </a:cubicBezTo>
                  <a:cubicBezTo>
                    <a:pt x="1" y="978"/>
                    <a:pt x="39" y="1029"/>
                    <a:pt x="90" y="1042"/>
                  </a:cubicBezTo>
                  <a:cubicBezTo>
                    <a:pt x="256" y="1092"/>
                    <a:pt x="488" y="1136"/>
                    <a:pt x="700" y="1136"/>
                  </a:cubicBezTo>
                  <a:cubicBezTo>
                    <a:pt x="812" y="1136"/>
                    <a:pt x="919" y="1124"/>
                    <a:pt x="1007" y="1093"/>
                  </a:cubicBezTo>
                  <a:cubicBezTo>
                    <a:pt x="1262" y="1016"/>
                    <a:pt x="1262" y="711"/>
                    <a:pt x="1249" y="482"/>
                  </a:cubicBezTo>
                  <a:cubicBezTo>
                    <a:pt x="1249" y="392"/>
                    <a:pt x="1249" y="227"/>
                    <a:pt x="1160" y="151"/>
                  </a:cubicBezTo>
                  <a:cubicBezTo>
                    <a:pt x="1083" y="61"/>
                    <a:pt x="943" y="36"/>
                    <a:pt x="829" y="23"/>
                  </a:cubicBezTo>
                  <a:cubicBezTo>
                    <a:pt x="764" y="18"/>
                    <a:pt x="662" y="1"/>
                    <a:pt x="561"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66"/>
            <p:cNvSpPr/>
            <p:nvPr/>
          </p:nvSpPr>
          <p:spPr>
            <a:xfrm>
              <a:off x="8048253" y="3198663"/>
              <a:ext cx="161621" cy="78576"/>
            </a:xfrm>
            <a:custGeom>
              <a:rect b="b" l="l" r="r" t="t"/>
              <a:pathLst>
                <a:path extrusionOk="0" h="2128" w="4377">
                  <a:moveTo>
                    <a:pt x="4330" y="1"/>
                  </a:moveTo>
                  <a:cubicBezTo>
                    <a:pt x="4326" y="1"/>
                    <a:pt x="4322" y="1"/>
                    <a:pt x="4318" y="2"/>
                  </a:cubicBezTo>
                  <a:cubicBezTo>
                    <a:pt x="3401" y="206"/>
                    <a:pt x="2509" y="550"/>
                    <a:pt x="1631" y="881"/>
                  </a:cubicBezTo>
                  <a:cubicBezTo>
                    <a:pt x="1249" y="1021"/>
                    <a:pt x="816" y="1148"/>
                    <a:pt x="472" y="1377"/>
                  </a:cubicBezTo>
                  <a:cubicBezTo>
                    <a:pt x="230" y="1517"/>
                    <a:pt x="1" y="1785"/>
                    <a:pt x="116" y="2090"/>
                  </a:cubicBezTo>
                  <a:cubicBezTo>
                    <a:pt x="122" y="2115"/>
                    <a:pt x="147" y="2127"/>
                    <a:pt x="173" y="2127"/>
                  </a:cubicBezTo>
                  <a:cubicBezTo>
                    <a:pt x="202" y="2127"/>
                    <a:pt x="230" y="2111"/>
                    <a:pt x="230" y="2078"/>
                  </a:cubicBezTo>
                  <a:cubicBezTo>
                    <a:pt x="217" y="1594"/>
                    <a:pt x="638" y="1441"/>
                    <a:pt x="1007" y="1288"/>
                  </a:cubicBezTo>
                  <a:cubicBezTo>
                    <a:pt x="1376" y="1148"/>
                    <a:pt x="1758" y="995"/>
                    <a:pt x="2127" y="868"/>
                  </a:cubicBezTo>
                  <a:cubicBezTo>
                    <a:pt x="2853" y="588"/>
                    <a:pt x="3605" y="371"/>
                    <a:pt x="4330" y="79"/>
                  </a:cubicBezTo>
                  <a:cubicBezTo>
                    <a:pt x="4377" y="55"/>
                    <a:pt x="4370" y="1"/>
                    <a:pt x="4330"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66"/>
            <p:cNvSpPr/>
            <p:nvPr/>
          </p:nvSpPr>
          <p:spPr>
            <a:xfrm>
              <a:off x="8323346" y="3322399"/>
              <a:ext cx="169301" cy="42944"/>
            </a:xfrm>
            <a:custGeom>
              <a:rect b="b" l="l" r="r" t="t"/>
              <a:pathLst>
                <a:path extrusionOk="0" h="1163" w="4585">
                  <a:moveTo>
                    <a:pt x="4520" y="0"/>
                  </a:moveTo>
                  <a:cubicBezTo>
                    <a:pt x="3820" y="331"/>
                    <a:pt x="3145" y="662"/>
                    <a:pt x="2381" y="840"/>
                  </a:cubicBezTo>
                  <a:cubicBezTo>
                    <a:pt x="1747" y="988"/>
                    <a:pt x="1122" y="1022"/>
                    <a:pt x="477" y="1022"/>
                  </a:cubicBezTo>
                  <a:cubicBezTo>
                    <a:pt x="344" y="1022"/>
                    <a:pt x="211" y="1021"/>
                    <a:pt x="76" y="1019"/>
                  </a:cubicBezTo>
                  <a:cubicBezTo>
                    <a:pt x="13" y="1019"/>
                    <a:pt x="0" y="1108"/>
                    <a:pt x="64" y="1108"/>
                  </a:cubicBezTo>
                  <a:cubicBezTo>
                    <a:pt x="320" y="1145"/>
                    <a:pt x="578" y="1162"/>
                    <a:pt x="834" y="1162"/>
                  </a:cubicBezTo>
                  <a:cubicBezTo>
                    <a:pt x="1369" y="1162"/>
                    <a:pt x="1899" y="1088"/>
                    <a:pt x="2407" y="968"/>
                  </a:cubicBezTo>
                  <a:cubicBezTo>
                    <a:pt x="3158" y="790"/>
                    <a:pt x="3935" y="509"/>
                    <a:pt x="4559" y="26"/>
                  </a:cubicBezTo>
                  <a:cubicBezTo>
                    <a:pt x="4584" y="26"/>
                    <a:pt x="4559" y="0"/>
                    <a:pt x="4520" y="0"/>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66"/>
            <p:cNvSpPr/>
            <p:nvPr/>
          </p:nvSpPr>
          <p:spPr>
            <a:xfrm>
              <a:off x="8100946" y="3406108"/>
              <a:ext cx="73850" cy="196293"/>
            </a:xfrm>
            <a:custGeom>
              <a:rect b="b" l="l" r="r" t="t"/>
              <a:pathLst>
                <a:path extrusionOk="0" h="5316" w="2000">
                  <a:moveTo>
                    <a:pt x="266" y="1"/>
                  </a:moveTo>
                  <a:cubicBezTo>
                    <a:pt x="260" y="1"/>
                    <a:pt x="255" y="8"/>
                    <a:pt x="255" y="25"/>
                  </a:cubicBezTo>
                  <a:cubicBezTo>
                    <a:pt x="89" y="687"/>
                    <a:pt x="51" y="1400"/>
                    <a:pt x="38" y="2088"/>
                  </a:cubicBezTo>
                  <a:cubicBezTo>
                    <a:pt x="26" y="2763"/>
                    <a:pt x="0" y="3476"/>
                    <a:pt x="89" y="4138"/>
                  </a:cubicBezTo>
                  <a:cubicBezTo>
                    <a:pt x="153" y="4622"/>
                    <a:pt x="408" y="5004"/>
                    <a:pt x="853" y="5195"/>
                  </a:cubicBezTo>
                  <a:cubicBezTo>
                    <a:pt x="1011" y="5260"/>
                    <a:pt x="1239" y="5316"/>
                    <a:pt x="1459" y="5316"/>
                  </a:cubicBezTo>
                  <a:cubicBezTo>
                    <a:pt x="1665" y="5316"/>
                    <a:pt x="1863" y="5267"/>
                    <a:pt x="1987" y="5131"/>
                  </a:cubicBezTo>
                  <a:cubicBezTo>
                    <a:pt x="1999" y="5093"/>
                    <a:pt x="1948" y="5055"/>
                    <a:pt x="1910" y="5055"/>
                  </a:cubicBezTo>
                  <a:cubicBezTo>
                    <a:pt x="1717" y="5077"/>
                    <a:pt x="1575" y="5161"/>
                    <a:pt x="1384" y="5161"/>
                  </a:cubicBezTo>
                  <a:cubicBezTo>
                    <a:pt x="1361" y="5161"/>
                    <a:pt x="1337" y="5159"/>
                    <a:pt x="1312" y="5157"/>
                  </a:cubicBezTo>
                  <a:cubicBezTo>
                    <a:pt x="1095" y="5144"/>
                    <a:pt x="891" y="5080"/>
                    <a:pt x="713" y="4966"/>
                  </a:cubicBezTo>
                  <a:cubicBezTo>
                    <a:pt x="229" y="4647"/>
                    <a:pt x="204" y="4112"/>
                    <a:pt x="166" y="3590"/>
                  </a:cubicBezTo>
                  <a:cubicBezTo>
                    <a:pt x="140" y="2992"/>
                    <a:pt x="127" y="2406"/>
                    <a:pt x="153" y="1820"/>
                  </a:cubicBezTo>
                  <a:cubicBezTo>
                    <a:pt x="166" y="1209"/>
                    <a:pt x="268" y="624"/>
                    <a:pt x="280" y="25"/>
                  </a:cubicBezTo>
                  <a:cubicBezTo>
                    <a:pt x="280" y="11"/>
                    <a:pt x="273" y="1"/>
                    <a:pt x="266" y="1"/>
                  </a:cubicBezTo>
                  <a:close/>
                </a:path>
              </a:pathLst>
            </a:custGeom>
            <a:solidFill>
              <a:srgbClr val="6D5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61" name="Shape 2061"/>
        <p:cNvGrpSpPr/>
        <p:nvPr/>
      </p:nvGrpSpPr>
      <p:grpSpPr>
        <a:xfrm>
          <a:off x="0" y="0"/>
          <a:ext cx="0" cy="0"/>
          <a:chOff x="0" y="0"/>
          <a:chExt cx="0" cy="0"/>
        </a:xfrm>
      </p:grpSpPr>
      <p:sp>
        <p:nvSpPr>
          <p:cNvPr id="2062" name="Google Shape;2062;p67"/>
          <p:cNvSpPr txBox="1"/>
          <p:nvPr>
            <p:ph idx="1" type="body"/>
          </p:nvPr>
        </p:nvSpPr>
        <p:spPr>
          <a:xfrm>
            <a:off x="1006400" y="1053700"/>
            <a:ext cx="5900100" cy="3025500"/>
          </a:xfrm>
          <a:prstGeom prst="rect">
            <a:avLst/>
          </a:prstGeom>
        </p:spPr>
        <p:txBody>
          <a:bodyPr anchorCtr="0" anchor="t" bIns="0" lIns="0" spcFirstLastPara="1" rIns="0" wrap="square" tIns="182875">
            <a:noAutofit/>
          </a:bodyPr>
          <a:lstStyle/>
          <a:p>
            <a:pPr indent="0" lvl="0" marL="0" marR="50800" rtl="0" algn="l">
              <a:lnSpc>
                <a:spcPct val="100000"/>
              </a:lnSpc>
              <a:spcBef>
                <a:spcPts val="0"/>
              </a:spcBef>
              <a:spcAft>
                <a:spcPts val="0"/>
              </a:spcAft>
              <a:buNone/>
            </a:pPr>
            <a:r>
              <a:rPr b="1" lang="en"/>
              <a:t>Photos</a:t>
            </a:r>
            <a:endParaRPr b="1"/>
          </a:p>
          <a:p>
            <a:pPr indent="-330200" lvl="0" marL="457200" marR="50800" rtl="0" algn="l">
              <a:lnSpc>
                <a:spcPct val="100000"/>
              </a:lnSpc>
              <a:spcBef>
                <a:spcPts val="1000"/>
              </a:spcBef>
              <a:spcAft>
                <a:spcPts val="0"/>
              </a:spcAft>
              <a:buSzPts val="1600"/>
              <a:buFont typeface="Nunito"/>
              <a:buChar char="●"/>
            </a:pPr>
            <a:r>
              <a:rPr lang="en">
                <a:uFill>
                  <a:noFill/>
                </a:uFill>
                <a:hlinkClick r:id="rId3"/>
              </a:rPr>
              <a:t>Flat lay sweet bakery arrangement</a:t>
            </a:r>
            <a:endParaRPr/>
          </a:p>
          <a:p>
            <a:pPr indent="-330200" lvl="0" marL="457200" marR="50800" rtl="0" algn="l">
              <a:lnSpc>
                <a:spcPct val="100000"/>
              </a:lnSpc>
              <a:spcBef>
                <a:spcPts val="0"/>
              </a:spcBef>
              <a:spcAft>
                <a:spcPts val="0"/>
              </a:spcAft>
              <a:buSzPts val="1600"/>
              <a:buFont typeface="Nunito"/>
              <a:buChar char="●"/>
            </a:pPr>
            <a:r>
              <a:rPr lang="en">
                <a:uFill>
                  <a:noFill/>
                </a:uFill>
                <a:hlinkClick r:id="rId4"/>
              </a:rPr>
              <a:t>High angle chocolate cookies arrangement</a:t>
            </a:r>
            <a:endParaRPr/>
          </a:p>
          <a:p>
            <a:pPr indent="-330200" lvl="0" marL="457200" marR="50800" rtl="0" algn="l">
              <a:lnSpc>
                <a:spcPct val="100000"/>
              </a:lnSpc>
              <a:spcBef>
                <a:spcPts val="0"/>
              </a:spcBef>
              <a:spcAft>
                <a:spcPts val="0"/>
              </a:spcAft>
              <a:buSzPts val="1600"/>
              <a:buFont typeface="Nunito"/>
              <a:buChar char="●"/>
            </a:pPr>
            <a:r>
              <a:rPr lang="en">
                <a:uFill>
                  <a:noFill/>
                </a:uFill>
                <a:hlinkClick r:id="rId5"/>
              </a:rPr>
              <a:t>Hand taking dripping pan from oven</a:t>
            </a:r>
            <a:endParaRPr/>
          </a:p>
          <a:p>
            <a:pPr indent="-330200" lvl="0" marL="457200" marR="50800" rtl="0" algn="l">
              <a:lnSpc>
                <a:spcPct val="100000"/>
              </a:lnSpc>
              <a:spcBef>
                <a:spcPts val="0"/>
              </a:spcBef>
              <a:spcAft>
                <a:spcPts val="0"/>
              </a:spcAft>
              <a:buSzPts val="1600"/>
              <a:buFont typeface="Nunito"/>
              <a:buChar char="●"/>
            </a:pPr>
            <a:r>
              <a:rPr lang="en">
                <a:uFill>
                  <a:noFill/>
                </a:uFill>
                <a:hlinkClick r:id="rId6"/>
              </a:rPr>
              <a:t>Top view hands holding bowl with flour </a:t>
            </a:r>
            <a:endParaRPr/>
          </a:p>
          <a:p>
            <a:pPr indent="-330200" lvl="0" marL="457200" marR="50800" rtl="0" algn="l">
              <a:lnSpc>
                <a:spcPct val="150000"/>
              </a:lnSpc>
              <a:spcBef>
                <a:spcPts val="0"/>
              </a:spcBef>
              <a:spcAft>
                <a:spcPts val="0"/>
              </a:spcAft>
              <a:buSzPts val="1600"/>
              <a:buFont typeface="Nunito"/>
              <a:buChar char="●"/>
            </a:pPr>
            <a:r>
              <a:rPr lang="en">
                <a:uFill>
                  <a:noFill/>
                </a:uFill>
                <a:hlinkClick r:id="rId7"/>
              </a:rPr>
              <a:t>Pastry chef cutting into chocolate cake</a:t>
            </a:r>
            <a:endParaRPr sz="1600"/>
          </a:p>
          <a:p>
            <a:pPr indent="0" lvl="0" marL="0" marR="50800" rtl="0" algn="l">
              <a:lnSpc>
                <a:spcPct val="150000"/>
              </a:lnSpc>
              <a:spcBef>
                <a:spcPts val="0"/>
              </a:spcBef>
              <a:spcAft>
                <a:spcPts val="0"/>
              </a:spcAft>
              <a:buNone/>
            </a:pPr>
            <a:r>
              <a:rPr b="1" lang="en"/>
              <a:t>Vectors</a:t>
            </a:r>
            <a:endParaRPr b="1"/>
          </a:p>
          <a:p>
            <a:pPr indent="-342900" lvl="0" marL="457200" marR="50800" rtl="0" algn="l">
              <a:lnSpc>
                <a:spcPct val="100000"/>
              </a:lnSpc>
              <a:spcBef>
                <a:spcPts val="0"/>
              </a:spcBef>
              <a:spcAft>
                <a:spcPts val="0"/>
              </a:spcAft>
              <a:buSzPts val="1800"/>
              <a:buFont typeface="Nunito"/>
              <a:buChar char="●"/>
            </a:pPr>
            <a:r>
              <a:rPr lang="en">
                <a:uFill>
                  <a:noFill/>
                </a:uFill>
                <a:hlinkClick r:id="rId8"/>
              </a:rPr>
              <a:t>Chef hat and other cook items</a:t>
            </a:r>
            <a:endParaRPr/>
          </a:p>
          <a:p>
            <a:pPr indent="-330200" lvl="0" marL="457200" marR="50800" rtl="0" algn="l">
              <a:lnSpc>
                <a:spcPct val="100000"/>
              </a:lnSpc>
              <a:spcBef>
                <a:spcPts val="0"/>
              </a:spcBef>
              <a:spcAft>
                <a:spcPts val="0"/>
              </a:spcAft>
              <a:buSzPts val="1600"/>
              <a:buFont typeface="Nunito"/>
              <a:buChar char="●"/>
            </a:pPr>
            <a:r>
              <a:rPr lang="en">
                <a:uFill>
                  <a:noFill/>
                </a:uFill>
                <a:hlinkClick r:id="rId9"/>
              </a:rPr>
              <a:t>Variety of great hand-drawn chef items</a:t>
            </a:r>
            <a:endParaRPr/>
          </a:p>
          <a:p>
            <a:pPr indent="-330200" lvl="0" marL="457200" marR="50800" rtl="0" algn="l">
              <a:lnSpc>
                <a:spcPct val="100000"/>
              </a:lnSpc>
              <a:spcBef>
                <a:spcPts val="0"/>
              </a:spcBef>
              <a:spcAft>
                <a:spcPts val="0"/>
              </a:spcAft>
              <a:buSzPts val="1600"/>
              <a:buFont typeface="Nunito"/>
              <a:buChar char="●"/>
            </a:pPr>
            <a:r>
              <a:rPr lang="en">
                <a:uFill>
                  <a:noFill/>
                </a:uFill>
                <a:hlinkClick r:id="rId10"/>
              </a:rPr>
              <a:t>Homemade bread recipe illustration</a:t>
            </a:r>
            <a:endParaRPr/>
          </a:p>
          <a:p>
            <a:pPr indent="-330200" lvl="0" marL="457200" marR="50800" rtl="0" algn="l">
              <a:lnSpc>
                <a:spcPct val="100000"/>
              </a:lnSpc>
              <a:spcBef>
                <a:spcPts val="0"/>
              </a:spcBef>
              <a:spcAft>
                <a:spcPts val="0"/>
              </a:spcAft>
              <a:buSzPts val="1600"/>
              <a:buFont typeface="Nunito"/>
              <a:buChar char="●"/>
            </a:pPr>
            <a:r>
              <a:rPr lang="en">
                <a:uFill>
                  <a:noFill/>
                </a:uFill>
                <a:hlinkClick r:id="rId11"/>
              </a:rPr>
              <a:t>Delicious empanada recipe</a:t>
            </a:r>
            <a:endParaRPr/>
          </a:p>
          <a:p>
            <a:pPr indent="-330200" lvl="0" marL="457200" marR="50800" rtl="0" algn="l">
              <a:lnSpc>
                <a:spcPct val="100000"/>
              </a:lnSpc>
              <a:spcBef>
                <a:spcPts val="0"/>
              </a:spcBef>
              <a:spcAft>
                <a:spcPts val="0"/>
              </a:spcAft>
              <a:buSzPts val="1600"/>
              <a:buFont typeface="Nunito"/>
              <a:buChar char="●"/>
            </a:pPr>
            <a:r>
              <a:rPr lang="en">
                <a:uFill>
                  <a:noFill/>
                </a:uFill>
                <a:hlinkClick r:id="rId12"/>
              </a:rPr>
              <a:t>Buddha bowl recipe</a:t>
            </a:r>
            <a:endParaRPr sz="1600"/>
          </a:p>
        </p:txBody>
      </p:sp>
      <p:sp>
        <p:nvSpPr>
          <p:cNvPr id="2063" name="Google Shape;2063;p67"/>
          <p:cNvSpPr txBox="1"/>
          <p:nvPr>
            <p:ph type="title"/>
          </p:nvPr>
        </p:nvSpPr>
        <p:spPr>
          <a:xfrm>
            <a:off x="930200" y="627400"/>
            <a:ext cx="77292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Alternative r</a:t>
            </a:r>
            <a:r>
              <a:rPr b="1" lang="en"/>
              <a:t>esources</a:t>
            </a:r>
            <a:endParaRPr b="1"/>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67" name="Shape 2067"/>
        <p:cNvGrpSpPr/>
        <p:nvPr/>
      </p:nvGrpSpPr>
      <p:grpSpPr>
        <a:xfrm>
          <a:off x="0" y="0"/>
          <a:ext cx="0" cy="0"/>
          <a:chOff x="0" y="0"/>
          <a:chExt cx="0" cy="0"/>
        </a:xfrm>
      </p:grpSpPr>
      <p:sp>
        <p:nvSpPr>
          <p:cNvPr id="2068" name="Google Shape;2068;p68"/>
          <p:cNvSpPr txBox="1"/>
          <p:nvPr>
            <p:ph idx="1" type="body"/>
          </p:nvPr>
        </p:nvSpPr>
        <p:spPr>
          <a:xfrm>
            <a:off x="1006400" y="1053700"/>
            <a:ext cx="5900100" cy="3025500"/>
          </a:xfrm>
          <a:prstGeom prst="rect">
            <a:avLst/>
          </a:prstGeom>
          <a:noFill/>
        </p:spPr>
        <p:txBody>
          <a:bodyPr anchorCtr="0" anchor="t" bIns="0" lIns="0" spcFirstLastPara="1" rIns="0" wrap="square" tIns="182875">
            <a:noAutofit/>
          </a:bodyPr>
          <a:lstStyle/>
          <a:p>
            <a:pPr indent="0" lvl="0" marL="0" marR="50800" rtl="0" algn="l">
              <a:lnSpc>
                <a:spcPct val="150000"/>
              </a:lnSpc>
              <a:spcBef>
                <a:spcPts val="0"/>
              </a:spcBef>
              <a:spcAft>
                <a:spcPts val="0"/>
              </a:spcAft>
              <a:buNone/>
            </a:pPr>
            <a:r>
              <a:rPr b="1" lang="en"/>
              <a:t>Photos</a:t>
            </a:r>
            <a:endParaRPr b="1"/>
          </a:p>
          <a:p>
            <a:pPr indent="-317500" lvl="0" marL="457200" marR="50800" rtl="0" algn="l">
              <a:lnSpc>
                <a:spcPct val="100000"/>
              </a:lnSpc>
              <a:spcBef>
                <a:spcPts val="0"/>
              </a:spcBef>
              <a:spcAft>
                <a:spcPts val="0"/>
              </a:spcAft>
              <a:buSzPts val="1400"/>
              <a:buFont typeface="Nunito"/>
              <a:buChar char="●"/>
            </a:pPr>
            <a:r>
              <a:rPr lang="en">
                <a:uFill>
                  <a:noFill/>
                </a:uFill>
                <a:hlinkClick r:id="rId3"/>
              </a:rPr>
              <a:t>Homemade cake and chestnuts close up</a:t>
            </a:r>
            <a:endParaRPr/>
          </a:p>
          <a:p>
            <a:pPr indent="-317500" lvl="0" marL="457200" marR="50800" rtl="0" algn="l">
              <a:lnSpc>
                <a:spcPct val="100000"/>
              </a:lnSpc>
              <a:spcBef>
                <a:spcPts val="0"/>
              </a:spcBef>
              <a:spcAft>
                <a:spcPts val="0"/>
              </a:spcAft>
              <a:buSzPts val="1400"/>
              <a:buFont typeface="Nunito"/>
              <a:buChar char="●"/>
            </a:pPr>
            <a:r>
              <a:rPr lang="en">
                <a:uFill>
                  <a:noFill/>
                </a:uFill>
                <a:hlinkClick r:id="rId4"/>
              </a:rPr>
              <a:t>High angle chocolate cookies arrangement</a:t>
            </a:r>
            <a:endParaRPr/>
          </a:p>
          <a:p>
            <a:pPr indent="-317500" lvl="0" marL="457200" marR="50800" rtl="0" algn="l">
              <a:lnSpc>
                <a:spcPct val="100000"/>
              </a:lnSpc>
              <a:spcBef>
                <a:spcPts val="0"/>
              </a:spcBef>
              <a:spcAft>
                <a:spcPts val="0"/>
              </a:spcAft>
              <a:buSzPts val="1400"/>
              <a:buFont typeface="Nunito"/>
              <a:buChar char="●"/>
            </a:pPr>
            <a:r>
              <a:rPr lang="en">
                <a:uFill>
                  <a:noFill/>
                </a:uFill>
                <a:hlinkClick r:id="rId5"/>
              </a:rPr>
              <a:t>Front view chocolate cake arrangement</a:t>
            </a:r>
            <a:endParaRPr/>
          </a:p>
          <a:p>
            <a:pPr indent="-317500" lvl="0" marL="457200" marR="50800" rtl="0" algn="l">
              <a:lnSpc>
                <a:spcPct val="100000"/>
              </a:lnSpc>
              <a:spcBef>
                <a:spcPts val="0"/>
              </a:spcBef>
              <a:spcAft>
                <a:spcPts val="0"/>
              </a:spcAft>
              <a:buSzPts val="1400"/>
              <a:buFont typeface="Nunito"/>
              <a:buChar char="●"/>
            </a:pPr>
            <a:r>
              <a:rPr lang="en">
                <a:uFill>
                  <a:noFill/>
                </a:uFill>
                <a:hlinkClick r:id="rId6"/>
              </a:rPr>
              <a:t>High angle sweet bakery goodies with copy space</a:t>
            </a:r>
            <a:endParaRPr/>
          </a:p>
          <a:p>
            <a:pPr indent="-317500" lvl="0" marL="457200" marR="50800" rtl="0" algn="l">
              <a:lnSpc>
                <a:spcPct val="100000"/>
              </a:lnSpc>
              <a:spcBef>
                <a:spcPts val="0"/>
              </a:spcBef>
              <a:spcAft>
                <a:spcPts val="0"/>
              </a:spcAft>
              <a:buSzPts val="1400"/>
              <a:buFont typeface="Nunito"/>
              <a:buChar char="●"/>
            </a:pPr>
            <a:r>
              <a:rPr lang="en">
                <a:uFill>
                  <a:noFill/>
                </a:uFill>
                <a:hlinkClick r:id="rId7"/>
              </a:rPr>
              <a:t>Lemon and cinnamon sticks close up</a:t>
            </a:r>
            <a:endParaRPr/>
          </a:p>
          <a:p>
            <a:pPr indent="-317500" lvl="0" marL="457200" marR="50800" rtl="0" algn="l">
              <a:lnSpc>
                <a:spcPct val="100000"/>
              </a:lnSpc>
              <a:spcBef>
                <a:spcPts val="0"/>
              </a:spcBef>
              <a:spcAft>
                <a:spcPts val="0"/>
              </a:spcAft>
              <a:buSzPts val="1400"/>
              <a:buFont typeface="Nunito"/>
              <a:buChar char="●"/>
            </a:pPr>
            <a:r>
              <a:rPr lang="en">
                <a:uFill>
                  <a:noFill/>
                </a:uFill>
                <a:hlinkClick r:id="rId8"/>
              </a:rPr>
              <a:t>Pastry chef using whisk for cake ingredients</a:t>
            </a:r>
            <a:endParaRPr/>
          </a:p>
          <a:p>
            <a:pPr indent="-317500" lvl="0" marL="457200" marR="50800" rtl="0" algn="l">
              <a:lnSpc>
                <a:spcPct val="100000"/>
              </a:lnSpc>
              <a:spcBef>
                <a:spcPts val="0"/>
              </a:spcBef>
              <a:spcAft>
                <a:spcPts val="0"/>
              </a:spcAft>
              <a:buSzPts val="1400"/>
              <a:buFont typeface="Nunito"/>
              <a:buChar char="●"/>
            </a:pPr>
            <a:r>
              <a:rPr lang="en">
                <a:uFill>
                  <a:noFill/>
                </a:uFill>
                <a:hlinkClick r:id="rId9"/>
              </a:rPr>
              <a:t>Delicious cake with copy space</a:t>
            </a:r>
            <a:endParaRPr/>
          </a:p>
          <a:p>
            <a:pPr indent="-317500" lvl="0" marL="457200" marR="50800" rtl="0" algn="l">
              <a:lnSpc>
                <a:spcPct val="100000"/>
              </a:lnSpc>
              <a:spcBef>
                <a:spcPts val="0"/>
              </a:spcBef>
              <a:spcAft>
                <a:spcPts val="0"/>
              </a:spcAft>
              <a:buSzPts val="1400"/>
              <a:buFont typeface="Nunito"/>
              <a:buChar char="●"/>
            </a:pPr>
            <a:r>
              <a:rPr lang="en">
                <a:uFill>
                  <a:noFill/>
                </a:uFill>
                <a:hlinkClick r:id="rId10"/>
              </a:rPr>
              <a:t>Top view of chocolate cake slices on plate with spatula</a:t>
            </a:r>
            <a:endParaRPr/>
          </a:p>
          <a:p>
            <a:pPr indent="-317500" lvl="0" marL="457200" marR="50800" rtl="0" algn="l">
              <a:lnSpc>
                <a:spcPct val="100000"/>
              </a:lnSpc>
              <a:spcBef>
                <a:spcPts val="0"/>
              </a:spcBef>
              <a:spcAft>
                <a:spcPts val="0"/>
              </a:spcAft>
              <a:buSzPts val="1400"/>
              <a:buFont typeface="Nunito"/>
              <a:buChar char="●"/>
            </a:pPr>
            <a:r>
              <a:rPr lang="en">
                <a:uFill>
                  <a:noFill/>
                </a:uFill>
                <a:hlinkClick r:id="rId11"/>
              </a:rPr>
              <a:t>Medium shot man holding box of apples</a:t>
            </a:r>
            <a:endParaRPr/>
          </a:p>
          <a:p>
            <a:pPr indent="-317500" lvl="0" marL="457200" marR="50800" rtl="0" algn="l">
              <a:lnSpc>
                <a:spcPct val="100000"/>
              </a:lnSpc>
              <a:spcBef>
                <a:spcPts val="0"/>
              </a:spcBef>
              <a:spcAft>
                <a:spcPts val="0"/>
              </a:spcAft>
              <a:buSzPts val="1400"/>
              <a:buFont typeface="Nunito"/>
              <a:buChar char="●"/>
            </a:pPr>
            <a:r>
              <a:rPr lang="en">
                <a:uFill>
                  <a:noFill/>
                </a:uFill>
                <a:hlinkClick r:id="rId12"/>
              </a:rPr>
              <a:t>Portrait of grandmother at home</a:t>
            </a:r>
            <a:endParaRPr b="1">
              <a:latin typeface="Libre Baskerville"/>
              <a:ea typeface="Libre Baskerville"/>
              <a:cs typeface="Libre Baskerville"/>
              <a:sym typeface="Libre Baskerville"/>
            </a:endParaRPr>
          </a:p>
        </p:txBody>
      </p:sp>
      <p:sp>
        <p:nvSpPr>
          <p:cNvPr id="2069" name="Google Shape;2069;p68"/>
          <p:cNvSpPr txBox="1"/>
          <p:nvPr>
            <p:ph type="title"/>
          </p:nvPr>
        </p:nvSpPr>
        <p:spPr>
          <a:xfrm>
            <a:off x="930200" y="627400"/>
            <a:ext cx="77292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Resources</a:t>
            </a:r>
            <a:endParaRPr b="1"/>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73" name="Shape 2073"/>
        <p:cNvGrpSpPr/>
        <p:nvPr/>
      </p:nvGrpSpPr>
      <p:grpSpPr>
        <a:xfrm>
          <a:off x="0" y="0"/>
          <a:ext cx="0" cy="0"/>
          <a:chOff x="0" y="0"/>
          <a:chExt cx="0" cy="0"/>
        </a:xfrm>
      </p:grpSpPr>
      <p:sp>
        <p:nvSpPr>
          <p:cNvPr id="2074" name="Google Shape;2074;p69"/>
          <p:cNvSpPr txBox="1"/>
          <p:nvPr>
            <p:ph idx="1" type="body"/>
          </p:nvPr>
        </p:nvSpPr>
        <p:spPr>
          <a:xfrm>
            <a:off x="1006400" y="1053700"/>
            <a:ext cx="5900100" cy="3025500"/>
          </a:xfrm>
          <a:prstGeom prst="rect">
            <a:avLst/>
          </a:prstGeom>
          <a:noFill/>
        </p:spPr>
        <p:txBody>
          <a:bodyPr anchorCtr="0" anchor="t" bIns="0" lIns="0" spcFirstLastPara="1" rIns="0" wrap="square" tIns="182875">
            <a:noAutofit/>
          </a:bodyPr>
          <a:lstStyle/>
          <a:p>
            <a:pPr indent="0" lvl="0" marL="0" marR="50800" rtl="0" algn="l">
              <a:lnSpc>
                <a:spcPct val="150000"/>
              </a:lnSpc>
              <a:spcBef>
                <a:spcPts val="0"/>
              </a:spcBef>
              <a:spcAft>
                <a:spcPts val="0"/>
              </a:spcAft>
              <a:buNone/>
            </a:pPr>
            <a:r>
              <a:rPr b="1" lang="en"/>
              <a:t>Photos</a:t>
            </a:r>
            <a:endParaRPr b="1"/>
          </a:p>
          <a:p>
            <a:pPr indent="-317500" lvl="0" marL="457200" marR="50800" rtl="0" algn="l">
              <a:lnSpc>
                <a:spcPct val="100000"/>
              </a:lnSpc>
              <a:spcBef>
                <a:spcPts val="0"/>
              </a:spcBef>
              <a:spcAft>
                <a:spcPts val="0"/>
              </a:spcAft>
              <a:buSzPts val="1400"/>
              <a:buFont typeface="Nunito"/>
              <a:buChar char="●"/>
            </a:pPr>
            <a:r>
              <a:rPr lang="en">
                <a:uFill>
                  <a:noFill/>
                </a:uFill>
                <a:hlinkClick r:id="rId3"/>
              </a:rPr>
              <a:t>High angle of kitchen pots and bowls with chestnuts and wheat</a:t>
            </a:r>
            <a:endParaRPr/>
          </a:p>
          <a:p>
            <a:pPr indent="-317500" lvl="0" marL="457200" marR="50800" rtl="0" algn="l">
              <a:lnSpc>
                <a:spcPct val="100000"/>
              </a:lnSpc>
              <a:spcBef>
                <a:spcPts val="0"/>
              </a:spcBef>
              <a:spcAft>
                <a:spcPts val="0"/>
              </a:spcAft>
              <a:buSzPts val="1400"/>
              <a:buFont typeface="Nunito"/>
              <a:buChar char="●"/>
            </a:pPr>
            <a:r>
              <a:rPr lang="en">
                <a:uFill>
                  <a:noFill/>
                </a:uFill>
                <a:hlinkClick r:id="rId4"/>
              </a:rPr>
              <a:t>Pastry chef adding lemon slices to cake topping</a:t>
            </a:r>
            <a:endParaRPr/>
          </a:p>
          <a:p>
            <a:pPr indent="-317500" lvl="0" marL="457200" marR="50800" rtl="0" algn="l">
              <a:lnSpc>
                <a:spcPct val="100000"/>
              </a:lnSpc>
              <a:spcBef>
                <a:spcPts val="0"/>
              </a:spcBef>
              <a:spcAft>
                <a:spcPts val="0"/>
              </a:spcAft>
              <a:buSzPts val="1400"/>
              <a:buFont typeface="Nunito"/>
              <a:buChar char="●"/>
            </a:pPr>
            <a:r>
              <a:rPr lang="en">
                <a:uFill>
                  <a:noFill/>
                </a:uFill>
                <a:hlinkClick r:id="rId5"/>
              </a:rPr>
              <a:t>Smiley old woman holding tray with croissants</a:t>
            </a:r>
            <a:endParaRPr/>
          </a:p>
          <a:p>
            <a:pPr indent="-317500" lvl="0" marL="457200" marR="50800" rtl="0" algn="l">
              <a:lnSpc>
                <a:spcPct val="100000"/>
              </a:lnSpc>
              <a:spcBef>
                <a:spcPts val="0"/>
              </a:spcBef>
              <a:spcAft>
                <a:spcPts val="0"/>
              </a:spcAft>
              <a:buSzPts val="1400"/>
              <a:buFont typeface="Nunito"/>
              <a:buChar char="●"/>
            </a:pPr>
            <a:r>
              <a:rPr lang="en">
                <a:uFill>
                  <a:noFill/>
                </a:uFill>
                <a:hlinkClick r:id="rId6"/>
              </a:rPr>
              <a:t>Front view of pastry chef preparing cake with chocolate</a:t>
            </a:r>
            <a:endParaRPr/>
          </a:p>
          <a:p>
            <a:pPr indent="-317500" lvl="0" marL="457200" marR="50800" rtl="0" algn="l">
              <a:lnSpc>
                <a:spcPct val="100000"/>
              </a:lnSpc>
              <a:spcBef>
                <a:spcPts val="0"/>
              </a:spcBef>
              <a:spcAft>
                <a:spcPts val="0"/>
              </a:spcAft>
              <a:buSzPts val="1400"/>
              <a:buFont typeface="Nunito"/>
              <a:buChar char="●"/>
            </a:pPr>
            <a:r>
              <a:rPr lang="en">
                <a:uFill>
                  <a:noFill/>
                </a:uFill>
                <a:hlinkClick r:id="rId7"/>
              </a:rPr>
              <a:t>Slice of delicious cake close up</a:t>
            </a:r>
            <a:endParaRPr/>
          </a:p>
          <a:p>
            <a:pPr indent="-317500" lvl="0" marL="457200" marR="50800" rtl="0" algn="l">
              <a:lnSpc>
                <a:spcPct val="100000"/>
              </a:lnSpc>
              <a:spcBef>
                <a:spcPts val="0"/>
              </a:spcBef>
              <a:spcAft>
                <a:spcPts val="0"/>
              </a:spcAft>
              <a:buSzPts val="1400"/>
              <a:buFont typeface="Nunito"/>
              <a:buChar char="●"/>
            </a:pPr>
            <a:r>
              <a:rPr lang="en">
                <a:uFill>
                  <a:noFill/>
                </a:uFill>
                <a:hlinkClick r:id="rId8"/>
              </a:rPr>
              <a:t>Homemade cake with lemon front view</a:t>
            </a:r>
            <a:endParaRPr/>
          </a:p>
          <a:p>
            <a:pPr indent="-317500" lvl="0" marL="457200" marR="50800" rtl="0" algn="l">
              <a:lnSpc>
                <a:spcPct val="150000"/>
              </a:lnSpc>
              <a:spcBef>
                <a:spcPts val="0"/>
              </a:spcBef>
              <a:spcAft>
                <a:spcPts val="0"/>
              </a:spcAft>
              <a:buSzPts val="1400"/>
              <a:buFont typeface="Nunito"/>
              <a:buChar char="●"/>
            </a:pPr>
            <a:r>
              <a:rPr lang="en">
                <a:uFill>
                  <a:noFill/>
                </a:uFill>
                <a:hlinkClick r:id="rId9"/>
              </a:rPr>
              <a:t>Delicious cake with forest fruits</a:t>
            </a:r>
            <a:endParaRPr/>
          </a:p>
          <a:p>
            <a:pPr indent="0" lvl="0" marL="0" marR="50800" rtl="0" algn="l">
              <a:lnSpc>
                <a:spcPct val="150000"/>
              </a:lnSpc>
              <a:spcBef>
                <a:spcPts val="0"/>
              </a:spcBef>
              <a:spcAft>
                <a:spcPts val="0"/>
              </a:spcAft>
              <a:buNone/>
            </a:pPr>
            <a:r>
              <a:rPr b="1" lang="en"/>
              <a:t>Vectors</a:t>
            </a:r>
            <a:endParaRPr b="1"/>
          </a:p>
          <a:p>
            <a:pPr indent="-330200" lvl="0" marL="457200" marR="50800" rtl="0" algn="l">
              <a:lnSpc>
                <a:spcPct val="100000"/>
              </a:lnSpc>
              <a:spcBef>
                <a:spcPts val="0"/>
              </a:spcBef>
              <a:spcAft>
                <a:spcPts val="0"/>
              </a:spcAft>
              <a:buSzPts val="1600"/>
              <a:buFont typeface="Nunito"/>
              <a:buChar char="●"/>
            </a:pPr>
            <a:r>
              <a:rPr lang="en">
                <a:uFill>
                  <a:noFill/>
                </a:uFill>
                <a:hlinkClick r:id="rId10"/>
              </a:rPr>
              <a:t>Several hand-drawn chef items</a:t>
            </a:r>
            <a:endParaRPr/>
          </a:p>
          <a:p>
            <a:pPr indent="-330200" lvl="0" marL="457200" marR="50800" rtl="0" algn="l">
              <a:lnSpc>
                <a:spcPct val="100000"/>
              </a:lnSpc>
              <a:spcBef>
                <a:spcPts val="0"/>
              </a:spcBef>
              <a:spcAft>
                <a:spcPts val="0"/>
              </a:spcAft>
              <a:buSzPts val="1600"/>
              <a:buFont typeface="Nunito"/>
              <a:buChar char="●"/>
            </a:pPr>
            <a:r>
              <a:rPr lang="en">
                <a:uFill>
                  <a:noFill/>
                </a:uFill>
                <a:hlinkClick r:id="rId11"/>
              </a:rPr>
              <a:t>Kitchen elements collection</a:t>
            </a:r>
            <a:endParaRPr sz="1600"/>
          </a:p>
          <a:p>
            <a:pPr indent="0" lvl="0" marL="0" marR="50800" rtl="0" algn="l">
              <a:lnSpc>
                <a:spcPct val="100000"/>
              </a:lnSpc>
              <a:spcBef>
                <a:spcPts val="0"/>
              </a:spcBef>
              <a:spcAft>
                <a:spcPts val="0"/>
              </a:spcAft>
              <a:buNone/>
            </a:pPr>
            <a:r>
              <a:t/>
            </a:r>
            <a:endParaRPr b="1">
              <a:latin typeface="Libre Baskerville"/>
              <a:ea typeface="Libre Baskerville"/>
              <a:cs typeface="Libre Baskerville"/>
              <a:sym typeface="Libre Baskerville"/>
            </a:endParaRPr>
          </a:p>
        </p:txBody>
      </p:sp>
      <p:sp>
        <p:nvSpPr>
          <p:cNvPr id="2075" name="Google Shape;2075;p69"/>
          <p:cNvSpPr txBox="1"/>
          <p:nvPr>
            <p:ph type="title"/>
          </p:nvPr>
        </p:nvSpPr>
        <p:spPr>
          <a:xfrm>
            <a:off x="930200" y="627400"/>
            <a:ext cx="77292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Resources</a:t>
            </a:r>
            <a:endParaRPr b="1"/>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79" name="Shape 2079"/>
        <p:cNvGrpSpPr/>
        <p:nvPr/>
      </p:nvGrpSpPr>
      <p:grpSpPr>
        <a:xfrm>
          <a:off x="0" y="0"/>
          <a:ext cx="0" cy="0"/>
          <a:chOff x="0" y="0"/>
          <a:chExt cx="0" cy="0"/>
        </a:xfrm>
      </p:grpSpPr>
      <p:sp>
        <p:nvSpPr>
          <p:cNvPr id="2080" name="Google Shape;2080;p70"/>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2081" name="Google Shape;2081;p70"/>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t/>
            </a:r>
            <a:endParaRPr sz="1000">
              <a:solidFill>
                <a:srgbClr val="FFFFFF"/>
              </a:solidFill>
              <a:latin typeface="Arial"/>
              <a:ea typeface="Arial"/>
              <a:cs typeface="Arial"/>
              <a:sym typeface="Arial"/>
            </a:endParaRPr>
          </a:p>
          <a:p>
            <a:pPr indent="0" lvl="0" marL="0" rtl="0" algn="ctr">
              <a:spcBef>
                <a:spcPts val="0"/>
              </a:spcBef>
              <a:spcAft>
                <a:spcPts val="0"/>
              </a:spcAft>
              <a:buNone/>
            </a:pPr>
            <a:r>
              <a:t/>
            </a:r>
            <a:endParaRPr sz="1000">
              <a:solidFill>
                <a:srgbClr val="435D74"/>
              </a:solidFill>
              <a:latin typeface="Arial"/>
              <a:ea typeface="Arial"/>
              <a:cs typeface="Arial"/>
              <a:sym typeface="Arial"/>
            </a:endParaRPr>
          </a:p>
          <a:p>
            <a:pPr indent="0" lvl="0" marL="0" rtl="0" algn="ctr">
              <a:spcBef>
                <a:spcPts val="0"/>
              </a:spcBef>
              <a:spcAft>
                <a:spcPts val="0"/>
              </a:spcAft>
              <a:buNone/>
            </a:pPr>
            <a:r>
              <a:t/>
            </a:r>
            <a:endParaRPr sz="1300">
              <a:solidFill>
                <a:srgbClr val="435D74"/>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2082" name="Google Shape;2082;p70"/>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86" name="Shape 2086"/>
        <p:cNvGrpSpPr/>
        <p:nvPr/>
      </p:nvGrpSpPr>
      <p:grpSpPr>
        <a:xfrm>
          <a:off x="0" y="0"/>
          <a:ext cx="0" cy="0"/>
          <a:chOff x="0" y="0"/>
          <a:chExt cx="0" cy="0"/>
        </a:xfrm>
      </p:grpSpPr>
      <p:sp>
        <p:nvSpPr>
          <p:cNvPr id="2087" name="Google Shape;2087;p71"/>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2088" name="Google Shape;2088;p71"/>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2089" name="Google Shape;2089;p71"/>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0" name="Shape 430"/>
        <p:cNvGrpSpPr/>
        <p:nvPr/>
      </p:nvGrpSpPr>
      <p:grpSpPr>
        <a:xfrm>
          <a:off x="0" y="0"/>
          <a:ext cx="0" cy="0"/>
          <a:chOff x="0" y="0"/>
          <a:chExt cx="0" cy="0"/>
        </a:xfrm>
      </p:grpSpPr>
      <p:grpSp>
        <p:nvGrpSpPr>
          <p:cNvPr id="431" name="Google Shape;431;p36"/>
          <p:cNvGrpSpPr/>
          <p:nvPr/>
        </p:nvGrpSpPr>
        <p:grpSpPr>
          <a:xfrm rot="134293">
            <a:off x="109412" y="145797"/>
            <a:ext cx="8820721" cy="5003978"/>
            <a:chOff x="577150" y="371675"/>
            <a:chExt cx="2899721" cy="1958151"/>
          </a:xfrm>
        </p:grpSpPr>
        <p:sp>
          <p:nvSpPr>
            <p:cNvPr id="432" name="Google Shape;432;p36"/>
            <p:cNvSpPr/>
            <p:nvPr/>
          </p:nvSpPr>
          <p:spPr>
            <a:xfrm>
              <a:off x="702678" y="411388"/>
              <a:ext cx="1319736" cy="66413"/>
            </a:xfrm>
            <a:custGeom>
              <a:rect b="b" l="l" r="r" t="t"/>
              <a:pathLst>
                <a:path extrusionOk="0" h="1684" w="33464">
                  <a:moveTo>
                    <a:pt x="22724" y="1"/>
                  </a:moveTo>
                  <a:cubicBezTo>
                    <a:pt x="22094" y="1"/>
                    <a:pt x="21465" y="8"/>
                    <a:pt x="20832" y="25"/>
                  </a:cubicBezTo>
                  <a:cubicBezTo>
                    <a:pt x="20488" y="38"/>
                    <a:pt x="20132" y="38"/>
                    <a:pt x="19788" y="50"/>
                  </a:cubicBezTo>
                  <a:cubicBezTo>
                    <a:pt x="19432" y="63"/>
                    <a:pt x="19088" y="127"/>
                    <a:pt x="18731" y="127"/>
                  </a:cubicBezTo>
                  <a:cubicBezTo>
                    <a:pt x="18625" y="135"/>
                    <a:pt x="18517" y="138"/>
                    <a:pt x="18408" y="138"/>
                  </a:cubicBezTo>
                  <a:cubicBezTo>
                    <a:pt x="18168" y="138"/>
                    <a:pt x="17924" y="123"/>
                    <a:pt x="17687" y="114"/>
                  </a:cubicBezTo>
                  <a:cubicBezTo>
                    <a:pt x="17616" y="111"/>
                    <a:pt x="17545" y="110"/>
                    <a:pt x="17474" y="110"/>
                  </a:cubicBezTo>
                  <a:cubicBezTo>
                    <a:pt x="17193" y="110"/>
                    <a:pt x="16915" y="127"/>
                    <a:pt x="16630" y="127"/>
                  </a:cubicBezTo>
                  <a:cubicBezTo>
                    <a:pt x="13854" y="190"/>
                    <a:pt x="11066" y="305"/>
                    <a:pt x="8277" y="471"/>
                  </a:cubicBezTo>
                  <a:cubicBezTo>
                    <a:pt x="6889" y="534"/>
                    <a:pt x="5488" y="623"/>
                    <a:pt x="4113" y="725"/>
                  </a:cubicBezTo>
                  <a:lnTo>
                    <a:pt x="2025" y="878"/>
                  </a:lnTo>
                  <a:cubicBezTo>
                    <a:pt x="1668" y="891"/>
                    <a:pt x="1325" y="929"/>
                    <a:pt x="968" y="1018"/>
                  </a:cubicBezTo>
                  <a:cubicBezTo>
                    <a:pt x="624" y="1120"/>
                    <a:pt x="293" y="1298"/>
                    <a:pt x="39" y="1553"/>
                  </a:cubicBezTo>
                  <a:cubicBezTo>
                    <a:pt x="0" y="1578"/>
                    <a:pt x="0" y="1629"/>
                    <a:pt x="39" y="1655"/>
                  </a:cubicBezTo>
                  <a:cubicBezTo>
                    <a:pt x="51" y="1674"/>
                    <a:pt x="70" y="1683"/>
                    <a:pt x="90" y="1683"/>
                  </a:cubicBezTo>
                  <a:cubicBezTo>
                    <a:pt x="109" y="1683"/>
                    <a:pt x="128" y="1674"/>
                    <a:pt x="140" y="1655"/>
                  </a:cubicBezTo>
                  <a:cubicBezTo>
                    <a:pt x="382" y="1426"/>
                    <a:pt x="701" y="1260"/>
                    <a:pt x="1019" y="1184"/>
                  </a:cubicBezTo>
                  <a:cubicBezTo>
                    <a:pt x="1350" y="1082"/>
                    <a:pt x="1694" y="1069"/>
                    <a:pt x="2038" y="1056"/>
                  </a:cubicBezTo>
                  <a:lnTo>
                    <a:pt x="4126" y="916"/>
                  </a:lnTo>
                  <a:cubicBezTo>
                    <a:pt x="5514" y="814"/>
                    <a:pt x="6915" y="738"/>
                    <a:pt x="8290" y="662"/>
                  </a:cubicBezTo>
                  <a:cubicBezTo>
                    <a:pt x="11066" y="509"/>
                    <a:pt x="13854" y="407"/>
                    <a:pt x="16630" y="343"/>
                  </a:cubicBezTo>
                  <a:cubicBezTo>
                    <a:pt x="16987" y="343"/>
                    <a:pt x="17331" y="343"/>
                    <a:pt x="17687" y="305"/>
                  </a:cubicBezTo>
                  <a:cubicBezTo>
                    <a:pt x="18031" y="280"/>
                    <a:pt x="18387" y="241"/>
                    <a:pt x="18731" y="241"/>
                  </a:cubicBezTo>
                  <a:cubicBezTo>
                    <a:pt x="19088" y="241"/>
                    <a:pt x="19432" y="280"/>
                    <a:pt x="19788" y="292"/>
                  </a:cubicBezTo>
                  <a:lnTo>
                    <a:pt x="20832" y="292"/>
                  </a:lnTo>
                  <a:lnTo>
                    <a:pt x="25009" y="280"/>
                  </a:lnTo>
                  <a:cubicBezTo>
                    <a:pt x="25511" y="275"/>
                    <a:pt x="26013" y="273"/>
                    <a:pt x="26515" y="273"/>
                  </a:cubicBezTo>
                  <a:cubicBezTo>
                    <a:pt x="28798" y="273"/>
                    <a:pt x="31076" y="316"/>
                    <a:pt x="33362" y="369"/>
                  </a:cubicBezTo>
                  <a:cubicBezTo>
                    <a:pt x="33413" y="369"/>
                    <a:pt x="33438" y="343"/>
                    <a:pt x="33464" y="305"/>
                  </a:cubicBezTo>
                  <a:cubicBezTo>
                    <a:pt x="33464" y="254"/>
                    <a:pt x="33426" y="229"/>
                    <a:pt x="33375" y="229"/>
                  </a:cubicBezTo>
                  <a:cubicBezTo>
                    <a:pt x="30599" y="101"/>
                    <a:pt x="27810" y="50"/>
                    <a:pt x="25022" y="25"/>
                  </a:cubicBezTo>
                  <a:cubicBezTo>
                    <a:pt x="24253" y="11"/>
                    <a:pt x="23489" y="1"/>
                    <a:pt x="22724"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36"/>
            <p:cNvSpPr/>
            <p:nvPr/>
          </p:nvSpPr>
          <p:spPr>
            <a:xfrm>
              <a:off x="584682" y="394272"/>
              <a:ext cx="2892189" cy="1929835"/>
            </a:xfrm>
            <a:custGeom>
              <a:rect b="b" l="l" r="r" t="t"/>
              <a:pathLst>
                <a:path extrusionOk="0" h="48934" w="73336">
                  <a:moveTo>
                    <a:pt x="1990" y="48070"/>
                  </a:moveTo>
                  <a:cubicBezTo>
                    <a:pt x="2241" y="48320"/>
                    <a:pt x="2617" y="48440"/>
                    <a:pt x="3124" y="48440"/>
                  </a:cubicBezTo>
                  <a:cubicBezTo>
                    <a:pt x="3228" y="48440"/>
                    <a:pt x="3337" y="48435"/>
                    <a:pt x="3451" y="48425"/>
                  </a:cubicBezTo>
                  <a:lnTo>
                    <a:pt x="3451" y="48425"/>
                  </a:lnTo>
                  <a:cubicBezTo>
                    <a:pt x="3329" y="48438"/>
                    <a:pt x="3213" y="48444"/>
                    <a:pt x="3103" y="48444"/>
                  </a:cubicBezTo>
                  <a:cubicBezTo>
                    <a:pt x="2613" y="48444"/>
                    <a:pt x="2238" y="48318"/>
                    <a:pt x="1990" y="48070"/>
                  </a:cubicBezTo>
                  <a:close/>
                  <a:moveTo>
                    <a:pt x="63375" y="1"/>
                  </a:moveTo>
                  <a:cubicBezTo>
                    <a:pt x="61914" y="1"/>
                    <a:pt x="60437" y="14"/>
                    <a:pt x="58943" y="39"/>
                  </a:cubicBezTo>
                  <a:cubicBezTo>
                    <a:pt x="52054" y="128"/>
                    <a:pt x="44809" y="472"/>
                    <a:pt x="37220" y="1070"/>
                  </a:cubicBezTo>
                  <a:cubicBezTo>
                    <a:pt x="35104" y="1004"/>
                    <a:pt x="32626" y="966"/>
                    <a:pt x="29798" y="966"/>
                  </a:cubicBezTo>
                  <a:cubicBezTo>
                    <a:pt x="28797" y="966"/>
                    <a:pt x="27752" y="971"/>
                    <a:pt x="26664" y="981"/>
                  </a:cubicBezTo>
                  <a:cubicBezTo>
                    <a:pt x="23111" y="994"/>
                    <a:pt x="19559" y="1070"/>
                    <a:pt x="16031" y="1185"/>
                  </a:cubicBezTo>
                  <a:cubicBezTo>
                    <a:pt x="11256" y="1350"/>
                    <a:pt x="6660" y="1579"/>
                    <a:pt x="2267" y="1910"/>
                  </a:cubicBezTo>
                  <a:cubicBezTo>
                    <a:pt x="1566" y="1987"/>
                    <a:pt x="1019" y="2191"/>
                    <a:pt x="649" y="2560"/>
                  </a:cubicBezTo>
                  <a:cubicBezTo>
                    <a:pt x="242" y="2942"/>
                    <a:pt x="13" y="3515"/>
                    <a:pt x="0" y="4292"/>
                  </a:cubicBezTo>
                  <a:cubicBezTo>
                    <a:pt x="0" y="4508"/>
                    <a:pt x="0" y="4737"/>
                    <a:pt x="38" y="4979"/>
                  </a:cubicBezTo>
                  <a:lnTo>
                    <a:pt x="1121" y="46808"/>
                  </a:lnTo>
                  <a:cubicBezTo>
                    <a:pt x="1061" y="48229"/>
                    <a:pt x="1674" y="48934"/>
                    <a:pt x="2988" y="48934"/>
                  </a:cubicBezTo>
                  <a:cubicBezTo>
                    <a:pt x="3087" y="48934"/>
                    <a:pt x="3191" y="48930"/>
                    <a:pt x="3298" y="48922"/>
                  </a:cubicBezTo>
                  <a:cubicBezTo>
                    <a:pt x="7067" y="48629"/>
                    <a:pt x="10811" y="48425"/>
                    <a:pt x="14529" y="48298"/>
                  </a:cubicBezTo>
                  <a:lnTo>
                    <a:pt x="16031" y="48247"/>
                  </a:lnTo>
                  <a:cubicBezTo>
                    <a:pt x="18782" y="48158"/>
                    <a:pt x="25963" y="47967"/>
                    <a:pt x="37564" y="47699"/>
                  </a:cubicBezTo>
                  <a:cubicBezTo>
                    <a:pt x="46146" y="47483"/>
                    <a:pt x="53277" y="47317"/>
                    <a:pt x="58943" y="47190"/>
                  </a:cubicBezTo>
                  <a:cubicBezTo>
                    <a:pt x="62538" y="47104"/>
                    <a:pt x="65933" y="47073"/>
                    <a:pt x="69166" y="47073"/>
                  </a:cubicBezTo>
                  <a:cubicBezTo>
                    <a:pt x="69758" y="47073"/>
                    <a:pt x="70344" y="47074"/>
                    <a:pt x="70925" y="47076"/>
                  </a:cubicBezTo>
                  <a:cubicBezTo>
                    <a:pt x="71006" y="47080"/>
                    <a:pt x="71085" y="47082"/>
                    <a:pt x="71162" y="47082"/>
                  </a:cubicBezTo>
                  <a:cubicBezTo>
                    <a:pt x="72664" y="47082"/>
                    <a:pt x="73336" y="46252"/>
                    <a:pt x="73166" y="44593"/>
                  </a:cubicBezTo>
                  <a:lnTo>
                    <a:pt x="72071" y="2063"/>
                  </a:lnTo>
                  <a:cubicBezTo>
                    <a:pt x="72058" y="1694"/>
                    <a:pt x="72007" y="1363"/>
                    <a:pt x="71918" y="1096"/>
                  </a:cubicBezTo>
                  <a:cubicBezTo>
                    <a:pt x="71765" y="739"/>
                    <a:pt x="71536" y="472"/>
                    <a:pt x="71180" y="306"/>
                  </a:cubicBezTo>
                  <a:cubicBezTo>
                    <a:pt x="70874" y="179"/>
                    <a:pt x="70518" y="102"/>
                    <a:pt x="70085" y="102"/>
                  </a:cubicBezTo>
                  <a:cubicBezTo>
                    <a:pt x="67883" y="33"/>
                    <a:pt x="65648" y="1"/>
                    <a:pt x="63375"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6"/>
            <p:cNvSpPr/>
            <p:nvPr/>
          </p:nvSpPr>
          <p:spPr>
            <a:xfrm>
              <a:off x="577150" y="389224"/>
              <a:ext cx="2899051" cy="1940601"/>
            </a:xfrm>
            <a:custGeom>
              <a:rect b="b" l="l" r="r" t="t"/>
              <a:pathLst>
                <a:path extrusionOk="0" h="49207" w="73510">
                  <a:moveTo>
                    <a:pt x="62794" y="263"/>
                  </a:moveTo>
                  <a:cubicBezTo>
                    <a:pt x="64161" y="263"/>
                    <a:pt x="65530" y="273"/>
                    <a:pt x="66901" y="294"/>
                  </a:cubicBezTo>
                  <a:cubicBezTo>
                    <a:pt x="67716" y="307"/>
                    <a:pt x="68531" y="319"/>
                    <a:pt x="69346" y="345"/>
                  </a:cubicBezTo>
                  <a:cubicBezTo>
                    <a:pt x="69766" y="345"/>
                    <a:pt x="70174" y="358"/>
                    <a:pt x="70581" y="370"/>
                  </a:cubicBezTo>
                  <a:cubicBezTo>
                    <a:pt x="70976" y="409"/>
                    <a:pt x="71358" y="485"/>
                    <a:pt x="71638" y="740"/>
                  </a:cubicBezTo>
                  <a:cubicBezTo>
                    <a:pt x="71791" y="867"/>
                    <a:pt x="71893" y="1007"/>
                    <a:pt x="71982" y="1185"/>
                  </a:cubicBezTo>
                  <a:cubicBezTo>
                    <a:pt x="72058" y="1364"/>
                    <a:pt x="72084" y="1555"/>
                    <a:pt x="72122" y="1746"/>
                  </a:cubicBezTo>
                  <a:cubicBezTo>
                    <a:pt x="72147" y="1949"/>
                    <a:pt x="72147" y="2140"/>
                    <a:pt x="72147" y="2344"/>
                  </a:cubicBezTo>
                  <a:lnTo>
                    <a:pt x="72173" y="2968"/>
                  </a:lnTo>
                  <a:lnTo>
                    <a:pt x="72237" y="5413"/>
                  </a:lnTo>
                  <a:lnTo>
                    <a:pt x="72491" y="15256"/>
                  </a:lnTo>
                  <a:cubicBezTo>
                    <a:pt x="72568" y="18541"/>
                    <a:pt x="72657" y="21813"/>
                    <a:pt x="72771" y="25098"/>
                  </a:cubicBezTo>
                  <a:lnTo>
                    <a:pt x="72911" y="30014"/>
                  </a:lnTo>
                  <a:lnTo>
                    <a:pt x="73039" y="34929"/>
                  </a:lnTo>
                  <a:lnTo>
                    <a:pt x="73281" y="44771"/>
                  </a:lnTo>
                  <a:cubicBezTo>
                    <a:pt x="73319" y="45153"/>
                    <a:pt x="73332" y="45535"/>
                    <a:pt x="73230" y="45892"/>
                  </a:cubicBezTo>
                  <a:cubicBezTo>
                    <a:pt x="73153" y="46261"/>
                    <a:pt x="72962" y="46592"/>
                    <a:pt x="72657" y="46809"/>
                  </a:cubicBezTo>
                  <a:cubicBezTo>
                    <a:pt x="72377" y="47013"/>
                    <a:pt x="71995" y="47102"/>
                    <a:pt x="71613" y="47127"/>
                  </a:cubicBezTo>
                  <a:cubicBezTo>
                    <a:pt x="71549" y="47131"/>
                    <a:pt x="71485" y="47133"/>
                    <a:pt x="71422" y="47133"/>
                  </a:cubicBezTo>
                  <a:cubicBezTo>
                    <a:pt x="71294" y="47133"/>
                    <a:pt x="71167" y="47127"/>
                    <a:pt x="71040" y="47127"/>
                  </a:cubicBezTo>
                  <a:lnTo>
                    <a:pt x="70441" y="47127"/>
                  </a:lnTo>
                  <a:cubicBezTo>
                    <a:pt x="69658" y="47114"/>
                    <a:pt x="68875" y="47108"/>
                    <a:pt x="68092" y="47108"/>
                  </a:cubicBezTo>
                  <a:cubicBezTo>
                    <a:pt x="67309" y="47108"/>
                    <a:pt x="66526" y="47114"/>
                    <a:pt x="65743" y="47127"/>
                  </a:cubicBezTo>
                  <a:cubicBezTo>
                    <a:pt x="62597" y="47140"/>
                    <a:pt x="59465" y="47204"/>
                    <a:pt x="56333" y="47280"/>
                  </a:cubicBezTo>
                  <a:lnTo>
                    <a:pt x="37513" y="47726"/>
                  </a:lnTo>
                  <a:lnTo>
                    <a:pt x="18705" y="48209"/>
                  </a:lnTo>
                  <a:lnTo>
                    <a:pt x="16350" y="48273"/>
                  </a:lnTo>
                  <a:lnTo>
                    <a:pt x="13994" y="48350"/>
                  </a:lnTo>
                  <a:cubicBezTo>
                    <a:pt x="12428" y="48400"/>
                    <a:pt x="10849" y="48477"/>
                    <a:pt x="9295" y="48553"/>
                  </a:cubicBezTo>
                  <a:cubicBezTo>
                    <a:pt x="7729" y="48655"/>
                    <a:pt x="6163" y="48744"/>
                    <a:pt x="4597" y="48859"/>
                  </a:cubicBezTo>
                  <a:lnTo>
                    <a:pt x="3425" y="48935"/>
                  </a:lnTo>
                  <a:cubicBezTo>
                    <a:pt x="3355" y="48938"/>
                    <a:pt x="3286" y="48939"/>
                    <a:pt x="3216" y="48939"/>
                  </a:cubicBezTo>
                  <a:cubicBezTo>
                    <a:pt x="2905" y="48939"/>
                    <a:pt x="2598" y="48910"/>
                    <a:pt x="2318" y="48795"/>
                  </a:cubicBezTo>
                  <a:cubicBezTo>
                    <a:pt x="2165" y="48732"/>
                    <a:pt x="2025" y="48630"/>
                    <a:pt x="1897" y="48502"/>
                  </a:cubicBezTo>
                  <a:cubicBezTo>
                    <a:pt x="1770" y="48375"/>
                    <a:pt x="1668" y="48222"/>
                    <a:pt x="1604" y="48057"/>
                  </a:cubicBezTo>
                  <a:cubicBezTo>
                    <a:pt x="1477" y="47726"/>
                    <a:pt x="1452" y="47344"/>
                    <a:pt x="1464" y="46962"/>
                  </a:cubicBezTo>
                  <a:lnTo>
                    <a:pt x="1464" y="46949"/>
                  </a:lnTo>
                  <a:lnTo>
                    <a:pt x="408" y="6355"/>
                  </a:lnTo>
                  <a:lnTo>
                    <a:pt x="382" y="5082"/>
                  </a:lnTo>
                  <a:cubicBezTo>
                    <a:pt x="344" y="4674"/>
                    <a:pt x="331" y="4254"/>
                    <a:pt x="408" y="3859"/>
                  </a:cubicBezTo>
                  <a:cubicBezTo>
                    <a:pt x="471" y="3465"/>
                    <a:pt x="637" y="3095"/>
                    <a:pt x="917" y="2828"/>
                  </a:cubicBezTo>
                  <a:cubicBezTo>
                    <a:pt x="1197" y="2535"/>
                    <a:pt x="1554" y="2382"/>
                    <a:pt x="1961" y="2280"/>
                  </a:cubicBezTo>
                  <a:cubicBezTo>
                    <a:pt x="2152" y="2229"/>
                    <a:pt x="2356" y="2204"/>
                    <a:pt x="2559" y="2191"/>
                  </a:cubicBezTo>
                  <a:lnTo>
                    <a:pt x="3196" y="2140"/>
                  </a:lnTo>
                  <a:lnTo>
                    <a:pt x="4457" y="2051"/>
                  </a:lnTo>
                  <a:lnTo>
                    <a:pt x="6991" y="1886"/>
                  </a:lnTo>
                  <a:cubicBezTo>
                    <a:pt x="8671" y="1771"/>
                    <a:pt x="10365" y="1695"/>
                    <a:pt x="12046" y="1618"/>
                  </a:cubicBezTo>
                  <a:lnTo>
                    <a:pt x="14580" y="1504"/>
                  </a:lnTo>
                  <a:cubicBezTo>
                    <a:pt x="15420" y="1478"/>
                    <a:pt x="16261" y="1440"/>
                    <a:pt x="17114" y="1427"/>
                  </a:cubicBezTo>
                  <a:lnTo>
                    <a:pt x="27250" y="1236"/>
                  </a:lnTo>
                  <a:cubicBezTo>
                    <a:pt x="28489" y="1222"/>
                    <a:pt x="29727" y="1213"/>
                    <a:pt x="30966" y="1213"/>
                  </a:cubicBezTo>
                  <a:cubicBezTo>
                    <a:pt x="33110" y="1213"/>
                    <a:pt x="35255" y="1240"/>
                    <a:pt x="37411" y="1313"/>
                  </a:cubicBezTo>
                  <a:cubicBezTo>
                    <a:pt x="43943" y="803"/>
                    <a:pt x="50488" y="460"/>
                    <a:pt x="57084" y="319"/>
                  </a:cubicBezTo>
                  <a:cubicBezTo>
                    <a:pt x="58983" y="282"/>
                    <a:pt x="60886" y="263"/>
                    <a:pt x="62794" y="263"/>
                  </a:cubicBezTo>
                  <a:close/>
                  <a:moveTo>
                    <a:pt x="63401" y="0"/>
                  </a:moveTo>
                  <a:cubicBezTo>
                    <a:pt x="61283" y="0"/>
                    <a:pt x="59167" y="28"/>
                    <a:pt x="57046" y="78"/>
                  </a:cubicBezTo>
                  <a:cubicBezTo>
                    <a:pt x="50488" y="205"/>
                    <a:pt x="43930" y="549"/>
                    <a:pt x="37411" y="1071"/>
                  </a:cubicBezTo>
                  <a:cubicBezTo>
                    <a:pt x="35117" y="993"/>
                    <a:pt x="32812" y="968"/>
                    <a:pt x="30508" y="968"/>
                  </a:cubicBezTo>
                  <a:cubicBezTo>
                    <a:pt x="29421" y="968"/>
                    <a:pt x="28335" y="973"/>
                    <a:pt x="27250" y="982"/>
                  </a:cubicBezTo>
                  <a:lnTo>
                    <a:pt x="17088" y="1147"/>
                  </a:lnTo>
                  <a:cubicBezTo>
                    <a:pt x="16248" y="1173"/>
                    <a:pt x="15407" y="1198"/>
                    <a:pt x="14567" y="1236"/>
                  </a:cubicBezTo>
                  <a:lnTo>
                    <a:pt x="12033" y="1325"/>
                  </a:lnTo>
                  <a:cubicBezTo>
                    <a:pt x="10327" y="1402"/>
                    <a:pt x="8646" y="1504"/>
                    <a:pt x="6952" y="1593"/>
                  </a:cubicBezTo>
                  <a:lnTo>
                    <a:pt x="4419" y="1758"/>
                  </a:lnTo>
                  <a:lnTo>
                    <a:pt x="3145" y="1847"/>
                  </a:lnTo>
                  <a:lnTo>
                    <a:pt x="2509" y="1898"/>
                  </a:lnTo>
                  <a:cubicBezTo>
                    <a:pt x="2292" y="1911"/>
                    <a:pt x="2063" y="1949"/>
                    <a:pt x="1859" y="2000"/>
                  </a:cubicBezTo>
                  <a:cubicBezTo>
                    <a:pt x="1426" y="2089"/>
                    <a:pt x="1006" y="2293"/>
                    <a:pt x="688" y="2611"/>
                  </a:cubicBezTo>
                  <a:cubicBezTo>
                    <a:pt x="344" y="2930"/>
                    <a:pt x="153" y="3375"/>
                    <a:pt x="76" y="3808"/>
                  </a:cubicBezTo>
                  <a:cubicBezTo>
                    <a:pt x="0" y="4254"/>
                    <a:pt x="13" y="4687"/>
                    <a:pt x="51" y="5120"/>
                  </a:cubicBezTo>
                  <a:lnTo>
                    <a:pt x="76" y="6393"/>
                  </a:lnTo>
                  <a:lnTo>
                    <a:pt x="1133" y="46953"/>
                  </a:lnTo>
                  <a:lnTo>
                    <a:pt x="1133" y="46953"/>
                  </a:lnTo>
                  <a:cubicBezTo>
                    <a:pt x="1108" y="47346"/>
                    <a:pt x="1134" y="47765"/>
                    <a:pt x="1286" y="48159"/>
                  </a:cubicBezTo>
                  <a:cubicBezTo>
                    <a:pt x="1388" y="48350"/>
                    <a:pt x="1477" y="48541"/>
                    <a:pt x="1643" y="48693"/>
                  </a:cubicBezTo>
                  <a:cubicBezTo>
                    <a:pt x="1795" y="48833"/>
                    <a:pt x="1986" y="48961"/>
                    <a:pt x="2177" y="49050"/>
                  </a:cubicBezTo>
                  <a:cubicBezTo>
                    <a:pt x="2502" y="49175"/>
                    <a:pt x="2852" y="49206"/>
                    <a:pt x="3185" y="49206"/>
                  </a:cubicBezTo>
                  <a:cubicBezTo>
                    <a:pt x="3258" y="49206"/>
                    <a:pt x="3329" y="49205"/>
                    <a:pt x="3400" y="49203"/>
                  </a:cubicBezTo>
                  <a:lnTo>
                    <a:pt x="4584" y="49126"/>
                  </a:lnTo>
                  <a:cubicBezTo>
                    <a:pt x="6138" y="49012"/>
                    <a:pt x="7716" y="48897"/>
                    <a:pt x="9283" y="48821"/>
                  </a:cubicBezTo>
                  <a:cubicBezTo>
                    <a:pt x="10836" y="48732"/>
                    <a:pt x="12415" y="48668"/>
                    <a:pt x="13969" y="48604"/>
                  </a:cubicBezTo>
                  <a:lnTo>
                    <a:pt x="16337" y="48528"/>
                  </a:lnTo>
                  <a:lnTo>
                    <a:pt x="18693" y="48464"/>
                  </a:lnTo>
                  <a:lnTo>
                    <a:pt x="37513" y="47993"/>
                  </a:lnTo>
                  <a:lnTo>
                    <a:pt x="56320" y="47535"/>
                  </a:lnTo>
                  <a:cubicBezTo>
                    <a:pt x="59452" y="47458"/>
                    <a:pt x="62585" y="47382"/>
                    <a:pt x="65717" y="47344"/>
                  </a:cubicBezTo>
                  <a:cubicBezTo>
                    <a:pt x="67283" y="47331"/>
                    <a:pt x="68862" y="47331"/>
                    <a:pt x="70416" y="47331"/>
                  </a:cubicBezTo>
                  <a:lnTo>
                    <a:pt x="71001" y="47331"/>
                  </a:lnTo>
                  <a:cubicBezTo>
                    <a:pt x="71129" y="47331"/>
                    <a:pt x="71256" y="47337"/>
                    <a:pt x="71391" y="47337"/>
                  </a:cubicBezTo>
                  <a:cubicBezTo>
                    <a:pt x="71458" y="47337"/>
                    <a:pt x="71528" y="47335"/>
                    <a:pt x="71600" y="47331"/>
                  </a:cubicBezTo>
                  <a:cubicBezTo>
                    <a:pt x="71995" y="47293"/>
                    <a:pt x="72402" y="47216"/>
                    <a:pt x="72759" y="46962"/>
                  </a:cubicBezTo>
                  <a:cubicBezTo>
                    <a:pt x="73102" y="46745"/>
                    <a:pt x="73319" y="46338"/>
                    <a:pt x="73408" y="45943"/>
                  </a:cubicBezTo>
                  <a:cubicBezTo>
                    <a:pt x="73510" y="45535"/>
                    <a:pt x="73484" y="45128"/>
                    <a:pt x="73459" y="44733"/>
                  </a:cubicBezTo>
                  <a:lnTo>
                    <a:pt x="73192" y="34916"/>
                  </a:lnTo>
                  <a:lnTo>
                    <a:pt x="73064" y="30001"/>
                  </a:lnTo>
                  <a:lnTo>
                    <a:pt x="72950" y="25073"/>
                  </a:lnTo>
                  <a:cubicBezTo>
                    <a:pt x="72899" y="21801"/>
                    <a:pt x="72810" y="18515"/>
                    <a:pt x="72720" y="15243"/>
                  </a:cubicBezTo>
                  <a:lnTo>
                    <a:pt x="72466" y="5400"/>
                  </a:lnTo>
                  <a:lnTo>
                    <a:pt x="72402" y="2955"/>
                  </a:lnTo>
                  <a:lnTo>
                    <a:pt x="72389" y="2331"/>
                  </a:lnTo>
                  <a:cubicBezTo>
                    <a:pt x="72377" y="2128"/>
                    <a:pt x="72389" y="1898"/>
                    <a:pt x="72364" y="1695"/>
                  </a:cubicBezTo>
                  <a:cubicBezTo>
                    <a:pt x="72326" y="1478"/>
                    <a:pt x="72275" y="1262"/>
                    <a:pt x="72186" y="1058"/>
                  </a:cubicBezTo>
                  <a:cubicBezTo>
                    <a:pt x="72084" y="867"/>
                    <a:pt x="71956" y="676"/>
                    <a:pt x="71791" y="536"/>
                  </a:cubicBezTo>
                  <a:cubicBezTo>
                    <a:pt x="71702" y="460"/>
                    <a:pt x="71613" y="396"/>
                    <a:pt x="71511" y="345"/>
                  </a:cubicBezTo>
                  <a:cubicBezTo>
                    <a:pt x="71422" y="294"/>
                    <a:pt x="71307" y="243"/>
                    <a:pt x="71218" y="218"/>
                  </a:cubicBezTo>
                  <a:cubicBezTo>
                    <a:pt x="71001" y="154"/>
                    <a:pt x="70785" y="116"/>
                    <a:pt x="70581" y="103"/>
                  </a:cubicBezTo>
                  <a:cubicBezTo>
                    <a:pt x="70148" y="90"/>
                    <a:pt x="69754" y="90"/>
                    <a:pt x="69333" y="78"/>
                  </a:cubicBezTo>
                  <a:cubicBezTo>
                    <a:pt x="68518" y="52"/>
                    <a:pt x="67716" y="39"/>
                    <a:pt x="66889" y="27"/>
                  </a:cubicBezTo>
                  <a:cubicBezTo>
                    <a:pt x="65725" y="9"/>
                    <a:pt x="64563" y="0"/>
                    <a:pt x="634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6"/>
            <p:cNvSpPr/>
            <p:nvPr/>
          </p:nvSpPr>
          <p:spPr>
            <a:xfrm>
              <a:off x="642931" y="2252188"/>
              <a:ext cx="83371" cy="58525"/>
            </a:xfrm>
            <a:custGeom>
              <a:rect b="b" l="l" r="r" t="t"/>
              <a:pathLst>
                <a:path extrusionOk="0" h="1484" w="2114">
                  <a:moveTo>
                    <a:pt x="131" y="1"/>
                  </a:moveTo>
                  <a:cubicBezTo>
                    <a:pt x="125" y="1"/>
                    <a:pt x="120" y="1"/>
                    <a:pt x="115" y="3"/>
                  </a:cubicBezTo>
                  <a:cubicBezTo>
                    <a:pt x="51" y="3"/>
                    <a:pt x="0" y="66"/>
                    <a:pt x="0" y="130"/>
                  </a:cubicBezTo>
                  <a:cubicBezTo>
                    <a:pt x="0" y="245"/>
                    <a:pt x="38" y="359"/>
                    <a:pt x="64" y="474"/>
                  </a:cubicBezTo>
                  <a:cubicBezTo>
                    <a:pt x="77" y="538"/>
                    <a:pt x="102" y="576"/>
                    <a:pt x="127" y="627"/>
                  </a:cubicBezTo>
                  <a:cubicBezTo>
                    <a:pt x="166" y="678"/>
                    <a:pt x="178" y="729"/>
                    <a:pt x="242" y="754"/>
                  </a:cubicBezTo>
                  <a:cubicBezTo>
                    <a:pt x="268" y="767"/>
                    <a:pt x="293" y="792"/>
                    <a:pt x="306" y="818"/>
                  </a:cubicBezTo>
                  <a:cubicBezTo>
                    <a:pt x="318" y="856"/>
                    <a:pt x="331" y="869"/>
                    <a:pt x="357" y="894"/>
                  </a:cubicBezTo>
                  <a:cubicBezTo>
                    <a:pt x="369" y="945"/>
                    <a:pt x="395" y="996"/>
                    <a:pt x="433" y="1047"/>
                  </a:cubicBezTo>
                  <a:cubicBezTo>
                    <a:pt x="509" y="1136"/>
                    <a:pt x="611" y="1200"/>
                    <a:pt x="700" y="1263"/>
                  </a:cubicBezTo>
                  <a:cubicBezTo>
                    <a:pt x="904" y="1378"/>
                    <a:pt x="1133" y="1442"/>
                    <a:pt x="1350" y="1467"/>
                  </a:cubicBezTo>
                  <a:cubicBezTo>
                    <a:pt x="1420" y="1479"/>
                    <a:pt x="1488" y="1483"/>
                    <a:pt x="1556" y="1483"/>
                  </a:cubicBezTo>
                  <a:cubicBezTo>
                    <a:pt x="1711" y="1483"/>
                    <a:pt x="1861" y="1459"/>
                    <a:pt x="2012" y="1442"/>
                  </a:cubicBezTo>
                  <a:cubicBezTo>
                    <a:pt x="2076" y="1429"/>
                    <a:pt x="2114" y="1378"/>
                    <a:pt x="2114" y="1314"/>
                  </a:cubicBezTo>
                  <a:cubicBezTo>
                    <a:pt x="2114" y="1251"/>
                    <a:pt x="2050" y="1200"/>
                    <a:pt x="1987" y="1200"/>
                  </a:cubicBezTo>
                  <a:cubicBezTo>
                    <a:pt x="1948" y="1202"/>
                    <a:pt x="1909" y="1203"/>
                    <a:pt x="1870" y="1203"/>
                  </a:cubicBezTo>
                  <a:cubicBezTo>
                    <a:pt x="1705" y="1203"/>
                    <a:pt x="1543" y="1184"/>
                    <a:pt x="1388" y="1174"/>
                  </a:cubicBezTo>
                  <a:cubicBezTo>
                    <a:pt x="1184" y="1161"/>
                    <a:pt x="993" y="1111"/>
                    <a:pt x="828" y="1021"/>
                  </a:cubicBezTo>
                  <a:cubicBezTo>
                    <a:pt x="739" y="983"/>
                    <a:pt x="675" y="932"/>
                    <a:pt x="586" y="869"/>
                  </a:cubicBezTo>
                  <a:cubicBezTo>
                    <a:pt x="560" y="830"/>
                    <a:pt x="509" y="805"/>
                    <a:pt x="484" y="767"/>
                  </a:cubicBezTo>
                  <a:cubicBezTo>
                    <a:pt x="459" y="754"/>
                    <a:pt x="446" y="729"/>
                    <a:pt x="433" y="703"/>
                  </a:cubicBezTo>
                  <a:cubicBezTo>
                    <a:pt x="420" y="690"/>
                    <a:pt x="420" y="665"/>
                    <a:pt x="420" y="627"/>
                  </a:cubicBezTo>
                  <a:cubicBezTo>
                    <a:pt x="420" y="563"/>
                    <a:pt x="382" y="538"/>
                    <a:pt x="369" y="487"/>
                  </a:cubicBezTo>
                  <a:cubicBezTo>
                    <a:pt x="357" y="461"/>
                    <a:pt x="331" y="410"/>
                    <a:pt x="318" y="359"/>
                  </a:cubicBezTo>
                  <a:cubicBezTo>
                    <a:pt x="280" y="283"/>
                    <a:pt x="255" y="181"/>
                    <a:pt x="229" y="92"/>
                  </a:cubicBezTo>
                  <a:cubicBezTo>
                    <a:pt x="218" y="46"/>
                    <a:pt x="176" y="1"/>
                    <a:pt x="1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6"/>
            <p:cNvSpPr/>
            <p:nvPr/>
          </p:nvSpPr>
          <p:spPr>
            <a:xfrm>
              <a:off x="616784" y="393247"/>
              <a:ext cx="2823962" cy="1891225"/>
            </a:xfrm>
            <a:custGeom>
              <a:rect b="b" l="l" r="r" t="t"/>
              <a:pathLst>
                <a:path extrusionOk="0" h="47955" w="71606">
                  <a:moveTo>
                    <a:pt x="68698" y="1"/>
                  </a:moveTo>
                  <a:cubicBezTo>
                    <a:pt x="69029" y="167"/>
                    <a:pt x="69271" y="421"/>
                    <a:pt x="69411" y="765"/>
                  </a:cubicBezTo>
                  <a:cubicBezTo>
                    <a:pt x="69525" y="1032"/>
                    <a:pt x="69576" y="1351"/>
                    <a:pt x="69551" y="1733"/>
                  </a:cubicBezTo>
                  <a:lnTo>
                    <a:pt x="70633" y="43269"/>
                  </a:lnTo>
                  <a:cubicBezTo>
                    <a:pt x="70803" y="44879"/>
                    <a:pt x="70143" y="45695"/>
                    <a:pt x="68678" y="45695"/>
                  </a:cubicBezTo>
                  <a:cubicBezTo>
                    <a:pt x="68602" y="45695"/>
                    <a:pt x="68523" y="45693"/>
                    <a:pt x="68443" y="45688"/>
                  </a:cubicBezTo>
                  <a:cubicBezTo>
                    <a:pt x="67506" y="45678"/>
                    <a:pt x="66555" y="45674"/>
                    <a:pt x="65590" y="45674"/>
                  </a:cubicBezTo>
                  <a:cubicBezTo>
                    <a:pt x="62775" y="45674"/>
                    <a:pt x="59835" y="45714"/>
                    <a:pt x="56754" y="45790"/>
                  </a:cubicBezTo>
                  <a:cubicBezTo>
                    <a:pt x="50616" y="45930"/>
                    <a:pt x="43944" y="46210"/>
                    <a:pt x="36737" y="46618"/>
                  </a:cubicBezTo>
                  <a:lnTo>
                    <a:pt x="36724" y="46618"/>
                  </a:lnTo>
                  <a:lnTo>
                    <a:pt x="36737" y="47038"/>
                  </a:lnTo>
                  <a:cubicBezTo>
                    <a:pt x="49500" y="46495"/>
                    <a:pt x="58828" y="46218"/>
                    <a:pt x="64727" y="46218"/>
                  </a:cubicBezTo>
                  <a:cubicBezTo>
                    <a:pt x="66573" y="46218"/>
                    <a:pt x="68083" y="46245"/>
                    <a:pt x="69258" y="46299"/>
                  </a:cubicBezTo>
                  <a:cubicBezTo>
                    <a:pt x="69336" y="46304"/>
                    <a:pt x="69412" y="46307"/>
                    <a:pt x="69486" y="46307"/>
                  </a:cubicBezTo>
                  <a:cubicBezTo>
                    <a:pt x="70944" y="46307"/>
                    <a:pt x="71606" y="45351"/>
                    <a:pt x="71448" y="43473"/>
                  </a:cubicBezTo>
                  <a:lnTo>
                    <a:pt x="70366" y="1936"/>
                  </a:lnTo>
                  <a:cubicBezTo>
                    <a:pt x="70378" y="1020"/>
                    <a:pt x="70060" y="434"/>
                    <a:pt x="69411" y="179"/>
                  </a:cubicBezTo>
                  <a:cubicBezTo>
                    <a:pt x="69207" y="65"/>
                    <a:pt x="68965" y="14"/>
                    <a:pt x="68698" y="1"/>
                  </a:cubicBezTo>
                  <a:close/>
                  <a:moveTo>
                    <a:pt x="2280" y="2077"/>
                  </a:moveTo>
                  <a:lnTo>
                    <a:pt x="2280" y="2077"/>
                  </a:lnTo>
                  <a:cubicBezTo>
                    <a:pt x="701" y="2229"/>
                    <a:pt x="1" y="3223"/>
                    <a:pt x="179" y="5031"/>
                  </a:cubicBezTo>
                  <a:lnTo>
                    <a:pt x="1236" y="45879"/>
                  </a:lnTo>
                  <a:cubicBezTo>
                    <a:pt x="1177" y="47263"/>
                    <a:pt x="1799" y="47954"/>
                    <a:pt x="3070" y="47954"/>
                  </a:cubicBezTo>
                  <a:cubicBezTo>
                    <a:pt x="3168" y="47954"/>
                    <a:pt x="3270" y="47950"/>
                    <a:pt x="3375" y="47942"/>
                  </a:cubicBezTo>
                  <a:cubicBezTo>
                    <a:pt x="7450" y="47636"/>
                    <a:pt x="11588" y="47420"/>
                    <a:pt x="15803" y="47293"/>
                  </a:cubicBezTo>
                  <a:cubicBezTo>
                    <a:pt x="16287" y="47280"/>
                    <a:pt x="16771" y="47242"/>
                    <a:pt x="17255" y="47242"/>
                  </a:cubicBezTo>
                  <a:cubicBezTo>
                    <a:pt x="22071" y="47085"/>
                    <a:pt x="27031" y="47003"/>
                    <a:pt x="32128" y="47003"/>
                  </a:cubicBezTo>
                  <a:cubicBezTo>
                    <a:pt x="33648" y="47003"/>
                    <a:pt x="35180" y="47011"/>
                    <a:pt x="36724" y="47025"/>
                  </a:cubicBezTo>
                  <a:lnTo>
                    <a:pt x="36699" y="46605"/>
                  </a:lnTo>
                  <a:lnTo>
                    <a:pt x="36546" y="46605"/>
                  </a:lnTo>
                  <a:cubicBezTo>
                    <a:pt x="33801" y="46541"/>
                    <a:pt x="31084" y="46509"/>
                    <a:pt x="28397" y="46509"/>
                  </a:cubicBezTo>
                  <a:cubicBezTo>
                    <a:pt x="24628" y="46509"/>
                    <a:pt x="20917" y="46573"/>
                    <a:pt x="17267" y="46707"/>
                  </a:cubicBezTo>
                  <a:cubicBezTo>
                    <a:pt x="16784" y="46720"/>
                    <a:pt x="16300" y="46732"/>
                    <a:pt x="15816" y="46745"/>
                  </a:cubicBezTo>
                  <a:cubicBezTo>
                    <a:pt x="12098" y="46872"/>
                    <a:pt x="8431" y="47089"/>
                    <a:pt x="4840" y="47356"/>
                  </a:cubicBezTo>
                  <a:cubicBezTo>
                    <a:pt x="4733" y="47364"/>
                    <a:pt x="4631" y="47368"/>
                    <a:pt x="4532" y="47368"/>
                  </a:cubicBezTo>
                  <a:cubicBezTo>
                    <a:pt x="3252" y="47368"/>
                    <a:pt x="2641" y="46676"/>
                    <a:pt x="2700" y="45281"/>
                  </a:cubicBezTo>
                  <a:lnTo>
                    <a:pt x="1669" y="4432"/>
                  </a:lnTo>
                  <a:cubicBezTo>
                    <a:pt x="1656" y="4190"/>
                    <a:pt x="1644" y="3961"/>
                    <a:pt x="1644" y="3757"/>
                  </a:cubicBezTo>
                  <a:cubicBezTo>
                    <a:pt x="1656" y="3006"/>
                    <a:pt x="1873" y="2459"/>
                    <a:pt x="2280" y="2077"/>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6"/>
            <p:cNvSpPr/>
            <p:nvPr/>
          </p:nvSpPr>
          <p:spPr>
            <a:xfrm>
              <a:off x="682092" y="381337"/>
              <a:ext cx="2726472" cy="1879434"/>
            </a:xfrm>
            <a:custGeom>
              <a:rect b="b" l="l" r="r" t="t"/>
              <a:pathLst>
                <a:path extrusionOk="0" h="47656" w="69134">
                  <a:moveTo>
                    <a:pt x="59161" y="1"/>
                  </a:moveTo>
                  <a:cubicBezTo>
                    <a:pt x="57821" y="1"/>
                    <a:pt x="56466" y="12"/>
                    <a:pt x="55098" y="36"/>
                  </a:cubicBezTo>
                  <a:cubicBezTo>
                    <a:pt x="48365" y="125"/>
                    <a:pt x="41314" y="468"/>
                    <a:pt x="33895" y="1053"/>
                  </a:cubicBezTo>
                  <a:lnTo>
                    <a:pt x="33895" y="1053"/>
                  </a:lnTo>
                  <a:cubicBezTo>
                    <a:pt x="30679" y="952"/>
                    <a:pt x="27452" y="898"/>
                    <a:pt x="24217" y="898"/>
                  </a:cubicBezTo>
                  <a:cubicBezTo>
                    <a:pt x="21376" y="898"/>
                    <a:pt x="18528" y="940"/>
                    <a:pt x="15675" y="1029"/>
                  </a:cubicBezTo>
                  <a:cubicBezTo>
                    <a:pt x="11168" y="1156"/>
                    <a:pt x="6698" y="1398"/>
                    <a:pt x="2190" y="1755"/>
                  </a:cubicBezTo>
                  <a:cubicBezTo>
                    <a:pt x="1516" y="1793"/>
                    <a:pt x="981" y="2009"/>
                    <a:pt x="637" y="2379"/>
                  </a:cubicBezTo>
                  <a:cubicBezTo>
                    <a:pt x="242" y="2761"/>
                    <a:pt x="13" y="3334"/>
                    <a:pt x="0" y="4059"/>
                  </a:cubicBezTo>
                  <a:cubicBezTo>
                    <a:pt x="0" y="4263"/>
                    <a:pt x="0" y="4492"/>
                    <a:pt x="26" y="4734"/>
                  </a:cubicBezTo>
                  <a:lnTo>
                    <a:pt x="1095" y="45570"/>
                  </a:lnTo>
                  <a:cubicBezTo>
                    <a:pt x="1036" y="46974"/>
                    <a:pt x="1655" y="47655"/>
                    <a:pt x="2952" y="47655"/>
                  </a:cubicBezTo>
                  <a:cubicBezTo>
                    <a:pt x="3043" y="47655"/>
                    <a:pt x="3137" y="47652"/>
                    <a:pt x="3235" y="47645"/>
                  </a:cubicBezTo>
                  <a:cubicBezTo>
                    <a:pt x="6825" y="47365"/>
                    <a:pt x="10493" y="47162"/>
                    <a:pt x="14211" y="47034"/>
                  </a:cubicBezTo>
                  <a:cubicBezTo>
                    <a:pt x="14695" y="47022"/>
                    <a:pt x="15179" y="46983"/>
                    <a:pt x="15662" y="46983"/>
                  </a:cubicBezTo>
                  <a:cubicBezTo>
                    <a:pt x="19311" y="46864"/>
                    <a:pt x="23020" y="46806"/>
                    <a:pt x="26786" y="46806"/>
                  </a:cubicBezTo>
                  <a:cubicBezTo>
                    <a:pt x="29472" y="46806"/>
                    <a:pt x="32187" y="46836"/>
                    <a:pt x="34928" y="46894"/>
                  </a:cubicBezTo>
                  <a:lnTo>
                    <a:pt x="35094" y="46894"/>
                  </a:lnTo>
                  <a:lnTo>
                    <a:pt x="35094" y="46893"/>
                  </a:lnTo>
                  <a:lnTo>
                    <a:pt x="35094" y="46893"/>
                  </a:lnTo>
                  <a:cubicBezTo>
                    <a:pt x="42296" y="46474"/>
                    <a:pt x="48964" y="46207"/>
                    <a:pt x="55098" y="46067"/>
                  </a:cubicBezTo>
                  <a:cubicBezTo>
                    <a:pt x="58596" y="45980"/>
                    <a:pt x="61930" y="45949"/>
                    <a:pt x="65078" y="45949"/>
                  </a:cubicBezTo>
                  <a:cubicBezTo>
                    <a:pt x="65654" y="45949"/>
                    <a:pt x="66224" y="45950"/>
                    <a:pt x="66787" y="45952"/>
                  </a:cubicBezTo>
                  <a:cubicBezTo>
                    <a:pt x="66877" y="45958"/>
                    <a:pt x="66964" y="45960"/>
                    <a:pt x="67049" y="45960"/>
                  </a:cubicBezTo>
                  <a:cubicBezTo>
                    <a:pt x="68483" y="45960"/>
                    <a:pt x="69133" y="45144"/>
                    <a:pt x="68977" y="43533"/>
                  </a:cubicBezTo>
                  <a:lnTo>
                    <a:pt x="67895" y="2022"/>
                  </a:lnTo>
                  <a:cubicBezTo>
                    <a:pt x="67920" y="1653"/>
                    <a:pt x="67857" y="1334"/>
                    <a:pt x="67755" y="1067"/>
                  </a:cubicBezTo>
                  <a:cubicBezTo>
                    <a:pt x="67615" y="723"/>
                    <a:pt x="67373" y="469"/>
                    <a:pt x="67042" y="303"/>
                  </a:cubicBezTo>
                  <a:cubicBezTo>
                    <a:pt x="66749" y="176"/>
                    <a:pt x="66405" y="99"/>
                    <a:pt x="65972" y="99"/>
                  </a:cubicBezTo>
                  <a:cubicBezTo>
                    <a:pt x="63747" y="35"/>
                    <a:pt x="61475" y="1"/>
                    <a:pt x="59161"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6"/>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6"/>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6"/>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6"/>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6"/>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6"/>
            <p:cNvSpPr/>
            <p:nvPr/>
          </p:nvSpPr>
          <p:spPr>
            <a:xfrm>
              <a:off x="663004" y="764704"/>
              <a:ext cx="11595" cy="15460"/>
            </a:xfrm>
            <a:custGeom>
              <a:rect b="b" l="l" r="r" t="t"/>
              <a:pathLst>
                <a:path extrusionOk="0" h="392" w="294">
                  <a:moveTo>
                    <a:pt x="135" y="1"/>
                  </a:moveTo>
                  <a:cubicBezTo>
                    <a:pt x="105" y="1"/>
                    <a:pt x="74" y="13"/>
                    <a:pt x="51" y="43"/>
                  </a:cubicBezTo>
                  <a:cubicBezTo>
                    <a:pt x="26" y="107"/>
                    <a:pt x="26" y="145"/>
                    <a:pt x="26" y="196"/>
                  </a:cubicBezTo>
                  <a:cubicBezTo>
                    <a:pt x="26" y="208"/>
                    <a:pt x="26" y="208"/>
                    <a:pt x="39" y="208"/>
                  </a:cubicBezTo>
                  <a:cubicBezTo>
                    <a:pt x="51" y="234"/>
                    <a:pt x="90" y="234"/>
                    <a:pt x="90" y="234"/>
                  </a:cubicBezTo>
                  <a:cubicBezTo>
                    <a:pt x="90" y="234"/>
                    <a:pt x="39" y="247"/>
                    <a:pt x="26" y="247"/>
                  </a:cubicBezTo>
                  <a:lnTo>
                    <a:pt x="0" y="259"/>
                  </a:lnTo>
                  <a:cubicBezTo>
                    <a:pt x="0" y="259"/>
                    <a:pt x="26" y="272"/>
                    <a:pt x="26" y="285"/>
                  </a:cubicBezTo>
                  <a:cubicBezTo>
                    <a:pt x="26" y="323"/>
                    <a:pt x="39" y="336"/>
                    <a:pt x="64" y="374"/>
                  </a:cubicBezTo>
                  <a:cubicBezTo>
                    <a:pt x="87" y="385"/>
                    <a:pt x="115" y="392"/>
                    <a:pt x="142" y="392"/>
                  </a:cubicBezTo>
                  <a:cubicBezTo>
                    <a:pt x="176" y="392"/>
                    <a:pt x="209" y="382"/>
                    <a:pt x="230" y="361"/>
                  </a:cubicBezTo>
                  <a:cubicBezTo>
                    <a:pt x="242" y="323"/>
                    <a:pt x="255" y="310"/>
                    <a:pt x="281" y="272"/>
                  </a:cubicBezTo>
                  <a:cubicBezTo>
                    <a:pt x="281" y="272"/>
                    <a:pt x="293" y="259"/>
                    <a:pt x="281" y="247"/>
                  </a:cubicBezTo>
                  <a:cubicBezTo>
                    <a:pt x="281" y="234"/>
                    <a:pt x="281" y="234"/>
                    <a:pt x="255" y="234"/>
                  </a:cubicBezTo>
                  <a:lnTo>
                    <a:pt x="191" y="234"/>
                  </a:lnTo>
                  <a:cubicBezTo>
                    <a:pt x="191" y="208"/>
                    <a:pt x="230" y="208"/>
                    <a:pt x="242" y="208"/>
                  </a:cubicBezTo>
                  <a:lnTo>
                    <a:pt x="255" y="196"/>
                  </a:lnTo>
                  <a:cubicBezTo>
                    <a:pt x="255" y="132"/>
                    <a:pt x="255" y="81"/>
                    <a:pt x="217" y="43"/>
                  </a:cubicBezTo>
                  <a:lnTo>
                    <a:pt x="191" y="17"/>
                  </a:lnTo>
                  <a:cubicBezTo>
                    <a:pt x="176" y="7"/>
                    <a:pt x="155" y="1"/>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6"/>
            <p:cNvSpPr/>
            <p:nvPr/>
          </p:nvSpPr>
          <p:spPr>
            <a:xfrm>
              <a:off x="683077" y="1543663"/>
              <a:ext cx="11595" cy="15617"/>
            </a:xfrm>
            <a:custGeom>
              <a:rect b="b" l="l" r="r" t="t"/>
              <a:pathLst>
                <a:path extrusionOk="0" h="396" w="294">
                  <a:moveTo>
                    <a:pt x="127" y="0"/>
                  </a:moveTo>
                  <a:cubicBezTo>
                    <a:pt x="100" y="0"/>
                    <a:pt x="72" y="13"/>
                    <a:pt x="52" y="40"/>
                  </a:cubicBezTo>
                  <a:cubicBezTo>
                    <a:pt x="26" y="91"/>
                    <a:pt x="26" y="129"/>
                    <a:pt x="26" y="180"/>
                  </a:cubicBezTo>
                  <a:cubicBezTo>
                    <a:pt x="26" y="193"/>
                    <a:pt x="26" y="193"/>
                    <a:pt x="39" y="193"/>
                  </a:cubicBezTo>
                  <a:cubicBezTo>
                    <a:pt x="52" y="218"/>
                    <a:pt x="90" y="218"/>
                    <a:pt x="90" y="218"/>
                  </a:cubicBezTo>
                  <a:cubicBezTo>
                    <a:pt x="90" y="218"/>
                    <a:pt x="39" y="231"/>
                    <a:pt x="26" y="231"/>
                  </a:cubicBezTo>
                  <a:lnTo>
                    <a:pt x="1" y="244"/>
                  </a:lnTo>
                  <a:cubicBezTo>
                    <a:pt x="1" y="244"/>
                    <a:pt x="26" y="257"/>
                    <a:pt x="26" y="282"/>
                  </a:cubicBezTo>
                  <a:cubicBezTo>
                    <a:pt x="26" y="308"/>
                    <a:pt x="39" y="320"/>
                    <a:pt x="64" y="359"/>
                  </a:cubicBezTo>
                  <a:cubicBezTo>
                    <a:pt x="89" y="383"/>
                    <a:pt x="115" y="395"/>
                    <a:pt x="142" y="395"/>
                  </a:cubicBezTo>
                  <a:cubicBezTo>
                    <a:pt x="173" y="395"/>
                    <a:pt x="203" y="379"/>
                    <a:pt x="230" y="346"/>
                  </a:cubicBezTo>
                  <a:cubicBezTo>
                    <a:pt x="243" y="308"/>
                    <a:pt x="255" y="295"/>
                    <a:pt x="281" y="257"/>
                  </a:cubicBezTo>
                  <a:cubicBezTo>
                    <a:pt x="281" y="257"/>
                    <a:pt x="294" y="244"/>
                    <a:pt x="281" y="231"/>
                  </a:cubicBezTo>
                  <a:cubicBezTo>
                    <a:pt x="281" y="218"/>
                    <a:pt x="281" y="218"/>
                    <a:pt x="255" y="218"/>
                  </a:cubicBezTo>
                  <a:lnTo>
                    <a:pt x="192" y="218"/>
                  </a:lnTo>
                  <a:cubicBezTo>
                    <a:pt x="192" y="193"/>
                    <a:pt x="230" y="193"/>
                    <a:pt x="243" y="193"/>
                  </a:cubicBezTo>
                  <a:lnTo>
                    <a:pt x="255" y="180"/>
                  </a:lnTo>
                  <a:cubicBezTo>
                    <a:pt x="255" y="129"/>
                    <a:pt x="255" y="91"/>
                    <a:pt x="217" y="40"/>
                  </a:cubicBezTo>
                  <a:lnTo>
                    <a:pt x="192" y="27"/>
                  </a:lnTo>
                  <a:cubicBezTo>
                    <a:pt x="174" y="10"/>
                    <a:pt x="151" y="0"/>
                    <a:pt x="1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6"/>
            <p:cNvSpPr/>
            <p:nvPr/>
          </p:nvSpPr>
          <p:spPr>
            <a:xfrm>
              <a:off x="678069" y="1236883"/>
              <a:ext cx="13606" cy="293809"/>
            </a:xfrm>
            <a:custGeom>
              <a:rect b="b" l="l" r="r" t="t"/>
              <a:pathLst>
                <a:path extrusionOk="0" h="7450" w="345">
                  <a:moveTo>
                    <a:pt x="90" y="1"/>
                  </a:moveTo>
                  <a:cubicBezTo>
                    <a:pt x="39" y="1"/>
                    <a:pt x="0" y="39"/>
                    <a:pt x="0" y="77"/>
                  </a:cubicBezTo>
                  <a:cubicBezTo>
                    <a:pt x="0" y="689"/>
                    <a:pt x="0" y="1312"/>
                    <a:pt x="26" y="1911"/>
                  </a:cubicBezTo>
                  <a:cubicBezTo>
                    <a:pt x="39" y="2522"/>
                    <a:pt x="51" y="3133"/>
                    <a:pt x="64" y="3745"/>
                  </a:cubicBezTo>
                  <a:cubicBezTo>
                    <a:pt x="64" y="3808"/>
                    <a:pt x="64" y="3885"/>
                    <a:pt x="90" y="3961"/>
                  </a:cubicBezTo>
                  <a:cubicBezTo>
                    <a:pt x="102" y="4025"/>
                    <a:pt x="128" y="4114"/>
                    <a:pt x="128" y="4190"/>
                  </a:cubicBezTo>
                  <a:cubicBezTo>
                    <a:pt x="128" y="4254"/>
                    <a:pt x="90" y="4330"/>
                    <a:pt x="64" y="4407"/>
                  </a:cubicBezTo>
                  <a:cubicBezTo>
                    <a:pt x="51" y="4470"/>
                    <a:pt x="51" y="4559"/>
                    <a:pt x="51" y="4636"/>
                  </a:cubicBezTo>
                  <a:cubicBezTo>
                    <a:pt x="51" y="4941"/>
                    <a:pt x="64" y="5234"/>
                    <a:pt x="90" y="5540"/>
                  </a:cubicBezTo>
                  <a:cubicBezTo>
                    <a:pt x="115" y="6164"/>
                    <a:pt x="128" y="6762"/>
                    <a:pt x="179" y="7374"/>
                  </a:cubicBezTo>
                  <a:cubicBezTo>
                    <a:pt x="179" y="7424"/>
                    <a:pt x="217" y="7450"/>
                    <a:pt x="255" y="7450"/>
                  </a:cubicBezTo>
                  <a:cubicBezTo>
                    <a:pt x="306" y="7450"/>
                    <a:pt x="344" y="7424"/>
                    <a:pt x="344" y="7374"/>
                  </a:cubicBezTo>
                  <a:lnTo>
                    <a:pt x="344" y="5540"/>
                  </a:lnTo>
                  <a:cubicBezTo>
                    <a:pt x="344" y="5234"/>
                    <a:pt x="344" y="4941"/>
                    <a:pt x="319" y="4636"/>
                  </a:cubicBezTo>
                  <a:cubicBezTo>
                    <a:pt x="319" y="4572"/>
                    <a:pt x="319" y="4496"/>
                    <a:pt x="306" y="4407"/>
                  </a:cubicBezTo>
                  <a:cubicBezTo>
                    <a:pt x="293" y="4330"/>
                    <a:pt x="242" y="4267"/>
                    <a:pt x="242" y="4190"/>
                  </a:cubicBezTo>
                  <a:cubicBezTo>
                    <a:pt x="230" y="4127"/>
                    <a:pt x="255" y="4050"/>
                    <a:pt x="281" y="3961"/>
                  </a:cubicBezTo>
                  <a:cubicBezTo>
                    <a:pt x="306" y="3897"/>
                    <a:pt x="293" y="3821"/>
                    <a:pt x="293" y="3745"/>
                  </a:cubicBezTo>
                  <a:cubicBezTo>
                    <a:pt x="281" y="3133"/>
                    <a:pt x="281" y="2522"/>
                    <a:pt x="242" y="1911"/>
                  </a:cubicBezTo>
                  <a:cubicBezTo>
                    <a:pt x="230" y="1312"/>
                    <a:pt x="191" y="689"/>
                    <a:pt x="166" y="77"/>
                  </a:cubicBezTo>
                  <a:cubicBezTo>
                    <a:pt x="166" y="39"/>
                    <a:pt x="128"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6"/>
            <p:cNvSpPr/>
            <p:nvPr/>
          </p:nvSpPr>
          <p:spPr>
            <a:xfrm>
              <a:off x="656970" y="1177649"/>
              <a:ext cx="13606" cy="294795"/>
            </a:xfrm>
            <a:custGeom>
              <a:rect b="b" l="l" r="r" t="t"/>
              <a:pathLst>
                <a:path extrusionOk="0" h="7475" w="345">
                  <a:moveTo>
                    <a:pt x="77" y="0"/>
                  </a:moveTo>
                  <a:cubicBezTo>
                    <a:pt x="26" y="0"/>
                    <a:pt x="1" y="39"/>
                    <a:pt x="1" y="90"/>
                  </a:cubicBezTo>
                  <a:cubicBezTo>
                    <a:pt x="1" y="688"/>
                    <a:pt x="1" y="1312"/>
                    <a:pt x="13" y="1910"/>
                  </a:cubicBezTo>
                  <a:cubicBezTo>
                    <a:pt x="26" y="2522"/>
                    <a:pt x="52" y="3146"/>
                    <a:pt x="64" y="3744"/>
                  </a:cubicBezTo>
                  <a:cubicBezTo>
                    <a:pt x="64" y="3808"/>
                    <a:pt x="64" y="3884"/>
                    <a:pt x="77" y="3973"/>
                  </a:cubicBezTo>
                  <a:cubicBezTo>
                    <a:pt x="90" y="4037"/>
                    <a:pt x="128" y="4113"/>
                    <a:pt x="128" y="4190"/>
                  </a:cubicBezTo>
                  <a:cubicBezTo>
                    <a:pt x="128" y="4253"/>
                    <a:pt x="77" y="4330"/>
                    <a:pt x="64" y="4419"/>
                  </a:cubicBezTo>
                  <a:cubicBezTo>
                    <a:pt x="52" y="4483"/>
                    <a:pt x="52" y="4559"/>
                    <a:pt x="52" y="4635"/>
                  </a:cubicBezTo>
                  <a:cubicBezTo>
                    <a:pt x="52" y="4954"/>
                    <a:pt x="64" y="5259"/>
                    <a:pt x="77" y="5565"/>
                  </a:cubicBezTo>
                  <a:cubicBezTo>
                    <a:pt x="115" y="6163"/>
                    <a:pt x="128" y="6787"/>
                    <a:pt x="179" y="7398"/>
                  </a:cubicBezTo>
                  <a:cubicBezTo>
                    <a:pt x="192" y="7437"/>
                    <a:pt x="217" y="7475"/>
                    <a:pt x="255" y="7475"/>
                  </a:cubicBezTo>
                  <a:cubicBezTo>
                    <a:pt x="306" y="7475"/>
                    <a:pt x="332" y="7437"/>
                    <a:pt x="332" y="7398"/>
                  </a:cubicBezTo>
                  <a:cubicBezTo>
                    <a:pt x="344" y="6787"/>
                    <a:pt x="332" y="6163"/>
                    <a:pt x="332" y="5565"/>
                  </a:cubicBezTo>
                  <a:cubicBezTo>
                    <a:pt x="332" y="5247"/>
                    <a:pt x="332" y="4941"/>
                    <a:pt x="319" y="4635"/>
                  </a:cubicBezTo>
                  <a:cubicBezTo>
                    <a:pt x="319" y="4572"/>
                    <a:pt x="319" y="4495"/>
                    <a:pt x="306" y="4419"/>
                  </a:cubicBezTo>
                  <a:cubicBezTo>
                    <a:pt x="281" y="4355"/>
                    <a:pt x="243" y="4266"/>
                    <a:pt x="243" y="4190"/>
                  </a:cubicBezTo>
                  <a:cubicBezTo>
                    <a:pt x="217" y="4126"/>
                    <a:pt x="255" y="4050"/>
                    <a:pt x="268" y="3973"/>
                  </a:cubicBezTo>
                  <a:cubicBezTo>
                    <a:pt x="306" y="3910"/>
                    <a:pt x="281" y="3820"/>
                    <a:pt x="281" y="3744"/>
                  </a:cubicBezTo>
                  <a:cubicBezTo>
                    <a:pt x="268" y="3146"/>
                    <a:pt x="268" y="2522"/>
                    <a:pt x="243" y="1910"/>
                  </a:cubicBezTo>
                  <a:cubicBezTo>
                    <a:pt x="217" y="1312"/>
                    <a:pt x="192" y="688"/>
                    <a:pt x="153" y="90"/>
                  </a:cubicBezTo>
                  <a:cubicBezTo>
                    <a:pt x="153" y="39"/>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6"/>
            <p:cNvSpPr/>
            <p:nvPr/>
          </p:nvSpPr>
          <p:spPr>
            <a:xfrm>
              <a:off x="692621" y="1903092"/>
              <a:ext cx="10609" cy="21809"/>
            </a:xfrm>
            <a:custGeom>
              <a:rect b="b" l="l" r="r" t="t"/>
              <a:pathLst>
                <a:path extrusionOk="0" h="553" w="269">
                  <a:moveTo>
                    <a:pt x="136" y="0"/>
                  </a:moveTo>
                  <a:cubicBezTo>
                    <a:pt x="101" y="0"/>
                    <a:pt x="61" y="17"/>
                    <a:pt x="52" y="56"/>
                  </a:cubicBezTo>
                  <a:cubicBezTo>
                    <a:pt x="13" y="120"/>
                    <a:pt x="13" y="196"/>
                    <a:pt x="13" y="285"/>
                  </a:cubicBezTo>
                  <a:cubicBezTo>
                    <a:pt x="13" y="285"/>
                    <a:pt x="13" y="298"/>
                    <a:pt x="39" y="298"/>
                  </a:cubicBezTo>
                  <a:cubicBezTo>
                    <a:pt x="52" y="298"/>
                    <a:pt x="77" y="311"/>
                    <a:pt x="77" y="311"/>
                  </a:cubicBezTo>
                  <a:cubicBezTo>
                    <a:pt x="77" y="311"/>
                    <a:pt x="26" y="336"/>
                    <a:pt x="13" y="336"/>
                  </a:cubicBezTo>
                  <a:cubicBezTo>
                    <a:pt x="1" y="336"/>
                    <a:pt x="1" y="349"/>
                    <a:pt x="1" y="349"/>
                  </a:cubicBezTo>
                  <a:cubicBezTo>
                    <a:pt x="1" y="374"/>
                    <a:pt x="13" y="400"/>
                    <a:pt x="13" y="413"/>
                  </a:cubicBezTo>
                  <a:cubicBezTo>
                    <a:pt x="39" y="438"/>
                    <a:pt x="52" y="489"/>
                    <a:pt x="77" y="527"/>
                  </a:cubicBezTo>
                  <a:cubicBezTo>
                    <a:pt x="77" y="540"/>
                    <a:pt x="103" y="540"/>
                    <a:pt x="77" y="540"/>
                  </a:cubicBezTo>
                  <a:cubicBezTo>
                    <a:pt x="94" y="548"/>
                    <a:pt x="111" y="553"/>
                    <a:pt x="127" y="553"/>
                  </a:cubicBezTo>
                  <a:cubicBezTo>
                    <a:pt x="159" y="553"/>
                    <a:pt x="187" y="536"/>
                    <a:pt x="204" y="502"/>
                  </a:cubicBezTo>
                  <a:cubicBezTo>
                    <a:pt x="243" y="476"/>
                    <a:pt x="243" y="425"/>
                    <a:pt x="255" y="400"/>
                  </a:cubicBezTo>
                  <a:cubicBezTo>
                    <a:pt x="255" y="362"/>
                    <a:pt x="268" y="349"/>
                    <a:pt x="255" y="336"/>
                  </a:cubicBezTo>
                  <a:cubicBezTo>
                    <a:pt x="255" y="336"/>
                    <a:pt x="255" y="311"/>
                    <a:pt x="243" y="311"/>
                  </a:cubicBezTo>
                  <a:cubicBezTo>
                    <a:pt x="230" y="298"/>
                    <a:pt x="179" y="298"/>
                    <a:pt x="179" y="298"/>
                  </a:cubicBezTo>
                  <a:cubicBezTo>
                    <a:pt x="179" y="298"/>
                    <a:pt x="204" y="285"/>
                    <a:pt x="230" y="285"/>
                  </a:cubicBezTo>
                  <a:cubicBezTo>
                    <a:pt x="243" y="285"/>
                    <a:pt x="243" y="260"/>
                    <a:pt x="243" y="260"/>
                  </a:cubicBezTo>
                  <a:cubicBezTo>
                    <a:pt x="243" y="183"/>
                    <a:pt x="243" y="120"/>
                    <a:pt x="192" y="43"/>
                  </a:cubicBezTo>
                  <a:cubicBezTo>
                    <a:pt x="192" y="31"/>
                    <a:pt x="179" y="31"/>
                    <a:pt x="166" y="5"/>
                  </a:cubicBezTo>
                  <a:cubicBezTo>
                    <a:pt x="157" y="2"/>
                    <a:pt x="147"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6"/>
            <p:cNvSpPr/>
            <p:nvPr/>
          </p:nvSpPr>
          <p:spPr>
            <a:xfrm>
              <a:off x="675545" y="2010242"/>
              <a:ext cx="11595" cy="39871"/>
            </a:xfrm>
            <a:custGeom>
              <a:rect b="b" l="l" r="r" t="t"/>
              <a:pathLst>
                <a:path extrusionOk="0" h="1011" w="294">
                  <a:moveTo>
                    <a:pt x="154" y="0"/>
                  </a:moveTo>
                  <a:cubicBezTo>
                    <a:pt x="103" y="0"/>
                    <a:pt x="64" y="13"/>
                    <a:pt x="52" y="64"/>
                  </a:cubicBezTo>
                  <a:cubicBezTo>
                    <a:pt x="26" y="229"/>
                    <a:pt x="26" y="370"/>
                    <a:pt x="26" y="510"/>
                  </a:cubicBezTo>
                  <a:cubicBezTo>
                    <a:pt x="26" y="522"/>
                    <a:pt x="26" y="522"/>
                    <a:pt x="39" y="548"/>
                  </a:cubicBezTo>
                  <a:cubicBezTo>
                    <a:pt x="52" y="561"/>
                    <a:pt x="90" y="561"/>
                    <a:pt x="90" y="573"/>
                  </a:cubicBezTo>
                  <a:cubicBezTo>
                    <a:pt x="90" y="586"/>
                    <a:pt x="39" y="586"/>
                    <a:pt x="26" y="611"/>
                  </a:cubicBezTo>
                  <a:cubicBezTo>
                    <a:pt x="1" y="624"/>
                    <a:pt x="1" y="624"/>
                    <a:pt x="1" y="637"/>
                  </a:cubicBezTo>
                  <a:cubicBezTo>
                    <a:pt x="1" y="675"/>
                    <a:pt x="26" y="713"/>
                    <a:pt x="26" y="752"/>
                  </a:cubicBezTo>
                  <a:cubicBezTo>
                    <a:pt x="39" y="828"/>
                    <a:pt x="52" y="892"/>
                    <a:pt x="90" y="968"/>
                  </a:cubicBezTo>
                  <a:cubicBezTo>
                    <a:pt x="99" y="997"/>
                    <a:pt x="109" y="1011"/>
                    <a:pt x="113" y="1011"/>
                  </a:cubicBezTo>
                  <a:cubicBezTo>
                    <a:pt x="115" y="1011"/>
                    <a:pt x="115" y="1009"/>
                    <a:pt x="115" y="1006"/>
                  </a:cubicBezTo>
                  <a:cubicBezTo>
                    <a:pt x="127" y="1009"/>
                    <a:pt x="139" y="1011"/>
                    <a:pt x="151" y="1011"/>
                  </a:cubicBezTo>
                  <a:cubicBezTo>
                    <a:pt x="188" y="1011"/>
                    <a:pt x="220" y="994"/>
                    <a:pt x="230" y="955"/>
                  </a:cubicBezTo>
                  <a:cubicBezTo>
                    <a:pt x="255" y="879"/>
                    <a:pt x="255" y="815"/>
                    <a:pt x="281" y="739"/>
                  </a:cubicBezTo>
                  <a:cubicBezTo>
                    <a:pt x="281" y="701"/>
                    <a:pt x="294" y="650"/>
                    <a:pt x="281" y="624"/>
                  </a:cubicBezTo>
                  <a:cubicBezTo>
                    <a:pt x="281" y="611"/>
                    <a:pt x="281" y="611"/>
                    <a:pt x="255" y="586"/>
                  </a:cubicBezTo>
                  <a:cubicBezTo>
                    <a:pt x="243" y="573"/>
                    <a:pt x="192" y="573"/>
                    <a:pt x="192" y="561"/>
                  </a:cubicBezTo>
                  <a:cubicBezTo>
                    <a:pt x="192" y="548"/>
                    <a:pt x="230" y="548"/>
                    <a:pt x="243" y="522"/>
                  </a:cubicBezTo>
                  <a:cubicBezTo>
                    <a:pt x="255" y="510"/>
                    <a:pt x="255" y="510"/>
                    <a:pt x="255" y="497"/>
                  </a:cubicBezTo>
                  <a:cubicBezTo>
                    <a:pt x="255" y="357"/>
                    <a:pt x="255" y="204"/>
                    <a:pt x="217" y="64"/>
                  </a:cubicBezTo>
                  <a:cubicBezTo>
                    <a:pt x="192" y="38"/>
                    <a:pt x="179" y="0"/>
                    <a:pt x="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36"/>
            <p:cNvSpPr/>
            <p:nvPr/>
          </p:nvSpPr>
          <p:spPr>
            <a:xfrm>
              <a:off x="695145" y="1942963"/>
              <a:ext cx="12581" cy="149153"/>
            </a:xfrm>
            <a:custGeom>
              <a:rect b="b" l="l" r="r" t="t"/>
              <a:pathLst>
                <a:path extrusionOk="0" h="3782" w="319">
                  <a:moveTo>
                    <a:pt x="115" y="0"/>
                  </a:moveTo>
                  <a:cubicBezTo>
                    <a:pt x="64" y="0"/>
                    <a:pt x="39" y="38"/>
                    <a:pt x="39" y="89"/>
                  </a:cubicBezTo>
                  <a:cubicBezTo>
                    <a:pt x="13" y="382"/>
                    <a:pt x="13" y="688"/>
                    <a:pt x="13" y="993"/>
                  </a:cubicBezTo>
                  <a:cubicBezTo>
                    <a:pt x="13" y="1299"/>
                    <a:pt x="13" y="1592"/>
                    <a:pt x="39" y="1897"/>
                  </a:cubicBezTo>
                  <a:cubicBezTo>
                    <a:pt x="39" y="1935"/>
                    <a:pt x="39" y="1974"/>
                    <a:pt x="51" y="2012"/>
                  </a:cubicBezTo>
                  <a:cubicBezTo>
                    <a:pt x="64" y="2037"/>
                    <a:pt x="102" y="2088"/>
                    <a:pt x="102" y="2126"/>
                  </a:cubicBezTo>
                  <a:cubicBezTo>
                    <a:pt x="102" y="2152"/>
                    <a:pt x="51" y="2203"/>
                    <a:pt x="39" y="2228"/>
                  </a:cubicBezTo>
                  <a:cubicBezTo>
                    <a:pt x="13" y="2267"/>
                    <a:pt x="13" y="2317"/>
                    <a:pt x="13" y="2343"/>
                  </a:cubicBezTo>
                  <a:cubicBezTo>
                    <a:pt x="0" y="2483"/>
                    <a:pt x="39" y="2649"/>
                    <a:pt x="39" y="2789"/>
                  </a:cubicBezTo>
                  <a:cubicBezTo>
                    <a:pt x="51" y="3094"/>
                    <a:pt x="77" y="3400"/>
                    <a:pt x="115" y="3693"/>
                  </a:cubicBezTo>
                  <a:cubicBezTo>
                    <a:pt x="115" y="3744"/>
                    <a:pt x="140" y="3756"/>
                    <a:pt x="191" y="3782"/>
                  </a:cubicBezTo>
                  <a:cubicBezTo>
                    <a:pt x="230" y="3782"/>
                    <a:pt x="268" y="3744"/>
                    <a:pt x="268" y="3693"/>
                  </a:cubicBezTo>
                  <a:cubicBezTo>
                    <a:pt x="293" y="3400"/>
                    <a:pt x="306" y="3094"/>
                    <a:pt x="306" y="2789"/>
                  </a:cubicBezTo>
                  <a:cubicBezTo>
                    <a:pt x="306" y="2649"/>
                    <a:pt x="319" y="2483"/>
                    <a:pt x="306" y="2343"/>
                  </a:cubicBezTo>
                  <a:cubicBezTo>
                    <a:pt x="306" y="2317"/>
                    <a:pt x="306" y="2267"/>
                    <a:pt x="293" y="2228"/>
                  </a:cubicBezTo>
                  <a:cubicBezTo>
                    <a:pt x="268" y="2203"/>
                    <a:pt x="230" y="2152"/>
                    <a:pt x="230" y="2126"/>
                  </a:cubicBezTo>
                  <a:cubicBezTo>
                    <a:pt x="230" y="2088"/>
                    <a:pt x="255" y="2037"/>
                    <a:pt x="268" y="2012"/>
                  </a:cubicBezTo>
                  <a:cubicBezTo>
                    <a:pt x="306" y="1974"/>
                    <a:pt x="293" y="1935"/>
                    <a:pt x="293" y="1897"/>
                  </a:cubicBezTo>
                  <a:cubicBezTo>
                    <a:pt x="268" y="1592"/>
                    <a:pt x="268" y="1299"/>
                    <a:pt x="255" y="993"/>
                  </a:cubicBezTo>
                  <a:cubicBezTo>
                    <a:pt x="242" y="688"/>
                    <a:pt x="230" y="382"/>
                    <a:pt x="191" y="89"/>
                  </a:cubicBezTo>
                  <a:cubicBezTo>
                    <a:pt x="191" y="38"/>
                    <a:pt x="166"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6"/>
            <p:cNvSpPr/>
            <p:nvPr/>
          </p:nvSpPr>
          <p:spPr>
            <a:xfrm>
              <a:off x="687613" y="1576356"/>
              <a:ext cx="14592" cy="310373"/>
            </a:xfrm>
            <a:custGeom>
              <a:rect b="b" l="l" r="r" t="t"/>
              <a:pathLst>
                <a:path extrusionOk="0" h="7870" w="370">
                  <a:moveTo>
                    <a:pt x="77" y="1"/>
                  </a:moveTo>
                  <a:cubicBezTo>
                    <a:pt x="39" y="1"/>
                    <a:pt x="0" y="39"/>
                    <a:pt x="0" y="77"/>
                  </a:cubicBezTo>
                  <a:cubicBezTo>
                    <a:pt x="0" y="714"/>
                    <a:pt x="0" y="1376"/>
                    <a:pt x="13" y="2013"/>
                  </a:cubicBezTo>
                  <a:cubicBezTo>
                    <a:pt x="39" y="2649"/>
                    <a:pt x="51" y="3299"/>
                    <a:pt x="64" y="3935"/>
                  </a:cubicBezTo>
                  <a:cubicBezTo>
                    <a:pt x="64" y="4012"/>
                    <a:pt x="64" y="4088"/>
                    <a:pt x="77" y="4177"/>
                  </a:cubicBezTo>
                  <a:cubicBezTo>
                    <a:pt x="102" y="4254"/>
                    <a:pt x="128" y="4330"/>
                    <a:pt x="128" y="4406"/>
                  </a:cubicBezTo>
                  <a:cubicBezTo>
                    <a:pt x="128" y="4496"/>
                    <a:pt x="77" y="4572"/>
                    <a:pt x="64" y="4648"/>
                  </a:cubicBezTo>
                  <a:cubicBezTo>
                    <a:pt x="51" y="4725"/>
                    <a:pt x="51" y="4814"/>
                    <a:pt x="51" y="4890"/>
                  </a:cubicBezTo>
                  <a:cubicBezTo>
                    <a:pt x="51" y="5221"/>
                    <a:pt x="64" y="5540"/>
                    <a:pt x="77" y="5858"/>
                  </a:cubicBezTo>
                  <a:cubicBezTo>
                    <a:pt x="115" y="6495"/>
                    <a:pt x="128" y="7157"/>
                    <a:pt x="179" y="7793"/>
                  </a:cubicBezTo>
                  <a:cubicBezTo>
                    <a:pt x="179" y="7819"/>
                    <a:pt x="204" y="7857"/>
                    <a:pt x="268" y="7870"/>
                  </a:cubicBezTo>
                  <a:cubicBezTo>
                    <a:pt x="319" y="7870"/>
                    <a:pt x="357" y="7832"/>
                    <a:pt x="357" y="7793"/>
                  </a:cubicBezTo>
                  <a:cubicBezTo>
                    <a:pt x="370" y="7157"/>
                    <a:pt x="357" y="6495"/>
                    <a:pt x="357" y="5858"/>
                  </a:cubicBezTo>
                  <a:cubicBezTo>
                    <a:pt x="357" y="5527"/>
                    <a:pt x="357" y="5209"/>
                    <a:pt x="331" y="4890"/>
                  </a:cubicBezTo>
                  <a:cubicBezTo>
                    <a:pt x="331" y="4814"/>
                    <a:pt x="331" y="4725"/>
                    <a:pt x="319" y="4648"/>
                  </a:cubicBezTo>
                  <a:cubicBezTo>
                    <a:pt x="306" y="4572"/>
                    <a:pt x="255" y="4496"/>
                    <a:pt x="255" y="4406"/>
                  </a:cubicBezTo>
                  <a:cubicBezTo>
                    <a:pt x="242" y="4330"/>
                    <a:pt x="268" y="4254"/>
                    <a:pt x="293" y="4177"/>
                  </a:cubicBezTo>
                  <a:cubicBezTo>
                    <a:pt x="319" y="4088"/>
                    <a:pt x="306" y="4012"/>
                    <a:pt x="306" y="3935"/>
                  </a:cubicBezTo>
                  <a:cubicBezTo>
                    <a:pt x="268" y="3299"/>
                    <a:pt x="268" y="2649"/>
                    <a:pt x="242" y="2013"/>
                  </a:cubicBezTo>
                  <a:cubicBezTo>
                    <a:pt x="230" y="1376"/>
                    <a:pt x="191" y="714"/>
                    <a:pt x="166" y="77"/>
                  </a:cubicBezTo>
                  <a:cubicBezTo>
                    <a:pt x="166"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6"/>
            <p:cNvSpPr/>
            <p:nvPr/>
          </p:nvSpPr>
          <p:spPr>
            <a:xfrm>
              <a:off x="664503" y="1501032"/>
              <a:ext cx="19640" cy="493166"/>
            </a:xfrm>
            <a:custGeom>
              <a:rect b="b" l="l" r="r" t="t"/>
              <a:pathLst>
                <a:path extrusionOk="0" h="12505" w="498">
                  <a:moveTo>
                    <a:pt x="77" y="1"/>
                  </a:moveTo>
                  <a:cubicBezTo>
                    <a:pt x="26" y="1"/>
                    <a:pt x="1" y="39"/>
                    <a:pt x="1" y="90"/>
                  </a:cubicBezTo>
                  <a:lnTo>
                    <a:pt x="13" y="1631"/>
                  </a:lnTo>
                  <a:lnTo>
                    <a:pt x="52" y="3171"/>
                  </a:lnTo>
                  <a:lnTo>
                    <a:pt x="128" y="6265"/>
                  </a:lnTo>
                  <a:cubicBezTo>
                    <a:pt x="141" y="6393"/>
                    <a:pt x="128" y="6520"/>
                    <a:pt x="153" y="6647"/>
                  </a:cubicBezTo>
                  <a:cubicBezTo>
                    <a:pt x="179" y="6775"/>
                    <a:pt x="204" y="6902"/>
                    <a:pt x="204" y="7029"/>
                  </a:cubicBezTo>
                  <a:cubicBezTo>
                    <a:pt x="217" y="7157"/>
                    <a:pt x="179" y="7284"/>
                    <a:pt x="153" y="7411"/>
                  </a:cubicBezTo>
                  <a:lnTo>
                    <a:pt x="153" y="7793"/>
                  </a:lnTo>
                  <a:cubicBezTo>
                    <a:pt x="153" y="8303"/>
                    <a:pt x="192" y="8825"/>
                    <a:pt x="204" y="9334"/>
                  </a:cubicBezTo>
                  <a:cubicBezTo>
                    <a:pt x="243" y="10366"/>
                    <a:pt x="281" y="11384"/>
                    <a:pt x="332" y="12416"/>
                  </a:cubicBezTo>
                  <a:cubicBezTo>
                    <a:pt x="332" y="12467"/>
                    <a:pt x="370" y="12505"/>
                    <a:pt x="408" y="12505"/>
                  </a:cubicBezTo>
                  <a:cubicBezTo>
                    <a:pt x="459" y="12505"/>
                    <a:pt x="497" y="12467"/>
                    <a:pt x="497" y="12416"/>
                  </a:cubicBezTo>
                  <a:cubicBezTo>
                    <a:pt x="497" y="11384"/>
                    <a:pt x="472" y="10366"/>
                    <a:pt x="459" y="9334"/>
                  </a:cubicBezTo>
                  <a:cubicBezTo>
                    <a:pt x="446" y="8825"/>
                    <a:pt x="459" y="8303"/>
                    <a:pt x="434" y="7793"/>
                  </a:cubicBezTo>
                  <a:cubicBezTo>
                    <a:pt x="408" y="7666"/>
                    <a:pt x="408" y="7539"/>
                    <a:pt x="395" y="7411"/>
                  </a:cubicBezTo>
                  <a:cubicBezTo>
                    <a:pt x="370" y="7284"/>
                    <a:pt x="319" y="7157"/>
                    <a:pt x="319" y="7029"/>
                  </a:cubicBezTo>
                  <a:cubicBezTo>
                    <a:pt x="306" y="6902"/>
                    <a:pt x="332" y="6775"/>
                    <a:pt x="344" y="6647"/>
                  </a:cubicBezTo>
                  <a:cubicBezTo>
                    <a:pt x="370" y="6520"/>
                    <a:pt x="344" y="6393"/>
                    <a:pt x="344" y="6265"/>
                  </a:cubicBezTo>
                  <a:lnTo>
                    <a:pt x="268" y="3171"/>
                  </a:lnTo>
                  <a:lnTo>
                    <a:pt x="217" y="1631"/>
                  </a:lnTo>
                  <a:lnTo>
                    <a:pt x="153" y="90"/>
                  </a:lnTo>
                  <a:cubicBezTo>
                    <a:pt x="153"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36"/>
            <p:cNvSpPr/>
            <p:nvPr/>
          </p:nvSpPr>
          <p:spPr>
            <a:xfrm>
              <a:off x="666514" y="799527"/>
              <a:ext cx="17629" cy="412319"/>
            </a:xfrm>
            <a:custGeom>
              <a:rect b="b" l="l" r="r" t="t"/>
              <a:pathLst>
                <a:path extrusionOk="0" h="10455" w="447">
                  <a:moveTo>
                    <a:pt x="77" y="0"/>
                  </a:moveTo>
                  <a:cubicBezTo>
                    <a:pt x="26" y="0"/>
                    <a:pt x="1" y="26"/>
                    <a:pt x="1" y="77"/>
                  </a:cubicBezTo>
                  <a:lnTo>
                    <a:pt x="13" y="1363"/>
                  </a:lnTo>
                  <a:lnTo>
                    <a:pt x="26" y="2662"/>
                  </a:lnTo>
                  <a:lnTo>
                    <a:pt x="90" y="5234"/>
                  </a:lnTo>
                  <a:cubicBezTo>
                    <a:pt x="90" y="5348"/>
                    <a:pt x="77" y="5437"/>
                    <a:pt x="102" y="5552"/>
                  </a:cubicBezTo>
                  <a:cubicBezTo>
                    <a:pt x="115" y="5667"/>
                    <a:pt x="153" y="5756"/>
                    <a:pt x="153" y="5870"/>
                  </a:cubicBezTo>
                  <a:cubicBezTo>
                    <a:pt x="166" y="5972"/>
                    <a:pt x="115" y="6074"/>
                    <a:pt x="102" y="6189"/>
                  </a:cubicBezTo>
                  <a:lnTo>
                    <a:pt x="102" y="6507"/>
                  </a:lnTo>
                  <a:cubicBezTo>
                    <a:pt x="102" y="6940"/>
                    <a:pt x="141" y="7373"/>
                    <a:pt x="153" y="7793"/>
                  </a:cubicBezTo>
                  <a:cubicBezTo>
                    <a:pt x="192" y="8659"/>
                    <a:pt x="217" y="9512"/>
                    <a:pt x="268" y="10378"/>
                  </a:cubicBezTo>
                  <a:cubicBezTo>
                    <a:pt x="268" y="10429"/>
                    <a:pt x="293" y="10454"/>
                    <a:pt x="357" y="10454"/>
                  </a:cubicBezTo>
                  <a:cubicBezTo>
                    <a:pt x="408" y="10454"/>
                    <a:pt x="446" y="10429"/>
                    <a:pt x="446" y="10378"/>
                  </a:cubicBezTo>
                  <a:cubicBezTo>
                    <a:pt x="446" y="9512"/>
                    <a:pt x="421" y="8659"/>
                    <a:pt x="421" y="7793"/>
                  </a:cubicBezTo>
                  <a:cubicBezTo>
                    <a:pt x="408" y="7373"/>
                    <a:pt x="408" y="6940"/>
                    <a:pt x="395" y="6507"/>
                  </a:cubicBezTo>
                  <a:cubicBezTo>
                    <a:pt x="395" y="6392"/>
                    <a:pt x="395" y="6303"/>
                    <a:pt x="383" y="6189"/>
                  </a:cubicBezTo>
                  <a:cubicBezTo>
                    <a:pt x="357" y="6074"/>
                    <a:pt x="319" y="5985"/>
                    <a:pt x="319" y="5870"/>
                  </a:cubicBezTo>
                  <a:cubicBezTo>
                    <a:pt x="293" y="5781"/>
                    <a:pt x="332" y="5667"/>
                    <a:pt x="344" y="5552"/>
                  </a:cubicBezTo>
                  <a:cubicBezTo>
                    <a:pt x="357" y="5437"/>
                    <a:pt x="344" y="5348"/>
                    <a:pt x="344" y="5234"/>
                  </a:cubicBezTo>
                  <a:lnTo>
                    <a:pt x="268" y="2662"/>
                  </a:lnTo>
                  <a:lnTo>
                    <a:pt x="217" y="1363"/>
                  </a:lnTo>
                  <a:lnTo>
                    <a:pt x="153" y="77"/>
                  </a:lnTo>
                  <a:cubicBezTo>
                    <a:pt x="153" y="26"/>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36"/>
            <p:cNvSpPr/>
            <p:nvPr/>
          </p:nvSpPr>
          <p:spPr>
            <a:xfrm>
              <a:off x="644429" y="722704"/>
              <a:ext cx="17116" cy="408296"/>
            </a:xfrm>
            <a:custGeom>
              <a:rect b="b" l="l" r="r" t="t"/>
              <a:pathLst>
                <a:path extrusionOk="0" h="10353" w="434">
                  <a:moveTo>
                    <a:pt x="77" y="0"/>
                  </a:moveTo>
                  <a:cubicBezTo>
                    <a:pt x="26" y="0"/>
                    <a:pt x="0" y="38"/>
                    <a:pt x="0" y="76"/>
                  </a:cubicBezTo>
                  <a:lnTo>
                    <a:pt x="13" y="1350"/>
                  </a:lnTo>
                  <a:lnTo>
                    <a:pt x="26" y="2623"/>
                  </a:lnTo>
                  <a:lnTo>
                    <a:pt x="89" y="5170"/>
                  </a:lnTo>
                  <a:cubicBezTo>
                    <a:pt x="89" y="5284"/>
                    <a:pt x="89" y="5386"/>
                    <a:pt x="115" y="5488"/>
                  </a:cubicBezTo>
                  <a:cubicBezTo>
                    <a:pt x="128" y="5603"/>
                    <a:pt x="153" y="5705"/>
                    <a:pt x="153" y="5806"/>
                  </a:cubicBezTo>
                  <a:cubicBezTo>
                    <a:pt x="179" y="5921"/>
                    <a:pt x="128" y="6023"/>
                    <a:pt x="115" y="6125"/>
                  </a:cubicBezTo>
                  <a:lnTo>
                    <a:pt x="115" y="6443"/>
                  </a:lnTo>
                  <a:cubicBezTo>
                    <a:pt x="115" y="6876"/>
                    <a:pt x="140" y="7296"/>
                    <a:pt x="153" y="7729"/>
                  </a:cubicBezTo>
                  <a:cubicBezTo>
                    <a:pt x="191" y="8570"/>
                    <a:pt x="217" y="9423"/>
                    <a:pt x="268" y="10276"/>
                  </a:cubicBezTo>
                  <a:cubicBezTo>
                    <a:pt x="268" y="10314"/>
                    <a:pt x="306" y="10352"/>
                    <a:pt x="344" y="10352"/>
                  </a:cubicBezTo>
                  <a:cubicBezTo>
                    <a:pt x="395" y="10352"/>
                    <a:pt x="433" y="10314"/>
                    <a:pt x="433" y="10276"/>
                  </a:cubicBezTo>
                  <a:cubicBezTo>
                    <a:pt x="433" y="9423"/>
                    <a:pt x="408" y="8570"/>
                    <a:pt x="408" y="7729"/>
                  </a:cubicBezTo>
                  <a:cubicBezTo>
                    <a:pt x="395" y="7296"/>
                    <a:pt x="395" y="6876"/>
                    <a:pt x="382" y="6443"/>
                  </a:cubicBezTo>
                  <a:cubicBezTo>
                    <a:pt x="382" y="6341"/>
                    <a:pt x="382" y="6239"/>
                    <a:pt x="370" y="6125"/>
                  </a:cubicBezTo>
                  <a:cubicBezTo>
                    <a:pt x="344" y="6023"/>
                    <a:pt x="306" y="5921"/>
                    <a:pt x="306" y="5806"/>
                  </a:cubicBezTo>
                  <a:cubicBezTo>
                    <a:pt x="280" y="5705"/>
                    <a:pt x="319" y="5603"/>
                    <a:pt x="331" y="5488"/>
                  </a:cubicBezTo>
                  <a:cubicBezTo>
                    <a:pt x="344" y="5386"/>
                    <a:pt x="331" y="5284"/>
                    <a:pt x="331" y="5170"/>
                  </a:cubicBezTo>
                  <a:lnTo>
                    <a:pt x="268" y="2623"/>
                  </a:lnTo>
                  <a:lnTo>
                    <a:pt x="217" y="1350"/>
                  </a:lnTo>
                  <a:lnTo>
                    <a:pt x="153" y="76"/>
                  </a:lnTo>
                  <a:cubicBezTo>
                    <a:pt x="153" y="38"/>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36"/>
            <p:cNvSpPr/>
            <p:nvPr/>
          </p:nvSpPr>
          <p:spPr>
            <a:xfrm>
              <a:off x="618795" y="371675"/>
              <a:ext cx="2822779" cy="1916150"/>
            </a:xfrm>
            <a:custGeom>
              <a:rect b="b" l="l" r="r" t="t"/>
              <a:pathLst>
                <a:path extrusionOk="0" h="48587" w="71576">
                  <a:moveTo>
                    <a:pt x="62463" y="440"/>
                  </a:moveTo>
                  <a:cubicBezTo>
                    <a:pt x="63155" y="440"/>
                    <a:pt x="63846" y="446"/>
                    <a:pt x="64534" y="459"/>
                  </a:cubicBezTo>
                  <a:lnTo>
                    <a:pt x="66609" y="472"/>
                  </a:lnTo>
                  <a:lnTo>
                    <a:pt x="67641" y="484"/>
                  </a:lnTo>
                  <a:cubicBezTo>
                    <a:pt x="67972" y="484"/>
                    <a:pt x="68316" y="535"/>
                    <a:pt x="68596" y="663"/>
                  </a:cubicBezTo>
                  <a:cubicBezTo>
                    <a:pt x="68608" y="675"/>
                    <a:pt x="68634" y="675"/>
                    <a:pt x="68647" y="675"/>
                  </a:cubicBezTo>
                  <a:cubicBezTo>
                    <a:pt x="68665" y="676"/>
                    <a:pt x="68684" y="677"/>
                    <a:pt x="68703" y="678"/>
                  </a:cubicBezTo>
                  <a:lnTo>
                    <a:pt x="68703" y="678"/>
                  </a:lnTo>
                  <a:cubicBezTo>
                    <a:pt x="68858" y="770"/>
                    <a:pt x="68999" y="883"/>
                    <a:pt x="69105" y="1032"/>
                  </a:cubicBezTo>
                  <a:cubicBezTo>
                    <a:pt x="69232" y="1197"/>
                    <a:pt x="69309" y="1414"/>
                    <a:pt x="69360" y="1618"/>
                  </a:cubicBezTo>
                  <a:cubicBezTo>
                    <a:pt x="69411" y="1821"/>
                    <a:pt x="69423" y="2038"/>
                    <a:pt x="69423" y="2267"/>
                  </a:cubicBezTo>
                  <a:lnTo>
                    <a:pt x="69462" y="2955"/>
                  </a:lnTo>
                  <a:lnTo>
                    <a:pt x="69538" y="5680"/>
                  </a:lnTo>
                  <a:lnTo>
                    <a:pt x="69678" y="11117"/>
                  </a:lnTo>
                  <a:lnTo>
                    <a:pt x="69971" y="22004"/>
                  </a:lnTo>
                  <a:lnTo>
                    <a:pt x="70518" y="43790"/>
                  </a:lnTo>
                  <a:cubicBezTo>
                    <a:pt x="70557" y="44147"/>
                    <a:pt x="70557" y="44529"/>
                    <a:pt x="70468" y="44873"/>
                  </a:cubicBezTo>
                  <a:cubicBezTo>
                    <a:pt x="70391" y="45229"/>
                    <a:pt x="70213" y="45560"/>
                    <a:pt x="69933" y="45789"/>
                  </a:cubicBezTo>
                  <a:cubicBezTo>
                    <a:pt x="69640" y="46006"/>
                    <a:pt x="69296" y="46108"/>
                    <a:pt x="68927" y="46133"/>
                  </a:cubicBezTo>
                  <a:cubicBezTo>
                    <a:pt x="68838" y="46140"/>
                    <a:pt x="68752" y="46143"/>
                    <a:pt x="68664" y="46143"/>
                  </a:cubicBezTo>
                  <a:cubicBezTo>
                    <a:pt x="68577" y="46143"/>
                    <a:pt x="68487" y="46140"/>
                    <a:pt x="68392" y="46133"/>
                  </a:cubicBezTo>
                  <a:lnTo>
                    <a:pt x="67832" y="46133"/>
                  </a:lnTo>
                  <a:cubicBezTo>
                    <a:pt x="67093" y="46127"/>
                    <a:pt x="66348" y="46124"/>
                    <a:pt x="65603" y="46124"/>
                  </a:cubicBezTo>
                  <a:cubicBezTo>
                    <a:pt x="64858" y="46124"/>
                    <a:pt x="64114" y="46127"/>
                    <a:pt x="63375" y="46133"/>
                  </a:cubicBezTo>
                  <a:cubicBezTo>
                    <a:pt x="60395" y="46146"/>
                    <a:pt x="57441" y="46210"/>
                    <a:pt x="54462" y="46299"/>
                  </a:cubicBezTo>
                  <a:cubicBezTo>
                    <a:pt x="51482" y="46375"/>
                    <a:pt x="48502" y="46464"/>
                    <a:pt x="45548" y="46592"/>
                  </a:cubicBezTo>
                  <a:cubicBezTo>
                    <a:pt x="42632" y="46717"/>
                    <a:pt x="39715" y="46842"/>
                    <a:pt x="36799" y="47003"/>
                  </a:cubicBezTo>
                  <a:lnTo>
                    <a:pt x="36799" y="47003"/>
                  </a:lnTo>
                  <a:cubicBezTo>
                    <a:pt x="36748" y="43229"/>
                    <a:pt x="36672" y="39454"/>
                    <a:pt x="36584" y="35679"/>
                  </a:cubicBezTo>
                  <a:lnTo>
                    <a:pt x="36304" y="24219"/>
                  </a:lnTo>
                  <a:lnTo>
                    <a:pt x="35985" y="12759"/>
                  </a:lnTo>
                  <a:cubicBezTo>
                    <a:pt x="35872" y="8979"/>
                    <a:pt x="35746" y="5199"/>
                    <a:pt x="35620" y="1418"/>
                  </a:cubicBezTo>
                  <a:lnTo>
                    <a:pt x="35620" y="1418"/>
                  </a:lnTo>
                  <a:cubicBezTo>
                    <a:pt x="38356" y="1231"/>
                    <a:pt x="41067" y="1055"/>
                    <a:pt x="43804" y="917"/>
                  </a:cubicBezTo>
                  <a:cubicBezTo>
                    <a:pt x="46567" y="777"/>
                    <a:pt x="49317" y="663"/>
                    <a:pt x="52093" y="586"/>
                  </a:cubicBezTo>
                  <a:cubicBezTo>
                    <a:pt x="54844" y="523"/>
                    <a:pt x="57620" y="459"/>
                    <a:pt x="60383" y="459"/>
                  </a:cubicBezTo>
                  <a:cubicBezTo>
                    <a:pt x="61077" y="446"/>
                    <a:pt x="61771" y="440"/>
                    <a:pt x="62463" y="440"/>
                  </a:cubicBezTo>
                  <a:close/>
                  <a:moveTo>
                    <a:pt x="69071" y="732"/>
                  </a:moveTo>
                  <a:lnTo>
                    <a:pt x="69071" y="732"/>
                  </a:lnTo>
                  <a:cubicBezTo>
                    <a:pt x="69314" y="791"/>
                    <a:pt x="69542" y="899"/>
                    <a:pt x="69729" y="1070"/>
                  </a:cubicBezTo>
                  <a:cubicBezTo>
                    <a:pt x="70009" y="1325"/>
                    <a:pt x="70136" y="1719"/>
                    <a:pt x="70175" y="2127"/>
                  </a:cubicBezTo>
                  <a:lnTo>
                    <a:pt x="70238" y="4661"/>
                  </a:lnTo>
                  <a:lnTo>
                    <a:pt x="70353" y="9716"/>
                  </a:lnTo>
                  <a:lnTo>
                    <a:pt x="70608" y="19864"/>
                  </a:lnTo>
                  <a:lnTo>
                    <a:pt x="71130" y="40161"/>
                  </a:lnTo>
                  <a:lnTo>
                    <a:pt x="71193" y="42695"/>
                  </a:lnTo>
                  <a:lnTo>
                    <a:pt x="71219" y="43969"/>
                  </a:lnTo>
                  <a:cubicBezTo>
                    <a:pt x="71257" y="44376"/>
                    <a:pt x="71257" y="44796"/>
                    <a:pt x="71193" y="45191"/>
                  </a:cubicBezTo>
                  <a:cubicBezTo>
                    <a:pt x="71117" y="45586"/>
                    <a:pt x="70964" y="45980"/>
                    <a:pt x="70684" y="46248"/>
                  </a:cubicBezTo>
                  <a:cubicBezTo>
                    <a:pt x="70404" y="46503"/>
                    <a:pt x="70009" y="46630"/>
                    <a:pt x="69614" y="46655"/>
                  </a:cubicBezTo>
                  <a:cubicBezTo>
                    <a:pt x="69546" y="46664"/>
                    <a:pt x="69480" y="46667"/>
                    <a:pt x="69413" y="46667"/>
                  </a:cubicBezTo>
                  <a:cubicBezTo>
                    <a:pt x="69279" y="46667"/>
                    <a:pt x="69143" y="46655"/>
                    <a:pt x="68990" y="46655"/>
                  </a:cubicBezTo>
                  <a:lnTo>
                    <a:pt x="68354" y="46630"/>
                  </a:lnTo>
                  <a:lnTo>
                    <a:pt x="67080" y="46592"/>
                  </a:lnTo>
                  <a:cubicBezTo>
                    <a:pt x="66370" y="46581"/>
                    <a:pt x="65655" y="46577"/>
                    <a:pt x="64939" y="46577"/>
                  </a:cubicBezTo>
                  <a:cubicBezTo>
                    <a:pt x="63962" y="46577"/>
                    <a:pt x="62983" y="46584"/>
                    <a:pt x="62013" y="46592"/>
                  </a:cubicBezTo>
                  <a:cubicBezTo>
                    <a:pt x="60319" y="46617"/>
                    <a:pt x="58613" y="46643"/>
                    <a:pt x="56932" y="46694"/>
                  </a:cubicBezTo>
                  <a:cubicBezTo>
                    <a:pt x="50212" y="46871"/>
                    <a:pt x="43479" y="47136"/>
                    <a:pt x="36758" y="47414"/>
                  </a:cubicBezTo>
                  <a:lnTo>
                    <a:pt x="36758" y="47414"/>
                  </a:lnTo>
                  <a:lnTo>
                    <a:pt x="36753" y="47247"/>
                  </a:lnTo>
                  <a:lnTo>
                    <a:pt x="36753" y="47247"/>
                  </a:lnTo>
                  <a:cubicBezTo>
                    <a:pt x="39692" y="47071"/>
                    <a:pt x="42595" y="46908"/>
                    <a:pt x="45536" y="46770"/>
                  </a:cubicBezTo>
                  <a:cubicBezTo>
                    <a:pt x="48490" y="46643"/>
                    <a:pt x="51469" y="46528"/>
                    <a:pt x="54423" y="46439"/>
                  </a:cubicBezTo>
                  <a:cubicBezTo>
                    <a:pt x="57403" y="46362"/>
                    <a:pt x="60370" y="46299"/>
                    <a:pt x="63337" y="46273"/>
                  </a:cubicBezTo>
                  <a:cubicBezTo>
                    <a:pt x="64330" y="46273"/>
                    <a:pt x="65323" y="46268"/>
                    <a:pt x="66313" y="46268"/>
                  </a:cubicBezTo>
                  <a:cubicBezTo>
                    <a:pt x="66807" y="46268"/>
                    <a:pt x="67301" y="46269"/>
                    <a:pt x="67794" y="46273"/>
                  </a:cubicBezTo>
                  <a:lnTo>
                    <a:pt x="68354" y="46273"/>
                  </a:lnTo>
                  <a:cubicBezTo>
                    <a:pt x="68443" y="46286"/>
                    <a:pt x="68535" y="46292"/>
                    <a:pt x="68629" y="46292"/>
                  </a:cubicBezTo>
                  <a:cubicBezTo>
                    <a:pt x="68723" y="46292"/>
                    <a:pt x="68819" y="46286"/>
                    <a:pt x="68914" y="46273"/>
                  </a:cubicBezTo>
                  <a:cubicBezTo>
                    <a:pt x="69283" y="46248"/>
                    <a:pt x="69678" y="46133"/>
                    <a:pt x="69984" y="45891"/>
                  </a:cubicBezTo>
                  <a:cubicBezTo>
                    <a:pt x="70136" y="45789"/>
                    <a:pt x="70264" y="45624"/>
                    <a:pt x="70366" y="45471"/>
                  </a:cubicBezTo>
                  <a:cubicBezTo>
                    <a:pt x="70455" y="45293"/>
                    <a:pt x="70518" y="45115"/>
                    <a:pt x="70569" y="44924"/>
                  </a:cubicBezTo>
                  <a:cubicBezTo>
                    <a:pt x="70646" y="44542"/>
                    <a:pt x="70646" y="44160"/>
                    <a:pt x="70620" y="43790"/>
                  </a:cubicBezTo>
                  <a:lnTo>
                    <a:pt x="70060" y="22004"/>
                  </a:lnTo>
                  <a:lnTo>
                    <a:pt x="69793" y="11117"/>
                  </a:lnTo>
                  <a:lnTo>
                    <a:pt x="69665" y="5680"/>
                  </a:lnTo>
                  <a:lnTo>
                    <a:pt x="69602" y="2955"/>
                  </a:lnTo>
                  <a:lnTo>
                    <a:pt x="69576" y="2267"/>
                  </a:lnTo>
                  <a:cubicBezTo>
                    <a:pt x="69576" y="2025"/>
                    <a:pt x="69563" y="1796"/>
                    <a:pt x="69513" y="1567"/>
                  </a:cubicBezTo>
                  <a:cubicBezTo>
                    <a:pt x="69474" y="1325"/>
                    <a:pt x="69372" y="1108"/>
                    <a:pt x="69232" y="917"/>
                  </a:cubicBezTo>
                  <a:cubicBezTo>
                    <a:pt x="69184" y="852"/>
                    <a:pt x="69130" y="789"/>
                    <a:pt x="69071" y="732"/>
                  </a:cubicBezTo>
                  <a:close/>
                  <a:moveTo>
                    <a:pt x="1984" y="2713"/>
                  </a:moveTo>
                  <a:cubicBezTo>
                    <a:pt x="1895" y="2826"/>
                    <a:pt x="1822" y="2950"/>
                    <a:pt x="1758" y="3069"/>
                  </a:cubicBezTo>
                  <a:cubicBezTo>
                    <a:pt x="1669" y="3260"/>
                    <a:pt x="1605" y="3477"/>
                    <a:pt x="1554" y="3680"/>
                  </a:cubicBezTo>
                  <a:cubicBezTo>
                    <a:pt x="1478" y="4113"/>
                    <a:pt x="1478" y="4546"/>
                    <a:pt x="1529" y="4979"/>
                  </a:cubicBezTo>
                  <a:lnTo>
                    <a:pt x="2586" y="43052"/>
                  </a:lnTo>
                  <a:lnTo>
                    <a:pt x="2649" y="45433"/>
                  </a:lnTo>
                  <a:lnTo>
                    <a:pt x="2649" y="45739"/>
                  </a:lnTo>
                  <a:lnTo>
                    <a:pt x="2649" y="46044"/>
                  </a:lnTo>
                  <a:cubicBezTo>
                    <a:pt x="2649" y="46248"/>
                    <a:pt x="2675" y="46439"/>
                    <a:pt x="2713" y="46643"/>
                  </a:cubicBezTo>
                  <a:cubicBezTo>
                    <a:pt x="2751" y="46846"/>
                    <a:pt x="2828" y="47037"/>
                    <a:pt x="2942" y="47216"/>
                  </a:cubicBezTo>
                  <a:cubicBezTo>
                    <a:pt x="3031" y="47407"/>
                    <a:pt x="3197" y="47547"/>
                    <a:pt x="3375" y="47661"/>
                  </a:cubicBezTo>
                  <a:cubicBezTo>
                    <a:pt x="3719" y="47890"/>
                    <a:pt x="4152" y="47954"/>
                    <a:pt x="4547" y="47954"/>
                  </a:cubicBezTo>
                  <a:cubicBezTo>
                    <a:pt x="4750" y="47954"/>
                    <a:pt x="4967" y="47929"/>
                    <a:pt x="5158" y="47916"/>
                  </a:cubicBezTo>
                  <a:lnTo>
                    <a:pt x="5744" y="47865"/>
                  </a:lnTo>
                  <a:lnTo>
                    <a:pt x="8112" y="47712"/>
                  </a:lnTo>
                  <a:cubicBezTo>
                    <a:pt x="11283" y="47508"/>
                    <a:pt x="14466" y="47381"/>
                    <a:pt x="17637" y="47267"/>
                  </a:cubicBezTo>
                  <a:cubicBezTo>
                    <a:pt x="20913" y="47168"/>
                    <a:pt x="24192" y="47117"/>
                    <a:pt x="27474" y="47117"/>
                  </a:cubicBezTo>
                  <a:cubicBezTo>
                    <a:pt x="30495" y="47117"/>
                    <a:pt x="33517" y="47160"/>
                    <a:pt x="36540" y="47249"/>
                  </a:cubicBezTo>
                  <a:lnTo>
                    <a:pt x="36540" y="47249"/>
                  </a:lnTo>
                  <a:lnTo>
                    <a:pt x="36553" y="47455"/>
                  </a:lnTo>
                  <a:lnTo>
                    <a:pt x="36553" y="47455"/>
                  </a:lnTo>
                  <a:cubicBezTo>
                    <a:pt x="34783" y="47430"/>
                    <a:pt x="33007" y="47418"/>
                    <a:pt x="31231" y="47418"/>
                  </a:cubicBezTo>
                  <a:cubicBezTo>
                    <a:pt x="29648" y="47418"/>
                    <a:pt x="28064" y="47427"/>
                    <a:pt x="26486" y="47445"/>
                  </a:cubicBezTo>
                  <a:cubicBezTo>
                    <a:pt x="23074" y="47483"/>
                    <a:pt x="19649" y="47547"/>
                    <a:pt x="16249" y="47674"/>
                  </a:cubicBezTo>
                  <a:cubicBezTo>
                    <a:pt x="12823" y="47789"/>
                    <a:pt x="9424" y="47954"/>
                    <a:pt x="6011" y="48171"/>
                  </a:cubicBezTo>
                  <a:lnTo>
                    <a:pt x="3452" y="48349"/>
                  </a:lnTo>
                  <a:cubicBezTo>
                    <a:pt x="3322" y="48356"/>
                    <a:pt x="3195" y="48362"/>
                    <a:pt x="3070" y="48362"/>
                  </a:cubicBezTo>
                  <a:cubicBezTo>
                    <a:pt x="2777" y="48362"/>
                    <a:pt x="2497" y="48332"/>
                    <a:pt x="2229" y="48234"/>
                  </a:cubicBezTo>
                  <a:cubicBezTo>
                    <a:pt x="2038" y="48171"/>
                    <a:pt x="1860" y="48056"/>
                    <a:pt x="1733" y="47916"/>
                  </a:cubicBezTo>
                  <a:cubicBezTo>
                    <a:pt x="1593" y="47776"/>
                    <a:pt x="1491" y="47598"/>
                    <a:pt x="1427" y="47407"/>
                  </a:cubicBezTo>
                  <a:cubicBezTo>
                    <a:pt x="1363" y="47216"/>
                    <a:pt x="1338" y="47012"/>
                    <a:pt x="1312" y="46808"/>
                  </a:cubicBezTo>
                  <a:cubicBezTo>
                    <a:pt x="1300" y="46592"/>
                    <a:pt x="1312" y="46375"/>
                    <a:pt x="1300" y="46171"/>
                  </a:cubicBezTo>
                  <a:lnTo>
                    <a:pt x="1274" y="44898"/>
                  </a:lnTo>
                  <a:lnTo>
                    <a:pt x="1211" y="42326"/>
                  </a:lnTo>
                  <a:lnTo>
                    <a:pt x="663" y="21864"/>
                  </a:lnTo>
                  <a:lnTo>
                    <a:pt x="396" y="11626"/>
                  </a:lnTo>
                  <a:lnTo>
                    <a:pt x="268" y="6507"/>
                  </a:lnTo>
                  <a:cubicBezTo>
                    <a:pt x="281" y="5654"/>
                    <a:pt x="90" y="4788"/>
                    <a:pt x="357" y="3999"/>
                  </a:cubicBezTo>
                  <a:cubicBezTo>
                    <a:pt x="485" y="3604"/>
                    <a:pt x="727" y="3273"/>
                    <a:pt x="1083" y="3044"/>
                  </a:cubicBezTo>
                  <a:cubicBezTo>
                    <a:pt x="1346" y="2872"/>
                    <a:pt x="1657" y="2772"/>
                    <a:pt x="1984" y="2713"/>
                  </a:cubicBezTo>
                  <a:close/>
                  <a:moveTo>
                    <a:pt x="60332" y="0"/>
                  </a:moveTo>
                  <a:cubicBezTo>
                    <a:pt x="58957" y="0"/>
                    <a:pt x="57569" y="26"/>
                    <a:pt x="56181" y="39"/>
                  </a:cubicBezTo>
                  <a:cubicBezTo>
                    <a:pt x="54793" y="51"/>
                    <a:pt x="53418" y="90"/>
                    <a:pt x="52030" y="128"/>
                  </a:cubicBezTo>
                  <a:cubicBezTo>
                    <a:pt x="49279" y="230"/>
                    <a:pt x="46503" y="344"/>
                    <a:pt x="43740" y="510"/>
                  </a:cubicBezTo>
                  <a:cubicBezTo>
                    <a:pt x="40977" y="675"/>
                    <a:pt x="38214" y="879"/>
                    <a:pt x="35463" y="1134"/>
                  </a:cubicBezTo>
                  <a:cubicBezTo>
                    <a:pt x="35400" y="1146"/>
                    <a:pt x="35349" y="1197"/>
                    <a:pt x="35349" y="1261"/>
                  </a:cubicBezTo>
                  <a:lnTo>
                    <a:pt x="35591" y="12721"/>
                  </a:lnTo>
                  <a:lnTo>
                    <a:pt x="35858" y="24181"/>
                  </a:lnTo>
                  <a:lnTo>
                    <a:pt x="36164" y="35641"/>
                  </a:lnTo>
                  <a:cubicBezTo>
                    <a:pt x="36265" y="39422"/>
                    <a:pt x="36390" y="43204"/>
                    <a:pt x="36541" y="46985"/>
                  </a:cubicBezTo>
                  <a:lnTo>
                    <a:pt x="36541" y="46985"/>
                  </a:lnTo>
                  <a:cubicBezTo>
                    <a:pt x="34194" y="46952"/>
                    <a:pt x="31843" y="46934"/>
                    <a:pt x="29491" y="46934"/>
                  </a:cubicBezTo>
                  <a:cubicBezTo>
                    <a:pt x="25524" y="46934"/>
                    <a:pt x="21552" y="46987"/>
                    <a:pt x="17586" y="47114"/>
                  </a:cubicBezTo>
                  <a:cubicBezTo>
                    <a:pt x="14415" y="47228"/>
                    <a:pt x="11232" y="47356"/>
                    <a:pt x="8061" y="47572"/>
                  </a:cubicBezTo>
                  <a:lnTo>
                    <a:pt x="5693" y="47725"/>
                  </a:lnTo>
                  <a:lnTo>
                    <a:pt x="5107" y="47776"/>
                  </a:lnTo>
                  <a:cubicBezTo>
                    <a:pt x="4916" y="47789"/>
                    <a:pt x="4712" y="47801"/>
                    <a:pt x="4521" y="47801"/>
                  </a:cubicBezTo>
                  <a:cubicBezTo>
                    <a:pt x="4114" y="47801"/>
                    <a:pt x="3719" y="47738"/>
                    <a:pt x="3401" y="47534"/>
                  </a:cubicBezTo>
                  <a:cubicBezTo>
                    <a:pt x="3082" y="47343"/>
                    <a:pt x="2879" y="46986"/>
                    <a:pt x="2802" y="46617"/>
                  </a:cubicBezTo>
                  <a:cubicBezTo>
                    <a:pt x="2751" y="46413"/>
                    <a:pt x="2739" y="46222"/>
                    <a:pt x="2739" y="46031"/>
                  </a:cubicBezTo>
                  <a:lnTo>
                    <a:pt x="2739" y="45739"/>
                  </a:lnTo>
                  <a:lnTo>
                    <a:pt x="2739" y="45433"/>
                  </a:lnTo>
                  <a:lnTo>
                    <a:pt x="2675" y="43052"/>
                  </a:lnTo>
                  <a:lnTo>
                    <a:pt x="1720" y="4928"/>
                  </a:lnTo>
                  <a:cubicBezTo>
                    <a:pt x="1682" y="4508"/>
                    <a:pt x="1682" y="4101"/>
                    <a:pt x="1758" y="3706"/>
                  </a:cubicBezTo>
                  <a:cubicBezTo>
                    <a:pt x="1796" y="3489"/>
                    <a:pt x="1860" y="3298"/>
                    <a:pt x="1949" y="3133"/>
                  </a:cubicBezTo>
                  <a:cubicBezTo>
                    <a:pt x="2051" y="2955"/>
                    <a:pt x="2166" y="2789"/>
                    <a:pt x="2306" y="2649"/>
                  </a:cubicBezTo>
                  <a:cubicBezTo>
                    <a:pt x="2331" y="2636"/>
                    <a:pt x="2331" y="2598"/>
                    <a:pt x="2331" y="2573"/>
                  </a:cubicBezTo>
                  <a:cubicBezTo>
                    <a:pt x="2318" y="2522"/>
                    <a:pt x="2267" y="2496"/>
                    <a:pt x="2229" y="2496"/>
                  </a:cubicBezTo>
                  <a:cubicBezTo>
                    <a:pt x="1796" y="2534"/>
                    <a:pt x="1351" y="2649"/>
                    <a:pt x="969" y="2891"/>
                  </a:cubicBezTo>
                  <a:cubicBezTo>
                    <a:pt x="587" y="3133"/>
                    <a:pt x="319" y="3528"/>
                    <a:pt x="166" y="3935"/>
                  </a:cubicBezTo>
                  <a:cubicBezTo>
                    <a:pt x="26" y="4368"/>
                    <a:pt x="1" y="4814"/>
                    <a:pt x="14" y="5247"/>
                  </a:cubicBezTo>
                  <a:cubicBezTo>
                    <a:pt x="14" y="5361"/>
                    <a:pt x="14" y="5450"/>
                    <a:pt x="26" y="5565"/>
                  </a:cubicBezTo>
                  <a:lnTo>
                    <a:pt x="39" y="5883"/>
                  </a:lnTo>
                  <a:lnTo>
                    <a:pt x="65" y="6520"/>
                  </a:lnTo>
                  <a:lnTo>
                    <a:pt x="192" y="11639"/>
                  </a:lnTo>
                  <a:lnTo>
                    <a:pt x="459" y="21876"/>
                  </a:lnTo>
                  <a:lnTo>
                    <a:pt x="981" y="42351"/>
                  </a:lnTo>
                  <a:lnTo>
                    <a:pt x="1096" y="44898"/>
                  </a:lnTo>
                  <a:lnTo>
                    <a:pt x="1121" y="46171"/>
                  </a:lnTo>
                  <a:cubicBezTo>
                    <a:pt x="1147" y="46388"/>
                    <a:pt x="1121" y="46592"/>
                    <a:pt x="1147" y="46821"/>
                  </a:cubicBezTo>
                  <a:cubicBezTo>
                    <a:pt x="1160" y="47037"/>
                    <a:pt x="1185" y="47267"/>
                    <a:pt x="1274" y="47470"/>
                  </a:cubicBezTo>
                  <a:cubicBezTo>
                    <a:pt x="1338" y="47699"/>
                    <a:pt x="1440" y="47890"/>
                    <a:pt x="1605" y="48056"/>
                  </a:cubicBezTo>
                  <a:cubicBezTo>
                    <a:pt x="1758" y="48234"/>
                    <a:pt x="1975" y="48362"/>
                    <a:pt x="2178" y="48438"/>
                  </a:cubicBezTo>
                  <a:cubicBezTo>
                    <a:pt x="2471" y="48550"/>
                    <a:pt x="2769" y="48586"/>
                    <a:pt x="3061" y="48586"/>
                  </a:cubicBezTo>
                  <a:cubicBezTo>
                    <a:pt x="3202" y="48586"/>
                    <a:pt x="3341" y="48578"/>
                    <a:pt x="3477" y="48565"/>
                  </a:cubicBezTo>
                  <a:lnTo>
                    <a:pt x="6024" y="48400"/>
                  </a:lnTo>
                  <a:cubicBezTo>
                    <a:pt x="9436" y="48171"/>
                    <a:pt x="12836" y="48018"/>
                    <a:pt x="16249" y="47903"/>
                  </a:cubicBezTo>
                  <a:cubicBezTo>
                    <a:pt x="21974" y="47689"/>
                    <a:pt x="27708" y="47601"/>
                    <a:pt x="33444" y="47601"/>
                  </a:cubicBezTo>
                  <a:cubicBezTo>
                    <a:pt x="34489" y="47601"/>
                    <a:pt x="35535" y="47604"/>
                    <a:pt x="36581" y="47610"/>
                  </a:cubicBezTo>
                  <a:lnTo>
                    <a:pt x="36581" y="47610"/>
                  </a:lnTo>
                  <a:cubicBezTo>
                    <a:pt x="36605" y="47641"/>
                    <a:pt x="36645" y="47661"/>
                    <a:pt x="36686" y="47661"/>
                  </a:cubicBezTo>
                  <a:cubicBezTo>
                    <a:pt x="43435" y="47394"/>
                    <a:pt x="50196" y="47139"/>
                    <a:pt x="56957" y="46974"/>
                  </a:cubicBezTo>
                  <a:cubicBezTo>
                    <a:pt x="59472" y="46926"/>
                    <a:pt x="62002" y="46879"/>
                    <a:pt x="64524" y="46879"/>
                  </a:cubicBezTo>
                  <a:cubicBezTo>
                    <a:pt x="65386" y="46879"/>
                    <a:pt x="66247" y="46884"/>
                    <a:pt x="67106" y="46897"/>
                  </a:cubicBezTo>
                  <a:lnTo>
                    <a:pt x="68379" y="46935"/>
                  </a:lnTo>
                  <a:lnTo>
                    <a:pt x="69016" y="46948"/>
                  </a:lnTo>
                  <a:cubicBezTo>
                    <a:pt x="69152" y="46948"/>
                    <a:pt x="69293" y="46954"/>
                    <a:pt x="69440" y="46954"/>
                  </a:cubicBezTo>
                  <a:cubicBezTo>
                    <a:pt x="69514" y="46954"/>
                    <a:pt x="69589" y="46952"/>
                    <a:pt x="69665" y="46948"/>
                  </a:cubicBezTo>
                  <a:cubicBezTo>
                    <a:pt x="70111" y="46910"/>
                    <a:pt x="70569" y="46770"/>
                    <a:pt x="70900" y="46452"/>
                  </a:cubicBezTo>
                  <a:cubicBezTo>
                    <a:pt x="71244" y="46133"/>
                    <a:pt x="71410" y="45688"/>
                    <a:pt x="71499" y="45255"/>
                  </a:cubicBezTo>
                  <a:cubicBezTo>
                    <a:pt x="71575" y="44834"/>
                    <a:pt x="71563" y="44389"/>
                    <a:pt x="71524" y="43969"/>
                  </a:cubicBezTo>
                  <a:lnTo>
                    <a:pt x="71499" y="42695"/>
                  </a:lnTo>
                  <a:lnTo>
                    <a:pt x="71372" y="40136"/>
                  </a:lnTo>
                  <a:lnTo>
                    <a:pt x="70837" y="19839"/>
                  </a:lnTo>
                  <a:lnTo>
                    <a:pt x="70569" y="9703"/>
                  </a:lnTo>
                  <a:lnTo>
                    <a:pt x="70442" y="4623"/>
                  </a:lnTo>
                  <a:lnTo>
                    <a:pt x="70417" y="3349"/>
                  </a:lnTo>
                  <a:lnTo>
                    <a:pt x="70391" y="2713"/>
                  </a:lnTo>
                  <a:lnTo>
                    <a:pt x="70391" y="2394"/>
                  </a:lnTo>
                  <a:cubicBezTo>
                    <a:pt x="70391" y="2280"/>
                    <a:pt x="70391" y="2165"/>
                    <a:pt x="70378" y="2063"/>
                  </a:cubicBezTo>
                  <a:cubicBezTo>
                    <a:pt x="70366" y="1834"/>
                    <a:pt x="70315" y="1618"/>
                    <a:pt x="70238" y="1401"/>
                  </a:cubicBezTo>
                  <a:cubicBezTo>
                    <a:pt x="70162" y="1185"/>
                    <a:pt x="70035" y="994"/>
                    <a:pt x="69856" y="828"/>
                  </a:cubicBezTo>
                  <a:cubicBezTo>
                    <a:pt x="69678" y="675"/>
                    <a:pt x="69474" y="561"/>
                    <a:pt x="69271" y="484"/>
                  </a:cubicBezTo>
                  <a:cubicBezTo>
                    <a:pt x="69062" y="411"/>
                    <a:pt x="68854" y="373"/>
                    <a:pt x="68635" y="359"/>
                  </a:cubicBezTo>
                  <a:lnTo>
                    <a:pt x="68635" y="359"/>
                  </a:lnTo>
                  <a:cubicBezTo>
                    <a:pt x="68309" y="214"/>
                    <a:pt x="67937" y="166"/>
                    <a:pt x="67590" y="153"/>
                  </a:cubicBezTo>
                  <a:lnTo>
                    <a:pt x="66558" y="115"/>
                  </a:lnTo>
                  <a:cubicBezTo>
                    <a:pt x="65871" y="90"/>
                    <a:pt x="65170" y="64"/>
                    <a:pt x="64496" y="51"/>
                  </a:cubicBezTo>
                  <a:cubicBezTo>
                    <a:pt x="63108" y="39"/>
                    <a:pt x="61720" y="0"/>
                    <a:pt x="603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5" name="Google Shape;455;p36"/>
          <p:cNvSpPr txBox="1"/>
          <p:nvPr>
            <p:ph type="title"/>
          </p:nvPr>
        </p:nvSpPr>
        <p:spPr>
          <a:xfrm rot="-20828">
            <a:off x="1651141" y="2117894"/>
            <a:ext cx="2921454" cy="741314"/>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a:t>Section</a:t>
            </a:r>
            <a:endParaRPr b="1"/>
          </a:p>
        </p:txBody>
      </p:sp>
      <p:sp>
        <p:nvSpPr>
          <p:cNvPr id="456" name="Google Shape;456;p36"/>
          <p:cNvSpPr txBox="1"/>
          <p:nvPr>
            <p:ph idx="2" type="title"/>
          </p:nvPr>
        </p:nvSpPr>
        <p:spPr>
          <a:xfrm rot="-20862">
            <a:off x="1651385" y="1374690"/>
            <a:ext cx="2076338" cy="741314"/>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a:t>01</a:t>
            </a:r>
            <a:endParaRPr b="1"/>
          </a:p>
        </p:txBody>
      </p:sp>
      <p:sp>
        <p:nvSpPr>
          <p:cNvPr id="457" name="Google Shape;457;p36"/>
          <p:cNvSpPr txBox="1"/>
          <p:nvPr>
            <p:ph idx="1" type="subTitle"/>
          </p:nvPr>
        </p:nvSpPr>
        <p:spPr>
          <a:xfrm rot="-21016">
            <a:off x="1650909" y="2854842"/>
            <a:ext cx="2797252" cy="741314"/>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can describe the topic of the section</a:t>
            </a:r>
            <a:endParaRPr/>
          </a:p>
        </p:txBody>
      </p:sp>
      <p:pic>
        <p:nvPicPr>
          <p:cNvPr id="458" name="Google Shape;458;p36"/>
          <p:cNvPicPr preferRelativeResize="0"/>
          <p:nvPr/>
        </p:nvPicPr>
        <p:blipFill rotWithShape="1">
          <a:blip r:embed="rId3">
            <a:alphaModFix/>
          </a:blip>
          <a:srcRect b="0" l="0" r="0" t="22833"/>
          <a:stretch/>
        </p:blipFill>
        <p:spPr>
          <a:xfrm rot="234213">
            <a:off x="5190190" y="1272225"/>
            <a:ext cx="2329963" cy="2696751"/>
          </a:xfrm>
          <a:prstGeom prst="rect">
            <a:avLst/>
          </a:prstGeom>
          <a:noFill/>
          <a:ln cap="flat" cmpd="sng" w="38100">
            <a:solidFill>
              <a:schemeClr val="dk1"/>
            </a:solidFill>
            <a:prstDash val="solid"/>
            <a:round/>
            <a:headEnd len="sm" w="sm" type="none"/>
            <a:tailEnd len="sm" w="sm" type="none"/>
          </a:ln>
        </p:spPr>
      </p:pic>
      <p:grpSp>
        <p:nvGrpSpPr>
          <p:cNvPr id="459" name="Google Shape;459;p36"/>
          <p:cNvGrpSpPr/>
          <p:nvPr/>
        </p:nvGrpSpPr>
        <p:grpSpPr>
          <a:xfrm>
            <a:off x="6535470" y="1116157"/>
            <a:ext cx="1448101" cy="487769"/>
            <a:chOff x="6535470" y="1116157"/>
            <a:chExt cx="1448101" cy="487769"/>
          </a:xfrm>
        </p:grpSpPr>
        <p:sp>
          <p:nvSpPr>
            <p:cNvPr id="460" name="Google Shape;460;p36"/>
            <p:cNvSpPr/>
            <p:nvPr/>
          </p:nvSpPr>
          <p:spPr>
            <a:xfrm rot="253262">
              <a:off x="6560589" y="1174663"/>
              <a:ext cx="1402186" cy="363119"/>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6"/>
            <p:cNvSpPr/>
            <p:nvPr/>
          </p:nvSpPr>
          <p:spPr>
            <a:xfrm rot="253262">
              <a:off x="6547669" y="1168032"/>
              <a:ext cx="1423702" cy="384020"/>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2" name="Google Shape;462;p36"/>
          <p:cNvSpPr/>
          <p:nvPr/>
        </p:nvSpPr>
        <p:spPr>
          <a:xfrm rot="253262">
            <a:off x="4887714" y="3745363"/>
            <a:ext cx="1402186" cy="363119"/>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36"/>
          <p:cNvSpPr/>
          <p:nvPr/>
        </p:nvSpPr>
        <p:spPr>
          <a:xfrm rot="253262">
            <a:off x="4874794" y="3738732"/>
            <a:ext cx="1423702" cy="384020"/>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4" name="Google Shape;464;p36"/>
          <p:cNvGrpSpPr/>
          <p:nvPr/>
        </p:nvGrpSpPr>
        <p:grpSpPr>
          <a:xfrm rot="1509790">
            <a:off x="656480" y="3626076"/>
            <a:ext cx="1853033" cy="601710"/>
            <a:chOff x="4298500" y="2194588"/>
            <a:chExt cx="462250" cy="150100"/>
          </a:xfrm>
        </p:grpSpPr>
        <p:sp>
          <p:nvSpPr>
            <p:cNvPr id="465" name="Google Shape;465;p36"/>
            <p:cNvSpPr/>
            <p:nvPr/>
          </p:nvSpPr>
          <p:spPr>
            <a:xfrm>
              <a:off x="4351350" y="2194713"/>
              <a:ext cx="365775" cy="149975"/>
            </a:xfrm>
            <a:custGeom>
              <a:rect b="b" l="l" r="r" t="t"/>
              <a:pathLst>
                <a:path extrusionOk="0" h="5999" w="14631">
                  <a:moveTo>
                    <a:pt x="13128" y="1"/>
                  </a:moveTo>
                  <a:cubicBezTo>
                    <a:pt x="12428" y="64"/>
                    <a:pt x="11715" y="103"/>
                    <a:pt x="11002" y="192"/>
                  </a:cubicBezTo>
                  <a:cubicBezTo>
                    <a:pt x="9563" y="332"/>
                    <a:pt x="8150" y="523"/>
                    <a:pt x="6723" y="650"/>
                  </a:cubicBezTo>
                  <a:cubicBezTo>
                    <a:pt x="5998" y="727"/>
                    <a:pt x="5285" y="739"/>
                    <a:pt x="4571" y="790"/>
                  </a:cubicBezTo>
                  <a:cubicBezTo>
                    <a:pt x="3858" y="828"/>
                    <a:pt x="3158" y="930"/>
                    <a:pt x="2432" y="1045"/>
                  </a:cubicBezTo>
                  <a:cubicBezTo>
                    <a:pt x="2088" y="1109"/>
                    <a:pt x="1732" y="1160"/>
                    <a:pt x="1375" y="1223"/>
                  </a:cubicBezTo>
                  <a:lnTo>
                    <a:pt x="1223" y="1236"/>
                  </a:lnTo>
                  <a:lnTo>
                    <a:pt x="1070" y="1274"/>
                  </a:lnTo>
                  <a:cubicBezTo>
                    <a:pt x="955" y="1287"/>
                    <a:pt x="879" y="1338"/>
                    <a:pt x="777" y="1376"/>
                  </a:cubicBezTo>
                  <a:cubicBezTo>
                    <a:pt x="611" y="1478"/>
                    <a:pt x="446" y="1618"/>
                    <a:pt x="331" y="1796"/>
                  </a:cubicBezTo>
                  <a:cubicBezTo>
                    <a:pt x="115" y="2153"/>
                    <a:pt x="51" y="2547"/>
                    <a:pt x="13" y="2904"/>
                  </a:cubicBezTo>
                  <a:cubicBezTo>
                    <a:pt x="0" y="3273"/>
                    <a:pt x="38" y="3643"/>
                    <a:pt x="77" y="4012"/>
                  </a:cubicBezTo>
                  <a:cubicBezTo>
                    <a:pt x="140" y="4381"/>
                    <a:pt x="229" y="4738"/>
                    <a:pt x="395" y="5081"/>
                  </a:cubicBezTo>
                  <a:cubicBezTo>
                    <a:pt x="560" y="5425"/>
                    <a:pt x="841" y="5731"/>
                    <a:pt x="1210" y="5884"/>
                  </a:cubicBezTo>
                  <a:cubicBezTo>
                    <a:pt x="1286" y="5935"/>
                    <a:pt x="1388" y="5973"/>
                    <a:pt x="1477" y="5985"/>
                  </a:cubicBezTo>
                  <a:cubicBezTo>
                    <a:pt x="1528" y="5998"/>
                    <a:pt x="1592" y="5998"/>
                    <a:pt x="1643" y="5998"/>
                  </a:cubicBezTo>
                  <a:lnTo>
                    <a:pt x="1796" y="5998"/>
                  </a:lnTo>
                  <a:lnTo>
                    <a:pt x="2343" y="5985"/>
                  </a:lnTo>
                  <a:cubicBezTo>
                    <a:pt x="2687" y="5973"/>
                    <a:pt x="3056" y="5922"/>
                    <a:pt x="3413" y="5884"/>
                  </a:cubicBezTo>
                  <a:lnTo>
                    <a:pt x="7678" y="5362"/>
                  </a:lnTo>
                  <a:cubicBezTo>
                    <a:pt x="8022" y="5336"/>
                    <a:pt x="8391" y="5285"/>
                    <a:pt x="8735" y="5247"/>
                  </a:cubicBezTo>
                  <a:cubicBezTo>
                    <a:pt x="9092" y="5221"/>
                    <a:pt x="9461" y="5209"/>
                    <a:pt x="9805" y="5171"/>
                  </a:cubicBezTo>
                  <a:cubicBezTo>
                    <a:pt x="10518" y="5120"/>
                    <a:pt x="11218" y="5030"/>
                    <a:pt x="11944" y="4929"/>
                  </a:cubicBezTo>
                  <a:lnTo>
                    <a:pt x="13001" y="4789"/>
                  </a:lnTo>
                  <a:cubicBezTo>
                    <a:pt x="13179" y="4763"/>
                    <a:pt x="13357" y="4738"/>
                    <a:pt x="13536" y="4712"/>
                  </a:cubicBezTo>
                  <a:lnTo>
                    <a:pt x="13663" y="4699"/>
                  </a:lnTo>
                  <a:cubicBezTo>
                    <a:pt x="13727" y="4674"/>
                    <a:pt x="13790" y="4661"/>
                    <a:pt x="13829" y="4648"/>
                  </a:cubicBezTo>
                  <a:cubicBezTo>
                    <a:pt x="13892" y="4636"/>
                    <a:pt x="13943" y="4598"/>
                    <a:pt x="13994" y="4572"/>
                  </a:cubicBezTo>
                  <a:cubicBezTo>
                    <a:pt x="14045" y="4534"/>
                    <a:pt x="14083" y="4483"/>
                    <a:pt x="14121" y="4457"/>
                  </a:cubicBezTo>
                  <a:cubicBezTo>
                    <a:pt x="14274" y="4305"/>
                    <a:pt x="14376" y="4126"/>
                    <a:pt x="14440" y="3948"/>
                  </a:cubicBezTo>
                  <a:cubicBezTo>
                    <a:pt x="14516" y="3757"/>
                    <a:pt x="14567" y="3579"/>
                    <a:pt x="14580" y="3388"/>
                  </a:cubicBezTo>
                  <a:cubicBezTo>
                    <a:pt x="14631" y="3019"/>
                    <a:pt x="14631" y="2649"/>
                    <a:pt x="14580" y="2293"/>
                  </a:cubicBezTo>
                  <a:cubicBezTo>
                    <a:pt x="14567" y="2242"/>
                    <a:pt x="14529" y="2216"/>
                    <a:pt x="14491" y="2216"/>
                  </a:cubicBezTo>
                  <a:cubicBezTo>
                    <a:pt x="14440" y="2216"/>
                    <a:pt x="14402" y="2255"/>
                    <a:pt x="14402" y="2306"/>
                  </a:cubicBezTo>
                  <a:cubicBezTo>
                    <a:pt x="14427" y="2662"/>
                    <a:pt x="14402" y="3006"/>
                    <a:pt x="14325" y="3337"/>
                  </a:cubicBezTo>
                  <a:cubicBezTo>
                    <a:pt x="14274" y="3502"/>
                    <a:pt x="14236" y="3655"/>
                    <a:pt x="14172" y="3821"/>
                  </a:cubicBezTo>
                  <a:cubicBezTo>
                    <a:pt x="14109" y="3961"/>
                    <a:pt x="14020" y="4101"/>
                    <a:pt x="13918" y="4203"/>
                  </a:cubicBezTo>
                  <a:cubicBezTo>
                    <a:pt x="13892" y="4228"/>
                    <a:pt x="13867" y="4241"/>
                    <a:pt x="13829" y="4266"/>
                  </a:cubicBezTo>
                  <a:cubicBezTo>
                    <a:pt x="13816" y="4292"/>
                    <a:pt x="13790" y="4292"/>
                    <a:pt x="13752" y="4305"/>
                  </a:cubicBezTo>
                  <a:cubicBezTo>
                    <a:pt x="13727" y="4330"/>
                    <a:pt x="13689" y="4330"/>
                    <a:pt x="13663" y="4330"/>
                  </a:cubicBezTo>
                  <a:lnTo>
                    <a:pt x="13536" y="4343"/>
                  </a:lnTo>
                  <a:cubicBezTo>
                    <a:pt x="13345" y="4356"/>
                    <a:pt x="13166" y="4368"/>
                    <a:pt x="12988" y="4394"/>
                  </a:cubicBezTo>
                  <a:lnTo>
                    <a:pt x="11919" y="4496"/>
                  </a:lnTo>
                  <a:cubicBezTo>
                    <a:pt x="11206" y="4559"/>
                    <a:pt x="10492" y="4648"/>
                    <a:pt x="9792" y="4763"/>
                  </a:cubicBezTo>
                  <a:cubicBezTo>
                    <a:pt x="9436" y="4801"/>
                    <a:pt x="9079" y="4865"/>
                    <a:pt x="8723" y="4916"/>
                  </a:cubicBezTo>
                  <a:cubicBezTo>
                    <a:pt x="8379" y="4967"/>
                    <a:pt x="8009" y="5005"/>
                    <a:pt x="7653" y="5043"/>
                  </a:cubicBezTo>
                  <a:cubicBezTo>
                    <a:pt x="6227" y="5196"/>
                    <a:pt x="4813" y="5336"/>
                    <a:pt x="3375" y="5451"/>
                  </a:cubicBezTo>
                  <a:cubicBezTo>
                    <a:pt x="3031" y="5489"/>
                    <a:pt x="2661" y="5540"/>
                    <a:pt x="2305" y="5578"/>
                  </a:cubicBezTo>
                  <a:cubicBezTo>
                    <a:pt x="2139" y="5616"/>
                    <a:pt x="1961" y="5629"/>
                    <a:pt x="1783" y="5667"/>
                  </a:cubicBezTo>
                  <a:cubicBezTo>
                    <a:pt x="1732" y="5680"/>
                    <a:pt x="1706" y="5680"/>
                    <a:pt x="1668" y="5680"/>
                  </a:cubicBezTo>
                  <a:cubicBezTo>
                    <a:pt x="1651" y="5680"/>
                    <a:pt x="1629" y="5686"/>
                    <a:pt x="1604" y="5686"/>
                  </a:cubicBezTo>
                  <a:cubicBezTo>
                    <a:pt x="1592" y="5686"/>
                    <a:pt x="1579" y="5684"/>
                    <a:pt x="1566" y="5680"/>
                  </a:cubicBezTo>
                  <a:cubicBezTo>
                    <a:pt x="1477" y="5667"/>
                    <a:pt x="1401" y="5654"/>
                    <a:pt x="1324" y="5616"/>
                  </a:cubicBezTo>
                  <a:cubicBezTo>
                    <a:pt x="1019" y="5502"/>
                    <a:pt x="802" y="5234"/>
                    <a:pt x="650" y="4929"/>
                  </a:cubicBezTo>
                  <a:cubicBezTo>
                    <a:pt x="509" y="4610"/>
                    <a:pt x="446" y="4279"/>
                    <a:pt x="420" y="3935"/>
                  </a:cubicBezTo>
                  <a:cubicBezTo>
                    <a:pt x="382" y="3592"/>
                    <a:pt x="369" y="3235"/>
                    <a:pt x="395" y="2891"/>
                  </a:cubicBezTo>
                  <a:cubicBezTo>
                    <a:pt x="433" y="2560"/>
                    <a:pt x="497" y="2229"/>
                    <a:pt x="675" y="1974"/>
                  </a:cubicBezTo>
                  <a:cubicBezTo>
                    <a:pt x="764" y="1847"/>
                    <a:pt x="866" y="1745"/>
                    <a:pt x="1006" y="1669"/>
                  </a:cubicBezTo>
                  <a:cubicBezTo>
                    <a:pt x="1070" y="1643"/>
                    <a:pt x="1146" y="1605"/>
                    <a:pt x="1210" y="1592"/>
                  </a:cubicBezTo>
                  <a:lnTo>
                    <a:pt x="1324" y="1554"/>
                  </a:lnTo>
                  <a:lnTo>
                    <a:pt x="1452" y="1542"/>
                  </a:lnTo>
                  <a:cubicBezTo>
                    <a:pt x="1783" y="1491"/>
                    <a:pt x="2152" y="1452"/>
                    <a:pt x="2496" y="1414"/>
                  </a:cubicBezTo>
                  <a:cubicBezTo>
                    <a:pt x="3222" y="1351"/>
                    <a:pt x="3935" y="1287"/>
                    <a:pt x="4635" y="1172"/>
                  </a:cubicBezTo>
                  <a:cubicBezTo>
                    <a:pt x="5348" y="1045"/>
                    <a:pt x="6049" y="918"/>
                    <a:pt x="6762" y="841"/>
                  </a:cubicBezTo>
                  <a:cubicBezTo>
                    <a:pt x="8188" y="663"/>
                    <a:pt x="9614" y="574"/>
                    <a:pt x="11053" y="434"/>
                  </a:cubicBezTo>
                  <a:cubicBezTo>
                    <a:pt x="11753" y="370"/>
                    <a:pt x="12466" y="281"/>
                    <a:pt x="13179" y="205"/>
                  </a:cubicBezTo>
                  <a:cubicBezTo>
                    <a:pt x="13210" y="198"/>
                    <a:pt x="13240" y="195"/>
                    <a:pt x="13270" y="195"/>
                  </a:cubicBezTo>
                  <a:cubicBezTo>
                    <a:pt x="13527" y="195"/>
                    <a:pt x="13758" y="426"/>
                    <a:pt x="13918" y="688"/>
                  </a:cubicBezTo>
                  <a:cubicBezTo>
                    <a:pt x="14109" y="969"/>
                    <a:pt x="14236" y="1300"/>
                    <a:pt x="14325" y="1643"/>
                  </a:cubicBezTo>
                  <a:cubicBezTo>
                    <a:pt x="14338" y="1682"/>
                    <a:pt x="14389" y="1720"/>
                    <a:pt x="14402" y="1783"/>
                  </a:cubicBezTo>
                  <a:cubicBezTo>
                    <a:pt x="14453" y="1758"/>
                    <a:pt x="14491" y="1720"/>
                    <a:pt x="14465" y="1669"/>
                  </a:cubicBezTo>
                  <a:cubicBezTo>
                    <a:pt x="14389" y="1312"/>
                    <a:pt x="14274" y="956"/>
                    <a:pt x="14083" y="637"/>
                  </a:cubicBezTo>
                  <a:cubicBezTo>
                    <a:pt x="13994" y="472"/>
                    <a:pt x="13880" y="319"/>
                    <a:pt x="13727" y="192"/>
                  </a:cubicBezTo>
                  <a:cubicBezTo>
                    <a:pt x="13638" y="128"/>
                    <a:pt x="13561" y="64"/>
                    <a:pt x="13447" y="26"/>
                  </a:cubicBezTo>
                  <a:cubicBezTo>
                    <a:pt x="13408" y="14"/>
                    <a:pt x="13345" y="14"/>
                    <a:pt x="13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6"/>
            <p:cNvSpPr/>
            <p:nvPr/>
          </p:nvSpPr>
          <p:spPr>
            <a:xfrm>
              <a:off x="4665850" y="2194588"/>
              <a:ext cx="29000" cy="113800"/>
            </a:xfrm>
            <a:custGeom>
              <a:rect b="b" l="l" r="r" t="t"/>
              <a:pathLst>
                <a:path extrusionOk="0" h="4552" w="1160">
                  <a:moveTo>
                    <a:pt x="555" y="1"/>
                  </a:moveTo>
                  <a:cubicBezTo>
                    <a:pt x="531" y="1"/>
                    <a:pt x="506" y="10"/>
                    <a:pt x="485" y="31"/>
                  </a:cubicBezTo>
                  <a:cubicBezTo>
                    <a:pt x="357" y="197"/>
                    <a:pt x="294" y="388"/>
                    <a:pt x="255" y="579"/>
                  </a:cubicBezTo>
                  <a:cubicBezTo>
                    <a:pt x="204" y="770"/>
                    <a:pt x="217" y="974"/>
                    <a:pt x="166" y="1165"/>
                  </a:cubicBezTo>
                  <a:cubicBezTo>
                    <a:pt x="154" y="1266"/>
                    <a:pt x="90" y="1356"/>
                    <a:pt x="39" y="1457"/>
                  </a:cubicBezTo>
                  <a:cubicBezTo>
                    <a:pt x="1" y="1547"/>
                    <a:pt x="13" y="1661"/>
                    <a:pt x="26" y="1750"/>
                  </a:cubicBezTo>
                  <a:cubicBezTo>
                    <a:pt x="39" y="1852"/>
                    <a:pt x="64" y="1967"/>
                    <a:pt x="64" y="2056"/>
                  </a:cubicBezTo>
                  <a:cubicBezTo>
                    <a:pt x="64" y="2170"/>
                    <a:pt x="77" y="2260"/>
                    <a:pt x="103" y="2361"/>
                  </a:cubicBezTo>
                  <a:cubicBezTo>
                    <a:pt x="141" y="2451"/>
                    <a:pt x="154" y="2552"/>
                    <a:pt x="166" y="2642"/>
                  </a:cubicBezTo>
                  <a:cubicBezTo>
                    <a:pt x="166" y="2693"/>
                    <a:pt x="154" y="2756"/>
                    <a:pt x="141" y="2807"/>
                  </a:cubicBezTo>
                  <a:cubicBezTo>
                    <a:pt x="141" y="2871"/>
                    <a:pt x="141" y="2922"/>
                    <a:pt x="154" y="2960"/>
                  </a:cubicBezTo>
                  <a:cubicBezTo>
                    <a:pt x="230" y="3151"/>
                    <a:pt x="294" y="3342"/>
                    <a:pt x="395" y="3520"/>
                  </a:cubicBezTo>
                  <a:lnTo>
                    <a:pt x="434" y="3660"/>
                  </a:lnTo>
                  <a:cubicBezTo>
                    <a:pt x="434" y="3711"/>
                    <a:pt x="434" y="3775"/>
                    <a:pt x="459" y="3826"/>
                  </a:cubicBezTo>
                  <a:cubicBezTo>
                    <a:pt x="472" y="3915"/>
                    <a:pt x="536" y="4017"/>
                    <a:pt x="586" y="4093"/>
                  </a:cubicBezTo>
                  <a:cubicBezTo>
                    <a:pt x="637" y="4195"/>
                    <a:pt x="714" y="4259"/>
                    <a:pt x="777" y="4335"/>
                  </a:cubicBezTo>
                  <a:cubicBezTo>
                    <a:pt x="841" y="4412"/>
                    <a:pt x="918" y="4475"/>
                    <a:pt x="994" y="4539"/>
                  </a:cubicBezTo>
                  <a:cubicBezTo>
                    <a:pt x="1032" y="4552"/>
                    <a:pt x="1045" y="4552"/>
                    <a:pt x="1070" y="4552"/>
                  </a:cubicBezTo>
                  <a:cubicBezTo>
                    <a:pt x="1121" y="4539"/>
                    <a:pt x="1159" y="4488"/>
                    <a:pt x="1134" y="4450"/>
                  </a:cubicBezTo>
                  <a:lnTo>
                    <a:pt x="1134" y="4424"/>
                  </a:lnTo>
                  <a:cubicBezTo>
                    <a:pt x="1109" y="4335"/>
                    <a:pt x="1070" y="4259"/>
                    <a:pt x="1045" y="4157"/>
                  </a:cubicBezTo>
                  <a:cubicBezTo>
                    <a:pt x="1007" y="4080"/>
                    <a:pt x="968" y="3979"/>
                    <a:pt x="930" y="3902"/>
                  </a:cubicBezTo>
                  <a:cubicBezTo>
                    <a:pt x="905" y="3826"/>
                    <a:pt x="867" y="3724"/>
                    <a:pt x="790" y="3660"/>
                  </a:cubicBezTo>
                  <a:cubicBezTo>
                    <a:pt x="727" y="3597"/>
                    <a:pt x="676" y="3520"/>
                    <a:pt x="650" y="3431"/>
                  </a:cubicBezTo>
                  <a:cubicBezTo>
                    <a:pt x="612" y="3342"/>
                    <a:pt x="599" y="3253"/>
                    <a:pt x="586" y="3151"/>
                  </a:cubicBezTo>
                  <a:cubicBezTo>
                    <a:pt x="574" y="3062"/>
                    <a:pt x="548" y="2973"/>
                    <a:pt x="536" y="2884"/>
                  </a:cubicBezTo>
                  <a:cubicBezTo>
                    <a:pt x="523" y="2833"/>
                    <a:pt x="523" y="2807"/>
                    <a:pt x="485" y="2756"/>
                  </a:cubicBezTo>
                  <a:cubicBezTo>
                    <a:pt x="459" y="2705"/>
                    <a:pt x="421" y="2680"/>
                    <a:pt x="408" y="2629"/>
                  </a:cubicBezTo>
                  <a:cubicBezTo>
                    <a:pt x="370" y="2540"/>
                    <a:pt x="395" y="2438"/>
                    <a:pt x="408" y="2349"/>
                  </a:cubicBezTo>
                  <a:lnTo>
                    <a:pt x="408" y="2196"/>
                  </a:lnTo>
                  <a:lnTo>
                    <a:pt x="408" y="2056"/>
                  </a:lnTo>
                  <a:cubicBezTo>
                    <a:pt x="408" y="1979"/>
                    <a:pt x="395" y="1878"/>
                    <a:pt x="421" y="1788"/>
                  </a:cubicBezTo>
                  <a:cubicBezTo>
                    <a:pt x="459" y="1712"/>
                    <a:pt x="472" y="1610"/>
                    <a:pt x="446" y="1521"/>
                  </a:cubicBezTo>
                  <a:cubicBezTo>
                    <a:pt x="421" y="1419"/>
                    <a:pt x="357" y="1330"/>
                    <a:pt x="383" y="1228"/>
                  </a:cubicBezTo>
                  <a:cubicBezTo>
                    <a:pt x="383" y="1037"/>
                    <a:pt x="459" y="859"/>
                    <a:pt x="510" y="693"/>
                  </a:cubicBezTo>
                  <a:cubicBezTo>
                    <a:pt x="548" y="502"/>
                    <a:pt x="599" y="324"/>
                    <a:pt x="612" y="133"/>
                  </a:cubicBezTo>
                  <a:cubicBezTo>
                    <a:pt x="612" y="82"/>
                    <a:pt x="599" y="57"/>
                    <a:pt x="612" y="19"/>
                  </a:cubicBezTo>
                  <a:cubicBezTo>
                    <a:pt x="595" y="7"/>
                    <a:pt x="575" y="1"/>
                    <a:pt x="5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6"/>
            <p:cNvSpPr/>
            <p:nvPr/>
          </p:nvSpPr>
          <p:spPr>
            <a:xfrm>
              <a:off x="4298500" y="2265388"/>
              <a:ext cx="62100" cy="44450"/>
            </a:xfrm>
            <a:custGeom>
              <a:rect b="b" l="l" r="r" t="t"/>
              <a:pathLst>
                <a:path extrusionOk="0" h="1778" w="2484">
                  <a:moveTo>
                    <a:pt x="637" y="1"/>
                  </a:moveTo>
                  <a:cubicBezTo>
                    <a:pt x="472" y="1"/>
                    <a:pt x="331" y="90"/>
                    <a:pt x="230" y="217"/>
                  </a:cubicBezTo>
                  <a:cubicBezTo>
                    <a:pt x="140" y="319"/>
                    <a:pt x="64" y="446"/>
                    <a:pt x="26" y="599"/>
                  </a:cubicBezTo>
                  <a:cubicBezTo>
                    <a:pt x="0" y="739"/>
                    <a:pt x="0" y="892"/>
                    <a:pt x="39" y="1007"/>
                  </a:cubicBezTo>
                  <a:cubicBezTo>
                    <a:pt x="90" y="1121"/>
                    <a:pt x="140" y="1236"/>
                    <a:pt x="191" y="1363"/>
                  </a:cubicBezTo>
                  <a:cubicBezTo>
                    <a:pt x="204" y="1389"/>
                    <a:pt x="204" y="1427"/>
                    <a:pt x="217" y="1452"/>
                  </a:cubicBezTo>
                  <a:cubicBezTo>
                    <a:pt x="230" y="1503"/>
                    <a:pt x="255" y="1529"/>
                    <a:pt x="268" y="1567"/>
                  </a:cubicBezTo>
                  <a:cubicBezTo>
                    <a:pt x="281" y="1618"/>
                    <a:pt x="319" y="1630"/>
                    <a:pt x="344" y="1656"/>
                  </a:cubicBezTo>
                  <a:cubicBezTo>
                    <a:pt x="382" y="1694"/>
                    <a:pt x="408" y="1707"/>
                    <a:pt x="446" y="1720"/>
                  </a:cubicBezTo>
                  <a:cubicBezTo>
                    <a:pt x="543" y="1764"/>
                    <a:pt x="646" y="1777"/>
                    <a:pt x="742" y="1777"/>
                  </a:cubicBezTo>
                  <a:cubicBezTo>
                    <a:pt x="785" y="1777"/>
                    <a:pt x="827" y="1774"/>
                    <a:pt x="866" y="1771"/>
                  </a:cubicBezTo>
                  <a:cubicBezTo>
                    <a:pt x="1019" y="1745"/>
                    <a:pt x="1121" y="1694"/>
                    <a:pt x="1236" y="1643"/>
                  </a:cubicBezTo>
                  <a:cubicBezTo>
                    <a:pt x="1350" y="1592"/>
                    <a:pt x="1465" y="1567"/>
                    <a:pt x="1592" y="1516"/>
                  </a:cubicBezTo>
                  <a:cubicBezTo>
                    <a:pt x="1656" y="1490"/>
                    <a:pt x="1694" y="1452"/>
                    <a:pt x="1745" y="1427"/>
                  </a:cubicBezTo>
                  <a:cubicBezTo>
                    <a:pt x="1796" y="1401"/>
                    <a:pt x="1821" y="1376"/>
                    <a:pt x="1859" y="1338"/>
                  </a:cubicBezTo>
                  <a:cubicBezTo>
                    <a:pt x="2000" y="1236"/>
                    <a:pt x="2191" y="1147"/>
                    <a:pt x="2382" y="1083"/>
                  </a:cubicBezTo>
                  <a:lnTo>
                    <a:pt x="2394" y="1083"/>
                  </a:lnTo>
                  <a:cubicBezTo>
                    <a:pt x="2432" y="1070"/>
                    <a:pt x="2445" y="1057"/>
                    <a:pt x="2458" y="1019"/>
                  </a:cubicBezTo>
                  <a:cubicBezTo>
                    <a:pt x="2483" y="981"/>
                    <a:pt x="2445" y="930"/>
                    <a:pt x="2394" y="917"/>
                  </a:cubicBezTo>
                  <a:cubicBezTo>
                    <a:pt x="2314" y="886"/>
                    <a:pt x="2227" y="872"/>
                    <a:pt x="2138" y="872"/>
                  </a:cubicBezTo>
                  <a:cubicBezTo>
                    <a:pt x="1974" y="872"/>
                    <a:pt x="1804" y="920"/>
                    <a:pt x="1656" y="994"/>
                  </a:cubicBezTo>
                  <a:cubicBezTo>
                    <a:pt x="1592" y="1019"/>
                    <a:pt x="1528" y="1057"/>
                    <a:pt x="1477" y="1108"/>
                  </a:cubicBezTo>
                  <a:cubicBezTo>
                    <a:pt x="1427" y="1134"/>
                    <a:pt x="1401" y="1185"/>
                    <a:pt x="1363" y="1210"/>
                  </a:cubicBezTo>
                  <a:cubicBezTo>
                    <a:pt x="1337" y="1248"/>
                    <a:pt x="1299" y="1299"/>
                    <a:pt x="1248" y="1325"/>
                  </a:cubicBezTo>
                  <a:cubicBezTo>
                    <a:pt x="1223" y="1363"/>
                    <a:pt x="1172" y="1389"/>
                    <a:pt x="1121" y="1401"/>
                  </a:cubicBezTo>
                  <a:cubicBezTo>
                    <a:pt x="1032" y="1452"/>
                    <a:pt x="917" y="1452"/>
                    <a:pt x="841" y="1452"/>
                  </a:cubicBezTo>
                  <a:cubicBezTo>
                    <a:pt x="790" y="1452"/>
                    <a:pt x="739" y="1439"/>
                    <a:pt x="713" y="1439"/>
                  </a:cubicBezTo>
                  <a:lnTo>
                    <a:pt x="663" y="1427"/>
                  </a:lnTo>
                  <a:cubicBezTo>
                    <a:pt x="650" y="1401"/>
                    <a:pt x="637" y="1389"/>
                    <a:pt x="612" y="1389"/>
                  </a:cubicBezTo>
                  <a:cubicBezTo>
                    <a:pt x="599" y="1376"/>
                    <a:pt x="586" y="1376"/>
                    <a:pt x="573" y="1363"/>
                  </a:cubicBezTo>
                  <a:cubicBezTo>
                    <a:pt x="548" y="1363"/>
                    <a:pt x="535" y="1363"/>
                    <a:pt x="522" y="1338"/>
                  </a:cubicBezTo>
                  <a:lnTo>
                    <a:pt x="459" y="1325"/>
                  </a:lnTo>
                  <a:lnTo>
                    <a:pt x="408" y="1274"/>
                  </a:lnTo>
                  <a:cubicBezTo>
                    <a:pt x="344" y="1198"/>
                    <a:pt x="344" y="1083"/>
                    <a:pt x="344" y="994"/>
                  </a:cubicBezTo>
                  <a:cubicBezTo>
                    <a:pt x="344" y="879"/>
                    <a:pt x="370" y="816"/>
                    <a:pt x="382" y="739"/>
                  </a:cubicBezTo>
                  <a:cubicBezTo>
                    <a:pt x="395" y="663"/>
                    <a:pt x="446" y="599"/>
                    <a:pt x="510" y="561"/>
                  </a:cubicBezTo>
                  <a:cubicBezTo>
                    <a:pt x="573" y="535"/>
                    <a:pt x="637" y="510"/>
                    <a:pt x="701" y="472"/>
                  </a:cubicBezTo>
                  <a:cubicBezTo>
                    <a:pt x="759" y="425"/>
                    <a:pt x="859" y="368"/>
                    <a:pt x="944" y="368"/>
                  </a:cubicBezTo>
                  <a:cubicBezTo>
                    <a:pt x="952" y="368"/>
                    <a:pt x="960" y="369"/>
                    <a:pt x="968" y="370"/>
                  </a:cubicBezTo>
                  <a:cubicBezTo>
                    <a:pt x="1057" y="383"/>
                    <a:pt x="1159" y="421"/>
                    <a:pt x="1261" y="472"/>
                  </a:cubicBezTo>
                  <a:lnTo>
                    <a:pt x="1325" y="497"/>
                  </a:lnTo>
                  <a:cubicBezTo>
                    <a:pt x="1337" y="510"/>
                    <a:pt x="1376" y="535"/>
                    <a:pt x="1414" y="548"/>
                  </a:cubicBezTo>
                  <a:cubicBezTo>
                    <a:pt x="1477" y="574"/>
                    <a:pt x="1541" y="599"/>
                    <a:pt x="1605" y="599"/>
                  </a:cubicBezTo>
                  <a:cubicBezTo>
                    <a:pt x="1658" y="602"/>
                    <a:pt x="1709" y="603"/>
                    <a:pt x="1760" y="603"/>
                  </a:cubicBezTo>
                  <a:cubicBezTo>
                    <a:pt x="1954" y="603"/>
                    <a:pt x="2134" y="581"/>
                    <a:pt x="2305" y="510"/>
                  </a:cubicBezTo>
                  <a:cubicBezTo>
                    <a:pt x="2356" y="497"/>
                    <a:pt x="2369" y="484"/>
                    <a:pt x="2382" y="383"/>
                  </a:cubicBezTo>
                  <a:cubicBezTo>
                    <a:pt x="2382" y="344"/>
                    <a:pt x="2356" y="293"/>
                    <a:pt x="2305" y="293"/>
                  </a:cubicBezTo>
                  <a:cubicBezTo>
                    <a:pt x="2101" y="255"/>
                    <a:pt x="1872" y="255"/>
                    <a:pt x="1668" y="243"/>
                  </a:cubicBezTo>
                  <a:cubicBezTo>
                    <a:pt x="1618" y="243"/>
                    <a:pt x="1567" y="230"/>
                    <a:pt x="1528" y="230"/>
                  </a:cubicBezTo>
                  <a:cubicBezTo>
                    <a:pt x="1490" y="230"/>
                    <a:pt x="1490" y="230"/>
                    <a:pt x="1465" y="217"/>
                  </a:cubicBezTo>
                  <a:lnTo>
                    <a:pt x="1376" y="179"/>
                  </a:lnTo>
                  <a:cubicBezTo>
                    <a:pt x="1274" y="128"/>
                    <a:pt x="1159" y="115"/>
                    <a:pt x="1032" y="90"/>
                  </a:cubicBezTo>
                  <a:cubicBezTo>
                    <a:pt x="917" y="90"/>
                    <a:pt x="790" y="1"/>
                    <a:pt x="6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6"/>
            <p:cNvSpPr/>
            <p:nvPr/>
          </p:nvSpPr>
          <p:spPr>
            <a:xfrm>
              <a:off x="4695450" y="2219438"/>
              <a:ext cx="65300" cy="44725"/>
            </a:xfrm>
            <a:custGeom>
              <a:rect b="b" l="l" r="r" t="t"/>
              <a:pathLst>
                <a:path extrusionOk="0" h="1789" w="2612">
                  <a:moveTo>
                    <a:pt x="1698" y="314"/>
                  </a:moveTo>
                  <a:cubicBezTo>
                    <a:pt x="1727" y="314"/>
                    <a:pt x="1756" y="320"/>
                    <a:pt x="1784" y="336"/>
                  </a:cubicBezTo>
                  <a:cubicBezTo>
                    <a:pt x="1886" y="374"/>
                    <a:pt x="1949" y="438"/>
                    <a:pt x="2000" y="476"/>
                  </a:cubicBezTo>
                  <a:cubicBezTo>
                    <a:pt x="2038" y="502"/>
                    <a:pt x="2127" y="540"/>
                    <a:pt x="2166" y="603"/>
                  </a:cubicBezTo>
                  <a:cubicBezTo>
                    <a:pt x="2204" y="680"/>
                    <a:pt x="2229" y="744"/>
                    <a:pt x="2229" y="845"/>
                  </a:cubicBezTo>
                  <a:lnTo>
                    <a:pt x="2229" y="1126"/>
                  </a:lnTo>
                  <a:cubicBezTo>
                    <a:pt x="2229" y="1202"/>
                    <a:pt x="2204" y="1304"/>
                    <a:pt x="2140" y="1355"/>
                  </a:cubicBezTo>
                  <a:cubicBezTo>
                    <a:pt x="2109" y="1368"/>
                    <a:pt x="2077" y="1372"/>
                    <a:pt x="2046" y="1372"/>
                  </a:cubicBezTo>
                  <a:cubicBezTo>
                    <a:pt x="2003" y="1372"/>
                    <a:pt x="1961" y="1365"/>
                    <a:pt x="1922" y="1365"/>
                  </a:cubicBezTo>
                  <a:cubicBezTo>
                    <a:pt x="1909" y="1365"/>
                    <a:pt x="1897" y="1366"/>
                    <a:pt x="1886" y="1367"/>
                  </a:cubicBezTo>
                  <a:cubicBezTo>
                    <a:pt x="1847" y="1367"/>
                    <a:pt x="1796" y="1367"/>
                    <a:pt x="1758" y="1380"/>
                  </a:cubicBezTo>
                  <a:lnTo>
                    <a:pt x="1618" y="1380"/>
                  </a:lnTo>
                  <a:cubicBezTo>
                    <a:pt x="1516" y="1380"/>
                    <a:pt x="1402" y="1367"/>
                    <a:pt x="1312" y="1329"/>
                  </a:cubicBezTo>
                  <a:cubicBezTo>
                    <a:pt x="1262" y="1329"/>
                    <a:pt x="1211" y="1304"/>
                    <a:pt x="1172" y="1291"/>
                  </a:cubicBezTo>
                  <a:cubicBezTo>
                    <a:pt x="1109" y="1253"/>
                    <a:pt x="1058" y="1240"/>
                    <a:pt x="994" y="1202"/>
                  </a:cubicBezTo>
                  <a:cubicBezTo>
                    <a:pt x="880" y="1164"/>
                    <a:pt x="752" y="1100"/>
                    <a:pt x="625" y="1075"/>
                  </a:cubicBezTo>
                  <a:cubicBezTo>
                    <a:pt x="561" y="1075"/>
                    <a:pt x="498" y="1075"/>
                    <a:pt x="434" y="1100"/>
                  </a:cubicBezTo>
                  <a:cubicBezTo>
                    <a:pt x="414" y="1103"/>
                    <a:pt x="397" y="1106"/>
                    <a:pt x="380" y="1108"/>
                  </a:cubicBezTo>
                  <a:lnTo>
                    <a:pt x="380" y="1108"/>
                  </a:lnTo>
                  <a:cubicBezTo>
                    <a:pt x="356" y="1071"/>
                    <a:pt x="344" y="1035"/>
                    <a:pt x="319" y="998"/>
                  </a:cubicBezTo>
                  <a:cubicBezTo>
                    <a:pt x="307" y="973"/>
                    <a:pt x="294" y="922"/>
                    <a:pt x="294" y="884"/>
                  </a:cubicBezTo>
                  <a:lnTo>
                    <a:pt x="294" y="820"/>
                  </a:lnTo>
                  <a:lnTo>
                    <a:pt x="294" y="807"/>
                  </a:lnTo>
                  <a:cubicBezTo>
                    <a:pt x="294" y="807"/>
                    <a:pt x="281" y="807"/>
                    <a:pt x="281" y="794"/>
                  </a:cubicBezTo>
                  <a:cubicBezTo>
                    <a:pt x="281" y="807"/>
                    <a:pt x="243" y="807"/>
                    <a:pt x="243" y="807"/>
                  </a:cubicBezTo>
                  <a:lnTo>
                    <a:pt x="281" y="794"/>
                  </a:lnTo>
                  <a:lnTo>
                    <a:pt x="281" y="794"/>
                  </a:lnTo>
                  <a:cubicBezTo>
                    <a:pt x="281" y="794"/>
                    <a:pt x="281" y="794"/>
                    <a:pt x="281" y="794"/>
                  </a:cubicBezTo>
                  <a:lnTo>
                    <a:pt x="408" y="794"/>
                  </a:lnTo>
                  <a:cubicBezTo>
                    <a:pt x="459" y="794"/>
                    <a:pt x="510" y="782"/>
                    <a:pt x="574" y="782"/>
                  </a:cubicBezTo>
                  <a:cubicBezTo>
                    <a:pt x="689" y="782"/>
                    <a:pt x="816" y="744"/>
                    <a:pt x="930" y="718"/>
                  </a:cubicBezTo>
                  <a:cubicBezTo>
                    <a:pt x="981" y="693"/>
                    <a:pt x="1045" y="667"/>
                    <a:pt x="1109" y="629"/>
                  </a:cubicBezTo>
                  <a:cubicBezTo>
                    <a:pt x="1121" y="616"/>
                    <a:pt x="1172" y="591"/>
                    <a:pt x="1185" y="565"/>
                  </a:cubicBezTo>
                  <a:lnTo>
                    <a:pt x="1249" y="527"/>
                  </a:lnTo>
                  <a:cubicBezTo>
                    <a:pt x="1325" y="463"/>
                    <a:pt x="1402" y="400"/>
                    <a:pt x="1503" y="362"/>
                  </a:cubicBezTo>
                  <a:cubicBezTo>
                    <a:pt x="1565" y="344"/>
                    <a:pt x="1633" y="314"/>
                    <a:pt x="1698" y="314"/>
                  </a:cubicBezTo>
                  <a:close/>
                  <a:moveTo>
                    <a:pt x="1989" y="0"/>
                  </a:moveTo>
                  <a:cubicBezTo>
                    <a:pt x="1915" y="0"/>
                    <a:pt x="1844" y="12"/>
                    <a:pt x="1784" y="30"/>
                  </a:cubicBezTo>
                  <a:cubicBezTo>
                    <a:pt x="1656" y="56"/>
                    <a:pt x="1529" y="94"/>
                    <a:pt x="1414" y="145"/>
                  </a:cubicBezTo>
                  <a:cubicBezTo>
                    <a:pt x="1312" y="183"/>
                    <a:pt x="1185" y="234"/>
                    <a:pt x="1083" y="298"/>
                  </a:cubicBezTo>
                  <a:lnTo>
                    <a:pt x="1007" y="349"/>
                  </a:lnTo>
                  <a:cubicBezTo>
                    <a:pt x="994" y="362"/>
                    <a:pt x="981" y="362"/>
                    <a:pt x="956" y="374"/>
                  </a:cubicBezTo>
                  <a:cubicBezTo>
                    <a:pt x="930" y="387"/>
                    <a:pt x="880" y="412"/>
                    <a:pt x="829" y="425"/>
                  </a:cubicBezTo>
                  <a:cubicBezTo>
                    <a:pt x="739" y="463"/>
                    <a:pt x="625" y="489"/>
                    <a:pt x="536" y="527"/>
                  </a:cubicBezTo>
                  <a:lnTo>
                    <a:pt x="370" y="565"/>
                  </a:lnTo>
                  <a:lnTo>
                    <a:pt x="294" y="603"/>
                  </a:lnTo>
                  <a:lnTo>
                    <a:pt x="256" y="616"/>
                  </a:lnTo>
                  <a:lnTo>
                    <a:pt x="179" y="654"/>
                  </a:lnTo>
                  <a:lnTo>
                    <a:pt x="128" y="693"/>
                  </a:lnTo>
                  <a:cubicBezTo>
                    <a:pt x="116" y="718"/>
                    <a:pt x="103" y="718"/>
                    <a:pt x="103" y="731"/>
                  </a:cubicBezTo>
                  <a:lnTo>
                    <a:pt x="77" y="744"/>
                  </a:lnTo>
                  <a:lnTo>
                    <a:pt x="39" y="845"/>
                  </a:lnTo>
                  <a:cubicBezTo>
                    <a:pt x="1" y="909"/>
                    <a:pt x="1" y="985"/>
                    <a:pt x="1" y="1049"/>
                  </a:cubicBezTo>
                  <a:cubicBezTo>
                    <a:pt x="1" y="1126"/>
                    <a:pt x="14" y="1189"/>
                    <a:pt x="39" y="1253"/>
                  </a:cubicBezTo>
                  <a:cubicBezTo>
                    <a:pt x="65" y="1317"/>
                    <a:pt x="90" y="1380"/>
                    <a:pt x="128" y="1444"/>
                  </a:cubicBezTo>
                  <a:cubicBezTo>
                    <a:pt x="166" y="1495"/>
                    <a:pt x="205" y="1520"/>
                    <a:pt x="268" y="1520"/>
                  </a:cubicBezTo>
                  <a:lnTo>
                    <a:pt x="357" y="1520"/>
                  </a:lnTo>
                  <a:cubicBezTo>
                    <a:pt x="383" y="1520"/>
                    <a:pt x="434" y="1508"/>
                    <a:pt x="485" y="1508"/>
                  </a:cubicBezTo>
                  <a:lnTo>
                    <a:pt x="625" y="1508"/>
                  </a:lnTo>
                  <a:cubicBezTo>
                    <a:pt x="696" y="1508"/>
                    <a:pt x="776" y="1491"/>
                    <a:pt x="850" y="1491"/>
                  </a:cubicBezTo>
                  <a:cubicBezTo>
                    <a:pt x="869" y="1491"/>
                    <a:pt x="887" y="1492"/>
                    <a:pt x="905" y="1495"/>
                  </a:cubicBezTo>
                  <a:cubicBezTo>
                    <a:pt x="956" y="1495"/>
                    <a:pt x="1007" y="1520"/>
                    <a:pt x="1058" y="1546"/>
                  </a:cubicBezTo>
                  <a:cubicBezTo>
                    <a:pt x="1096" y="1558"/>
                    <a:pt x="1160" y="1584"/>
                    <a:pt x="1211" y="1622"/>
                  </a:cubicBezTo>
                  <a:cubicBezTo>
                    <a:pt x="1325" y="1673"/>
                    <a:pt x="1440" y="1711"/>
                    <a:pt x="1567" y="1749"/>
                  </a:cubicBezTo>
                  <a:cubicBezTo>
                    <a:pt x="1661" y="1759"/>
                    <a:pt x="1755" y="1789"/>
                    <a:pt x="1853" y="1789"/>
                  </a:cubicBezTo>
                  <a:cubicBezTo>
                    <a:pt x="1889" y="1789"/>
                    <a:pt x="1925" y="1785"/>
                    <a:pt x="1962" y="1775"/>
                  </a:cubicBezTo>
                  <a:cubicBezTo>
                    <a:pt x="2026" y="1762"/>
                    <a:pt x="2089" y="1737"/>
                    <a:pt x="2153" y="1686"/>
                  </a:cubicBezTo>
                  <a:cubicBezTo>
                    <a:pt x="2217" y="1635"/>
                    <a:pt x="2268" y="1584"/>
                    <a:pt x="2306" y="1546"/>
                  </a:cubicBezTo>
                  <a:cubicBezTo>
                    <a:pt x="2408" y="1444"/>
                    <a:pt x="2497" y="1329"/>
                    <a:pt x="2548" y="1202"/>
                  </a:cubicBezTo>
                  <a:cubicBezTo>
                    <a:pt x="2599" y="1075"/>
                    <a:pt x="2611" y="947"/>
                    <a:pt x="2611" y="820"/>
                  </a:cubicBezTo>
                  <a:cubicBezTo>
                    <a:pt x="2611" y="693"/>
                    <a:pt x="2586" y="540"/>
                    <a:pt x="2522" y="412"/>
                  </a:cubicBezTo>
                  <a:cubicBezTo>
                    <a:pt x="2459" y="285"/>
                    <a:pt x="2369" y="120"/>
                    <a:pt x="2229" y="56"/>
                  </a:cubicBezTo>
                  <a:cubicBezTo>
                    <a:pt x="2155" y="16"/>
                    <a:pt x="2071" y="0"/>
                    <a:pt x="19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6"/>
            <p:cNvSpPr/>
            <p:nvPr/>
          </p:nvSpPr>
          <p:spPr>
            <a:xfrm>
              <a:off x="4707875" y="2243163"/>
              <a:ext cx="3525" cy="7525"/>
            </a:xfrm>
            <a:custGeom>
              <a:rect b="b" l="l" r="r" t="t"/>
              <a:pathLst>
                <a:path extrusionOk="0" h="301" w="141">
                  <a:moveTo>
                    <a:pt x="47" y="1"/>
                  </a:moveTo>
                  <a:cubicBezTo>
                    <a:pt x="30" y="1"/>
                    <a:pt x="13" y="14"/>
                    <a:pt x="13" y="36"/>
                  </a:cubicBezTo>
                  <a:cubicBezTo>
                    <a:pt x="1" y="113"/>
                    <a:pt x="39" y="227"/>
                    <a:pt x="77" y="291"/>
                  </a:cubicBezTo>
                  <a:cubicBezTo>
                    <a:pt x="90" y="298"/>
                    <a:pt x="96" y="301"/>
                    <a:pt x="101" y="301"/>
                  </a:cubicBezTo>
                  <a:cubicBezTo>
                    <a:pt x="106" y="301"/>
                    <a:pt x="109" y="298"/>
                    <a:pt x="115" y="291"/>
                  </a:cubicBezTo>
                  <a:cubicBezTo>
                    <a:pt x="141" y="215"/>
                    <a:pt x="128" y="100"/>
                    <a:pt x="77" y="24"/>
                  </a:cubicBezTo>
                  <a:cubicBezTo>
                    <a:pt x="72" y="8"/>
                    <a:pt x="60" y="1"/>
                    <a:pt x="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6"/>
            <p:cNvSpPr/>
            <p:nvPr/>
          </p:nvSpPr>
          <p:spPr>
            <a:xfrm>
              <a:off x="4714350" y="2244513"/>
              <a:ext cx="5650" cy="8900"/>
            </a:xfrm>
            <a:custGeom>
              <a:rect b="b" l="l" r="r" t="t"/>
              <a:pathLst>
                <a:path extrusionOk="0" h="356" w="226">
                  <a:moveTo>
                    <a:pt x="82" y="1"/>
                  </a:moveTo>
                  <a:cubicBezTo>
                    <a:pt x="59" y="1"/>
                    <a:pt x="34" y="18"/>
                    <a:pt x="34" y="46"/>
                  </a:cubicBezTo>
                  <a:cubicBezTo>
                    <a:pt x="34" y="94"/>
                    <a:pt x="1" y="355"/>
                    <a:pt x="92" y="355"/>
                  </a:cubicBezTo>
                  <a:cubicBezTo>
                    <a:pt x="97" y="355"/>
                    <a:pt x="104" y="354"/>
                    <a:pt x="111" y="352"/>
                  </a:cubicBezTo>
                  <a:cubicBezTo>
                    <a:pt x="225" y="301"/>
                    <a:pt x="136" y="110"/>
                    <a:pt x="124" y="33"/>
                  </a:cubicBezTo>
                  <a:cubicBezTo>
                    <a:pt x="118" y="11"/>
                    <a:pt x="100" y="1"/>
                    <a:pt x="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6"/>
            <p:cNvSpPr/>
            <p:nvPr/>
          </p:nvSpPr>
          <p:spPr>
            <a:xfrm>
              <a:off x="4723800" y="2242563"/>
              <a:ext cx="6075" cy="13475"/>
            </a:xfrm>
            <a:custGeom>
              <a:rect b="b" l="l" r="r" t="t"/>
              <a:pathLst>
                <a:path extrusionOk="0" h="539" w="243">
                  <a:moveTo>
                    <a:pt x="70" y="0"/>
                  </a:moveTo>
                  <a:cubicBezTo>
                    <a:pt x="48" y="0"/>
                    <a:pt x="28" y="17"/>
                    <a:pt x="13" y="48"/>
                  </a:cubicBezTo>
                  <a:cubicBezTo>
                    <a:pt x="0" y="124"/>
                    <a:pt x="0" y="188"/>
                    <a:pt x="0" y="264"/>
                  </a:cubicBezTo>
                  <a:cubicBezTo>
                    <a:pt x="0" y="328"/>
                    <a:pt x="13" y="442"/>
                    <a:pt x="51" y="506"/>
                  </a:cubicBezTo>
                  <a:cubicBezTo>
                    <a:pt x="59" y="522"/>
                    <a:pt x="83" y="538"/>
                    <a:pt x="105" y="538"/>
                  </a:cubicBezTo>
                  <a:cubicBezTo>
                    <a:pt x="118" y="538"/>
                    <a:pt x="131" y="533"/>
                    <a:pt x="140" y="519"/>
                  </a:cubicBezTo>
                  <a:cubicBezTo>
                    <a:pt x="242" y="392"/>
                    <a:pt x="178" y="137"/>
                    <a:pt x="115" y="22"/>
                  </a:cubicBezTo>
                  <a:cubicBezTo>
                    <a:pt x="100" y="7"/>
                    <a:pt x="85" y="0"/>
                    <a:pt x="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6"/>
            <p:cNvSpPr/>
            <p:nvPr/>
          </p:nvSpPr>
          <p:spPr>
            <a:xfrm>
              <a:off x="4685725" y="2276588"/>
              <a:ext cx="13400" cy="27925"/>
            </a:xfrm>
            <a:custGeom>
              <a:rect b="b" l="l" r="r" t="t"/>
              <a:pathLst>
                <a:path extrusionOk="0" h="1117" w="536">
                  <a:moveTo>
                    <a:pt x="38" y="1"/>
                  </a:moveTo>
                  <a:cubicBezTo>
                    <a:pt x="19" y="1"/>
                    <a:pt x="1" y="14"/>
                    <a:pt x="8" y="36"/>
                  </a:cubicBezTo>
                  <a:cubicBezTo>
                    <a:pt x="72" y="431"/>
                    <a:pt x="237" y="813"/>
                    <a:pt x="492" y="1106"/>
                  </a:cubicBezTo>
                  <a:cubicBezTo>
                    <a:pt x="496" y="1114"/>
                    <a:pt x="501" y="1117"/>
                    <a:pt x="507" y="1117"/>
                  </a:cubicBezTo>
                  <a:cubicBezTo>
                    <a:pt x="521" y="1117"/>
                    <a:pt x="535" y="1099"/>
                    <a:pt x="517" y="1081"/>
                  </a:cubicBezTo>
                  <a:cubicBezTo>
                    <a:pt x="301" y="750"/>
                    <a:pt x="199" y="380"/>
                    <a:pt x="72" y="24"/>
                  </a:cubicBezTo>
                  <a:cubicBezTo>
                    <a:pt x="66" y="8"/>
                    <a:pt x="52" y="1"/>
                    <a:pt x="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6"/>
            <p:cNvSpPr/>
            <p:nvPr/>
          </p:nvSpPr>
          <p:spPr>
            <a:xfrm>
              <a:off x="4695450" y="2278588"/>
              <a:ext cx="8950" cy="22125"/>
            </a:xfrm>
            <a:custGeom>
              <a:rect b="b" l="l" r="r" t="t"/>
              <a:pathLst>
                <a:path extrusionOk="0" h="885" w="358">
                  <a:moveTo>
                    <a:pt x="40" y="1"/>
                  </a:moveTo>
                  <a:cubicBezTo>
                    <a:pt x="21" y="1"/>
                    <a:pt x="1" y="17"/>
                    <a:pt x="1" y="33"/>
                  </a:cubicBezTo>
                  <a:cubicBezTo>
                    <a:pt x="90" y="326"/>
                    <a:pt x="217" y="606"/>
                    <a:pt x="319" y="873"/>
                  </a:cubicBezTo>
                  <a:cubicBezTo>
                    <a:pt x="319" y="881"/>
                    <a:pt x="323" y="884"/>
                    <a:pt x="328" y="884"/>
                  </a:cubicBezTo>
                  <a:cubicBezTo>
                    <a:pt x="339" y="884"/>
                    <a:pt x="357" y="869"/>
                    <a:pt x="357" y="861"/>
                  </a:cubicBezTo>
                  <a:cubicBezTo>
                    <a:pt x="281" y="593"/>
                    <a:pt x="192" y="300"/>
                    <a:pt x="65" y="20"/>
                  </a:cubicBezTo>
                  <a:cubicBezTo>
                    <a:pt x="60" y="6"/>
                    <a:pt x="50" y="1"/>
                    <a:pt x="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6"/>
            <p:cNvSpPr/>
            <p:nvPr/>
          </p:nvSpPr>
          <p:spPr>
            <a:xfrm>
              <a:off x="4702025" y="2271838"/>
              <a:ext cx="10325" cy="21450"/>
            </a:xfrm>
            <a:custGeom>
              <a:rect b="b" l="l" r="r" t="t"/>
              <a:pathLst>
                <a:path extrusionOk="0" h="858" w="413">
                  <a:moveTo>
                    <a:pt x="45" y="1"/>
                  </a:moveTo>
                  <a:cubicBezTo>
                    <a:pt x="19" y="1"/>
                    <a:pt x="1" y="31"/>
                    <a:pt x="18" y="48"/>
                  </a:cubicBezTo>
                  <a:cubicBezTo>
                    <a:pt x="56" y="176"/>
                    <a:pt x="94" y="290"/>
                    <a:pt x="145" y="417"/>
                  </a:cubicBezTo>
                  <a:cubicBezTo>
                    <a:pt x="184" y="558"/>
                    <a:pt x="196" y="698"/>
                    <a:pt x="247" y="825"/>
                  </a:cubicBezTo>
                  <a:cubicBezTo>
                    <a:pt x="258" y="847"/>
                    <a:pt x="272" y="857"/>
                    <a:pt x="286" y="857"/>
                  </a:cubicBezTo>
                  <a:cubicBezTo>
                    <a:pt x="304" y="857"/>
                    <a:pt x="322" y="841"/>
                    <a:pt x="336" y="812"/>
                  </a:cubicBezTo>
                  <a:cubicBezTo>
                    <a:pt x="413" y="570"/>
                    <a:pt x="209" y="239"/>
                    <a:pt x="82" y="23"/>
                  </a:cubicBezTo>
                  <a:cubicBezTo>
                    <a:pt x="70" y="7"/>
                    <a:pt x="57" y="1"/>
                    <a:pt x="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6"/>
            <p:cNvSpPr/>
            <p:nvPr/>
          </p:nvSpPr>
          <p:spPr>
            <a:xfrm>
              <a:off x="4705200" y="2262638"/>
              <a:ext cx="9375" cy="16700"/>
            </a:xfrm>
            <a:custGeom>
              <a:rect b="b" l="l" r="r" t="t"/>
              <a:pathLst>
                <a:path extrusionOk="0" h="668" w="375">
                  <a:moveTo>
                    <a:pt x="58" y="0"/>
                  </a:moveTo>
                  <a:cubicBezTo>
                    <a:pt x="27" y="0"/>
                    <a:pt x="0" y="36"/>
                    <a:pt x="18" y="72"/>
                  </a:cubicBezTo>
                  <a:cubicBezTo>
                    <a:pt x="44" y="162"/>
                    <a:pt x="95" y="263"/>
                    <a:pt x="120" y="365"/>
                  </a:cubicBezTo>
                  <a:cubicBezTo>
                    <a:pt x="158" y="467"/>
                    <a:pt x="184" y="556"/>
                    <a:pt x="235" y="658"/>
                  </a:cubicBezTo>
                  <a:cubicBezTo>
                    <a:pt x="241" y="665"/>
                    <a:pt x="251" y="668"/>
                    <a:pt x="259" y="668"/>
                  </a:cubicBezTo>
                  <a:cubicBezTo>
                    <a:pt x="267" y="668"/>
                    <a:pt x="273" y="665"/>
                    <a:pt x="273" y="658"/>
                  </a:cubicBezTo>
                  <a:cubicBezTo>
                    <a:pt x="375" y="429"/>
                    <a:pt x="222" y="162"/>
                    <a:pt x="95" y="21"/>
                  </a:cubicBezTo>
                  <a:cubicBezTo>
                    <a:pt x="84" y="7"/>
                    <a:pt x="70" y="0"/>
                    <a:pt x="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6"/>
            <p:cNvSpPr/>
            <p:nvPr/>
          </p:nvSpPr>
          <p:spPr>
            <a:xfrm>
              <a:off x="4373000" y="2271663"/>
              <a:ext cx="18100" cy="66725"/>
            </a:xfrm>
            <a:custGeom>
              <a:rect b="b" l="l" r="r" t="t"/>
              <a:pathLst>
                <a:path extrusionOk="0" h="2669" w="724">
                  <a:moveTo>
                    <a:pt x="46" y="1"/>
                  </a:moveTo>
                  <a:cubicBezTo>
                    <a:pt x="23" y="1"/>
                    <a:pt x="0" y="20"/>
                    <a:pt x="0" y="55"/>
                  </a:cubicBezTo>
                  <a:cubicBezTo>
                    <a:pt x="25" y="679"/>
                    <a:pt x="76" y="1278"/>
                    <a:pt x="216" y="1876"/>
                  </a:cubicBezTo>
                  <a:cubicBezTo>
                    <a:pt x="280" y="2169"/>
                    <a:pt x="382" y="2538"/>
                    <a:pt x="675" y="2666"/>
                  </a:cubicBezTo>
                  <a:cubicBezTo>
                    <a:pt x="682" y="2668"/>
                    <a:pt x="688" y="2669"/>
                    <a:pt x="693" y="2669"/>
                  </a:cubicBezTo>
                  <a:cubicBezTo>
                    <a:pt x="717" y="2669"/>
                    <a:pt x="724" y="2646"/>
                    <a:pt x="713" y="2615"/>
                  </a:cubicBezTo>
                  <a:cubicBezTo>
                    <a:pt x="204" y="1889"/>
                    <a:pt x="229" y="896"/>
                    <a:pt x="89" y="42"/>
                  </a:cubicBezTo>
                  <a:cubicBezTo>
                    <a:pt x="83" y="14"/>
                    <a:pt x="65" y="1"/>
                    <a:pt x="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6"/>
            <p:cNvSpPr/>
            <p:nvPr/>
          </p:nvSpPr>
          <p:spPr>
            <a:xfrm>
              <a:off x="4386500" y="2276863"/>
              <a:ext cx="18975" cy="61275"/>
            </a:xfrm>
            <a:custGeom>
              <a:rect b="b" l="l" r="r" t="t"/>
              <a:pathLst>
                <a:path extrusionOk="0" h="2451" w="759">
                  <a:moveTo>
                    <a:pt x="65" y="1"/>
                  </a:moveTo>
                  <a:cubicBezTo>
                    <a:pt x="33" y="1"/>
                    <a:pt x="0" y="27"/>
                    <a:pt x="8" y="76"/>
                  </a:cubicBezTo>
                  <a:cubicBezTo>
                    <a:pt x="46" y="815"/>
                    <a:pt x="33" y="1948"/>
                    <a:pt x="721" y="2445"/>
                  </a:cubicBezTo>
                  <a:cubicBezTo>
                    <a:pt x="728" y="2449"/>
                    <a:pt x="734" y="2450"/>
                    <a:pt x="740" y="2450"/>
                  </a:cubicBezTo>
                  <a:cubicBezTo>
                    <a:pt x="752" y="2450"/>
                    <a:pt x="759" y="2441"/>
                    <a:pt x="759" y="2432"/>
                  </a:cubicBezTo>
                  <a:cubicBezTo>
                    <a:pt x="733" y="2267"/>
                    <a:pt x="733" y="2305"/>
                    <a:pt x="632" y="2152"/>
                  </a:cubicBezTo>
                  <a:cubicBezTo>
                    <a:pt x="479" y="1897"/>
                    <a:pt x="377" y="1630"/>
                    <a:pt x="313" y="1324"/>
                  </a:cubicBezTo>
                  <a:cubicBezTo>
                    <a:pt x="224" y="917"/>
                    <a:pt x="186" y="471"/>
                    <a:pt x="122" y="51"/>
                  </a:cubicBezTo>
                  <a:cubicBezTo>
                    <a:pt x="117" y="17"/>
                    <a:pt x="91"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6"/>
            <p:cNvSpPr/>
            <p:nvPr/>
          </p:nvSpPr>
          <p:spPr>
            <a:xfrm>
              <a:off x="4407375" y="2304863"/>
              <a:ext cx="10850" cy="30575"/>
            </a:xfrm>
            <a:custGeom>
              <a:rect b="b" l="l" r="r" t="t"/>
              <a:pathLst>
                <a:path extrusionOk="0" h="1223" w="434">
                  <a:moveTo>
                    <a:pt x="67" y="0"/>
                  </a:moveTo>
                  <a:cubicBezTo>
                    <a:pt x="34" y="0"/>
                    <a:pt x="0" y="23"/>
                    <a:pt x="0" y="64"/>
                  </a:cubicBezTo>
                  <a:cubicBezTo>
                    <a:pt x="38" y="319"/>
                    <a:pt x="51" y="561"/>
                    <a:pt x="115" y="815"/>
                  </a:cubicBezTo>
                  <a:cubicBezTo>
                    <a:pt x="153" y="930"/>
                    <a:pt x="191" y="1210"/>
                    <a:pt x="357" y="1223"/>
                  </a:cubicBezTo>
                  <a:cubicBezTo>
                    <a:pt x="370" y="1223"/>
                    <a:pt x="370" y="1223"/>
                    <a:pt x="370" y="1210"/>
                  </a:cubicBezTo>
                  <a:cubicBezTo>
                    <a:pt x="433" y="1083"/>
                    <a:pt x="306" y="841"/>
                    <a:pt x="293" y="714"/>
                  </a:cubicBezTo>
                  <a:cubicBezTo>
                    <a:pt x="242" y="497"/>
                    <a:pt x="191" y="268"/>
                    <a:pt x="128" y="51"/>
                  </a:cubicBezTo>
                  <a:cubicBezTo>
                    <a:pt x="122" y="16"/>
                    <a:pt x="94" y="0"/>
                    <a:pt x="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6"/>
            <p:cNvSpPr/>
            <p:nvPr/>
          </p:nvSpPr>
          <p:spPr>
            <a:xfrm>
              <a:off x="4420750" y="2291788"/>
              <a:ext cx="8925" cy="42850"/>
            </a:xfrm>
            <a:custGeom>
              <a:rect b="b" l="l" r="r" t="t"/>
              <a:pathLst>
                <a:path extrusionOk="0" h="1714" w="357">
                  <a:moveTo>
                    <a:pt x="40" y="1"/>
                  </a:moveTo>
                  <a:cubicBezTo>
                    <a:pt x="20" y="1"/>
                    <a:pt x="0" y="17"/>
                    <a:pt x="0" y="52"/>
                  </a:cubicBezTo>
                  <a:cubicBezTo>
                    <a:pt x="13" y="409"/>
                    <a:pt x="64" y="778"/>
                    <a:pt x="127" y="1135"/>
                  </a:cubicBezTo>
                  <a:cubicBezTo>
                    <a:pt x="153" y="1326"/>
                    <a:pt x="204" y="1542"/>
                    <a:pt x="331" y="1708"/>
                  </a:cubicBezTo>
                  <a:cubicBezTo>
                    <a:pt x="331" y="1712"/>
                    <a:pt x="334" y="1713"/>
                    <a:pt x="338" y="1713"/>
                  </a:cubicBezTo>
                  <a:cubicBezTo>
                    <a:pt x="345" y="1713"/>
                    <a:pt x="357" y="1708"/>
                    <a:pt x="357" y="1708"/>
                  </a:cubicBezTo>
                  <a:cubicBezTo>
                    <a:pt x="357" y="1491"/>
                    <a:pt x="280" y="1300"/>
                    <a:pt x="255" y="1109"/>
                  </a:cubicBezTo>
                  <a:cubicBezTo>
                    <a:pt x="166" y="765"/>
                    <a:pt x="140" y="396"/>
                    <a:pt x="76" y="27"/>
                  </a:cubicBezTo>
                  <a:cubicBezTo>
                    <a:pt x="71" y="10"/>
                    <a:pt x="56" y="1"/>
                    <a:pt x="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6"/>
            <p:cNvSpPr/>
            <p:nvPr/>
          </p:nvSpPr>
          <p:spPr>
            <a:xfrm>
              <a:off x="4432525" y="2220988"/>
              <a:ext cx="12750" cy="70075"/>
            </a:xfrm>
            <a:custGeom>
              <a:rect b="b" l="l" r="r" t="t"/>
              <a:pathLst>
                <a:path extrusionOk="0" h="2803" w="510">
                  <a:moveTo>
                    <a:pt x="389" y="0"/>
                  </a:moveTo>
                  <a:cubicBezTo>
                    <a:pt x="385" y="0"/>
                    <a:pt x="382" y="7"/>
                    <a:pt x="382" y="19"/>
                  </a:cubicBezTo>
                  <a:cubicBezTo>
                    <a:pt x="0" y="873"/>
                    <a:pt x="204" y="1891"/>
                    <a:pt x="369" y="2783"/>
                  </a:cubicBezTo>
                  <a:cubicBezTo>
                    <a:pt x="369" y="2798"/>
                    <a:pt x="377" y="2803"/>
                    <a:pt x="387" y="2803"/>
                  </a:cubicBezTo>
                  <a:cubicBezTo>
                    <a:pt x="402" y="2803"/>
                    <a:pt x="420" y="2790"/>
                    <a:pt x="420" y="2783"/>
                  </a:cubicBezTo>
                  <a:cubicBezTo>
                    <a:pt x="382" y="2337"/>
                    <a:pt x="331" y="1904"/>
                    <a:pt x="293" y="1484"/>
                  </a:cubicBezTo>
                  <a:cubicBezTo>
                    <a:pt x="242" y="974"/>
                    <a:pt x="510" y="465"/>
                    <a:pt x="395" y="19"/>
                  </a:cubicBezTo>
                  <a:cubicBezTo>
                    <a:pt x="395" y="7"/>
                    <a:pt x="392" y="0"/>
                    <a:pt x="3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6"/>
            <p:cNvSpPr/>
            <p:nvPr/>
          </p:nvSpPr>
          <p:spPr>
            <a:xfrm>
              <a:off x="4441750" y="2305538"/>
              <a:ext cx="8625" cy="28600"/>
            </a:xfrm>
            <a:custGeom>
              <a:rect b="b" l="l" r="r" t="t"/>
              <a:pathLst>
                <a:path extrusionOk="0" h="1144" w="345">
                  <a:moveTo>
                    <a:pt x="37" y="0"/>
                  </a:moveTo>
                  <a:cubicBezTo>
                    <a:pt x="18" y="0"/>
                    <a:pt x="0" y="16"/>
                    <a:pt x="0" y="50"/>
                  </a:cubicBezTo>
                  <a:cubicBezTo>
                    <a:pt x="0" y="394"/>
                    <a:pt x="26" y="916"/>
                    <a:pt x="319" y="1132"/>
                  </a:cubicBezTo>
                  <a:cubicBezTo>
                    <a:pt x="323" y="1140"/>
                    <a:pt x="327" y="1143"/>
                    <a:pt x="330" y="1143"/>
                  </a:cubicBezTo>
                  <a:cubicBezTo>
                    <a:pt x="338" y="1143"/>
                    <a:pt x="344" y="1128"/>
                    <a:pt x="344" y="1120"/>
                  </a:cubicBezTo>
                  <a:cubicBezTo>
                    <a:pt x="281" y="941"/>
                    <a:pt x="217" y="776"/>
                    <a:pt x="179" y="597"/>
                  </a:cubicBezTo>
                  <a:cubicBezTo>
                    <a:pt x="141" y="406"/>
                    <a:pt x="128" y="215"/>
                    <a:pt x="77" y="37"/>
                  </a:cubicBezTo>
                  <a:cubicBezTo>
                    <a:pt x="71" y="13"/>
                    <a:pt x="53"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6"/>
            <p:cNvSpPr/>
            <p:nvPr/>
          </p:nvSpPr>
          <p:spPr>
            <a:xfrm>
              <a:off x="4452900" y="2238363"/>
              <a:ext cx="8300" cy="76325"/>
            </a:xfrm>
            <a:custGeom>
              <a:rect b="b" l="l" r="r" t="t"/>
              <a:pathLst>
                <a:path extrusionOk="0" h="3053" w="332">
                  <a:moveTo>
                    <a:pt x="266" y="1"/>
                  </a:moveTo>
                  <a:cubicBezTo>
                    <a:pt x="260" y="1"/>
                    <a:pt x="255" y="8"/>
                    <a:pt x="255" y="25"/>
                  </a:cubicBezTo>
                  <a:cubicBezTo>
                    <a:pt x="26" y="929"/>
                    <a:pt x="0" y="2138"/>
                    <a:pt x="255" y="3030"/>
                  </a:cubicBezTo>
                  <a:cubicBezTo>
                    <a:pt x="260" y="3046"/>
                    <a:pt x="274" y="3053"/>
                    <a:pt x="289" y="3053"/>
                  </a:cubicBezTo>
                  <a:cubicBezTo>
                    <a:pt x="310" y="3053"/>
                    <a:pt x="331" y="3039"/>
                    <a:pt x="331" y="3017"/>
                  </a:cubicBezTo>
                  <a:cubicBezTo>
                    <a:pt x="140" y="2037"/>
                    <a:pt x="191" y="980"/>
                    <a:pt x="280" y="25"/>
                  </a:cubicBezTo>
                  <a:cubicBezTo>
                    <a:pt x="280" y="11"/>
                    <a:pt x="273" y="1"/>
                    <a:pt x="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6"/>
            <p:cNvSpPr/>
            <p:nvPr/>
          </p:nvSpPr>
          <p:spPr>
            <a:xfrm>
              <a:off x="4476450" y="2217663"/>
              <a:ext cx="6700" cy="66450"/>
            </a:xfrm>
            <a:custGeom>
              <a:rect b="b" l="l" r="r" t="t"/>
              <a:pathLst>
                <a:path extrusionOk="0" h="2658" w="268">
                  <a:moveTo>
                    <a:pt x="213" y="1"/>
                  </a:moveTo>
                  <a:cubicBezTo>
                    <a:pt x="205" y="1"/>
                    <a:pt x="197" y="8"/>
                    <a:pt x="191" y="25"/>
                  </a:cubicBezTo>
                  <a:cubicBezTo>
                    <a:pt x="64" y="433"/>
                    <a:pt x="64" y="878"/>
                    <a:pt x="39" y="1311"/>
                  </a:cubicBezTo>
                  <a:cubicBezTo>
                    <a:pt x="26" y="1757"/>
                    <a:pt x="0" y="2190"/>
                    <a:pt x="128" y="2635"/>
                  </a:cubicBezTo>
                  <a:cubicBezTo>
                    <a:pt x="133" y="2650"/>
                    <a:pt x="146" y="2658"/>
                    <a:pt x="160" y="2658"/>
                  </a:cubicBezTo>
                  <a:cubicBezTo>
                    <a:pt x="181" y="2658"/>
                    <a:pt x="204" y="2641"/>
                    <a:pt x="204" y="2610"/>
                  </a:cubicBezTo>
                  <a:cubicBezTo>
                    <a:pt x="140" y="2126"/>
                    <a:pt x="90" y="1642"/>
                    <a:pt x="140" y="1146"/>
                  </a:cubicBezTo>
                  <a:cubicBezTo>
                    <a:pt x="191" y="764"/>
                    <a:pt x="268" y="407"/>
                    <a:pt x="230" y="25"/>
                  </a:cubicBezTo>
                  <a:cubicBezTo>
                    <a:pt x="230" y="11"/>
                    <a:pt x="222" y="1"/>
                    <a:pt x="2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6"/>
            <p:cNvSpPr/>
            <p:nvPr/>
          </p:nvSpPr>
          <p:spPr>
            <a:xfrm>
              <a:off x="4478675" y="2296438"/>
              <a:ext cx="6700" cy="33975"/>
            </a:xfrm>
            <a:custGeom>
              <a:rect b="b" l="l" r="r" t="t"/>
              <a:pathLst>
                <a:path extrusionOk="0" h="1359" w="268">
                  <a:moveTo>
                    <a:pt x="61" y="0"/>
                  </a:moveTo>
                  <a:cubicBezTo>
                    <a:pt x="48" y="0"/>
                    <a:pt x="39" y="6"/>
                    <a:pt x="39" y="19"/>
                  </a:cubicBezTo>
                  <a:cubicBezTo>
                    <a:pt x="1" y="223"/>
                    <a:pt x="51" y="439"/>
                    <a:pt x="64" y="643"/>
                  </a:cubicBezTo>
                  <a:cubicBezTo>
                    <a:pt x="102" y="860"/>
                    <a:pt x="102" y="1114"/>
                    <a:pt x="166" y="1343"/>
                  </a:cubicBezTo>
                  <a:cubicBezTo>
                    <a:pt x="171" y="1354"/>
                    <a:pt x="184" y="1358"/>
                    <a:pt x="196" y="1358"/>
                  </a:cubicBezTo>
                  <a:cubicBezTo>
                    <a:pt x="213" y="1358"/>
                    <a:pt x="230" y="1351"/>
                    <a:pt x="230" y="1343"/>
                  </a:cubicBezTo>
                  <a:cubicBezTo>
                    <a:pt x="268" y="1152"/>
                    <a:pt x="242" y="923"/>
                    <a:pt x="230" y="732"/>
                  </a:cubicBezTo>
                  <a:cubicBezTo>
                    <a:pt x="192" y="503"/>
                    <a:pt x="179" y="248"/>
                    <a:pt x="102" y="19"/>
                  </a:cubicBezTo>
                  <a:cubicBezTo>
                    <a:pt x="90" y="6"/>
                    <a:pt x="74" y="0"/>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6"/>
            <p:cNvSpPr/>
            <p:nvPr/>
          </p:nvSpPr>
          <p:spPr>
            <a:xfrm>
              <a:off x="4494275" y="2288713"/>
              <a:ext cx="9900" cy="40775"/>
            </a:xfrm>
            <a:custGeom>
              <a:rect b="b" l="l" r="r" t="t"/>
              <a:pathLst>
                <a:path extrusionOk="0" h="1631" w="396">
                  <a:moveTo>
                    <a:pt x="220" y="0"/>
                  </a:moveTo>
                  <a:cubicBezTo>
                    <a:pt x="195" y="0"/>
                    <a:pt x="166" y="16"/>
                    <a:pt x="153" y="48"/>
                  </a:cubicBezTo>
                  <a:cubicBezTo>
                    <a:pt x="77" y="519"/>
                    <a:pt x="0" y="1220"/>
                    <a:pt x="332" y="1614"/>
                  </a:cubicBezTo>
                  <a:cubicBezTo>
                    <a:pt x="343" y="1626"/>
                    <a:pt x="354" y="1630"/>
                    <a:pt x="362" y="1630"/>
                  </a:cubicBezTo>
                  <a:cubicBezTo>
                    <a:pt x="383" y="1630"/>
                    <a:pt x="395" y="1607"/>
                    <a:pt x="395" y="1589"/>
                  </a:cubicBezTo>
                  <a:cubicBezTo>
                    <a:pt x="255" y="1067"/>
                    <a:pt x="268" y="583"/>
                    <a:pt x="268" y="48"/>
                  </a:cubicBezTo>
                  <a:cubicBezTo>
                    <a:pt x="268" y="16"/>
                    <a:pt x="246" y="0"/>
                    <a:pt x="2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6"/>
            <p:cNvSpPr/>
            <p:nvPr/>
          </p:nvSpPr>
          <p:spPr>
            <a:xfrm>
              <a:off x="4513050" y="2286538"/>
              <a:ext cx="10125" cy="39575"/>
            </a:xfrm>
            <a:custGeom>
              <a:rect b="b" l="l" r="r" t="t"/>
              <a:pathLst>
                <a:path extrusionOk="0" h="1583" w="405">
                  <a:moveTo>
                    <a:pt x="53" y="1"/>
                  </a:moveTo>
                  <a:cubicBezTo>
                    <a:pt x="27" y="1"/>
                    <a:pt x="1" y="23"/>
                    <a:pt x="1" y="71"/>
                  </a:cubicBezTo>
                  <a:cubicBezTo>
                    <a:pt x="1" y="543"/>
                    <a:pt x="26" y="1166"/>
                    <a:pt x="319" y="1561"/>
                  </a:cubicBezTo>
                  <a:cubicBezTo>
                    <a:pt x="327" y="1576"/>
                    <a:pt x="337" y="1582"/>
                    <a:pt x="348" y="1582"/>
                  </a:cubicBezTo>
                  <a:cubicBezTo>
                    <a:pt x="375" y="1582"/>
                    <a:pt x="404" y="1546"/>
                    <a:pt x="395" y="1510"/>
                  </a:cubicBezTo>
                  <a:cubicBezTo>
                    <a:pt x="332" y="1256"/>
                    <a:pt x="255" y="1026"/>
                    <a:pt x="204" y="746"/>
                  </a:cubicBezTo>
                  <a:cubicBezTo>
                    <a:pt x="166" y="517"/>
                    <a:pt x="154" y="288"/>
                    <a:pt x="103" y="46"/>
                  </a:cubicBezTo>
                  <a:cubicBezTo>
                    <a:pt x="97" y="17"/>
                    <a:pt x="75" y="1"/>
                    <a:pt x="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36"/>
            <p:cNvSpPr/>
            <p:nvPr/>
          </p:nvSpPr>
          <p:spPr>
            <a:xfrm>
              <a:off x="4524200" y="2250513"/>
              <a:ext cx="18225" cy="76175"/>
            </a:xfrm>
            <a:custGeom>
              <a:rect b="b" l="l" r="r" t="t"/>
              <a:pathLst>
                <a:path extrusionOk="0" h="3047" w="729">
                  <a:moveTo>
                    <a:pt x="175" y="0"/>
                  </a:moveTo>
                  <a:cubicBezTo>
                    <a:pt x="147" y="0"/>
                    <a:pt x="115" y="16"/>
                    <a:pt x="102" y="48"/>
                  </a:cubicBezTo>
                  <a:cubicBezTo>
                    <a:pt x="0" y="1029"/>
                    <a:pt x="77" y="2111"/>
                    <a:pt x="573" y="3002"/>
                  </a:cubicBezTo>
                  <a:cubicBezTo>
                    <a:pt x="588" y="3032"/>
                    <a:pt x="617" y="3047"/>
                    <a:pt x="645" y="3047"/>
                  </a:cubicBezTo>
                  <a:cubicBezTo>
                    <a:pt x="688" y="3047"/>
                    <a:pt x="729" y="3013"/>
                    <a:pt x="713" y="2951"/>
                  </a:cubicBezTo>
                  <a:cubicBezTo>
                    <a:pt x="357" y="1984"/>
                    <a:pt x="281" y="1079"/>
                    <a:pt x="230" y="48"/>
                  </a:cubicBezTo>
                  <a:cubicBezTo>
                    <a:pt x="230" y="16"/>
                    <a:pt x="204" y="0"/>
                    <a:pt x="1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36"/>
            <p:cNvSpPr/>
            <p:nvPr/>
          </p:nvSpPr>
          <p:spPr>
            <a:xfrm>
              <a:off x="4546800" y="2287213"/>
              <a:ext cx="13075" cy="37100"/>
            </a:xfrm>
            <a:custGeom>
              <a:rect b="b" l="l" r="r" t="t"/>
              <a:pathLst>
                <a:path extrusionOk="0" h="1484" w="523">
                  <a:moveTo>
                    <a:pt x="41" y="0"/>
                  </a:moveTo>
                  <a:cubicBezTo>
                    <a:pt x="22" y="0"/>
                    <a:pt x="0" y="20"/>
                    <a:pt x="0" y="44"/>
                  </a:cubicBezTo>
                  <a:cubicBezTo>
                    <a:pt x="0" y="261"/>
                    <a:pt x="90" y="503"/>
                    <a:pt x="153" y="719"/>
                  </a:cubicBezTo>
                  <a:cubicBezTo>
                    <a:pt x="191" y="885"/>
                    <a:pt x="242" y="1025"/>
                    <a:pt x="268" y="1178"/>
                  </a:cubicBezTo>
                  <a:cubicBezTo>
                    <a:pt x="281" y="1267"/>
                    <a:pt x="281" y="1381"/>
                    <a:pt x="319" y="1458"/>
                  </a:cubicBezTo>
                  <a:cubicBezTo>
                    <a:pt x="332" y="1471"/>
                    <a:pt x="344" y="1483"/>
                    <a:pt x="382" y="1483"/>
                  </a:cubicBezTo>
                  <a:cubicBezTo>
                    <a:pt x="523" y="1394"/>
                    <a:pt x="395" y="1038"/>
                    <a:pt x="370" y="910"/>
                  </a:cubicBezTo>
                  <a:cubicBezTo>
                    <a:pt x="281" y="617"/>
                    <a:pt x="153" y="325"/>
                    <a:pt x="64" y="19"/>
                  </a:cubicBezTo>
                  <a:cubicBezTo>
                    <a:pt x="60" y="6"/>
                    <a:pt x="51" y="0"/>
                    <a:pt x="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36"/>
            <p:cNvSpPr/>
            <p:nvPr/>
          </p:nvSpPr>
          <p:spPr>
            <a:xfrm>
              <a:off x="4559850" y="2258613"/>
              <a:ext cx="12600" cy="62875"/>
            </a:xfrm>
            <a:custGeom>
              <a:rect b="b" l="l" r="r" t="t"/>
              <a:pathLst>
                <a:path extrusionOk="0" h="2515" w="504">
                  <a:moveTo>
                    <a:pt x="44" y="1"/>
                  </a:moveTo>
                  <a:cubicBezTo>
                    <a:pt x="24" y="1"/>
                    <a:pt x="1" y="20"/>
                    <a:pt x="1" y="55"/>
                  </a:cubicBezTo>
                  <a:cubicBezTo>
                    <a:pt x="1" y="845"/>
                    <a:pt x="13" y="1761"/>
                    <a:pt x="421" y="2487"/>
                  </a:cubicBezTo>
                  <a:cubicBezTo>
                    <a:pt x="427" y="2505"/>
                    <a:pt x="446" y="2514"/>
                    <a:pt x="464" y="2514"/>
                  </a:cubicBezTo>
                  <a:cubicBezTo>
                    <a:pt x="485" y="2514"/>
                    <a:pt x="504" y="2502"/>
                    <a:pt x="497" y="2474"/>
                  </a:cubicBezTo>
                  <a:cubicBezTo>
                    <a:pt x="332" y="1647"/>
                    <a:pt x="141" y="870"/>
                    <a:pt x="77" y="42"/>
                  </a:cubicBezTo>
                  <a:cubicBezTo>
                    <a:pt x="77" y="14"/>
                    <a:pt x="61" y="1"/>
                    <a:pt x="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36"/>
            <p:cNvSpPr/>
            <p:nvPr/>
          </p:nvSpPr>
          <p:spPr>
            <a:xfrm>
              <a:off x="4578950" y="2242538"/>
              <a:ext cx="12125" cy="74300"/>
            </a:xfrm>
            <a:custGeom>
              <a:rect b="b" l="l" r="r" t="t"/>
              <a:pathLst>
                <a:path extrusionOk="0" h="2972" w="485">
                  <a:moveTo>
                    <a:pt x="134" y="1"/>
                  </a:moveTo>
                  <a:cubicBezTo>
                    <a:pt x="106" y="1"/>
                    <a:pt x="77" y="17"/>
                    <a:pt x="77" y="49"/>
                  </a:cubicBezTo>
                  <a:cubicBezTo>
                    <a:pt x="1" y="1093"/>
                    <a:pt x="1" y="1997"/>
                    <a:pt x="446" y="2952"/>
                  </a:cubicBezTo>
                  <a:cubicBezTo>
                    <a:pt x="446" y="2965"/>
                    <a:pt x="456" y="2971"/>
                    <a:pt x="465" y="2971"/>
                  </a:cubicBezTo>
                  <a:cubicBezTo>
                    <a:pt x="475" y="2971"/>
                    <a:pt x="484" y="2965"/>
                    <a:pt x="484" y="2952"/>
                  </a:cubicBezTo>
                  <a:cubicBezTo>
                    <a:pt x="268" y="1971"/>
                    <a:pt x="230" y="1042"/>
                    <a:pt x="192" y="49"/>
                  </a:cubicBezTo>
                  <a:cubicBezTo>
                    <a:pt x="192" y="17"/>
                    <a:pt x="163" y="1"/>
                    <a:pt x="1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36"/>
            <p:cNvSpPr/>
            <p:nvPr/>
          </p:nvSpPr>
          <p:spPr>
            <a:xfrm>
              <a:off x="4583400" y="2207563"/>
              <a:ext cx="4350" cy="17175"/>
            </a:xfrm>
            <a:custGeom>
              <a:rect b="b" l="l" r="r" t="t"/>
              <a:pathLst>
                <a:path extrusionOk="0" h="687" w="174">
                  <a:moveTo>
                    <a:pt x="154" y="1"/>
                  </a:moveTo>
                  <a:cubicBezTo>
                    <a:pt x="147" y="1"/>
                    <a:pt x="141" y="4"/>
                    <a:pt x="141" y="9"/>
                  </a:cubicBezTo>
                  <a:cubicBezTo>
                    <a:pt x="90" y="111"/>
                    <a:pt x="52" y="200"/>
                    <a:pt x="26" y="314"/>
                  </a:cubicBezTo>
                  <a:cubicBezTo>
                    <a:pt x="1" y="429"/>
                    <a:pt x="1" y="556"/>
                    <a:pt x="14" y="658"/>
                  </a:cubicBezTo>
                  <a:cubicBezTo>
                    <a:pt x="14" y="677"/>
                    <a:pt x="26" y="687"/>
                    <a:pt x="39" y="687"/>
                  </a:cubicBezTo>
                  <a:cubicBezTo>
                    <a:pt x="52" y="687"/>
                    <a:pt x="64" y="677"/>
                    <a:pt x="64" y="658"/>
                  </a:cubicBezTo>
                  <a:cubicBezTo>
                    <a:pt x="77" y="569"/>
                    <a:pt x="90" y="467"/>
                    <a:pt x="128" y="378"/>
                  </a:cubicBezTo>
                  <a:cubicBezTo>
                    <a:pt x="154" y="264"/>
                    <a:pt x="154" y="136"/>
                    <a:pt x="166" y="22"/>
                  </a:cubicBezTo>
                  <a:cubicBezTo>
                    <a:pt x="174" y="7"/>
                    <a:pt x="164" y="1"/>
                    <a:pt x="1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36"/>
            <p:cNvSpPr/>
            <p:nvPr/>
          </p:nvSpPr>
          <p:spPr>
            <a:xfrm>
              <a:off x="4599950" y="2227738"/>
              <a:ext cx="18825" cy="88600"/>
            </a:xfrm>
            <a:custGeom>
              <a:rect b="b" l="l" r="r" t="t"/>
              <a:pathLst>
                <a:path extrusionOk="0" h="3544" w="753">
                  <a:moveTo>
                    <a:pt x="190" y="1"/>
                  </a:moveTo>
                  <a:cubicBezTo>
                    <a:pt x="157" y="1"/>
                    <a:pt x="122" y="23"/>
                    <a:pt x="116" y="68"/>
                  </a:cubicBezTo>
                  <a:cubicBezTo>
                    <a:pt x="1" y="1226"/>
                    <a:pt x="90" y="2551"/>
                    <a:pt x="739" y="3544"/>
                  </a:cubicBezTo>
                  <a:lnTo>
                    <a:pt x="752" y="3544"/>
                  </a:lnTo>
                  <a:cubicBezTo>
                    <a:pt x="472" y="2360"/>
                    <a:pt x="256" y="1277"/>
                    <a:pt x="256" y="68"/>
                  </a:cubicBezTo>
                  <a:cubicBezTo>
                    <a:pt x="256" y="23"/>
                    <a:pt x="224" y="1"/>
                    <a:pt x="1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36"/>
            <p:cNvSpPr/>
            <p:nvPr/>
          </p:nvSpPr>
          <p:spPr>
            <a:xfrm>
              <a:off x="4623825" y="2204838"/>
              <a:ext cx="10425" cy="69500"/>
            </a:xfrm>
            <a:custGeom>
              <a:rect b="b" l="l" r="r" t="t"/>
              <a:pathLst>
                <a:path extrusionOk="0" h="2780" w="417">
                  <a:moveTo>
                    <a:pt x="260" y="0"/>
                  </a:moveTo>
                  <a:cubicBezTo>
                    <a:pt x="249" y="0"/>
                    <a:pt x="237" y="10"/>
                    <a:pt x="230" y="29"/>
                  </a:cubicBezTo>
                  <a:cubicBezTo>
                    <a:pt x="116" y="920"/>
                    <a:pt x="1" y="1913"/>
                    <a:pt x="357" y="2766"/>
                  </a:cubicBezTo>
                  <a:cubicBezTo>
                    <a:pt x="362" y="2775"/>
                    <a:pt x="371" y="2780"/>
                    <a:pt x="381" y="2780"/>
                  </a:cubicBezTo>
                  <a:cubicBezTo>
                    <a:pt x="398" y="2780"/>
                    <a:pt x="417" y="2766"/>
                    <a:pt x="408" y="2741"/>
                  </a:cubicBezTo>
                  <a:cubicBezTo>
                    <a:pt x="128" y="1837"/>
                    <a:pt x="217" y="933"/>
                    <a:pt x="281" y="29"/>
                  </a:cubicBezTo>
                  <a:cubicBezTo>
                    <a:pt x="281" y="10"/>
                    <a:pt x="272" y="0"/>
                    <a:pt x="2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6"/>
            <p:cNvSpPr/>
            <p:nvPr/>
          </p:nvSpPr>
          <p:spPr>
            <a:xfrm>
              <a:off x="4633375" y="2287213"/>
              <a:ext cx="9150" cy="21475"/>
            </a:xfrm>
            <a:custGeom>
              <a:rect b="b" l="l" r="r" t="t"/>
              <a:pathLst>
                <a:path extrusionOk="0" h="859" w="366">
                  <a:moveTo>
                    <a:pt x="36" y="1"/>
                  </a:moveTo>
                  <a:cubicBezTo>
                    <a:pt x="32" y="1"/>
                    <a:pt x="26" y="6"/>
                    <a:pt x="26" y="6"/>
                  </a:cubicBezTo>
                  <a:cubicBezTo>
                    <a:pt x="1" y="299"/>
                    <a:pt x="141" y="579"/>
                    <a:pt x="281" y="834"/>
                  </a:cubicBezTo>
                  <a:cubicBezTo>
                    <a:pt x="290" y="851"/>
                    <a:pt x="303" y="858"/>
                    <a:pt x="316" y="858"/>
                  </a:cubicBezTo>
                  <a:cubicBezTo>
                    <a:pt x="341" y="858"/>
                    <a:pt x="366" y="833"/>
                    <a:pt x="357" y="808"/>
                  </a:cubicBezTo>
                  <a:cubicBezTo>
                    <a:pt x="281" y="528"/>
                    <a:pt x="192" y="248"/>
                    <a:pt x="39" y="6"/>
                  </a:cubicBezTo>
                  <a:cubicBezTo>
                    <a:pt x="39" y="2"/>
                    <a:pt x="38" y="1"/>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6"/>
            <p:cNvSpPr/>
            <p:nvPr/>
          </p:nvSpPr>
          <p:spPr>
            <a:xfrm>
              <a:off x="4647075" y="2247813"/>
              <a:ext cx="14475" cy="57600"/>
            </a:xfrm>
            <a:custGeom>
              <a:rect b="b" l="l" r="r" t="t"/>
              <a:pathLst>
                <a:path extrusionOk="0" h="2304" w="579">
                  <a:moveTo>
                    <a:pt x="198" y="0"/>
                  </a:moveTo>
                  <a:cubicBezTo>
                    <a:pt x="188" y="0"/>
                    <a:pt x="179" y="10"/>
                    <a:pt x="179" y="29"/>
                  </a:cubicBezTo>
                  <a:cubicBezTo>
                    <a:pt x="51" y="704"/>
                    <a:pt x="0" y="1722"/>
                    <a:pt x="472" y="2283"/>
                  </a:cubicBezTo>
                  <a:cubicBezTo>
                    <a:pt x="483" y="2297"/>
                    <a:pt x="497" y="2304"/>
                    <a:pt x="511" y="2304"/>
                  </a:cubicBezTo>
                  <a:cubicBezTo>
                    <a:pt x="546" y="2304"/>
                    <a:pt x="579" y="2268"/>
                    <a:pt x="561" y="2232"/>
                  </a:cubicBezTo>
                  <a:cubicBezTo>
                    <a:pt x="395" y="1888"/>
                    <a:pt x="281" y="1557"/>
                    <a:pt x="255" y="1175"/>
                  </a:cubicBezTo>
                  <a:cubicBezTo>
                    <a:pt x="217" y="793"/>
                    <a:pt x="268" y="411"/>
                    <a:pt x="217" y="29"/>
                  </a:cubicBezTo>
                  <a:cubicBezTo>
                    <a:pt x="217" y="10"/>
                    <a:pt x="207" y="0"/>
                    <a:pt x="1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36"/>
            <p:cNvSpPr/>
            <p:nvPr/>
          </p:nvSpPr>
          <p:spPr>
            <a:xfrm>
              <a:off x="4663625" y="2276763"/>
              <a:ext cx="5750" cy="21300"/>
            </a:xfrm>
            <a:custGeom>
              <a:rect b="b" l="l" r="r" t="t"/>
              <a:pathLst>
                <a:path extrusionOk="0" h="852" w="230">
                  <a:moveTo>
                    <a:pt x="77" y="1"/>
                  </a:moveTo>
                  <a:cubicBezTo>
                    <a:pt x="64" y="1"/>
                    <a:pt x="52" y="10"/>
                    <a:pt x="52" y="29"/>
                  </a:cubicBezTo>
                  <a:cubicBezTo>
                    <a:pt x="26" y="284"/>
                    <a:pt x="1" y="564"/>
                    <a:pt x="102" y="819"/>
                  </a:cubicBezTo>
                  <a:cubicBezTo>
                    <a:pt x="108" y="841"/>
                    <a:pt x="123" y="851"/>
                    <a:pt x="140" y="851"/>
                  </a:cubicBezTo>
                  <a:cubicBezTo>
                    <a:pt x="161" y="851"/>
                    <a:pt x="184" y="835"/>
                    <a:pt x="192" y="806"/>
                  </a:cubicBezTo>
                  <a:cubicBezTo>
                    <a:pt x="230" y="552"/>
                    <a:pt x="115" y="284"/>
                    <a:pt x="102" y="29"/>
                  </a:cubicBezTo>
                  <a:cubicBezTo>
                    <a:pt x="102" y="10"/>
                    <a:pt x="90"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6"/>
            <p:cNvSpPr/>
            <p:nvPr/>
          </p:nvSpPr>
          <p:spPr>
            <a:xfrm>
              <a:off x="4670950" y="2290738"/>
              <a:ext cx="5425" cy="15175"/>
            </a:xfrm>
            <a:custGeom>
              <a:rect b="b" l="l" r="r" t="t"/>
              <a:pathLst>
                <a:path extrusionOk="0" h="607" w="217">
                  <a:moveTo>
                    <a:pt x="66" y="0"/>
                  </a:moveTo>
                  <a:cubicBezTo>
                    <a:pt x="56" y="0"/>
                    <a:pt x="45" y="12"/>
                    <a:pt x="26" y="31"/>
                  </a:cubicBezTo>
                  <a:cubicBezTo>
                    <a:pt x="26" y="196"/>
                    <a:pt x="0" y="425"/>
                    <a:pt x="115" y="578"/>
                  </a:cubicBezTo>
                  <a:cubicBezTo>
                    <a:pt x="125" y="598"/>
                    <a:pt x="140" y="606"/>
                    <a:pt x="155" y="606"/>
                  </a:cubicBezTo>
                  <a:cubicBezTo>
                    <a:pt x="180" y="606"/>
                    <a:pt x="204" y="584"/>
                    <a:pt x="204" y="553"/>
                  </a:cubicBezTo>
                  <a:cubicBezTo>
                    <a:pt x="217" y="362"/>
                    <a:pt x="191" y="158"/>
                    <a:pt x="77" y="5"/>
                  </a:cubicBezTo>
                  <a:cubicBezTo>
                    <a:pt x="73" y="2"/>
                    <a:pt x="70" y="0"/>
                    <a:pt x="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6"/>
            <p:cNvSpPr/>
            <p:nvPr/>
          </p:nvSpPr>
          <p:spPr>
            <a:xfrm>
              <a:off x="4397500" y="2234313"/>
              <a:ext cx="9250" cy="28375"/>
            </a:xfrm>
            <a:custGeom>
              <a:rect b="b" l="l" r="r" t="t"/>
              <a:pathLst>
                <a:path extrusionOk="0" h="1135" w="370">
                  <a:moveTo>
                    <a:pt x="338" y="0"/>
                  </a:moveTo>
                  <a:cubicBezTo>
                    <a:pt x="332" y="0"/>
                    <a:pt x="324" y="3"/>
                    <a:pt x="319" y="8"/>
                  </a:cubicBezTo>
                  <a:cubicBezTo>
                    <a:pt x="128" y="327"/>
                    <a:pt x="51" y="709"/>
                    <a:pt x="1" y="1078"/>
                  </a:cubicBezTo>
                  <a:cubicBezTo>
                    <a:pt x="1" y="1115"/>
                    <a:pt x="26" y="1135"/>
                    <a:pt x="53" y="1135"/>
                  </a:cubicBezTo>
                  <a:cubicBezTo>
                    <a:pt x="72" y="1135"/>
                    <a:pt x="92" y="1125"/>
                    <a:pt x="102" y="1104"/>
                  </a:cubicBezTo>
                  <a:cubicBezTo>
                    <a:pt x="242" y="760"/>
                    <a:pt x="370" y="390"/>
                    <a:pt x="357" y="21"/>
                  </a:cubicBezTo>
                  <a:cubicBezTo>
                    <a:pt x="357" y="6"/>
                    <a:pt x="348" y="0"/>
                    <a:pt x="3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6"/>
            <p:cNvSpPr/>
            <p:nvPr/>
          </p:nvSpPr>
          <p:spPr>
            <a:xfrm>
              <a:off x="4404500" y="2258888"/>
              <a:ext cx="5125" cy="17750"/>
            </a:xfrm>
            <a:custGeom>
              <a:rect b="b" l="l" r="r" t="t"/>
              <a:pathLst>
                <a:path extrusionOk="0" h="710" w="205">
                  <a:moveTo>
                    <a:pt x="119" y="0"/>
                  </a:moveTo>
                  <a:cubicBezTo>
                    <a:pt x="108" y="0"/>
                    <a:pt x="103" y="6"/>
                    <a:pt x="103" y="6"/>
                  </a:cubicBezTo>
                  <a:cubicBezTo>
                    <a:pt x="39" y="95"/>
                    <a:pt x="39" y="184"/>
                    <a:pt x="26" y="286"/>
                  </a:cubicBezTo>
                  <a:cubicBezTo>
                    <a:pt x="1" y="413"/>
                    <a:pt x="1" y="515"/>
                    <a:pt x="1" y="643"/>
                  </a:cubicBezTo>
                  <a:cubicBezTo>
                    <a:pt x="1" y="687"/>
                    <a:pt x="29" y="709"/>
                    <a:pt x="60" y="709"/>
                  </a:cubicBezTo>
                  <a:cubicBezTo>
                    <a:pt x="90" y="709"/>
                    <a:pt x="122" y="687"/>
                    <a:pt x="128" y="643"/>
                  </a:cubicBezTo>
                  <a:cubicBezTo>
                    <a:pt x="153" y="515"/>
                    <a:pt x="179" y="413"/>
                    <a:pt x="179" y="286"/>
                  </a:cubicBezTo>
                  <a:cubicBezTo>
                    <a:pt x="179" y="197"/>
                    <a:pt x="204" y="95"/>
                    <a:pt x="141" y="6"/>
                  </a:cubicBezTo>
                  <a:cubicBezTo>
                    <a:pt x="132" y="2"/>
                    <a:pt x="125" y="0"/>
                    <a:pt x="1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6"/>
            <p:cNvSpPr/>
            <p:nvPr/>
          </p:nvSpPr>
          <p:spPr>
            <a:xfrm>
              <a:off x="4310925" y="2287863"/>
              <a:ext cx="6200" cy="19975"/>
            </a:xfrm>
            <a:custGeom>
              <a:rect b="b" l="l" r="r" t="t"/>
              <a:pathLst>
                <a:path extrusionOk="0" h="799" w="248">
                  <a:moveTo>
                    <a:pt x="15" y="1"/>
                  </a:moveTo>
                  <a:cubicBezTo>
                    <a:pt x="8" y="1"/>
                    <a:pt x="0" y="10"/>
                    <a:pt x="0" y="31"/>
                  </a:cubicBezTo>
                  <a:cubicBezTo>
                    <a:pt x="13" y="286"/>
                    <a:pt x="25" y="540"/>
                    <a:pt x="166" y="782"/>
                  </a:cubicBezTo>
                  <a:cubicBezTo>
                    <a:pt x="177" y="794"/>
                    <a:pt x="189" y="798"/>
                    <a:pt x="200" y="798"/>
                  </a:cubicBezTo>
                  <a:cubicBezTo>
                    <a:pt x="227" y="798"/>
                    <a:pt x="247" y="771"/>
                    <a:pt x="229" y="744"/>
                  </a:cubicBezTo>
                  <a:cubicBezTo>
                    <a:pt x="166" y="490"/>
                    <a:pt x="102" y="248"/>
                    <a:pt x="25" y="18"/>
                  </a:cubicBezTo>
                  <a:cubicBezTo>
                    <a:pt x="25" y="7"/>
                    <a:pt x="20" y="1"/>
                    <a:pt x="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6"/>
            <p:cNvSpPr/>
            <p:nvPr/>
          </p:nvSpPr>
          <p:spPr>
            <a:xfrm>
              <a:off x="4318875" y="2290338"/>
              <a:ext cx="6400" cy="17600"/>
            </a:xfrm>
            <a:custGeom>
              <a:rect b="b" l="l" r="r" t="t"/>
              <a:pathLst>
                <a:path extrusionOk="0" h="704" w="256">
                  <a:moveTo>
                    <a:pt x="24" y="0"/>
                  </a:moveTo>
                  <a:cubicBezTo>
                    <a:pt x="13" y="0"/>
                    <a:pt x="0" y="6"/>
                    <a:pt x="0" y="21"/>
                  </a:cubicBezTo>
                  <a:cubicBezTo>
                    <a:pt x="13" y="149"/>
                    <a:pt x="39" y="263"/>
                    <a:pt x="64" y="391"/>
                  </a:cubicBezTo>
                  <a:cubicBezTo>
                    <a:pt x="77" y="505"/>
                    <a:pt x="89" y="620"/>
                    <a:pt x="166" y="696"/>
                  </a:cubicBezTo>
                  <a:cubicBezTo>
                    <a:pt x="175" y="701"/>
                    <a:pt x="186" y="704"/>
                    <a:pt x="198" y="704"/>
                  </a:cubicBezTo>
                  <a:cubicBezTo>
                    <a:pt x="218" y="704"/>
                    <a:pt x="239" y="695"/>
                    <a:pt x="255" y="671"/>
                  </a:cubicBezTo>
                  <a:cubicBezTo>
                    <a:pt x="255" y="556"/>
                    <a:pt x="204" y="454"/>
                    <a:pt x="153" y="365"/>
                  </a:cubicBezTo>
                  <a:cubicBezTo>
                    <a:pt x="102" y="250"/>
                    <a:pt x="77" y="123"/>
                    <a:pt x="39" y="9"/>
                  </a:cubicBezTo>
                  <a:cubicBezTo>
                    <a:pt x="39" y="3"/>
                    <a:pt x="32" y="0"/>
                    <a:pt x="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36"/>
            <p:cNvSpPr/>
            <p:nvPr/>
          </p:nvSpPr>
          <p:spPr>
            <a:xfrm>
              <a:off x="4328750" y="2287838"/>
              <a:ext cx="3825" cy="13650"/>
            </a:xfrm>
            <a:custGeom>
              <a:rect b="b" l="l" r="r" t="t"/>
              <a:pathLst>
                <a:path extrusionOk="0" h="546" w="153">
                  <a:moveTo>
                    <a:pt x="13" y="0"/>
                  </a:moveTo>
                  <a:cubicBezTo>
                    <a:pt x="6" y="0"/>
                    <a:pt x="0" y="7"/>
                    <a:pt x="0" y="19"/>
                  </a:cubicBezTo>
                  <a:cubicBezTo>
                    <a:pt x="13" y="172"/>
                    <a:pt x="13" y="363"/>
                    <a:pt x="64" y="529"/>
                  </a:cubicBezTo>
                  <a:cubicBezTo>
                    <a:pt x="69" y="539"/>
                    <a:pt x="83" y="545"/>
                    <a:pt x="98" y="545"/>
                  </a:cubicBezTo>
                  <a:cubicBezTo>
                    <a:pt x="118" y="545"/>
                    <a:pt x="140" y="533"/>
                    <a:pt x="140" y="503"/>
                  </a:cubicBezTo>
                  <a:cubicBezTo>
                    <a:pt x="153" y="350"/>
                    <a:pt x="64" y="172"/>
                    <a:pt x="26" y="19"/>
                  </a:cubicBezTo>
                  <a:cubicBezTo>
                    <a:pt x="26" y="7"/>
                    <a:pt x="19" y="0"/>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36"/>
            <p:cNvSpPr/>
            <p:nvPr/>
          </p:nvSpPr>
          <p:spPr>
            <a:xfrm>
              <a:off x="4337025" y="2286238"/>
              <a:ext cx="4475" cy="11175"/>
            </a:xfrm>
            <a:custGeom>
              <a:rect b="b" l="l" r="r" t="t"/>
              <a:pathLst>
                <a:path extrusionOk="0" h="447" w="179">
                  <a:moveTo>
                    <a:pt x="51" y="1"/>
                  </a:moveTo>
                  <a:cubicBezTo>
                    <a:pt x="45" y="1"/>
                    <a:pt x="38" y="7"/>
                    <a:pt x="38" y="20"/>
                  </a:cubicBezTo>
                  <a:cubicBezTo>
                    <a:pt x="38" y="147"/>
                    <a:pt x="0" y="338"/>
                    <a:pt x="77" y="427"/>
                  </a:cubicBezTo>
                  <a:cubicBezTo>
                    <a:pt x="86" y="441"/>
                    <a:pt x="99" y="447"/>
                    <a:pt x="111" y="447"/>
                  </a:cubicBezTo>
                  <a:cubicBezTo>
                    <a:pt x="133" y="447"/>
                    <a:pt x="153" y="431"/>
                    <a:pt x="153" y="414"/>
                  </a:cubicBezTo>
                  <a:cubicBezTo>
                    <a:pt x="178" y="351"/>
                    <a:pt x="140" y="300"/>
                    <a:pt x="127" y="236"/>
                  </a:cubicBezTo>
                  <a:cubicBezTo>
                    <a:pt x="102" y="160"/>
                    <a:pt x="77" y="83"/>
                    <a:pt x="64" y="20"/>
                  </a:cubicBezTo>
                  <a:cubicBezTo>
                    <a:pt x="64" y="7"/>
                    <a:pt x="57" y="1"/>
                    <a:pt x="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36"/>
            <p:cNvSpPr/>
            <p:nvPr/>
          </p:nvSpPr>
          <p:spPr>
            <a:xfrm>
              <a:off x="4344350" y="2283163"/>
              <a:ext cx="5750" cy="10175"/>
            </a:xfrm>
            <a:custGeom>
              <a:rect b="b" l="l" r="r" t="t"/>
              <a:pathLst>
                <a:path extrusionOk="0" h="407" w="230">
                  <a:moveTo>
                    <a:pt x="77" y="1"/>
                  </a:moveTo>
                  <a:cubicBezTo>
                    <a:pt x="57" y="1"/>
                    <a:pt x="38" y="14"/>
                    <a:pt x="38" y="41"/>
                  </a:cubicBezTo>
                  <a:cubicBezTo>
                    <a:pt x="25" y="143"/>
                    <a:pt x="0" y="308"/>
                    <a:pt x="89" y="397"/>
                  </a:cubicBezTo>
                  <a:cubicBezTo>
                    <a:pt x="96" y="404"/>
                    <a:pt x="108" y="407"/>
                    <a:pt x="119" y="407"/>
                  </a:cubicBezTo>
                  <a:cubicBezTo>
                    <a:pt x="131" y="407"/>
                    <a:pt x="140" y="404"/>
                    <a:pt x="140" y="397"/>
                  </a:cubicBezTo>
                  <a:cubicBezTo>
                    <a:pt x="229" y="296"/>
                    <a:pt x="166" y="143"/>
                    <a:pt x="127" y="28"/>
                  </a:cubicBezTo>
                  <a:cubicBezTo>
                    <a:pt x="116" y="10"/>
                    <a:pt x="95"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93" name="Shape 2093"/>
        <p:cNvGrpSpPr/>
        <p:nvPr/>
      </p:nvGrpSpPr>
      <p:grpSpPr>
        <a:xfrm>
          <a:off x="0" y="0"/>
          <a:ext cx="0" cy="0"/>
          <a:chOff x="0" y="0"/>
          <a:chExt cx="0" cy="0"/>
        </a:xfrm>
      </p:grpSpPr>
      <p:sp>
        <p:nvSpPr>
          <p:cNvPr id="2094" name="Google Shape;2094;p72"/>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095" name="Google Shape;2095;p72"/>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096" name="Google Shape;2096;p72"/>
          <p:cNvSpPr txBox="1"/>
          <p:nvPr>
            <p:ph idx="4294967295" type="body"/>
          </p:nvPr>
        </p:nvSpPr>
        <p:spPr>
          <a:xfrm>
            <a:off x="104835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Calligraffitti</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https://fonts.google.com/specimen/Calligraffitti</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Nunito</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https://fonts.google.com/specimen/Nunito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2097" name="Google Shape;2097;p72"/>
          <p:cNvGrpSpPr/>
          <p:nvPr/>
        </p:nvGrpSpPr>
        <p:grpSpPr>
          <a:xfrm>
            <a:off x="3832347" y="3570819"/>
            <a:ext cx="630042" cy="600419"/>
            <a:chOff x="5238120" y="3498875"/>
            <a:chExt cx="791411" cy="754200"/>
          </a:xfrm>
        </p:grpSpPr>
        <p:sp>
          <p:nvSpPr>
            <p:cNvPr id="2098" name="Google Shape;2098;p72"/>
            <p:cNvSpPr/>
            <p:nvPr/>
          </p:nvSpPr>
          <p:spPr>
            <a:xfrm>
              <a:off x="5238120" y="3498875"/>
              <a:ext cx="791400" cy="754200"/>
            </a:xfrm>
            <a:prstGeom prst="roundRect">
              <a:avLst>
                <a:gd fmla="val 16667" name="adj"/>
              </a:avLst>
            </a:prstGeom>
            <a:solidFill>
              <a:srgbClr val="5A3E3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700"/>
            </a:p>
          </p:txBody>
        </p:sp>
        <p:sp>
          <p:nvSpPr>
            <p:cNvPr id="2099" name="Google Shape;2099;p72"/>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700">
                  <a:solidFill>
                    <a:srgbClr val="FFFFFF"/>
                  </a:solidFill>
                </a:rPr>
                <a:t>#5a3e3a</a:t>
              </a:r>
              <a:endParaRPr sz="700">
                <a:solidFill>
                  <a:srgbClr val="FFFFFF"/>
                </a:solidFill>
              </a:endParaRPr>
            </a:p>
          </p:txBody>
        </p:sp>
      </p:grpSp>
      <p:grpSp>
        <p:nvGrpSpPr>
          <p:cNvPr id="2100" name="Google Shape;2100;p72"/>
          <p:cNvGrpSpPr/>
          <p:nvPr/>
        </p:nvGrpSpPr>
        <p:grpSpPr>
          <a:xfrm>
            <a:off x="4681611" y="3570819"/>
            <a:ext cx="630042" cy="600419"/>
            <a:chOff x="5238120" y="3498875"/>
            <a:chExt cx="791411" cy="754200"/>
          </a:xfrm>
        </p:grpSpPr>
        <p:sp>
          <p:nvSpPr>
            <p:cNvPr id="2101" name="Google Shape;2101;p72"/>
            <p:cNvSpPr/>
            <p:nvPr/>
          </p:nvSpPr>
          <p:spPr>
            <a:xfrm>
              <a:off x="5238120" y="3498875"/>
              <a:ext cx="791400" cy="754200"/>
            </a:xfrm>
            <a:prstGeom prst="roundRect">
              <a:avLst>
                <a:gd fmla="val 16667" name="adj"/>
              </a:avLst>
            </a:prstGeom>
            <a:solidFill>
              <a:srgbClr val="FEF6F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700"/>
            </a:p>
          </p:txBody>
        </p:sp>
        <p:sp>
          <p:nvSpPr>
            <p:cNvPr id="2102" name="Google Shape;2102;p72"/>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700"/>
                <a:t>#fef6f4</a:t>
              </a:r>
              <a:endParaRPr sz="700"/>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106" name="Shape 2106"/>
        <p:cNvGrpSpPr/>
        <p:nvPr/>
      </p:nvGrpSpPr>
      <p:grpSpPr>
        <a:xfrm>
          <a:off x="0" y="0"/>
          <a:ext cx="0" cy="0"/>
          <a:chOff x="0" y="0"/>
          <a:chExt cx="0" cy="0"/>
        </a:xfrm>
      </p:grpSpPr>
      <p:sp>
        <p:nvSpPr>
          <p:cNvPr id="2107" name="Google Shape;2107;p73"/>
          <p:cNvSpPr txBox="1"/>
          <p:nvPr/>
        </p:nvSpPr>
        <p:spPr>
          <a:xfrm>
            <a:off x="1068100" y="66640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
        <p:nvSpPr>
          <p:cNvPr id="2108" name="Google Shape;2108;p73"/>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2109" name="Google Shape;2109;p73"/>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2110" name="Google Shape;2110;p73"/>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2111" name="Google Shape;2111;p73"/>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2112" name="Google Shape;2112;p73"/>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2113" name="Google Shape;2113;p73"/>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2114" name="Google Shape;2114;p73"/>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2115" name="Google Shape;2115;p73"/>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2116" name="Google Shape;2116;p73"/>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2117" name="Google Shape;2117;p73"/>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2118" name="Google Shape;2118;p73"/>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122" name="Shape 2122"/>
        <p:cNvGrpSpPr/>
        <p:nvPr/>
      </p:nvGrpSpPr>
      <p:grpSpPr>
        <a:xfrm>
          <a:off x="0" y="0"/>
          <a:ext cx="0" cy="0"/>
          <a:chOff x="0" y="0"/>
          <a:chExt cx="0" cy="0"/>
        </a:xfrm>
      </p:grpSpPr>
      <p:sp>
        <p:nvSpPr>
          <p:cNvPr id="2123" name="Google Shape;2123;p74"/>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2124" name="Google Shape;2124;p74"/>
          <p:cNvGrpSpPr/>
          <p:nvPr/>
        </p:nvGrpSpPr>
        <p:grpSpPr>
          <a:xfrm>
            <a:off x="5156078" y="3085736"/>
            <a:ext cx="474294" cy="551291"/>
            <a:chOff x="4727025" y="1332775"/>
            <a:chExt cx="59900" cy="69625"/>
          </a:xfrm>
        </p:grpSpPr>
        <p:sp>
          <p:nvSpPr>
            <p:cNvPr id="2125" name="Google Shape;2125;p7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7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7" name="Google Shape;2127;p74"/>
          <p:cNvGrpSpPr/>
          <p:nvPr/>
        </p:nvGrpSpPr>
        <p:grpSpPr>
          <a:xfrm>
            <a:off x="5769734" y="2314340"/>
            <a:ext cx="555653" cy="557031"/>
            <a:chOff x="4820425" y="1329900"/>
            <a:chExt cx="70175" cy="70350"/>
          </a:xfrm>
        </p:grpSpPr>
        <p:sp>
          <p:nvSpPr>
            <p:cNvPr id="2128" name="Google Shape;2128;p7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7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7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7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2" name="Google Shape;2132;p74"/>
          <p:cNvGrpSpPr/>
          <p:nvPr/>
        </p:nvGrpSpPr>
        <p:grpSpPr>
          <a:xfrm>
            <a:off x="6396103" y="2318845"/>
            <a:ext cx="582574" cy="533871"/>
            <a:chOff x="4903200" y="1331525"/>
            <a:chExt cx="73575" cy="67425"/>
          </a:xfrm>
        </p:grpSpPr>
        <p:sp>
          <p:nvSpPr>
            <p:cNvPr id="2133" name="Google Shape;2133;p7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7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5" name="Google Shape;2135;p74"/>
          <p:cNvGrpSpPr/>
          <p:nvPr/>
        </p:nvGrpSpPr>
        <p:grpSpPr>
          <a:xfrm>
            <a:off x="5755581" y="3078709"/>
            <a:ext cx="583960" cy="565345"/>
            <a:chOff x="4815575" y="1416800"/>
            <a:chExt cx="73750" cy="71400"/>
          </a:xfrm>
        </p:grpSpPr>
        <p:sp>
          <p:nvSpPr>
            <p:cNvPr id="2136" name="Google Shape;2136;p7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7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7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9" name="Google Shape;2139;p74"/>
          <p:cNvGrpSpPr/>
          <p:nvPr/>
        </p:nvGrpSpPr>
        <p:grpSpPr>
          <a:xfrm>
            <a:off x="6390362" y="3108896"/>
            <a:ext cx="589898" cy="504970"/>
            <a:chOff x="4902475" y="1418875"/>
            <a:chExt cx="74500" cy="63775"/>
          </a:xfrm>
        </p:grpSpPr>
        <p:sp>
          <p:nvSpPr>
            <p:cNvPr id="2140" name="Google Shape;2140;p7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74"/>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2" name="Google Shape;2142;p74"/>
          <p:cNvGrpSpPr/>
          <p:nvPr/>
        </p:nvGrpSpPr>
        <p:grpSpPr>
          <a:xfrm>
            <a:off x="5765577" y="3826000"/>
            <a:ext cx="563967" cy="567127"/>
            <a:chOff x="4818100" y="1507675"/>
            <a:chExt cx="71225" cy="71625"/>
          </a:xfrm>
        </p:grpSpPr>
        <p:sp>
          <p:nvSpPr>
            <p:cNvPr id="2143" name="Google Shape;2143;p7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7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7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7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7" name="Google Shape;2147;p74"/>
          <p:cNvGrpSpPr/>
          <p:nvPr/>
        </p:nvGrpSpPr>
        <p:grpSpPr>
          <a:xfrm>
            <a:off x="5079075" y="3829461"/>
            <a:ext cx="628301" cy="588505"/>
            <a:chOff x="4721450" y="1509475"/>
            <a:chExt cx="79350" cy="74325"/>
          </a:xfrm>
        </p:grpSpPr>
        <p:sp>
          <p:nvSpPr>
            <p:cNvPr id="2148" name="Google Shape;2148;p7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7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7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7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2" name="Google Shape;2152;p74"/>
          <p:cNvGrpSpPr/>
          <p:nvPr/>
        </p:nvGrpSpPr>
        <p:grpSpPr>
          <a:xfrm>
            <a:off x="6424608" y="3814027"/>
            <a:ext cx="557038" cy="562772"/>
            <a:chOff x="4906800" y="1507500"/>
            <a:chExt cx="70350" cy="71075"/>
          </a:xfrm>
        </p:grpSpPr>
        <p:sp>
          <p:nvSpPr>
            <p:cNvPr id="2153" name="Google Shape;2153;p7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7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7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7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7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8" name="Google Shape;2158;p74"/>
          <p:cNvGrpSpPr/>
          <p:nvPr/>
        </p:nvGrpSpPr>
        <p:grpSpPr>
          <a:xfrm>
            <a:off x="4462216" y="2340963"/>
            <a:ext cx="517934" cy="517934"/>
            <a:chOff x="3736598" y="2170606"/>
            <a:chExt cx="404889" cy="404889"/>
          </a:xfrm>
        </p:grpSpPr>
        <p:sp>
          <p:nvSpPr>
            <p:cNvPr id="2159" name="Google Shape;2159;p7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7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7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7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 name="Google Shape;2163;p74"/>
          <p:cNvGrpSpPr/>
          <p:nvPr/>
        </p:nvGrpSpPr>
        <p:grpSpPr>
          <a:xfrm>
            <a:off x="3729277" y="2341061"/>
            <a:ext cx="586986" cy="517740"/>
            <a:chOff x="3161917" y="2170682"/>
            <a:chExt cx="458870" cy="404737"/>
          </a:xfrm>
        </p:grpSpPr>
        <p:sp>
          <p:nvSpPr>
            <p:cNvPr id="2164" name="Google Shape;2164;p7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7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7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7" name="Google Shape;2167;p74"/>
          <p:cNvGrpSpPr/>
          <p:nvPr/>
        </p:nvGrpSpPr>
        <p:grpSpPr>
          <a:xfrm>
            <a:off x="3752299" y="3102400"/>
            <a:ext cx="540943" cy="517963"/>
            <a:chOff x="3179914" y="2889488"/>
            <a:chExt cx="422876" cy="404911"/>
          </a:xfrm>
        </p:grpSpPr>
        <p:sp>
          <p:nvSpPr>
            <p:cNvPr id="2168" name="Google Shape;2168;p7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7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7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7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7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7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4" name="Google Shape;2174;p74"/>
          <p:cNvGrpSpPr/>
          <p:nvPr/>
        </p:nvGrpSpPr>
        <p:grpSpPr>
          <a:xfrm>
            <a:off x="4453093" y="3102358"/>
            <a:ext cx="536180" cy="518047"/>
            <a:chOff x="3729467" y="2889422"/>
            <a:chExt cx="419153" cy="404977"/>
          </a:xfrm>
        </p:grpSpPr>
        <p:sp>
          <p:nvSpPr>
            <p:cNvPr id="2175" name="Google Shape;2175;p7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7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7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7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7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7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7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2" name="Google Shape;2182;p74"/>
          <p:cNvGrpSpPr/>
          <p:nvPr/>
        </p:nvGrpSpPr>
        <p:grpSpPr>
          <a:xfrm>
            <a:off x="1990126" y="3445787"/>
            <a:ext cx="965351" cy="134611"/>
            <a:chOff x="4411970" y="2962952"/>
            <a:chExt cx="706544" cy="104212"/>
          </a:xfrm>
        </p:grpSpPr>
        <p:sp>
          <p:nvSpPr>
            <p:cNvPr id="2183" name="Google Shape;2183;p7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7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7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7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7" name="Google Shape;2187;p74"/>
          <p:cNvGrpSpPr/>
          <p:nvPr/>
        </p:nvGrpSpPr>
        <p:grpSpPr>
          <a:xfrm>
            <a:off x="1990126" y="3041077"/>
            <a:ext cx="960158" cy="289172"/>
            <a:chOff x="4411970" y="2726085"/>
            <a:chExt cx="643107" cy="193659"/>
          </a:xfrm>
        </p:grpSpPr>
        <p:sp>
          <p:nvSpPr>
            <p:cNvPr id="2188" name="Google Shape;2188;p7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7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7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1" name="Google Shape;2191;p74"/>
          <p:cNvGrpSpPr/>
          <p:nvPr/>
        </p:nvGrpSpPr>
        <p:grpSpPr>
          <a:xfrm>
            <a:off x="998624" y="3295400"/>
            <a:ext cx="811503" cy="252584"/>
            <a:chOff x="4411970" y="4340222"/>
            <a:chExt cx="779467" cy="242683"/>
          </a:xfrm>
        </p:grpSpPr>
        <p:sp>
          <p:nvSpPr>
            <p:cNvPr id="2192" name="Google Shape;2192;p7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7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7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5" name="Google Shape;2195;p74"/>
          <p:cNvGrpSpPr/>
          <p:nvPr/>
        </p:nvGrpSpPr>
        <p:grpSpPr>
          <a:xfrm>
            <a:off x="1990126" y="2709308"/>
            <a:ext cx="965160" cy="216230"/>
            <a:chOff x="4411970" y="2468674"/>
            <a:chExt cx="747317" cy="167425"/>
          </a:xfrm>
        </p:grpSpPr>
        <p:sp>
          <p:nvSpPr>
            <p:cNvPr id="2196" name="Google Shape;2196;p7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7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8" name="Google Shape;2198;p74"/>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9" name="Google Shape;2199;p74"/>
          <p:cNvGrpSpPr/>
          <p:nvPr/>
        </p:nvGrpSpPr>
        <p:grpSpPr>
          <a:xfrm>
            <a:off x="997692" y="2334687"/>
            <a:ext cx="1959041" cy="208784"/>
            <a:chOff x="6336019" y="3733725"/>
            <a:chExt cx="2566206" cy="351310"/>
          </a:xfrm>
        </p:grpSpPr>
        <p:sp>
          <p:nvSpPr>
            <p:cNvPr id="2200" name="Google Shape;2200;p74"/>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74"/>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74"/>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74"/>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4" name="Google Shape;2204;p74"/>
          <p:cNvGrpSpPr/>
          <p:nvPr/>
        </p:nvGrpSpPr>
        <p:grpSpPr>
          <a:xfrm>
            <a:off x="1990126" y="3950602"/>
            <a:ext cx="946551" cy="153200"/>
            <a:chOff x="4404545" y="3301592"/>
            <a:chExt cx="782403" cy="129272"/>
          </a:xfrm>
        </p:grpSpPr>
        <p:sp>
          <p:nvSpPr>
            <p:cNvPr id="2205" name="Google Shape;2205;p7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74"/>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7" name="Google Shape;2207;p74"/>
          <p:cNvGrpSpPr/>
          <p:nvPr/>
        </p:nvGrpSpPr>
        <p:grpSpPr>
          <a:xfrm>
            <a:off x="1990126" y="3695937"/>
            <a:ext cx="962257" cy="139127"/>
            <a:chOff x="4411970" y="3131459"/>
            <a:chExt cx="710520" cy="117397"/>
          </a:xfrm>
        </p:grpSpPr>
        <p:sp>
          <p:nvSpPr>
            <p:cNvPr id="2208" name="Google Shape;2208;p7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7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210" name="Google Shape;2210;p74"/>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1" name="Google Shape;2211;p74"/>
          <p:cNvGrpSpPr/>
          <p:nvPr/>
        </p:nvGrpSpPr>
        <p:grpSpPr>
          <a:xfrm>
            <a:off x="990271" y="3621603"/>
            <a:ext cx="823838" cy="458988"/>
            <a:chOff x="4411970" y="1801825"/>
            <a:chExt cx="734586" cy="409262"/>
          </a:xfrm>
        </p:grpSpPr>
        <p:sp>
          <p:nvSpPr>
            <p:cNvPr id="2212" name="Google Shape;2212;p7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7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4" name="Google Shape;2214;p74"/>
          <p:cNvGrpSpPr/>
          <p:nvPr/>
        </p:nvGrpSpPr>
        <p:grpSpPr>
          <a:xfrm>
            <a:off x="3095243" y="2339173"/>
            <a:ext cx="521514" cy="521514"/>
            <a:chOff x="5681300" y="2527788"/>
            <a:chExt cx="805800" cy="805800"/>
          </a:xfrm>
        </p:grpSpPr>
        <p:sp>
          <p:nvSpPr>
            <p:cNvPr id="2215" name="Google Shape;2215;p74"/>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7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7" name="Google Shape;2217;p74"/>
          <p:cNvGrpSpPr/>
          <p:nvPr/>
        </p:nvGrpSpPr>
        <p:grpSpPr>
          <a:xfrm>
            <a:off x="3089483" y="3094865"/>
            <a:ext cx="533033" cy="533033"/>
            <a:chOff x="4049800" y="640400"/>
            <a:chExt cx="858900" cy="858900"/>
          </a:xfrm>
        </p:grpSpPr>
        <p:sp>
          <p:nvSpPr>
            <p:cNvPr id="2218" name="Google Shape;2218;p74"/>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74"/>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0" name="Google Shape;2220;p74"/>
          <p:cNvGrpSpPr/>
          <p:nvPr/>
        </p:nvGrpSpPr>
        <p:grpSpPr>
          <a:xfrm>
            <a:off x="3014966" y="3772543"/>
            <a:ext cx="682068" cy="682068"/>
            <a:chOff x="5080188" y="927900"/>
            <a:chExt cx="961200" cy="961200"/>
          </a:xfrm>
        </p:grpSpPr>
        <p:sp>
          <p:nvSpPr>
            <p:cNvPr id="2221" name="Google Shape;2221;p74"/>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74"/>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74"/>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74"/>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7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7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7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7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9" name="Google Shape;2229;p74"/>
          <p:cNvGrpSpPr/>
          <p:nvPr/>
        </p:nvGrpSpPr>
        <p:grpSpPr>
          <a:xfrm>
            <a:off x="4478465" y="3869234"/>
            <a:ext cx="505650" cy="504006"/>
            <a:chOff x="6039282" y="1042577"/>
            <a:chExt cx="734315" cy="731929"/>
          </a:xfrm>
        </p:grpSpPr>
        <p:sp>
          <p:nvSpPr>
            <p:cNvPr id="2230" name="Google Shape;2230;p7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7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7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7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7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7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7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7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7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7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7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7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7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7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7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7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7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7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7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7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7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1" name="Google Shape;2251;p74"/>
          <p:cNvGrpSpPr/>
          <p:nvPr/>
        </p:nvGrpSpPr>
        <p:grpSpPr>
          <a:xfrm>
            <a:off x="5091067" y="2298862"/>
            <a:ext cx="567744" cy="602136"/>
            <a:chOff x="1825800" y="1651625"/>
            <a:chExt cx="539989" cy="571775"/>
          </a:xfrm>
        </p:grpSpPr>
        <p:sp>
          <p:nvSpPr>
            <p:cNvPr id="2252" name="Google Shape;2252;p74"/>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74"/>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74"/>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7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6" name="Google Shape;2256;p74"/>
          <p:cNvGrpSpPr/>
          <p:nvPr/>
        </p:nvGrpSpPr>
        <p:grpSpPr>
          <a:xfrm>
            <a:off x="3765995" y="3855579"/>
            <a:ext cx="508123" cy="507955"/>
            <a:chOff x="1897577" y="2802432"/>
            <a:chExt cx="492176" cy="492014"/>
          </a:xfrm>
        </p:grpSpPr>
        <p:sp>
          <p:nvSpPr>
            <p:cNvPr id="2257" name="Google Shape;2257;p74"/>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74"/>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74"/>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74"/>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74"/>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74"/>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74"/>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74"/>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74"/>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74"/>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74"/>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74"/>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9" name="Google Shape;2269;p74"/>
          <p:cNvGrpSpPr/>
          <p:nvPr/>
        </p:nvGrpSpPr>
        <p:grpSpPr>
          <a:xfrm>
            <a:off x="997525" y="4169123"/>
            <a:ext cx="809227" cy="200842"/>
            <a:chOff x="2013045" y="4813233"/>
            <a:chExt cx="921986" cy="228854"/>
          </a:xfrm>
        </p:grpSpPr>
        <p:sp>
          <p:nvSpPr>
            <p:cNvPr id="2270" name="Google Shape;2270;p74"/>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74"/>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2" name="Google Shape;2272;p74"/>
          <p:cNvGrpSpPr/>
          <p:nvPr/>
        </p:nvGrpSpPr>
        <p:grpSpPr>
          <a:xfrm>
            <a:off x="1005985" y="2656004"/>
            <a:ext cx="792421" cy="269941"/>
            <a:chOff x="1046767" y="4756633"/>
            <a:chExt cx="859646" cy="292841"/>
          </a:xfrm>
        </p:grpSpPr>
        <p:sp>
          <p:nvSpPr>
            <p:cNvPr id="2273" name="Google Shape;2273;p74"/>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74"/>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74"/>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6" name="Google Shape;2276;p74"/>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74"/>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74"/>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74"/>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0" name="Google Shape;2280;p74"/>
          <p:cNvGrpSpPr/>
          <p:nvPr/>
        </p:nvGrpSpPr>
        <p:grpSpPr>
          <a:xfrm>
            <a:off x="7141841" y="2550562"/>
            <a:ext cx="166473" cy="141497"/>
            <a:chOff x="4660325" y="1866850"/>
            <a:chExt cx="68350" cy="58100"/>
          </a:xfrm>
        </p:grpSpPr>
        <p:sp>
          <p:nvSpPr>
            <p:cNvPr id="2281" name="Google Shape;2281;p7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7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3" name="Google Shape;2283;p74"/>
          <p:cNvGrpSpPr/>
          <p:nvPr/>
        </p:nvGrpSpPr>
        <p:grpSpPr>
          <a:xfrm>
            <a:off x="7451186" y="2576286"/>
            <a:ext cx="162515" cy="90049"/>
            <a:chOff x="4791775" y="1877500"/>
            <a:chExt cx="66725" cy="36975"/>
          </a:xfrm>
        </p:grpSpPr>
        <p:sp>
          <p:nvSpPr>
            <p:cNvPr id="2284" name="Google Shape;2284;p7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7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6" name="Google Shape;2286;p74"/>
          <p:cNvGrpSpPr/>
          <p:nvPr/>
        </p:nvGrpSpPr>
        <p:grpSpPr>
          <a:xfrm>
            <a:off x="7772899" y="2576286"/>
            <a:ext cx="144979" cy="90049"/>
            <a:chOff x="4923925" y="1877500"/>
            <a:chExt cx="59525" cy="36975"/>
          </a:xfrm>
        </p:grpSpPr>
        <p:sp>
          <p:nvSpPr>
            <p:cNvPr id="2287" name="Google Shape;2287;p7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7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9" name="Google Shape;2289;p74"/>
          <p:cNvGrpSpPr/>
          <p:nvPr/>
        </p:nvGrpSpPr>
        <p:grpSpPr>
          <a:xfrm>
            <a:off x="8067390" y="2558477"/>
            <a:ext cx="141447" cy="125667"/>
            <a:chOff x="5058450" y="1870100"/>
            <a:chExt cx="58075" cy="51600"/>
          </a:xfrm>
        </p:grpSpPr>
        <p:sp>
          <p:nvSpPr>
            <p:cNvPr id="2290" name="Google Shape;2290;p7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7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2" name="Google Shape;2292;p74"/>
          <p:cNvGrpSpPr/>
          <p:nvPr/>
        </p:nvGrpSpPr>
        <p:grpSpPr>
          <a:xfrm>
            <a:off x="7481905" y="2980885"/>
            <a:ext cx="101077" cy="107645"/>
            <a:chOff x="4811425" y="2065025"/>
            <a:chExt cx="41500" cy="44200"/>
          </a:xfrm>
        </p:grpSpPr>
        <p:sp>
          <p:nvSpPr>
            <p:cNvPr id="2293" name="Google Shape;2293;p7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7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5" name="Google Shape;2295;p74"/>
          <p:cNvGrpSpPr/>
          <p:nvPr/>
        </p:nvGrpSpPr>
        <p:grpSpPr>
          <a:xfrm>
            <a:off x="7774342" y="2981098"/>
            <a:ext cx="120867" cy="107218"/>
            <a:chOff x="4929875" y="2065025"/>
            <a:chExt cx="49625" cy="44025"/>
          </a:xfrm>
        </p:grpSpPr>
        <p:sp>
          <p:nvSpPr>
            <p:cNvPr id="2296" name="Google Shape;2296;p7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7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8" name="Google Shape;2298;p74"/>
          <p:cNvGrpSpPr/>
          <p:nvPr/>
        </p:nvGrpSpPr>
        <p:grpSpPr>
          <a:xfrm>
            <a:off x="8103011" y="2984112"/>
            <a:ext cx="70206" cy="101191"/>
            <a:chOff x="5083925" y="2066350"/>
            <a:chExt cx="28825" cy="41550"/>
          </a:xfrm>
        </p:grpSpPr>
        <p:sp>
          <p:nvSpPr>
            <p:cNvPr id="2299" name="Google Shape;2299;p7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7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1" name="Google Shape;2301;p74"/>
          <p:cNvGrpSpPr/>
          <p:nvPr/>
        </p:nvGrpSpPr>
        <p:grpSpPr>
          <a:xfrm>
            <a:off x="7134565" y="2999759"/>
            <a:ext cx="181026" cy="69896"/>
            <a:chOff x="4659775" y="2072775"/>
            <a:chExt cx="74325" cy="28700"/>
          </a:xfrm>
        </p:grpSpPr>
        <p:sp>
          <p:nvSpPr>
            <p:cNvPr id="2302" name="Google Shape;2302;p7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7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7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5" name="Google Shape;2305;p74"/>
          <p:cNvGrpSpPr/>
          <p:nvPr/>
        </p:nvGrpSpPr>
        <p:grpSpPr>
          <a:xfrm>
            <a:off x="8054421" y="2790324"/>
            <a:ext cx="167387" cy="89197"/>
            <a:chOff x="4662475" y="1976500"/>
            <a:chExt cx="68725" cy="36625"/>
          </a:xfrm>
        </p:grpSpPr>
        <p:sp>
          <p:nvSpPr>
            <p:cNvPr id="2306" name="Google Shape;2306;p74"/>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74"/>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74"/>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9" name="Google Shape;2309;p74"/>
          <p:cNvGrpSpPr/>
          <p:nvPr/>
        </p:nvGrpSpPr>
        <p:grpSpPr>
          <a:xfrm>
            <a:off x="7751326" y="2793764"/>
            <a:ext cx="166899" cy="82317"/>
            <a:chOff x="4920150" y="1977875"/>
            <a:chExt cx="68525" cy="33800"/>
          </a:xfrm>
        </p:grpSpPr>
        <p:sp>
          <p:nvSpPr>
            <p:cNvPr id="2310" name="Google Shape;2310;p7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7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7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3" name="Google Shape;2313;p74"/>
          <p:cNvGrpSpPr/>
          <p:nvPr/>
        </p:nvGrpSpPr>
        <p:grpSpPr>
          <a:xfrm>
            <a:off x="7162483" y="3197682"/>
            <a:ext cx="125190" cy="127859"/>
            <a:chOff x="4676550" y="2160575"/>
            <a:chExt cx="51400" cy="52500"/>
          </a:xfrm>
        </p:grpSpPr>
        <p:sp>
          <p:nvSpPr>
            <p:cNvPr id="2314" name="Google Shape;2314;p7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7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7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7" name="Google Shape;2317;p74"/>
          <p:cNvGrpSpPr/>
          <p:nvPr/>
        </p:nvGrpSpPr>
        <p:grpSpPr>
          <a:xfrm>
            <a:off x="7459741" y="3204714"/>
            <a:ext cx="145405" cy="113794"/>
            <a:chOff x="4768325" y="2163475"/>
            <a:chExt cx="59700" cy="46725"/>
          </a:xfrm>
        </p:grpSpPr>
        <p:sp>
          <p:nvSpPr>
            <p:cNvPr id="2318" name="Google Shape;2318;p7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7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0" name="Google Shape;2320;p74"/>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74"/>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74"/>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74"/>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74"/>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74"/>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26" name="Google Shape;2326;p74"/>
          <p:cNvGrpSpPr/>
          <p:nvPr/>
        </p:nvGrpSpPr>
        <p:grpSpPr>
          <a:xfrm>
            <a:off x="7476059" y="3459808"/>
            <a:ext cx="112768" cy="106853"/>
            <a:chOff x="4768575" y="2253950"/>
            <a:chExt cx="46300" cy="43875"/>
          </a:xfrm>
        </p:grpSpPr>
        <p:sp>
          <p:nvSpPr>
            <p:cNvPr id="2327" name="Google Shape;2327;p7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7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9" name="Google Shape;2329;p74"/>
          <p:cNvGrpSpPr/>
          <p:nvPr/>
        </p:nvGrpSpPr>
        <p:grpSpPr>
          <a:xfrm>
            <a:off x="7775682" y="3948834"/>
            <a:ext cx="118187" cy="146246"/>
            <a:chOff x="4960900" y="2433225"/>
            <a:chExt cx="48525" cy="60050"/>
          </a:xfrm>
        </p:grpSpPr>
        <p:sp>
          <p:nvSpPr>
            <p:cNvPr id="2330" name="Google Shape;2330;p7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7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2" name="Google Shape;2332;p74"/>
          <p:cNvGrpSpPr/>
          <p:nvPr/>
        </p:nvGrpSpPr>
        <p:grpSpPr>
          <a:xfrm>
            <a:off x="7464247" y="4212895"/>
            <a:ext cx="136394" cy="143810"/>
            <a:chOff x="4854075" y="2527625"/>
            <a:chExt cx="56000" cy="59050"/>
          </a:xfrm>
        </p:grpSpPr>
        <p:sp>
          <p:nvSpPr>
            <p:cNvPr id="2333" name="Google Shape;2333;p7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7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5" name="Google Shape;2335;p74"/>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74"/>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74"/>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38" name="Google Shape;2338;p74"/>
          <p:cNvGrpSpPr/>
          <p:nvPr/>
        </p:nvGrpSpPr>
        <p:grpSpPr>
          <a:xfrm>
            <a:off x="8088458" y="3676639"/>
            <a:ext cx="99312" cy="160797"/>
            <a:chOff x="5059700" y="2334775"/>
            <a:chExt cx="40775" cy="66025"/>
          </a:xfrm>
        </p:grpSpPr>
        <p:sp>
          <p:nvSpPr>
            <p:cNvPr id="2339" name="Google Shape;2339;p7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7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7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7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7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7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7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7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7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8" name="Google Shape;2348;p74"/>
          <p:cNvGrpSpPr/>
          <p:nvPr/>
        </p:nvGrpSpPr>
        <p:grpSpPr>
          <a:xfrm>
            <a:off x="8045622" y="3941771"/>
            <a:ext cx="184984" cy="160371"/>
            <a:chOff x="5037700" y="2430325"/>
            <a:chExt cx="75950" cy="65850"/>
          </a:xfrm>
        </p:grpSpPr>
        <p:sp>
          <p:nvSpPr>
            <p:cNvPr id="2349" name="Google Shape;2349;p7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7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1" name="Google Shape;2351;p74"/>
          <p:cNvGrpSpPr/>
          <p:nvPr/>
        </p:nvGrpSpPr>
        <p:grpSpPr>
          <a:xfrm>
            <a:off x="7465128" y="3708223"/>
            <a:ext cx="173014" cy="97629"/>
            <a:chOff x="4756975" y="2341800"/>
            <a:chExt cx="91975" cy="51925"/>
          </a:xfrm>
        </p:grpSpPr>
        <p:sp>
          <p:nvSpPr>
            <p:cNvPr id="2352" name="Google Shape;2352;p7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7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7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7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7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7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7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7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7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7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7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7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7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7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7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7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7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7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7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7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2" name="Google Shape;2372;p74"/>
          <p:cNvGrpSpPr/>
          <p:nvPr/>
        </p:nvGrpSpPr>
        <p:grpSpPr>
          <a:xfrm>
            <a:off x="7732065" y="4196920"/>
            <a:ext cx="212497" cy="175761"/>
            <a:chOff x="4943575" y="2516350"/>
            <a:chExt cx="98675" cy="81700"/>
          </a:xfrm>
        </p:grpSpPr>
        <p:sp>
          <p:nvSpPr>
            <p:cNvPr id="2373" name="Google Shape;2373;p7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7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7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7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7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7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7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7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7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7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7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7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7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7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7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7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7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7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7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7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7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7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7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7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7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7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7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7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7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7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7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7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7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7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7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7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7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7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7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7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7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7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7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7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7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7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7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7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7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7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7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7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7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7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7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7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7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7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7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7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7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7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7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7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7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7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7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7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7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7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7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7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7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7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7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7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7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7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51" name="Google Shape;2451;p74"/>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74"/>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74"/>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74"/>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7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59" name="Shape 2459"/>
        <p:cNvGrpSpPr/>
        <p:nvPr/>
      </p:nvGrpSpPr>
      <p:grpSpPr>
        <a:xfrm>
          <a:off x="0" y="0"/>
          <a:ext cx="0" cy="0"/>
          <a:chOff x="0" y="0"/>
          <a:chExt cx="0" cy="0"/>
        </a:xfrm>
      </p:grpSpPr>
      <p:grpSp>
        <p:nvGrpSpPr>
          <p:cNvPr id="2460" name="Google Shape;2460;p75"/>
          <p:cNvGrpSpPr/>
          <p:nvPr/>
        </p:nvGrpSpPr>
        <p:grpSpPr>
          <a:xfrm>
            <a:off x="745571" y="1168666"/>
            <a:ext cx="2492868" cy="1379876"/>
            <a:chOff x="2654821" y="2311071"/>
            <a:chExt cx="2279715" cy="1262120"/>
          </a:xfrm>
        </p:grpSpPr>
        <p:grpSp>
          <p:nvGrpSpPr>
            <p:cNvPr id="2461" name="Google Shape;2461;p75"/>
            <p:cNvGrpSpPr/>
            <p:nvPr/>
          </p:nvGrpSpPr>
          <p:grpSpPr>
            <a:xfrm>
              <a:off x="4034269" y="2840745"/>
              <a:ext cx="40212" cy="36437"/>
              <a:chOff x="4293400" y="2574725"/>
              <a:chExt cx="84425" cy="80100"/>
            </a:xfrm>
          </p:grpSpPr>
          <p:sp>
            <p:nvSpPr>
              <p:cNvPr id="2462" name="Google Shape;2462;p75"/>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463" name="Google Shape;2463;p75"/>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4" name="Google Shape;2464;p75"/>
            <p:cNvGrpSpPr/>
            <p:nvPr/>
          </p:nvGrpSpPr>
          <p:grpSpPr>
            <a:xfrm>
              <a:off x="3894606" y="2334874"/>
              <a:ext cx="913198" cy="518984"/>
              <a:chOff x="4000175" y="1462675"/>
              <a:chExt cx="1917275" cy="1140875"/>
            </a:xfrm>
          </p:grpSpPr>
          <p:sp>
            <p:nvSpPr>
              <p:cNvPr id="2465" name="Google Shape;2465;p75"/>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466" name="Google Shape;2466;p75"/>
              <p:cNvGrpSpPr/>
              <p:nvPr/>
            </p:nvGrpSpPr>
            <p:grpSpPr>
              <a:xfrm>
                <a:off x="4000175" y="1462675"/>
                <a:ext cx="1917275" cy="1140875"/>
                <a:chOff x="4000175" y="1462675"/>
                <a:chExt cx="1917275" cy="1140875"/>
              </a:xfrm>
            </p:grpSpPr>
            <p:sp>
              <p:nvSpPr>
                <p:cNvPr id="2467" name="Google Shape;2467;p75"/>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468" name="Google Shape;2468;p75"/>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75"/>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75"/>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75"/>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472" name="Google Shape;2472;p75"/>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73" name="Google Shape;2473;p75"/>
            <p:cNvGrpSpPr/>
            <p:nvPr/>
          </p:nvGrpSpPr>
          <p:grpSpPr>
            <a:xfrm>
              <a:off x="3875768" y="2846704"/>
              <a:ext cx="44796" cy="47366"/>
              <a:chOff x="3960625" y="2587825"/>
              <a:chExt cx="94050" cy="104125"/>
            </a:xfrm>
          </p:grpSpPr>
          <p:sp>
            <p:nvSpPr>
              <p:cNvPr id="2474" name="Google Shape;2474;p75"/>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475" name="Google Shape;2475;p75"/>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6" name="Google Shape;2476;p75"/>
            <p:cNvGrpSpPr/>
            <p:nvPr/>
          </p:nvGrpSpPr>
          <p:grpSpPr>
            <a:xfrm>
              <a:off x="3782759" y="2807162"/>
              <a:ext cx="82686" cy="85487"/>
              <a:chOff x="3765350" y="2500900"/>
              <a:chExt cx="173600" cy="187925"/>
            </a:xfrm>
          </p:grpSpPr>
          <p:sp>
            <p:nvSpPr>
              <p:cNvPr id="2477" name="Google Shape;2477;p75"/>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478" name="Google Shape;2478;p75"/>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75"/>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75"/>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75"/>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75"/>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3" name="Google Shape;2483;p75"/>
            <p:cNvGrpSpPr/>
            <p:nvPr/>
          </p:nvGrpSpPr>
          <p:grpSpPr>
            <a:xfrm>
              <a:off x="3775674" y="2798496"/>
              <a:ext cx="40545" cy="23564"/>
              <a:chOff x="3750475" y="2481850"/>
              <a:chExt cx="85125" cy="51800"/>
            </a:xfrm>
          </p:grpSpPr>
          <p:sp>
            <p:nvSpPr>
              <p:cNvPr id="2484" name="Google Shape;2484;p75"/>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75"/>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486" name="Google Shape;2486;p75"/>
            <p:cNvGrpSpPr/>
            <p:nvPr/>
          </p:nvGrpSpPr>
          <p:grpSpPr>
            <a:xfrm>
              <a:off x="3716946" y="2776024"/>
              <a:ext cx="81971" cy="76912"/>
              <a:chOff x="3627175" y="2432450"/>
              <a:chExt cx="172100" cy="169075"/>
            </a:xfrm>
          </p:grpSpPr>
          <p:sp>
            <p:nvSpPr>
              <p:cNvPr id="2487" name="Google Shape;2487;p75"/>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75"/>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489" name="Google Shape;2489;p75"/>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490" name="Google Shape;2490;p75"/>
            <p:cNvGrpSpPr/>
            <p:nvPr/>
          </p:nvGrpSpPr>
          <p:grpSpPr>
            <a:xfrm>
              <a:off x="3685682" y="2845624"/>
              <a:ext cx="29311" cy="45055"/>
              <a:chOff x="3561536" y="2585450"/>
              <a:chExt cx="61539" cy="99045"/>
            </a:xfrm>
          </p:grpSpPr>
          <p:sp>
            <p:nvSpPr>
              <p:cNvPr id="2491" name="Google Shape;2491;p75"/>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75"/>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493" name="Google Shape;2493;p75"/>
            <p:cNvGrpSpPr/>
            <p:nvPr/>
          </p:nvGrpSpPr>
          <p:grpSpPr>
            <a:xfrm>
              <a:off x="3849905" y="2572252"/>
              <a:ext cx="74339" cy="119559"/>
              <a:chOff x="3906325" y="1984500"/>
              <a:chExt cx="156075" cy="262825"/>
            </a:xfrm>
          </p:grpSpPr>
          <p:sp>
            <p:nvSpPr>
              <p:cNvPr id="2494" name="Google Shape;2494;p75"/>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495" name="Google Shape;2495;p75"/>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6" name="Google Shape;2496;p75"/>
            <p:cNvGrpSpPr/>
            <p:nvPr/>
          </p:nvGrpSpPr>
          <p:grpSpPr>
            <a:xfrm>
              <a:off x="2654821" y="2414345"/>
              <a:ext cx="667570" cy="558731"/>
              <a:chOff x="1397225" y="1637375"/>
              <a:chExt cx="1401575" cy="1228250"/>
            </a:xfrm>
          </p:grpSpPr>
          <p:sp>
            <p:nvSpPr>
              <p:cNvPr id="2497" name="Google Shape;2497;p75"/>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498" name="Google Shape;2498;p75"/>
              <p:cNvGrpSpPr/>
              <p:nvPr/>
            </p:nvGrpSpPr>
            <p:grpSpPr>
              <a:xfrm>
                <a:off x="1397225" y="1637375"/>
                <a:ext cx="1398775" cy="1228250"/>
                <a:chOff x="1397225" y="1637375"/>
                <a:chExt cx="1398775" cy="1228250"/>
              </a:xfrm>
            </p:grpSpPr>
            <p:sp>
              <p:nvSpPr>
                <p:cNvPr id="2499" name="Google Shape;2499;p75"/>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75"/>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01" name="Google Shape;2501;p75"/>
            <p:cNvGrpSpPr/>
            <p:nvPr/>
          </p:nvGrpSpPr>
          <p:grpSpPr>
            <a:xfrm>
              <a:off x="3230417" y="3103734"/>
              <a:ext cx="282982" cy="280332"/>
              <a:chOff x="2605700" y="3152850"/>
              <a:chExt cx="594125" cy="616250"/>
            </a:xfrm>
          </p:grpSpPr>
          <p:sp>
            <p:nvSpPr>
              <p:cNvPr id="2502" name="Google Shape;2502;p75"/>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503" name="Google Shape;2503;p75"/>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2504" name="Google Shape;2504;p75"/>
            <p:cNvGrpSpPr/>
            <p:nvPr/>
          </p:nvGrpSpPr>
          <p:grpSpPr>
            <a:xfrm>
              <a:off x="3265985" y="3226989"/>
              <a:ext cx="87151" cy="346202"/>
              <a:chOff x="2680375" y="3423800"/>
              <a:chExt cx="182975" cy="761050"/>
            </a:xfrm>
          </p:grpSpPr>
          <p:sp>
            <p:nvSpPr>
              <p:cNvPr id="2505" name="Google Shape;2505;p75"/>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506" name="Google Shape;2506;p75"/>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7" name="Google Shape;2507;p75"/>
            <p:cNvGrpSpPr/>
            <p:nvPr/>
          </p:nvGrpSpPr>
          <p:grpSpPr>
            <a:xfrm>
              <a:off x="3855466" y="3289811"/>
              <a:ext cx="112514" cy="94210"/>
              <a:chOff x="3918000" y="3561900"/>
              <a:chExt cx="236225" cy="207100"/>
            </a:xfrm>
          </p:grpSpPr>
          <p:sp>
            <p:nvSpPr>
              <p:cNvPr id="2508" name="Google Shape;2508;p75"/>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509" name="Google Shape;2509;p75"/>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10" name="Google Shape;2510;p75"/>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75"/>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75"/>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2513" name="Google Shape;2513;p75"/>
            <p:cNvGrpSpPr/>
            <p:nvPr/>
          </p:nvGrpSpPr>
          <p:grpSpPr>
            <a:xfrm>
              <a:off x="2905224" y="2311071"/>
              <a:ext cx="596721" cy="528992"/>
              <a:chOff x="1922950" y="1410350"/>
              <a:chExt cx="1252825" cy="1162875"/>
            </a:xfrm>
          </p:grpSpPr>
          <p:sp>
            <p:nvSpPr>
              <p:cNvPr id="2514" name="Google Shape;2514;p75"/>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75"/>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75"/>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75"/>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75"/>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75"/>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75"/>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75"/>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75"/>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75"/>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75"/>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75"/>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75"/>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75"/>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75"/>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75"/>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2530" name="Google Shape;2530;p75"/>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75"/>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75"/>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75"/>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75"/>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75"/>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75"/>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75"/>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75"/>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75"/>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75"/>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75"/>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75"/>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75"/>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75"/>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75"/>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75"/>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75"/>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75"/>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75"/>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550" name="Google Shape;2550;p75"/>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551" name="Google Shape;2551;p75"/>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52" name="Google Shape;2552;p75"/>
            <p:cNvGrpSpPr/>
            <p:nvPr/>
          </p:nvGrpSpPr>
          <p:grpSpPr>
            <a:xfrm>
              <a:off x="3280929" y="3294542"/>
              <a:ext cx="109894" cy="272224"/>
              <a:chOff x="2711750" y="3572300"/>
              <a:chExt cx="230725" cy="598425"/>
            </a:xfrm>
          </p:grpSpPr>
          <p:sp>
            <p:nvSpPr>
              <p:cNvPr id="2553" name="Google Shape;2553;p75"/>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75"/>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55" name="Google Shape;2555;p75"/>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56" name="Google Shape;2556;p75"/>
            <p:cNvGrpSpPr/>
            <p:nvPr/>
          </p:nvGrpSpPr>
          <p:grpSpPr>
            <a:xfrm>
              <a:off x="3790439" y="2408636"/>
              <a:ext cx="73017" cy="75684"/>
              <a:chOff x="3781475" y="1624825"/>
              <a:chExt cx="153300" cy="166375"/>
            </a:xfrm>
          </p:grpSpPr>
          <p:sp>
            <p:nvSpPr>
              <p:cNvPr id="2557" name="Google Shape;2557;p75"/>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75"/>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75"/>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75"/>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61" name="Google Shape;2561;p75"/>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75"/>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75"/>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75"/>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75"/>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75"/>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75"/>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68" name="Google Shape;2568;p75"/>
            <p:cNvGrpSpPr/>
            <p:nvPr/>
          </p:nvGrpSpPr>
          <p:grpSpPr>
            <a:xfrm>
              <a:off x="4403342" y="3107749"/>
              <a:ext cx="316680" cy="101374"/>
              <a:chOff x="5068275" y="3161675"/>
              <a:chExt cx="664875" cy="222850"/>
            </a:xfrm>
          </p:grpSpPr>
          <p:sp>
            <p:nvSpPr>
              <p:cNvPr id="2569" name="Google Shape;2569;p75"/>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75"/>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75"/>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75"/>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73" name="Google Shape;2573;p75"/>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75"/>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75"/>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75"/>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75"/>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75"/>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75"/>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75"/>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75"/>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75"/>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75"/>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75"/>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75"/>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75"/>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75"/>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75"/>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75"/>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75"/>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75"/>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75"/>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75"/>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75"/>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75"/>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75"/>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75"/>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75"/>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75"/>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75"/>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75"/>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02" name="Google Shape;2602;p75"/>
            <p:cNvGrpSpPr/>
            <p:nvPr/>
          </p:nvGrpSpPr>
          <p:grpSpPr>
            <a:xfrm>
              <a:off x="3697513" y="2707266"/>
              <a:ext cx="59549" cy="79733"/>
              <a:chOff x="3586375" y="2281300"/>
              <a:chExt cx="125025" cy="175275"/>
            </a:xfrm>
          </p:grpSpPr>
          <p:sp>
            <p:nvSpPr>
              <p:cNvPr id="2603" name="Google Shape;2603;p75"/>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75"/>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05" name="Google Shape;2605;p75"/>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06" name="Google Shape;2606;p75"/>
            <p:cNvGrpSpPr/>
            <p:nvPr/>
          </p:nvGrpSpPr>
          <p:grpSpPr>
            <a:xfrm>
              <a:off x="4513224" y="3221724"/>
              <a:ext cx="274563" cy="280321"/>
              <a:chOff x="5298975" y="3412225"/>
              <a:chExt cx="576450" cy="616225"/>
            </a:xfrm>
          </p:grpSpPr>
          <p:sp>
            <p:nvSpPr>
              <p:cNvPr id="2607" name="Google Shape;2607;p75"/>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608" name="Google Shape;2608;p75"/>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9" name="Google Shape;2609;p75"/>
            <p:cNvGrpSpPr/>
            <p:nvPr/>
          </p:nvGrpSpPr>
          <p:grpSpPr>
            <a:xfrm>
              <a:off x="4824403" y="3421846"/>
              <a:ext cx="110132" cy="130647"/>
              <a:chOff x="5952300" y="3852150"/>
              <a:chExt cx="231225" cy="287200"/>
            </a:xfrm>
          </p:grpSpPr>
          <p:sp>
            <p:nvSpPr>
              <p:cNvPr id="2610" name="Google Shape;2610;p75"/>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75"/>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12" name="Google Shape;2612;p75"/>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75"/>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75"/>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75"/>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75"/>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75"/>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75"/>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75"/>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20" name="Google Shape;2620;p75"/>
            <p:cNvGrpSpPr/>
            <p:nvPr/>
          </p:nvGrpSpPr>
          <p:grpSpPr>
            <a:xfrm>
              <a:off x="4295710" y="3079670"/>
              <a:ext cx="14968" cy="27135"/>
              <a:chOff x="4842300" y="3099950"/>
              <a:chExt cx="31425" cy="59650"/>
            </a:xfrm>
          </p:grpSpPr>
          <p:sp>
            <p:nvSpPr>
              <p:cNvPr id="2621" name="Google Shape;2621;p75"/>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75"/>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75"/>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75"/>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25" name="Google Shape;2625;p75"/>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75"/>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75"/>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75"/>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75"/>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75"/>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75"/>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75"/>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3" name="Google Shape;2633;p75"/>
            <p:cNvGrpSpPr/>
            <p:nvPr/>
          </p:nvGrpSpPr>
          <p:grpSpPr>
            <a:xfrm>
              <a:off x="3831056" y="2816010"/>
              <a:ext cx="37378" cy="27612"/>
              <a:chOff x="3866750" y="2520350"/>
              <a:chExt cx="78475" cy="60700"/>
            </a:xfrm>
          </p:grpSpPr>
          <p:sp>
            <p:nvSpPr>
              <p:cNvPr id="2634" name="Google Shape;2634;p75"/>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75"/>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75"/>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75"/>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8" name="Google Shape;2638;p75"/>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75"/>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75"/>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75"/>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75"/>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75"/>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75"/>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75"/>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75"/>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75"/>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75"/>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75"/>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75"/>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75"/>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75"/>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75"/>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75"/>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655" name="Google Shape;2655;p75"/>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75"/>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75"/>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75"/>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75"/>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75"/>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75"/>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75"/>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75"/>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75"/>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75"/>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75"/>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667" name="Google Shape;2667;p75"/>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75"/>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75"/>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75"/>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75"/>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75"/>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75"/>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75"/>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75"/>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75"/>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75"/>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75"/>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75"/>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80" name="Google Shape;2680;p75"/>
            <p:cNvGrpSpPr/>
            <p:nvPr/>
          </p:nvGrpSpPr>
          <p:grpSpPr>
            <a:xfrm>
              <a:off x="3632736" y="3051591"/>
              <a:ext cx="63288" cy="45217"/>
              <a:chOff x="3450375" y="3038225"/>
              <a:chExt cx="132875" cy="99400"/>
            </a:xfrm>
          </p:grpSpPr>
          <p:sp>
            <p:nvSpPr>
              <p:cNvPr id="2681" name="Google Shape;2681;p75"/>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75"/>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83" name="Google Shape;2683;p75"/>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75"/>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75"/>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75"/>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75"/>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75"/>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75"/>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75"/>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75"/>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692" name="Google Shape;2692;p75"/>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75"/>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75"/>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75"/>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75"/>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75"/>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75"/>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75"/>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75"/>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75"/>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702" name="Google Shape;2702;p75"/>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75"/>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75"/>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75"/>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75"/>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75"/>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708" name="Google Shape;2708;p75"/>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75"/>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75"/>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7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7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75"/>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75"/>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75"/>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75"/>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75"/>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8" name="Google Shape;2718;p75"/>
          <p:cNvGrpSpPr/>
          <p:nvPr/>
        </p:nvGrpSpPr>
        <p:grpSpPr>
          <a:xfrm>
            <a:off x="3554131" y="1233340"/>
            <a:ext cx="2078182" cy="1366558"/>
            <a:chOff x="235800" y="830650"/>
            <a:chExt cx="6978450" cy="4588844"/>
          </a:xfrm>
        </p:grpSpPr>
        <p:sp>
          <p:nvSpPr>
            <p:cNvPr id="2719" name="Google Shape;2719;p7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7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7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7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7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7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5" name="Google Shape;2725;p75"/>
          <p:cNvGrpSpPr/>
          <p:nvPr/>
        </p:nvGrpSpPr>
        <p:grpSpPr>
          <a:xfrm>
            <a:off x="742628" y="3064442"/>
            <a:ext cx="2622876" cy="1333540"/>
            <a:chOff x="238125" y="1038125"/>
            <a:chExt cx="7146800" cy="3633625"/>
          </a:xfrm>
        </p:grpSpPr>
        <p:sp>
          <p:nvSpPr>
            <p:cNvPr id="2726" name="Google Shape;2726;p7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7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7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7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7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7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7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7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7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7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7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7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7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7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7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7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7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7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7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7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7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7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7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7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7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7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7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7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7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7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7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7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7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7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7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7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7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7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7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7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7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7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7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7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7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7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7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7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7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7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7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7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7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7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7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7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7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7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7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7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7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7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7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7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7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7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7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7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7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7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7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7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7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7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7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7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7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7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7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7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7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7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7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7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7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7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7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7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7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7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7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7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7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7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7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7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7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7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7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7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7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7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7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7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7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7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7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7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7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7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7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7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7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7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7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7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7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7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7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7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7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7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7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7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7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7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7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7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7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7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7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7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7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7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7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7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7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7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7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7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7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7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7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7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7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7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7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7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7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7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7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7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7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7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7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7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7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7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7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7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7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7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7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7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7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7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7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7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7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7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7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7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7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7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7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7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7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7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7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7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7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8" name="Google Shape;4298;p75"/>
          <p:cNvGrpSpPr/>
          <p:nvPr/>
        </p:nvGrpSpPr>
        <p:grpSpPr>
          <a:xfrm>
            <a:off x="5857556" y="1206552"/>
            <a:ext cx="2590840" cy="1380235"/>
            <a:chOff x="233350" y="949250"/>
            <a:chExt cx="7137300" cy="3802300"/>
          </a:xfrm>
        </p:grpSpPr>
        <p:sp>
          <p:nvSpPr>
            <p:cNvPr id="4299" name="Google Shape;4299;p7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0" name="Google Shape;4350;p75"/>
          <p:cNvGrpSpPr/>
          <p:nvPr/>
        </p:nvGrpSpPr>
        <p:grpSpPr>
          <a:xfrm>
            <a:off x="7671985" y="3251325"/>
            <a:ext cx="104231" cy="320340"/>
            <a:chOff x="7564426" y="3224343"/>
            <a:chExt cx="119985" cy="368801"/>
          </a:xfrm>
        </p:grpSpPr>
        <p:sp>
          <p:nvSpPr>
            <p:cNvPr id="4351" name="Google Shape;4351;p7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3" name="Google Shape;4353;p75"/>
          <p:cNvGrpSpPr/>
          <p:nvPr/>
        </p:nvGrpSpPr>
        <p:grpSpPr>
          <a:xfrm>
            <a:off x="7371473" y="3245427"/>
            <a:ext cx="189489" cy="332132"/>
            <a:chOff x="8370831" y="3202002"/>
            <a:chExt cx="218129" cy="382376"/>
          </a:xfrm>
        </p:grpSpPr>
        <p:sp>
          <p:nvSpPr>
            <p:cNvPr id="4354" name="Google Shape;4354;p7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6" name="Google Shape;4356;p75"/>
          <p:cNvGrpSpPr/>
          <p:nvPr/>
        </p:nvGrpSpPr>
        <p:grpSpPr>
          <a:xfrm>
            <a:off x="8094863" y="3656559"/>
            <a:ext cx="309429" cy="267000"/>
            <a:chOff x="6742064" y="3750480"/>
            <a:chExt cx="399315" cy="344560"/>
          </a:xfrm>
        </p:grpSpPr>
        <p:sp>
          <p:nvSpPr>
            <p:cNvPr id="4357" name="Google Shape;4357;p7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9" name="Google Shape;4359;p75"/>
          <p:cNvGrpSpPr/>
          <p:nvPr/>
        </p:nvGrpSpPr>
        <p:grpSpPr>
          <a:xfrm>
            <a:off x="7633882" y="4007606"/>
            <a:ext cx="180437" cy="281608"/>
            <a:chOff x="7248525" y="3739696"/>
            <a:chExt cx="230531" cy="359790"/>
          </a:xfrm>
        </p:grpSpPr>
        <p:sp>
          <p:nvSpPr>
            <p:cNvPr id="4360" name="Google Shape;4360;p7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2" name="Google Shape;4362;p75"/>
          <p:cNvGrpSpPr/>
          <p:nvPr/>
        </p:nvGrpSpPr>
        <p:grpSpPr>
          <a:xfrm>
            <a:off x="7879801" y="3650830"/>
            <a:ext cx="162896" cy="278710"/>
            <a:chOff x="7601242" y="3729267"/>
            <a:chExt cx="222566" cy="380803"/>
          </a:xfrm>
        </p:grpSpPr>
        <p:sp>
          <p:nvSpPr>
            <p:cNvPr id="4363" name="Google Shape;4363;p7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65" name="Google Shape;4365;p75"/>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66" name="Google Shape;4366;p75"/>
          <p:cNvGrpSpPr/>
          <p:nvPr/>
        </p:nvGrpSpPr>
        <p:grpSpPr>
          <a:xfrm>
            <a:off x="7369446" y="3651971"/>
            <a:ext cx="193543" cy="275990"/>
            <a:chOff x="8304647" y="3738687"/>
            <a:chExt cx="225076" cy="320956"/>
          </a:xfrm>
        </p:grpSpPr>
        <p:sp>
          <p:nvSpPr>
            <p:cNvPr id="4367" name="Google Shape;4367;p75"/>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0" name="Google Shape;4370;p75"/>
          <p:cNvGrpSpPr/>
          <p:nvPr/>
        </p:nvGrpSpPr>
        <p:grpSpPr>
          <a:xfrm>
            <a:off x="7641939" y="3651971"/>
            <a:ext cx="178492" cy="275990"/>
            <a:chOff x="8615101" y="3738687"/>
            <a:chExt cx="207573" cy="320956"/>
          </a:xfrm>
        </p:grpSpPr>
        <p:sp>
          <p:nvSpPr>
            <p:cNvPr id="4371" name="Google Shape;4371;p75"/>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74" name="Google Shape;4374;p75"/>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75" name="Google Shape;4375;p75"/>
          <p:cNvGrpSpPr/>
          <p:nvPr/>
        </p:nvGrpSpPr>
        <p:grpSpPr>
          <a:xfrm>
            <a:off x="6036644" y="3773459"/>
            <a:ext cx="557670" cy="511283"/>
            <a:chOff x="6015419" y="3716859"/>
            <a:chExt cx="557671" cy="511283"/>
          </a:xfrm>
        </p:grpSpPr>
        <p:sp>
          <p:nvSpPr>
            <p:cNvPr id="4376" name="Google Shape;4376;p75"/>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77" name="Google Shape;4377;p75"/>
            <p:cNvGrpSpPr/>
            <p:nvPr/>
          </p:nvGrpSpPr>
          <p:grpSpPr>
            <a:xfrm>
              <a:off x="6036094" y="3716980"/>
              <a:ext cx="529860" cy="510468"/>
              <a:chOff x="6036094" y="3716980"/>
              <a:chExt cx="529860" cy="510468"/>
            </a:xfrm>
          </p:grpSpPr>
          <p:sp>
            <p:nvSpPr>
              <p:cNvPr id="4378" name="Google Shape;4378;p75"/>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5"/>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5"/>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5"/>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5"/>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5"/>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5"/>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5"/>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5"/>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5"/>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88" name="Google Shape;4388;p75"/>
          <p:cNvGrpSpPr/>
          <p:nvPr/>
        </p:nvGrpSpPr>
        <p:grpSpPr>
          <a:xfrm>
            <a:off x="6665529" y="3130228"/>
            <a:ext cx="576302" cy="511871"/>
            <a:chOff x="6644304" y="3073628"/>
            <a:chExt cx="576302" cy="511871"/>
          </a:xfrm>
        </p:grpSpPr>
        <p:sp>
          <p:nvSpPr>
            <p:cNvPr id="4389" name="Google Shape;4389;p7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0" name="Google Shape;4390;p75"/>
            <p:cNvGrpSpPr/>
            <p:nvPr/>
          </p:nvGrpSpPr>
          <p:grpSpPr>
            <a:xfrm>
              <a:off x="6712169" y="3085440"/>
              <a:ext cx="481622" cy="494913"/>
              <a:chOff x="6712169" y="3085440"/>
              <a:chExt cx="481622" cy="494913"/>
            </a:xfrm>
          </p:grpSpPr>
          <p:sp>
            <p:nvSpPr>
              <p:cNvPr id="4391" name="Google Shape;4391;p75"/>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5"/>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5"/>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5"/>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5"/>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96" name="Google Shape;4396;p75"/>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5"/>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5"/>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99" name="Google Shape;4399;p75"/>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00" name="Google Shape;4400;p75"/>
          <p:cNvGrpSpPr/>
          <p:nvPr/>
        </p:nvGrpSpPr>
        <p:grpSpPr>
          <a:xfrm>
            <a:off x="6673379" y="3773223"/>
            <a:ext cx="560631" cy="511352"/>
            <a:chOff x="6652154" y="3716623"/>
            <a:chExt cx="560631" cy="511352"/>
          </a:xfrm>
        </p:grpSpPr>
        <p:sp>
          <p:nvSpPr>
            <p:cNvPr id="4401" name="Google Shape;4401;p75"/>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02" name="Google Shape;4402;p75"/>
            <p:cNvGrpSpPr/>
            <p:nvPr/>
          </p:nvGrpSpPr>
          <p:grpSpPr>
            <a:xfrm>
              <a:off x="6669657" y="3716715"/>
              <a:ext cx="466779" cy="464290"/>
              <a:chOff x="6669657" y="3716715"/>
              <a:chExt cx="466779" cy="464290"/>
            </a:xfrm>
          </p:grpSpPr>
          <p:sp>
            <p:nvSpPr>
              <p:cNvPr id="4403" name="Google Shape;4403;p75"/>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5"/>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5"/>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5"/>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5"/>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5"/>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5"/>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5"/>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5"/>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5"/>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5"/>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5"/>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5"/>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16" name="Google Shape;4416;p75"/>
          <p:cNvGrpSpPr/>
          <p:nvPr/>
        </p:nvGrpSpPr>
        <p:grpSpPr>
          <a:xfrm>
            <a:off x="7867470" y="4054631"/>
            <a:ext cx="187557" cy="187557"/>
            <a:chOff x="8565775" y="671075"/>
            <a:chExt cx="441000" cy="441000"/>
          </a:xfrm>
        </p:grpSpPr>
        <p:sp>
          <p:nvSpPr>
            <p:cNvPr id="4417" name="Google Shape;4417;p7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5"/>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19" name="Google Shape;4419;p75"/>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5"/>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21" name="Google Shape;4421;p75"/>
          <p:cNvGrpSpPr/>
          <p:nvPr/>
        </p:nvGrpSpPr>
        <p:grpSpPr>
          <a:xfrm>
            <a:off x="6021325" y="3132850"/>
            <a:ext cx="587871" cy="512373"/>
            <a:chOff x="6000100" y="3076250"/>
            <a:chExt cx="587871" cy="512373"/>
          </a:xfrm>
        </p:grpSpPr>
        <p:sp>
          <p:nvSpPr>
            <p:cNvPr id="4422" name="Google Shape;4422;p75"/>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23" name="Google Shape;4423;p75"/>
            <p:cNvGrpSpPr/>
            <p:nvPr/>
          </p:nvGrpSpPr>
          <p:grpSpPr>
            <a:xfrm>
              <a:off x="6031360" y="3076713"/>
              <a:ext cx="539107" cy="480965"/>
              <a:chOff x="6031360" y="3076713"/>
              <a:chExt cx="539107" cy="480965"/>
            </a:xfrm>
          </p:grpSpPr>
          <p:sp>
            <p:nvSpPr>
              <p:cNvPr id="4424" name="Google Shape;4424;p75"/>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5"/>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5"/>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5"/>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5"/>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5"/>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5"/>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31" name="Google Shape;4431;p75"/>
          <p:cNvGrpSpPr/>
          <p:nvPr/>
        </p:nvGrpSpPr>
        <p:grpSpPr>
          <a:xfrm>
            <a:off x="3597785" y="3065882"/>
            <a:ext cx="2241344" cy="1330656"/>
            <a:chOff x="3597785" y="3065882"/>
            <a:chExt cx="2241344" cy="1330656"/>
          </a:xfrm>
        </p:grpSpPr>
        <p:grpSp>
          <p:nvGrpSpPr>
            <p:cNvPr id="4432" name="Google Shape;4432;p75"/>
            <p:cNvGrpSpPr/>
            <p:nvPr/>
          </p:nvGrpSpPr>
          <p:grpSpPr>
            <a:xfrm>
              <a:off x="5296908" y="3937355"/>
              <a:ext cx="143198" cy="32380"/>
              <a:chOff x="5296908" y="3937355"/>
              <a:chExt cx="143198" cy="32380"/>
            </a:xfrm>
          </p:grpSpPr>
          <p:sp>
            <p:nvSpPr>
              <p:cNvPr id="4433" name="Google Shape;4433;p75"/>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34" name="Google Shape;4434;p75"/>
              <p:cNvGrpSpPr/>
              <p:nvPr/>
            </p:nvGrpSpPr>
            <p:grpSpPr>
              <a:xfrm>
                <a:off x="5402331" y="3937355"/>
                <a:ext cx="37776" cy="32380"/>
                <a:chOff x="5402331" y="3937355"/>
                <a:chExt cx="37776" cy="32380"/>
              </a:xfrm>
            </p:grpSpPr>
            <p:sp>
              <p:nvSpPr>
                <p:cNvPr id="4435" name="Google Shape;4435;p75"/>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5"/>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7" name="Google Shape;4437;p75"/>
              <p:cNvGrpSpPr/>
              <p:nvPr/>
            </p:nvGrpSpPr>
            <p:grpSpPr>
              <a:xfrm>
                <a:off x="5296908" y="3937355"/>
                <a:ext cx="37783" cy="32380"/>
                <a:chOff x="5296908" y="3937355"/>
                <a:chExt cx="37783" cy="32380"/>
              </a:xfrm>
            </p:grpSpPr>
            <p:sp>
              <p:nvSpPr>
                <p:cNvPr id="4438" name="Google Shape;4438;p75"/>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5"/>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40" name="Google Shape;4440;p75"/>
            <p:cNvGrpSpPr/>
            <p:nvPr/>
          </p:nvGrpSpPr>
          <p:grpSpPr>
            <a:xfrm>
              <a:off x="4724163" y="3119631"/>
              <a:ext cx="120838" cy="84218"/>
              <a:chOff x="4724163" y="3119631"/>
              <a:chExt cx="120838" cy="84218"/>
            </a:xfrm>
          </p:grpSpPr>
          <p:grpSp>
            <p:nvGrpSpPr>
              <p:cNvPr id="4441" name="Google Shape;4441;p75"/>
              <p:cNvGrpSpPr/>
              <p:nvPr/>
            </p:nvGrpSpPr>
            <p:grpSpPr>
              <a:xfrm>
                <a:off x="4746712" y="3132773"/>
                <a:ext cx="86869" cy="56424"/>
                <a:chOff x="4746712" y="3132773"/>
                <a:chExt cx="86869" cy="56424"/>
              </a:xfrm>
            </p:grpSpPr>
            <p:sp>
              <p:nvSpPr>
                <p:cNvPr id="4442" name="Google Shape;4442;p75"/>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5"/>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4" name="Google Shape;4444;p75"/>
              <p:cNvGrpSpPr/>
              <p:nvPr/>
            </p:nvGrpSpPr>
            <p:grpSpPr>
              <a:xfrm>
                <a:off x="4773634" y="3143336"/>
                <a:ext cx="37776" cy="32451"/>
                <a:chOff x="4773634" y="3143336"/>
                <a:chExt cx="37776" cy="32451"/>
              </a:xfrm>
            </p:grpSpPr>
            <p:sp>
              <p:nvSpPr>
                <p:cNvPr id="4445" name="Google Shape;4445;p75"/>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5"/>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7" name="Google Shape;4447;p75"/>
              <p:cNvGrpSpPr/>
              <p:nvPr/>
            </p:nvGrpSpPr>
            <p:grpSpPr>
              <a:xfrm>
                <a:off x="4724163" y="3131248"/>
                <a:ext cx="37776" cy="32459"/>
                <a:chOff x="4724163" y="3131248"/>
                <a:chExt cx="37776" cy="32459"/>
              </a:xfrm>
            </p:grpSpPr>
            <p:sp>
              <p:nvSpPr>
                <p:cNvPr id="4448" name="Google Shape;4448;p75"/>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5"/>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0" name="Google Shape;4450;p75"/>
              <p:cNvGrpSpPr/>
              <p:nvPr/>
            </p:nvGrpSpPr>
            <p:grpSpPr>
              <a:xfrm>
                <a:off x="4755081" y="3176054"/>
                <a:ext cx="32357" cy="27795"/>
                <a:chOff x="4755081" y="3176054"/>
                <a:chExt cx="32357" cy="27795"/>
              </a:xfrm>
            </p:grpSpPr>
            <p:sp>
              <p:nvSpPr>
                <p:cNvPr id="4451" name="Google Shape;4451;p75"/>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5"/>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3" name="Google Shape;4453;p75"/>
              <p:cNvGrpSpPr/>
              <p:nvPr/>
            </p:nvGrpSpPr>
            <p:grpSpPr>
              <a:xfrm>
                <a:off x="4812550" y="3119631"/>
                <a:ext cx="32451" cy="27803"/>
                <a:chOff x="4812550" y="3119631"/>
                <a:chExt cx="32451" cy="27803"/>
              </a:xfrm>
            </p:grpSpPr>
            <p:sp>
              <p:nvSpPr>
                <p:cNvPr id="4454" name="Google Shape;4454;p75"/>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5"/>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56" name="Google Shape;4456;p75"/>
            <p:cNvGrpSpPr/>
            <p:nvPr/>
          </p:nvGrpSpPr>
          <p:grpSpPr>
            <a:xfrm>
              <a:off x="5382826" y="4027197"/>
              <a:ext cx="268967" cy="250422"/>
              <a:chOff x="5382826" y="4027197"/>
              <a:chExt cx="268967" cy="250422"/>
            </a:xfrm>
          </p:grpSpPr>
          <p:grpSp>
            <p:nvGrpSpPr>
              <p:cNvPr id="4457" name="Google Shape;4457;p75"/>
              <p:cNvGrpSpPr/>
              <p:nvPr/>
            </p:nvGrpSpPr>
            <p:grpSpPr>
              <a:xfrm>
                <a:off x="5405280" y="4042510"/>
                <a:ext cx="237570" cy="218647"/>
                <a:chOff x="5405280" y="4042510"/>
                <a:chExt cx="237570" cy="218647"/>
              </a:xfrm>
            </p:grpSpPr>
            <p:sp>
              <p:nvSpPr>
                <p:cNvPr id="4458" name="Google Shape;4458;p75"/>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5"/>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5"/>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5"/>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5"/>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5"/>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4" name="Google Shape;4464;p75"/>
              <p:cNvGrpSpPr/>
              <p:nvPr/>
            </p:nvGrpSpPr>
            <p:grpSpPr>
              <a:xfrm>
                <a:off x="5382826" y="4125549"/>
                <a:ext cx="37776" cy="32380"/>
                <a:chOff x="5382826" y="4125549"/>
                <a:chExt cx="37776" cy="32380"/>
              </a:xfrm>
            </p:grpSpPr>
            <p:sp>
              <p:nvSpPr>
                <p:cNvPr id="4465" name="Google Shape;4465;p75"/>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5"/>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7" name="Google Shape;4467;p75"/>
              <p:cNvGrpSpPr/>
              <p:nvPr/>
            </p:nvGrpSpPr>
            <p:grpSpPr>
              <a:xfrm>
                <a:off x="5475680" y="4195587"/>
                <a:ext cx="37783" cy="32364"/>
                <a:chOff x="5475680" y="4195587"/>
                <a:chExt cx="37783" cy="32364"/>
              </a:xfrm>
            </p:grpSpPr>
            <p:sp>
              <p:nvSpPr>
                <p:cNvPr id="4468" name="Google Shape;4468;p75"/>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5"/>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0" name="Google Shape;4470;p75"/>
              <p:cNvGrpSpPr/>
              <p:nvPr/>
            </p:nvGrpSpPr>
            <p:grpSpPr>
              <a:xfrm>
                <a:off x="5532575" y="4027197"/>
                <a:ext cx="33308" cy="32262"/>
                <a:chOff x="5532575" y="4027197"/>
                <a:chExt cx="33308" cy="32262"/>
              </a:xfrm>
            </p:grpSpPr>
            <p:sp>
              <p:nvSpPr>
                <p:cNvPr id="4471" name="Google Shape;4471;p75"/>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5"/>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3" name="Google Shape;4473;p75"/>
              <p:cNvGrpSpPr/>
              <p:nvPr/>
            </p:nvGrpSpPr>
            <p:grpSpPr>
              <a:xfrm>
                <a:off x="5590706" y="4245348"/>
                <a:ext cx="33497" cy="32270"/>
                <a:chOff x="5590706" y="4245348"/>
                <a:chExt cx="33497" cy="32270"/>
              </a:xfrm>
            </p:grpSpPr>
            <p:sp>
              <p:nvSpPr>
                <p:cNvPr id="4474" name="Google Shape;4474;p75"/>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5"/>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6" name="Google Shape;4476;p75"/>
              <p:cNvGrpSpPr/>
              <p:nvPr/>
            </p:nvGrpSpPr>
            <p:grpSpPr>
              <a:xfrm>
                <a:off x="5618681" y="4109677"/>
                <a:ext cx="33112" cy="32357"/>
                <a:chOff x="5618681" y="4109677"/>
                <a:chExt cx="33112" cy="32357"/>
              </a:xfrm>
            </p:grpSpPr>
            <p:sp>
              <p:nvSpPr>
                <p:cNvPr id="4477" name="Google Shape;4477;p75"/>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5"/>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9" name="Google Shape;4479;p75"/>
              <p:cNvGrpSpPr/>
              <p:nvPr/>
            </p:nvGrpSpPr>
            <p:grpSpPr>
              <a:xfrm>
                <a:off x="5479298" y="4128262"/>
                <a:ext cx="31405" cy="26906"/>
                <a:chOff x="5479298" y="4128262"/>
                <a:chExt cx="31405" cy="26906"/>
              </a:xfrm>
            </p:grpSpPr>
            <p:sp>
              <p:nvSpPr>
                <p:cNvPr id="4480" name="Google Shape;4480;p75"/>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5"/>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2" name="Google Shape;4482;p75"/>
              <p:cNvGrpSpPr/>
              <p:nvPr/>
            </p:nvGrpSpPr>
            <p:grpSpPr>
              <a:xfrm>
                <a:off x="5582903" y="4180116"/>
                <a:ext cx="31499" cy="26898"/>
                <a:chOff x="5582903" y="4180116"/>
                <a:chExt cx="31499" cy="26898"/>
              </a:xfrm>
            </p:grpSpPr>
            <p:sp>
              <p:nvSpPr>
                <p:cNvPr id="4483" name="Google Shape;4483;p75"/>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5"/>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85" name="Google Shape;4485;p75"/>
            <p:cNvGrpSpPr/>
            <p:nvPr/>
          </p:nvGrpSpPr>
          <p:grpSpPr>
            <a:xfrm>
              <a:off x="3977681" y="3230323"/>
              <a:ext cx="94584" cy="84085"/>
              <a:chOff x="3977681" y="3230323"/>
              <a:chExt cx="94584" cy="84085"/>
            </a:xfrm>
          </p:grpSpPr>
          <p:grpSp>
            <p:nvGrpSpPr>
              <p:cNvPr id="4486" name="Google Shape;4486;p75"/>
              <p:cNvGrpSpPr/>
              <p:nvPr/>
            </p:nvGrpSpPr>
            <p:grpSpPr>
              <a:xfrm>
                <a:off x="4000135" y="3243041"/>
                <a:ext cx="59570" cy="57186"/>
                <a:chOff x="4000135" y="3243041"/>
                <a:chExt cx="59570" cy="57186"/>
              </a:xfrm>
            </p:grpSpPr>
            <p:sp>
              <p:nvSpPr>
                <p:cNvPr id="4487" name="Google Shape;4487;p75"/>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5"/>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5"/>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0" name="Google Shape;4490;p75"/>
              <p:cNvGrpSpPr/>
              <p:nvPr/>
            </p:nvGrpSpPr>
            <p:grpSpPr>
              <a:xfrm>
                <a:off x="3977681" y="3245872"/>
                <a:ext cx="37783" cy="32380"/>
                <a:chOff x="3977681" y="3245872"/>
                <a:chExt cx="37783" cy="32380"/>
              </a:xfrm>
            </p:grpSpPr>
            <p:sp>
              <p:nvSpPr>
                <p:cNvPr id="4491" name="Google Shape;4491;p75"/>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5"/>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3" name="Google Shape;4493;p75"/>
              <p:cNvGrpSpPr/>
              <p:nvPr/>
            </p:nvGrpSpPr>
            <p:grpSpPr>
              <a:xfrm>
                <a:off x="4040860" y="3262672"/>
                <a:ext cx="31405" cy="27001"/>
                <a:chOff x="4040860" y="3262672"/>
                <a:chExt cx="31405" cy="27001"/>
              </a:xfrm>
            </p:grpSpPr>
            <p:sp>
              <p:nvSpPr>
                <p:cNvPr id="4494" name="Google Shape;4494;p75"/>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5"/>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6" name="Google Shape;4496;p75"/>
              <p:cNvGrpSpPr/>
              <p:nvPr/>
            </p:nvGrpSpPr>
            <p:grpSpPr>
              <a:xfrm>
                <a:off x="4021072" y="3230323"/>
                <a:ext cx="31397" cy="26906"/>
                <a:chOff x="4021072" y="3230323"/>
                <a:chExt cx="31397" cy="26906"/>
              </a:xfrm>
            </p:grpSpPr>
            <p:sp>
              <p:nvSpPr>
                <p:cNvPr id="4497" name="Google Shape;4497;p75"/>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5"/>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9" name="Google Shape;4499;p75"/>
              <p:cNvGrpSpPr/>
              <p:nvPr/>
            </p:nvGrpSpPr>
            <p:grpSpPr>
              <a:xfrm>
                <a:off x="4001472" y="3287462"/>
                <a:ext cx="31499" cy="26945"/>
                <a:chOff x="4001472" y="3287462"/>
                <a:chExt cx="31499" cy="26945"/>
              </a:xfrm>
            </p:grpSpPr>
            <p:sp>
              <p:nvSpPr>
                <p:cNvPr id="4500" name="Google Shape;4500;p75"/>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5"/>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02" name="Google Shape;4502;p75"/>
            <p:cNvGrpSpPr/>
            <p:nvPr/>
          </p:nvGrpSpPr>
          <p:grpSpPr>
            <a:xfrm>
              <a:off x="4084715" y="3258865"/>
              <a:ext cx="184961" cy="137268"/>
              <a:chOff x="4084715" y="3258865"/>
              <a:chExt cx="184961" cy="137268"/>
            </a:xfrm>
          </p:grpSpPr>
          <p:grpSp>
            <p:nvGrpSpPr>
              <p:cNvPr id="4503" name="Google Shape;4503;p75"/>
              <p:cNvGrpSpPr/>
              <p:nvPr/>
            </p:nvGrpSpPr>
            <p:grpSpPr>
              <a:xfrm>
                <a:off x="4107453" y="3271583"/>
                <a:ext cx="153470" cy="110275"/>
                <a:chOff x="4107453" y="3271583"/>
                <a:chExt cx="153470" cy="110275"/>
              </a:xfrm>
            </p:grpSpPr>
            <p:sp>
              <p:nvSpPr>
                <p:cNvPr id="4504" name="Google Shape;4504;p75"/>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5"/>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5"/>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5"/>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8" name="Google Shape;4508;p75"/>
              <p:cNvGrpSpPr/>
              <p:nvPr/>
            </p:nvGrpSpPr>
            <p:grpSpPr>
              <a:xfrm>
                <a:off x="4136947" y="3258865"/>
                <a:ext cx="31499" cy="27001"/>
                <a:chOff x="4136947" y="3258865"/>
                <a:chExt cx="31499" cy="27001"/>
              </a:xfrm>
            </p:grpSpPr>
            <p:sp>
              <p:nvSpPr>
                <p:cNvPr id="4509" name="Google Shape;4509;p75"/>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5"/>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1" name="Google Shape;4511;p75"/>
              <p:cNvGrpSpPr/>
              <p:nvPr/>
            </p:nvGrpSpPr>
            <p:grpSpPr>
              <a:xfrm>
                <a:off x="4084715" y="3266478"/>
                <a:ext cx="31468" cy="26898"/>
                <a:chOff x="4084715" y="3266478"/>
                <a:chExt cx="31468" cy="26898"/>
              </a:xfrm>
            </p:grpSpPr>
            <p:sp>
              <p:nvSpPr>
                <p:cNvPr id="4512" name="Google Shape;4512;p75"/>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5"/>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4" name="Google Shape;4514;p75"/>
              <p:cNvGrpSpPr/>
              <p:nvPr/>
            </p:nvGrpSpPr>
            <p:grpSpPr>
              <a:xfrm>
                <a:off x="4159213" y="3279849"/>
                <a:ext cx="31405" cy="26945"/>
                <a:chOff x="4159213" y="3279849"/>
                <a:chExt cx="31405" cy="26945"/>
              </a:xfrm>
            </p:grpSpPr>
            <p:sp>
              <p:nvSpPr>
                <p:cNvPr id="4515" name="Google Shape;4515;p75"/>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5"/>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7" name="Google Shape;4517;p75"/>
              <p:cNvGrpSpPr/>
              <p:nvPr/>
            </p:nvGrpSpPr>
            <p:grpSpPr>
              <a:xfrm>
                <a:off x="4201550" y="3266502"/>
                <a:ext cx="31405" cy="26883"/>
                <a:chOff x="4201550" y="3266502"/>
                <a:chExt cx="31405" cy="26883"/>
              </a:xfrm>
            </p:grpSpPr>
            <p:sp>
              <p:nvSpPr>
                <p:cNvPr id="4518" name="Google Shape;4518;p75"/>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5"/>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0" name="Google Shape;4520;p75"/>
              <p:cNvGrpSpPr/>
              <p:nvPr/>
            </p:nvGrpSpPr>
            <p:grpSpPr>
              <a:xfrm>
                <a:off x="4201550" y="3338278"/>
                <a:ext cx="31405" cy="26930"/>
                <a:chOff x="4201550" y="3338278"/>
                <a:chExt cx="31405" cy="26930"/>
              </a:xfrm>
            </p:grpSpPr>
            <p:sp>
              <p:nvSpPr>
                <p:cNvPr id="4521" name="Google Shape;4521;p75"/>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5"/>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3" name="Google Shape;4523;p75"/>
              <p:cNvGrpSpPr/>
              <p:nvPr/>
            </p:nvGrpSpPr>
            <p:grpSpPr>
              <a:xfrm>
                <a:off x="4238272" y="3369132"/>
                <a:ext cx="31405" cy="27001"/>
                <a:chOff x="4238272" y="3369132"/>
                <a:chExt cx="31405" cy="27001"/>
              </a:xfrm>
            </p:grpSpPr>
            <p:sp>
              <p:nvSpPr>
                <p:cNvPr id="4524" name="Google Shape;4524;p75"/>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5"/>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26" name="Google Shape;4526;p75"/>
            <p:cNvGrpSpPr/>
            <p:nvPr/>
          </p:nvGrpSpPr>
          <p:grpSpPr>
            <a:xfrm>
              <a:off x="4068639" y="3200169"/>
              <a:ext cx="77643" cy="37272"/>
              <a:chOff x="4068639" y="3200169"/>
              <a:chExt cx="77643" cy="37272"/>
            </a:xfrm>
          </p:grpSpPr>
          <p:sp>
            <p:nvSpPr>
              <p:cNvPr id="4527" name="Google Shape;4527;p75"/>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8" name="Google Shape;4528;p75"/>
              <p:cNvGrpSpPr/>
              <p:nvPr/>
            </p:nvGrpSpPr>
            <p:grpSpPr>
              <a:xfrm>
                <a:off x="4114878" y="3200169"/>
                <a:ext cx="31405" cy="26993"/>
                <a:chOff x="4114878" y="3200169"/>
                <a:chExt cx="31405" cy="26993"/>
              </a:xfrm>
            </p:grpSpPr>
            <p:sp>
              <p:nvSpPr>
                <p:cNvPr id="4529" name="Google Shape;4529;p75"/>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5"/>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1" name="Google Shape;4531;p75"/>
              <p:cNvGrpSpPr/>
              <p:nvPr/>
            </p:nvGrpSpPr>
            <p:grpSpPr>
              <a:xfrm>
                <a:off x="4068639" y="3210535"/>
                <a:ext cx="31499" cy="26906"/>
                <a:chOff x="4068639" y="3210535"/>
                <a:chExt cx="31499" cy="26906"/>
              </a:xfrm>
            </p:grpSpPr>
            <p:sp>
              <p:nvSpPr>
                <p:cNvPr id="4532" name="Google Shape;4532;p75"/>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5"/>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34" name="Google Shape;4534;p75"/>
            <p:cNvGrpSpPr/>
            <p:nvPr/>
          </p:nvGrpSpPr>
          <p:grpSpPr>
            <a:xfrm>
              <a:off x="3869702" y="3066935"/>
              <a:ext cx="382664" cy="190294"/>
              <a:chOff x="3869702" y="3066935"/>
              <a:chExt cx="382664" cy="190294"/>
            </a:xfrm>
          </p:grpSpPr>
          <p:grpSp>
            <p:nvGrpSpPr>
              <p:cNvPr id="4535" name="Google Shape;4535;p75"/>
              <p:cNvGrpSpPr/>
              <p:nvPr/>
            </p:nvGrpSpPr>
            <p:grpSpPr>
              <a:xfrm>
                <a:off x="3888633" y="3082351"/>
                <a:ext cx="351172" cy="160698"/>
                <a:chOff x="3888633" y="3082351"/>
                <a:chExt cx="351172" cy="160698"/>
              </a:xfrm>
            </p:grpSpPr>
            <p:sp>
              <p:nvSpPr>
                <p:cNvPr id="4536" name="Google Shape;4536;p75"/>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5"/>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5"/>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5"/>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5"/>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5"/>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2" name="Google Shape;4542;p75"/>
              <p:cNvGrpSpPr/>
              <p:nvPr/>
            </p:nvGrpSpPr>
            <p:grpSpPr>
              <a:xfrm>
                <a:off x="4143703" y="3066935"/>
                <a:ext cx="37783" cy="32357"/>
                <a:chOff x="4143703" y="3066935"/>
                <a:chExt cx="37783" cy="32357"/>
              </a:xfrm>
            </p:grpSpPr>
            <p:sp>
              <p:nvSpPr>
                <p:cNvPr id="4543" name="Google Shape;4543;p75"/>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5"/>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5" name="Google Shape;4545;p75"/>
              <p:cNvGrpSpPr/>
              <p:nvPr/>
            </p:nvGrpSpPr>
            <p:grpSpPr>
              <a:xfrm>
                <a:off x="4044565" y="3103563"/>
                <a:ext cx="37783" cy="32451"/>
                <a:chOff x="4044565" y="3103563"/>
                <a:chExt cx="37783" cy="32451"/>
              </a:xfrm>
            </p:grpSpPr>
            <p:sp>
              <p:nvSpPr>
                <p:cNvPr id="4546" name="Google Shape;4546;p75"/>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5"/>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8" name="Google Shape;4548;p75"/>
              <p:cNvGrpSpPr/>
              <p:nvPr/>
            </p:nvGrpSpPr>
            <p:grpSpPr>
              <a:xfrm>
                <a:off x="4017454" y="3188237"/>
                <a:ext cx="37776" cy="32357"/>
                <a:chOff x="4017454" y="3188237"/>
                <a:chExt cx="37776" cy="32357"/>
              </a:xfrm>
            </p:grpSpPr>
            <p:sp>
              <p:nvSpPr>
                <p:cNvPr id="4549" name="Google Shape;4549;p75"/>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5"/>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1" name="Google Shape;4551;p75"/>
              <p:cNvGrpSpPr/>
              <p:nvPr/>
            </p:nvGrpSpPr>
            <p:grpSpPr>
              <a:xfrm>
                <a:off x="3921548" y="3157509"/>
                <a:ext cx="37783" cy="32357"/>
                <a:chOff x="3921548" y="3157509"/>
                <a:chExt cx="37783" cy="32357"/>
              </a:xfrm>
            </p:grpSpPr>
            <p:sp>
              <p:nvSpPr>
                <p:cNvPr id="4552" name="Google Shape;4552;p75"/>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5"/>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4" name="Google Shape;4554;p75"/>
              <p:cNvGrpSpPr/>
              <p:nvPr/>
            </p:nvGrpSpPr>
            <p:grpSpPr>
              <a:xfrm>
                <a:off x="3939056" y="3211620"/>
                <a:ext cx="37783" cy="32380"/>
                <a:chOff x="3939056" y="3211620"/>
                <a:chExt cx="37783" cy="32380"/>
              </a:xfrm>
            </p:grpSpPr>
            <p:sp>
              <p:nvSpPr>
                <p:cNvPr id="4555" name="Google Shape;4555;p75"/>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5"/>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7" name="Google Shape;4557;p75"/>
              <p:cNvGrpSpPr/>
              <p:nvPr/>
            </p:nvGrpSpPr>
            <p:grpSpPr>
              <a:xfrm>
                <a:off x="4176240" y="3136965"/>
                <a:ext cx="31405" cy="26930"/>
                <a:chOff x="4176240" y="3136965"/>
                <a:chExt cx="31405" cy="26930"/>
              </a:xfrm>
            </p:grpSpPr>
            <p:sp>
              <p:nvSpPr>
                <p:cNvPr id="4558" name="Google Shape;4558;p75"/>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5"/>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0" name="Google Shape;4560;p75"/>
              <p:cNvGrpSpPr/>
              <p:nvPr/>
            </p:nvGrpSpPr>
            <p:grpSpPr>
              <a:xfrm>
                <a:off x="4133148" y="3152593"/>
                <a:ext cx="31499" cy="27001"/>
                <a:chOff x="4133148" y="3152593"/>
                <a:chExt cx="31499" cy="27001"/>
              </a:xfrm>
            </p:grpSpPr>
            <p:sp>
              <p:nvSpPr>
                <p:cNvPr id="4561" name="Google Shape;4561;p75"/>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5"/>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3" name="Google Shape;4563;p75"/>
              <p:cNvGrpSpPr/>
              <p:nvPr/>
            </p:nvGrpSpPr>
            <p:grpSpPr>
              <a:xfrm>
                <a:off x="4220866" y="3073534"/>
                <a:ext cx="31499" cy="26898"/>
                <a:chOff x="4220866" y="3073534"/>
                <a:chExt cx="31499" cy="26898"/>
              </a:xfrm>
            </p:grpSpPr>
            <p:sp>
              <p:nvSpPr>
                <p:cNvPr id="4564" name="Google Shape;4564;p75"/>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5"/>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6" name="Google Shape;4566;p75"/>
              <p:cNvGrpSpPr/>
              <p:nvPr/>
            </p:nvGrpSpPr>
            <p:grpSpPr>
              <a:xfrm>
                <a:off x="3869702" y="3230323"/>
                <a:ext cx="31499" cy="26906"/>
                <a:chOff x="3869702" y="3230323"/>
                <a:chExt cx="31499" cy="26906"/>
              </a:xfrm>
            </p:grpSpPr>
            <p:sp>
              <p:nvSpPr>
                <p:cNvPr id="4567" name="Google Shape;4567;p75"/>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5"/>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69" name="Google Shape;4569;p75"/>
            <p:cNvGrpSpPr/>
            <p:nvPr/>
          </p:nvGrpSpPr>
          <p:grpSpPr>
            <a:xfrm>
              <a:off x="4271383" y="3065882"/>
              <a:ext cx="304556" cy="341663"/>
              <a:chOff x="4271383" y="3065882"/>
              <a:chExt cx="304556" cy="341663"/>
            </a:xfrm>
          </p:grpSpPr>
          <p:grpSp>
            <p:nvGrpSpPr>
              <p:cNvPr id="4570" name="Google Shape;4570;p75"/>
              <p:cNvGrpSpPr/>
              <p:nvPr/>
            </p:nvGrpSpPr>
            <p:grpSpPr>
              <a:xfrm>
                <a:off x="4293838" y="3078639"/>
                <a:ext cx="269353" cy="311973"/>
                <a:chOff x="4293838" y="3078639"/>
                <a:chExt cx="269353" cy="311973"/>
              </a:xfrm>
            </p:grpSpPr>
            <p:sp>
              <p:nvSpPr>
                <p:cNvPr id="4571" name="Google Shape;4571;p75"/>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5"/>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5"/>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5"/>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5"/>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5"/>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5"/>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5"/>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5"/>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5"/>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5"/>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5"/>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5"/>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5"/>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5"/>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5"/>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5"/>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8" name="Google Shape;4588;p75"/>
              <p:cNvGrpSpPr/>
              <p:nvPr/>
            </p:nvGrpSpPr>
            <p:grpSpPr>
              <a:xfrm>
                <a:off x="4538164" y="3342061"/>
                <a:ext cx="37776" cy="32380"/>
                <a:chOff x="4538164" y="3342061"/>
                <a:chExt cx="37776" cy="32380"/>
              </a:xfrm>
            </p:grpSpPr>
            <p:sp>
              <p:nvSpPr>
                <p:cNvPr id="4589" name="Google Shape;4589;p75"/>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5"/>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1" name="Google Shape;4591;p75"/>
              <p:cNvGrpSpPr/>
              <p:nvPr/>
            </p:nvGrpSpPr>
            <p:grpSpPr>
              <a:xfrm>
                <a:off x="4271383" y="3194742"/>
                <a:ext cx="37783" cy="32420"/>
                <a:chOff x="4271383" y="3194742"/>
                <a:chExt cx="37783" cy="32420"/>
              </a:xfrm>
            </p:grpSpPr>
            <p:sp>
              <p:nvSpPr>
                <p:cNvPr id="4592" name="Google Shape;4592;p75"/>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5"/>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4" name="Google Shape;4594;p75"/>
              <p:cNvGrpSpPr/>
              <p:nvPr/>
            </p:nvGrpSpPr>
            <p:grpSpPr>
              <a:xfrm>
                <a:off x="4284416" y="3084058"/>
                <a:ext cx="37783" cy="32357"/>
                <a:chOff x="4284416" y="3084058"/>
                <a:chExt cx="37783" cy="32357"/>
              </a:xfrm>
            </p:grpSpPr>
            <p:sp>
              <p:nvSpPr>
                <p:cNvPr id="4595" name="Google Shape;4595;p75"/>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5"/>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7" name="Google Shape;4597;p75"/>
              <p:cNvGrpSpPr/>
              <p:nvPr/>
            </p:nvGrpSpPr>
            <p:grpSpPr>
              <a:xfrm>
                <a:off x="4478697" y="3297561"/>
                <a:ext cx="37776" cy="32451"/>
                <a:chOff x="4478697" y="3297561"/>
                <a:chExt cx="37776" cy="32451"/>
              </a:xfrm>
            </p:grpSpPr>
            <p:sp>
              <p:nvSpPr>
                <p:cNvPr id="4598" name="Google Shape;4598;p75"/>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5"/>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0" name="Google Shape;4600;p75"/>
              <p:cNvGrpSpPr/>
              <p:nvPr/>
            </p:nvGrpSpPr>
            <p:grpSpPr>
              <a:xfrm>
                <a:off x="4411813" y="3331711"/>
                <a:ext cx="37776" cy="32451"/>
                <a:chOff x="4411813" y="3331711"/>
                <a:chExt cx="37776" cy="32451"/>
              </a:xfrm>
            </p:grpSpPr>
            <p:sp>
              <p:nvSpPr>
                <p:cNvPr id="4601" name="Google Shape;4601;p75"/>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5"/>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3" name="Google Shape;4603;p75"/>
              <p:cNvGrpSpPr/>
              <p:nvPr/>
            </p:nvGrpSpPr>
            <p:grpSpPr>
              <a:xfrm>
                <a:off x="4337984" y="3375188"/>
                <a:ext cx="37776" cy="32357"/>
                <a:chOff x="4337984" y="3375188"/>
                <a:chExt cx="37776" cy="32357"/>
              </a:xfrm>
            </p:grpSpPr>
            <p:sp>
              <p:nvSpPr>
                <p:cNvPr id="4604" name="Google Shape;4604;p75"/>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5"/>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6" name="Google Shape;4606;p75"/>
              <p:cNvGrpSpPr/>
              <p:nvPr/>
            </p:nvGrpSpPr>
            <p:grpSpPr>
              <a:xfrm>
                <a:off x="4494867" y="3090530"/>
                <a:ext cx="37878" cy="32451"/>
                <a:chOff x="4494867" y="3090530"/>
                <a:chExt cx="37878" cy="32451"/>
              </a:xfrm>
            </p:grpSpPr>
            <p:sp>
              <p:nvSpPr>
                <p:cNvPr id="4607" name="Google Shape;4607;p75"/>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5"/>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9" name="Google Shape;4609;p75"/>
              <p:cNvGrpSpPr/>
              <p:nvPr/>
            </p:nvGrpSpPr>
            <p:grpSpPr>
              <a:xfrm>
                <a:off x="4525124" y="3207774"/>
                <a:ext cx="37783" cy="32420"/>
                <a:chOff x="4525124" y="3207774"/>
                <a:chExt cx="37783" cy="32420"/>
              </a:xfrm>
            </p:grpSpPr>
            <p:sp>
              <p:nvSpPr>
                <p:cNvPr id="4610" name="Google Shape;4610;p75"/>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5"/>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2" name="Google Shape;4612;p75"/>
              <p:cNvGrpSpPr/>
              <p:nvPr/>
            </p:nvGrpSpPr>
            <p:grpSpPr>
              <a:xfrm>
                <a:off x="4440544" y="3176479"/>
                <a:ext cx="31499" cy="26898"/>
                <a:chOff x="4440544" y="3176479"/>
                <a:chExt cx="31499" cy="26898"/>
              </a:xfrm>
            </p:grpSpPr>
            <p:sp>
              <p:nvSpPr>
                <p:cNvPr id="4613" name="Google Shape;4613;p75"/>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5"/>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5" name="Google Shape;4615;p75"/>
              <p:cNvGrpSpPr/>
              <p:nvPr/>
            </p:nvGrpSpPr>
            <p:grpSpPr>
              <a:xfrm>
                <a:off x="4350545" y="3156400"/>
                <a:ext cx="31405" cy="27001"/>
                <a:chOff x="4350545" y="3156400"/>
                <a:chExt cx="31405" cy="27001"/>
              </a:xfrm>
            </p:grpSpPr>
            <p:sp>
              <p:nvSpPr>
                <p:cNvPr id="4616" name="Google Shape;4616;p75"/>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5"/>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8" name="Google Shape;4618;p75"/>
              <p:cNvGrpSpPr/>
              <p:nvPr/>
            </p:nvGrpSpPr>
            <p:grpSpPr>
              <a:xfrm>
                <a:off x="4376703" y="3255058"/>
                <a:ext cx="31405" cy="27001"/>
                <a:chOff x="4376703" y="3255058"/>
                <a:chExt cx="31405" cy="27001"/>
              </a:xfrm>
            </p:grpSpPr>
            <p:sp>
              <p:nvSpPr>
                <p:cNvPr id="4619" name="Google Shape;4619;p75"/>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5"/>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1" name="Google Shape;4621;p75"/>
              <p:cNvGrpSpPr/>
              <p:nvPr/>
            </p:nvGrpSpPr>
            <p:grpSpPr>
              <a:xfrm>
                <a:off x="4331322" y="3283656"/>
                <a:ext cx="31405" cy="26945"/>
                <a:chOff x="4331322" y="3283656"/>
                <a:chExt cx="31405" cy="26945"/>
              </a:xfrm>
            </p:grpSpPr>
            <p:sp>
              <p:nvSpPr>
                <p:cNvPr id="4622" name="Google Shape;4622;p75"/>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5"/>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4" name="Google Shape;4624;p75"/>
              <p:cNvGrpSpPr/>
              <p:nvPr/>
            </p:nvGrpSpPr>
            <p:grpSpPr>
              <a:xfrm>
                <a:off x="4380510" y="3065882"/>
                <a:ext cx="31405" cy="26938"/>
                <a:chOff x="4380510" y="3065882"/>
                <a:chExt cx="31405" cy="26938"/>
              </a:xfrm>
            </p:grpSpPr>
            <p:sp>
              <p:nvSpPr>
                <p:cNvPr id="4625" name="Google Shape;4625;p75"/>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5"/>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27" name="Google Shape;4627;p75"/>
            <p:cNvGrpSpPr/>
            <p:nvPr/>
          </p:nvGrpSpPr>
          <p:grpSpPr>
            <a:xfrm>
              <a:off x="4558998" y="3188237"/>
              <a:ext cx="1280131" cy="1052746"/>
              <a:chOff x="4558998" y="3188237"/>
              <a:chExt cx="1280131" cy="1052746"/>
            </a:xfrm>
          </p:grpSpPr>
          <p:sp>
            <p:nvSpPr>
              <p:cNvPr id="4628" name="Google Shape;4628;p75"/>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29" name="Google Shape;4629;p75"/>
              <p:cNvGrpSpPr/>
              <p:nvPr/>
            </p:nvGrpSpPr>
            <p:grpSpPr>
              <a:xfrm>
                <a:off x="4579164" y="3203653"/>
                <a:ext cx="1244833" cy="1020397"/>
                <a:chOff x="4579164" y="3203653"/>
                <a:chExt cx="1244833" cy="1020397"/>
              </a:xfrm>
            </p:grpSpPr>
            <p:sp>
              <p:nvSpPr>
                <p:cNvPr id="4630" name="Google Shape;4630;p75"/>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5"/>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32" name="Google Shape;4632;p75"/>
                <p:cNvGrpSpPr/>
                <p:nvPr/>
              </p:nvGrpSpPr>
              <p:grpSpPr>
                <a:xfrm>
                  <a:off x="4579164" y="3203653"/>
                  <a:ext cx="1244833" cy="1020397"/>
                  <a:chOff x="4579164" y="3203653"/>
                  <a:chExt cx="1244833" cy="1020397"/>
                </a:xfrm>
              </p:grpSpPr>
              <p:sp>
                <p:nvSpPr>
                  <p:cNvPr id="4633" name="Google Shape;4633;p75"/>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5"/>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35" name="Google Shape;4635;p75"/>
                  <p:cNvGrpSpPr/>
                  <p:nvPr/>
                </p:nvGrpSpPr>
                <p:grpSpPr>
                  <a:xfrm>
                    <a:off x="4579164" y="3203653"/>
                    <a:ext cx="1244833" cy="1020397"/>
                    <a:chOff x="4579164" y="3203653"/>
                    <a:chExt cx="1244833" cy="1020397"/>
                  </a:xfrm>
                </p:grpSpPr>
                <p:sp>
                  <p:nvSpPr>
                    <p:cNvPr id="4636" name="Google Shape;4636;p75"/>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5"/>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5"/>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5"/>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5"/>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5"/>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5"/>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5"/>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44" name="Google Shape;4644;p75"/>
                    <p:cNvGrpSpPr/>
                    <p:nvPr/>
                  </p:nvGrpSpPr>
                  <p:grpSpPr>
                    <a:xfrm>
                      <a:off x="4579164" y="3203653"/>
                      <a:ext cx="1244833" cy="1020397"/>
                      <a:chOff x="4579164" y="3203653"/>
                      <a:chExt cx="1244833" cy="1020397"/>
                    </a:xfrm>
                  </p:grpSpPr>
                  <p:sp>
                    <p:nvSpPr>
                      <p:cNvPr id="4645" name="Google Shape;4645;p75"/>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5"/>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5"/>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5"/>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5"/>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5"/>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5"/>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5"/>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5"/>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5"/>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5"/>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5"/>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5"/>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5"/>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59" name="Google Shape;4659;p75"/>
                      <p:cNvGrpSpPr/>
                      <p:nvPr/>
                    </p:nvGrpSpPr>
                    <p:grpSpPr>
                      <a:xfrm>
                        <a:off x="4579164" y="3203653"/>
                        <a:ext cx="1244833" cy="1020397"/>
                        <a:chOff x="4579164" y="3203653"/>
                        <a:chExt cx="1244833" cy="1020397"/>
                      </a:xfrm>
                    </p:grpSpPr>
                    <p:sp>
                      <p:nvSpPr>
                        <p:cNvPr id="4660" name="Google Shape;4660;p75"/>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5"/>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5"/>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5"/>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5"/>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5"/>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5"/>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5"/>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5"/>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5"/>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5"/>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5"/>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5"/>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5"/>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5"/>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5"/>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5"/>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5"/>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5"/>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5"/>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5"/>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5"/>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5"/>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5"/>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84" name="Google Shape;4684;p75"/>
                        <p:cNvGrpSpPr/>
                        <p:nvPr/>
                      </p:nvGrpSpPr>
                      <p:grpSpPr>
                        <a:xfrm>
                          <a:off x="4579164" y="3203653"/>
                          <a:ext cx="1244833" cy="1020397"/>
                          <a:chOff x="4579164" y="3203653"/>
                          <a:chExt cx="1244833" cy="1020397"/>
                        </a:xfrm>
                      </p:grpSpPr>
                      <p:sp>
                        <p:nvSpPr>
                          <p:cNvPr id="4685" name="Google Shape;4685;p75"/>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86" name="Google Shape;4686;p75"/>
                          <p:cNvGrpSpPr/>
                          <p:nvPr/>
                        </p:nvGrpSpPr>
                        <p:grpSpPr>
                          <a:xfrm>
                            <a:off x="4579164" y="3203653"/>
                            <a:ext cx="1244833" cy="1020397"/>
                            <a:chOff x="4579164" y="3203653"/>
                            <a:chExt cx="1244833" cy="1020397"/>
                          </a:xfrm>
                        </p:grpSpPr>
                        <p:sp>
                          <p:nvSpPr>
                            <p:cNvPr id="4687" name="Google Shape;4687;p75"/>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5"/>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5"/>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5"/>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5"/>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5"/>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5"/>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94" name="Google Shape;4694;p75"/>
                            <p:cNvGrpSpPr/>
                            <p:nvPr/>
                          </p:nvGrpSpPr>
                          <p:grpSpPr>
                            <a:xfrm>
                              <a:off x="4579164" y="3203653"/>
                              <a:ext cx="1244833" cy="1020397"/>
                              <a:chOff x="4579164" y="3203653"/>
                              <a:chExt cx="1244833" cy="1020397"/>
                            </a:xfrm>
                          </p:grpSpPr>
                          <p:sp>
                            <p:nvSpPr>
                              <p:cNvPr id="4695" name="Google Shape;4695;p75"/>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5"/>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5"/>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5"/>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5"/>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5"/>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5"/>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5"/>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5"/>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5"/>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5"/>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5"/>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5"/>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08" name="Google Shape;4708;p75"/>
                              <p:cNvGrpSpPr/>
                              <p:nvPr/>
                            </p:nvGrpSpPr>
                            <p:grpSpPr>
                              <a:xfrm>
                                <a:off x="4579164" y="3203653"/>
                                <a:ext cx="1244833" cy="1020397"/>
                                <a:chOff x="4579164" y="3203653"/>
                                <a:chExt cx="1244833" cy="1020397"/>
                              </a:xfrm>
                            </p:grpSpPr>
                            <p:sp>
                              <p:nvSpPr>
                                <p:cNvPr id="4709" name="Google Shape;4709;p75"/>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5"/>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5"/>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5"/>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5"/>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5"/>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5"/>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16" name="Google Shape;4716;p75"/>
                                <p:cNvGrpSpPr/>
                                <p:nvPr/>
                              </p:nvGrpSpPr>
                              <p:grpSpPr>
                                <a:xfrm>
                                  <a:off x="4579164" y="3203653"/>
                                  <a:ext cx="1244833" cy="1020397"/>
                                  <a:chOff x="4579164" y="3203653"/>
                                  <a:chExt cx="1244833" cy="1020397"/>
                                </a:xfrm>
                              </p:grpSpPr>
                              <p:sp>
                                <p:nvSpPr>
                                  <p:cNvPr id="4717" name="Google Shape;4717;p75"/>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5"/>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5"/>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5"/>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5"/>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22" name="Google Shape;4722;p75"/>
                                  <p:cNvGrpSpPr/>
                                  <p:nvPr/>
                                </p:nvGrpSpPr>
                                <p:grpSpPr>
                                  <a:xfrm>
                                    <a:off x="4579164" y="3203653"/>
                                    <a:ext cx="1244833" cy="1020397"/>
                                    <a:chOff x="4579164" y="3203653"/>
                                    <a:chExt cx="1244833" cy="1020397"/>
                                  </a:xfrm>
                                </p:grpSpPr>
                                <p:sp>
                                  <p:nvSpPr>
                                    <p:cNvPr id="4723" name="Google Shape;4723;p75"/>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5"/>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5"/>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5"/>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4727" name="Google Shape;4727;p75"/>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5"/>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5"/>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730" name="Google Shape;4730;p75"/>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731" name="Google Shape;4731;p75"/>
              <p:cNvGrpSpPr/>
              <p:nvPr/>
            </p:nvGrpSpPr>
            <p:grpSpPr>
              <a:xfrm>
                <a:off x="4595437" y="3598775"/>
                <a:ext cx="37776" cy="32451"/>
                <a:chOff x="4595437" y="3598775"/>
                <a:chExt cx="37776" cy="32451"/>
              </a:xfrm>
            </p:grpSpPr>
            <p:sp>
              <p:nvSpPr>
                <p:cNvPr id="4732" name="Google Shape;4732;p75"/>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5"/>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4" name="Google Shape;4734;p75"/>
              <p:cNvGrpSpPr/>
              <p:nvPr/>
            </p:nvGrpSpPr>
            <p:grpSpPr>
              <a:xfrm>
                <a:off x="4641864" y="3524443"/>
                <a:ext cx="37776" cy="32380"/>
                <a:chOff x="4641864" y="3524443"/>
                <a:chExt cx="37776" cy="32380"/>
              </a:xfrm>
            </p:grpSpPr>
            <p:sp>
              <p:nvSpPr>
                <p:cNvPr id="4735" name="Google Shape;4735;p75"/>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5"/>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7" name="Google Shape;4737;p75"/>
              <p:cNvGrpSpPr/>
              <p:nvPr/>
            </p:nvGrpSpPr>
            <p:grpSpPr>
              <a:xfrm>
                <a:off x="4648431" y="3893901"/>
                <a:ext cx="37776" cy="32357"/>
                <a:chOff x="4648431" y="3893901"/>
                <a:chExt cx="37776" cy="32357"/>
              </a:xfrm>
            </p:grpSpPr>
            <p:sp>
              <p:nvSpPr>
                <p:cNvPr id="4738" name="Google Shape;4738;p75"/>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5"/>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0" name="Google Shape;4740;p75"/>
              <p:cNvGrpSpPr/>
              <p:nvPr/>
            </p:nvGrpSpPr>
            <p:grpSpPr>
              <a:xfrm>
                <a:off x="4567752" y="3722908"/>
                <a:ext cx="37870" cy="32380"/>
                <a:chOff x="4567752" y="3722908"/>
                <a:chExt cx="37870" cy="32380"/>
              </a:xfrm>
            </p:grpSpPr>
            <p:sp>
              <p:nvSpPr>
                <p:cNvPr id="4741" name="Google Shape;4741;p75"/>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5"/>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3" name="Google Shape;4743;p75"/>
              <p:cNvGrpSpPr/>
              <p:nvPr/>
            </p:nvGrpSpPr>
            <p:grpSpPr>
              <a:xfrm>
                <a:off x="4617506" y="3652052"/>
                <a:ext cx="37783" cy="32357"/>
                <a:chOff x="4617506" y="3652052"/>
                <a:chExt cx="37783" cy="32357"/>
              </a:xfrm>
            </p:grpSpPr>
            <p:sp>
              <p:nvSpPr>
                <p:cNvPr id="4744" name="Google Shape;4744;p75"/>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5"/>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6" name="Google Shape;4746;p75"/>
              <p:cNvGrpSpPr/>
              <p:nvPr/>
            </p:nvGrpSpPr>
            <p:grpSpPr>
              <a:xfrm>
                <a:off x="4739005" y="3554149"/>
                <a:ext cx="37870" cy="32357"/>
                <a:chOff x="4739005" y="3554149"/>
                <a:chExt cx="37870" cy="32357"/>
              </a:xfrm>
            </p:grpSpPr>
            <p:sp>
              <p:nvSpPr>
                <p:cNvPr id="4747" name="Google Shape;4747;p75"/>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5"/>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9" name="Google Shape;4749;p75"/>
              <p:cNvGrpSpPr/>
              <p:nvPr/>
            </p:nvGrpSpPr>
            <p:grpSpPr>
              <a:xfrm>
                <a:off x="4806557" y="3630258"/>
                <a:ext cx="37776" cy="32364"/>
                <a:chOff x="4806557" y="3630258"/>
                <a:chExt cx="37776" cy="32364"/>
              </a:xfrm>
            </p:grpSpPr>
            <p:sp>
              <p:nvSpPr>
                <p:cNvPr id="4750" name="Google Shape;4750;p75"/>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5"/>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2" name="Google Shape;4752;p75"/>
              <p:cNvGrpSpPr/>
              <p:nvPr/>
            </p:nvGrpSpPr>
            <p:grpSpPr>
              <a:xfrm>
                <a:off x="4737007" y="4004357"/>
                <a:ext cx="37870" cy="32357"/>
                <a:chOff x="4737007" y="4004357"/>
                <a:chExt cx="37870" cy="32357"/>
              </a:xfrm>
            </p:grpSpPr>
            <p:sp>
              <p:nvSpPr>
                <p:cNvPr id="4753" name="Google Shape;4753;p75"/>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5"/>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5" name="Google Shape;4755;p75"/>
              <p:cNvGrpSpPr/>
              <p:nvPr/>
            </p:nvGrpSpPr>
            <p:grpSpPr>
              <a:xfrm>
                <a:off x="4773634" y="4208627"/>
                <a:ext cx="37776" cy="32357"/>
                <a:chOff x="4773634" y="4208627"/>
                <a:chExt cx="37776" cy="32357"/>
              </a:xfrm>
            </p:grpSpPr>
            <p:sp>
              <p:nvSpPr>
                <p:cNvPr id="4756" name="Google Shape;4756;p75"/>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5"/>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8" name="Google Shape;4758;p75"/>
              <p:cNvGrpSpPr/>
              <p:nvPr/>
            </p:nvGrpSpPr>
            <p:grpSpPr>
              <a:xfrm>
                <a:off x="4888282" y="4074764"/>
                <a:ext cx="37776" cy="32451"/>
                <a:chOff x="4888282" y="4074764"/>
                <a:chExt cx="37776" cy="32451"/>
              </a:xfrm>
            </p:grpSpPr>
            <p:sp>
              <p:nvSpPr>
                <p:cNvPr id="4759" name="Google Shape;4759;p75"/>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5"/>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1" name="Google Shape;4761;p75"/>
              <p:cNvGrpSpPr/>
              <p:nvPr/>
            </p:nvGrpSpPr>
            <p:grpSpPr>
              <a:xfrm>
                <a:off x="4901315" y="3804271"/>
                <a:ext cx="37776" cy="32364"/>
                <a:chOff x="4901315" y="3804271"/>
                <a:chExt cx="37776" cy="32364"/>
              </a:xfrm>
            </p:grpSpPr>
            <p:sp>
              <p:nvSpPr>
                <p:cNvPr id="4762" name="Google Shape;4762;p75"/>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5"/>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4" name="Google Shape;4764;p75"/>
              <p:cNvGrpSpPr/>
              <p:nvPr/>
            </p:nvGrpSpPr>
            <p:grpSpPr>
              <a:xfrm>
                <a:off x="4866394" y="3715035"/>
                <a:ext cx="37846" cy="32357"/>
                <a:chOff x="4866394" y="3715035"/>
                <a:chExt cx="37846" cy="32357"/>
              </a:xfrm>
            </p:grpSpPr>
            <p:sp>
              <p:nvSpPr>
                <p:cNvPr id="4765" name="Google Shape;4765;p75"/>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5"/>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7" name="Google Shape;4767;p75"/>
              <p:cNvGrpSpPr/>
              <p:nvPr/>
            </p:nvGrpSpPr>
            <p:grpSpPr>
              <a:xfrm>
                <a:off x="4979233" y="3839798"/>
                <a:ext cx="37878" cy="32420"/>
                <a:chOff x="4979233" y="3839798"/>
                <a:chExt cx="37878" cy="32420"/>
              </a:xfrm>
            </p:grpSpPr>
            <p:sp>
              <p:nvSpPr>
                <p:cNvPr id="4768" name="Google Shape;4768;p75"/>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5"/>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0" name="Google Shape;4770;p75"/>
              <p:cNvGrpSpPr/>
              <p:nvPr/>
            </p:nvGrpSpPr>
            <p:grpSpPr>
              <a:xfrm>
                <a:off x="4790662" y="3679147"/>
                <a:ext cx="37783" cy="32380"/>
                <a:chOff x="4790662" y="3679147"/>
                <a:chExt cx="37783" cy="32380"/>
              </a:xfrm>
            </p:grpSpPr>
            <p:sp>
              <p:nvSpPr>
                <p:cNvPr id="4771" name="Google Shape;4771;p75"/>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5"/>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3" name="Google Shape;4773;p75"/>
              <p:cNvGrpSpPr/>
              <p:nvPr/>
            </p:nvGrpSpPr>
            <p:grpSpPr>
              <a:xfrm>
                <a:off x="4857263" y="3557861"/>
                <a:ext cx="37776" cy="32357"/>
                <a:chOff x="4857263" y="3557861"/>
                <a:chExt cx="37776" cy="32357"/>
              </a:xfrm>
            </p:grpSpPr>
            <p:sp>
              <p:nvSpPr>
                <p:cNvPr id="4774" name="Google Shape;4774;p75"/>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5"/>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6" name="Google Shape;4776;p75"/>
              <p:cNvGrpSpPr/>
              <p:nvPr/>
            </p:nvGrpSpPr>
            <p:grpSpPr>
              <a:xfrm>
                <a:off x="4883902" y="3648033"/>
                <a:ext cx="37783" cy="32380"/>
                <a:chOff x="4883902" y="3648033"/>
                <a:chExt cx="37783" cy="32380"/>
              </a:xfrm>
            </p:grpSpPr>
            <p:sp>
              <p:nvSpPr>
                <p:cNvPr id="4777" name="Google Shape;4777;p75"/>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5"/>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9" name="Google Shape;4779;p75"/>
              <p:cNvGrpSpPr/>
              <p:nvPr/>
            </p:nvGrpSpPr>
            <p:grpSpPr>
              <a:xfrm>
                <a:off x="4907780" y="3347220"/>
                <a:ext cx="37878" cy="32357"/>
                <a:chOff x="4907780" y="3347220"/>
                <a:chExt cx="37878" cy="32357"/>
              </a:xfrm>
            </p:grpSpPr>
            <p:sp>
              <p:nvSpPr>
                <p:cNvPr id="4780" name="Google Shape;4780;p75"/>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5"/>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2" name="Google Shape;4782;p75"/>
              <p:cNvGrpSpPr/>
              <p:nvPr/>
            </p:nvGrpSpPr>
            <p:grpSpPr>
              <a:xfrm>
                <a:off x="5065048" y="3738150"/>
                <a:ext cx="37783" cy="32364"/>
                <a:chOff x="5065048" y="3738150"/>
                <a:chExt cx="37783" cy="32364"/>
              </a:xfrm>
            </p:grpSpPr>
            <p:sp>
              <p:nvSpPr>
                <p:cNvPr id="4783" name="Google Shape;4783;p75"/>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5"/>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5" name="Google Shape;4785;p75"/>
              <p:cNvGrpSpPr/>
              <p:nvPr/>
            </p:nvGrpSpPr>
            <p:grpSpPr>
              <a:xfrm>
                <a:off x="5071616" y="3284615"/>
                <a:ext cx="37783" cy="32357"/>
                <a:chOff x="5071616" y="3284615"/>
                <a:chExt cx="37783" cy="32357"/>
              </a:xfrm>
            </p:grpSpPr>
            <p:sp>
              <p:nvSpPr>
                <p:cNvPr id="4786" name="Google Shape;4786;p75"/>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5"/>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8" name="Google Shape;4788;p75"/>
              <p:cNvGrpSpPr/>
              <p:nvPr/>
            </p:nvGrpSpPr>
            <p:grpSpPr>
              <a:xfrm>
                <a:off x="5389291" y="3759921"/>
                <a:ext cx="37783" cy="32380"/>
                <a:chOff x="5389291" y="3759921"/>
                <a:chExt cx="37783" cy="32380"/>
              </a:xfrm>
            </p:grpSpPr>
            <p:sp>
              <p:nvSpPr>
                <p:cNvPr id="4789" name="Google Shape;4789;p75"/>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5"/>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1" name="Google Shape;4791;p75"/>
              <p:cNvGrpSpPr/>
              <p:nvPr/>
            </p:nvGrpSpPr>
            <p:grpSpPr>
              <a:xfrm>
                <a:off x="5431534" y="3632932"/>
                <a:ext cx="37878" cy="32451"/>
                <a:chOff x="5431534" y="3632932"/>
                <a:chExt cx="37878" cy="32451"/>
              </a:xfrm>
            </p:grpSpPr>
            <p:sp>
              <p:nvSpPr>
                <p:cNvPr id="4792" name="Google Shape;4792;p75"/>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5"/>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4" name="Google Shape;4794;p75"/>
              <p:cNvGrpSpPr/>
              <p:nvPr/>
            </p:nvGrpSpPr>
            <p:grpSpPr>
              <a:xfrm>
                <a:off x="5540755" y="3544829"/>
                <a:ext cx="37783" cy="32357"/>
                <a:chOff x="5540755" y="3544829"/>
                <a:chExt cx="37783" cy="32357"/>
              </a:xfrm>
            </p:grpSpPr>
            <p:sp>
              <p:nvSpPr>
                <p:cNvPr id="4795" name="Google Shape;4795;p75"/>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5"/>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7" name="Google Shape;4797;p75"/>
              <p:cNvGrpSpPr/>
              <p:nvPr/>
            </p:nvGrpSpPr>
            <p:grpSpPr>
              <a:xfrm>
                <a:off x="5579293" y="3412107"/>
                <a:ext cx="37776" cy="32357"/>
                <a:chOff x="5579293" y="3412107"/>
                <a:chExt cx="37776" cy="32357"/>
              </a:xfrm>
            </p:grpSpPr>
            <p:sp>
              <p:nvSpPr>
                <p:cNvPr id="4798" name="Google Shape;4798;p75"/>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5"/>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0" name="Google Shape;4800;p75"/>
              <p:cNvGrpSpPr/>
              <p:nvPr/>
            </p:nvGrpSpPr>
            <p:grpSpPr>
              <a:xfrm>
                <a:off x="5801346" y="3284615"/>
                <a:ext cx="37783" cy="32357"/>
                <a:chOff x="5801346" y="3284615"/>
                <a:chExt cx="37783" cy="32357"/>
              </a:xfrm>
            </p:grpSpPr>
            <p:sp>
              <p:nvSpPr>
                <p:cNvPr id="4801" name="Google Shape;4801;p75"/>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5"/>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3" name="Google Shape;4803;p75"/>
              <p:cNvGrpSpPr/>
              <p:nvPr/>
            </p:nvGrpSpPr>
            <p:grpSpPr>
              <a:xfrm>
                <a:off x="5763578" y="3399067"/>
                <a:ext cx="37776" cy="32364"/>
                <a:chOff x="5763578" y="3399067"/>
                <a:chExt cx="37776" cy="32364"/>
              </a:xfrm>
            </p:grpSpPr>
            <p:sp>
              <p:nvSpPr>
                <p:cNvPr id="4804" name="Google Shape;4804;p75"/>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5"/>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6" name="Google Shape;4806;p75"/>
              <p:cNvGrpSpPr/>
              <p:nvPr/>
            </p:nvGrpSpPr>
            <p:grpSpPr>
              <a:xfrm>
                <a:off x="5395858" y="3230952"/>
                <a:ext cx="37776" cy="32364"/>
                <a:chOff x="5395858" y="3230952"/>
                <a:chExt cx="37776" cy="32364"/>
              </a:xfrm>
            </p:grpSpPr>
            <p:sp>
              <p:nvSpPr>
                <p:cNvPr id="4807" name="Google Shape;4807;p75"/>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5"/>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9" name="Google Shape;4809;p75"/>
              <p:cNvGrpSpPr/>
              <p:nvPr/>
            </p:nvGrpSpPr>
            <p:grpSpPr>
              <a:xfrm>
                <a:off x="5264088" y="3188237"/>
                <a:ext cx="37776" cy="32357"/>
                <a:chOff x="5264088" y="3188237"/>
                <a:chExt cx="37776" cy="32357"/>
              </a:xfrm>
            </p:grpSpPr>
            <p:sp>
              <p:nvSpPr>
                <p:cNvPr id="4810" name="Google Shape;4810;p75"/>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5"/>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2" name="Google Shape;4812;p75"/>
              <p:cNvGrpSpPr/>
              <p:nvPr/>
            </p:nvGrpSpPr>
            <p:grpSpPr>
              <a:xfrm>
                <a:off x="5585758" y="3237425"/>
                <a:ext cx="37878" cy="32357"/>
                <a:chOff x="5585758" y="3237425"/>
                <a:chExt cx="37878" cy="32357"/>
              </a:xfrm>
            </p:grpSpPr>
            <p:sp>
              <p:nvSpPr>
                <p:cNvPr id="4813" name="Google Shape;4813;p75"/>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5"/>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5" name="Google Shape;4815;p75"/>
              <p:cNvGrpSpPr/>
              <p:nvPr/>
            </p:nvGrpSpPr>
            <p:grpSpPr>
              <a:xfrm>
                <a:off x="4874196" y="3291088"/>
                <a:ext cx="37878" cy="32451"/>
                <a:chOff x="4874196" y="3291088"/>
                <a:chExt cx="37878" cy="32451"/>
              </a:xfrm>
            </p:grpSpPr>
            <p:sp>
              <p:nvSpPr>
                <p:cNvPr id="4816" name="Google Shape;4816;p75"/>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5"/>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8" name="Google Shape;4818;p75"/>
              <p:cNvGrpSpPr/>
              <p:nvPr/>
            </p:nvGrpSpPr>
            <p:grpSpPr>
              <a:xfrm>
                <a:off x="5197770" y="3785466"/>
                <a:ext cx="37783" cy="32427"/>
                <a:chOff x="5197770" y="3785466"/>
                <a:chExt cx="37783" cy="32427"/>
              </a:xfrm>
            </p:grpSpPr>
            <p:sp>
              <p:nvSpPr>
                <p:cNvPr id="4819" name="Google Shape;4819;p75"/>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5"/>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1" name="Google Shape;4821;p75"/>
              <p:cNvGrpSpPr/>
              <p:nvPr/>
            </p:nvGrpSpPr>
            <p:grpSpPr>
              <a:xfrm>
                <a:off x="5177699" y="3492117"/>
                <a:ext cx="37776" cy="32357"/>
                <a:chOff x="5177699" y="3492117"/>
                <a:chExt cx="37776" cy="32357"/>
              </a:xfrm>
            </p:grpSpPr>
            <p:sp>
              <p:nvSpPr>
                <p:cNvPr id="4822" name="Google Shape;4822;p75"/>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5"/>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4" name="Google Shape;4824;p75"/>
              <p:cNvGrpSpPr/>
              <p:nvPr/>
            </p:nvGrpSpPr>
            <p:grpSpPr>
              <a:xfrm>
                <a:off x="5349431" y="3622346"/>
                <a:ext cx="37870" cy="32380"/>
                <a:chOff x="5349431" y="3622346"/>
                <a:chExt cx="37870" cy="32380"/>
              </a:xfrm>
            </p:grpSpPr>
            <p:sp>
              <p:nvSpPr>
                <p:cNvPr id="4825" name="Google Shape;4825;p75"/>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5"/>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7" name="Google Shape;4827;p75"/>
              <p:cNvGrpSpPr/>
              <p:nvPr/>
            </p:nvGrpSpPr>
            <p:grpSpPr>
              <a:xfrm>
                <a:off x="5068855" y="3563980"/>
                <a:ext cx="53954" cy="46223"/>
                <a:chOff x="5068855" y="3563980"/>
                <a:chExt cx="53954" cy="46223"/>
              </a:xfrm>
            </p:grpSpPr>
            <p:sp>
              <p:nvSpPr>
                <p:cNvPr id="4828" name="Google Shape;4828;p75"/>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5"/>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0" name="Google Shape;4830;p75"/>
              <p:cNvGrpSpPr/>
              <p:nvPr/>
            </p:nvGrpSpPr>
            <p:grpSpPr>
              <a:xfrm>
                <a:off x="5037654" y="3392507"/>
                <a:ext cx="37870" cy="32451"/>
                <a:chOff x="5037654" y="3392507"/>
                <a:chExt cx="37870" cy="32451"/>
              </a:xfrm>
            </p:grpSpPr>
            <p:sp>
              <p:nvSpPr>
                <p:cNvPr id="4831" name="Google Shape;4831;p75"/>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5"/>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3" name="Google Shape;4833;p75"/>
              <p:cNvGrpSpPr/>
              <p:nvPr/>
            </p:nvGrpSpPr>
            <p:grpSpPr>
              <a:xfrm>
                <a:off x="5456560" y="3368629"/>
                <a:ext cx="37870" cy="32451"/>
                <a:chOff x="5456560" y="3368629"/>
                <a:chExt cx="37870" cy="32451"/>
              </a:xfrm>
            </p:grpSpPr>
            <p:sp>
              <p:nvSpPr>
                <p:cNvPr id="4834" name="Google Shape;4834;p75"/>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5"/>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6" name="Google Shape;4836;p75"/>
              <p:cNvGrpSpPr/>
              <p:nvPr/>
            </p:nvGrpSpPr>
            <p:grpSpPr>
              <a:xfrm>
                <a:off x="4755749" y="3501516"/>
                <a:ext cx="46246" cy="39608"/>
                <a:chOff x="4755749" y="3501516"/>
                <a:chExt cx="46246" cy="39608"/>
              </a:xfrm>
            </p:grpSpPr>
            <p:sp>
              <p:nvSpPr>
                <p:cNvPr id="4837" name="Google Shape;4837;p75"/>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5"/>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9" name="Google Shape;4839;p75"/>
              <p:cNvGrpSpPr/>
              <p:nvPr/>
            </p:nvGrpSpPr>
            <p:grpSpPr>
              <a:xfrm>
                <a:off x="4681346" y="3485582"/>
                <a:ext cx="37783" cy="32427"/>
                <a:chOff x="4681346" y="3485582"/>
                <a:chExt cx="37783" cy="32427"/>
              </a:xfrm>
            </p:grpSpPr>
            <p:sp>
              <p:nvSpPr>
                <p:cNvPr id="4840" name="Google Shape;4840;p75"/>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5"/>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2" name="Google Shape;4842;p75"/>
              <p:cNvGrpSpPr/>
              <p:nvPr/>
            </p:nvGrpSpPr>
            <p:grpSpPr>
              <a:xfrm>
                <a:off x="4767067" y="3291088"/>
                <a:ext cx="37878" cy="32451"/>
                <a:chOff x="4767067" y="3291088"/>
                <a:chExt cx="37878" cy="32451"/>
              </a:xfrm>
            </p:grpSpPr>
            <p:sp>
              <p:nvSpPr>
                <p:cNvPr id="4843" name="Google Shape;4843;p75"/>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5"/>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5" name="Google Shape;4845;p75"/>
              <p:cNvGrpSpPr/>
              <p:nvPr/>
            </p:nvGrpSpPr>
            <p:grpSpPr>
              <a:xfrm>
                <a:off x="4687819" y="3405539"/>
                <a:ext cx="37776" cy="32451"/>
                <a:chOff x="4687819" y="3405539"/>
                <a:chExt cx="37776" cy="32451"/>
              </a:xfrm>
            </p:grpSpPr>
            <p:sp>
              <p:nvSpPr>
                <p:cNvPr id="4846" name="Google Shape;4846;p75"/>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5"/>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8" name="Google Shape;4848;p75"/>
              <p:cNvGrpSpPr/>
              <p:nvPr/>
            </p:nvGrpSpPr>
            <p:grpSpPr>
              <a:xfrm>
                <a:off x="4923101" y="3444809"/>
                <a:ext cx="52813" cy="45318"/>
                <a:chOff x="4923101" y="3444809"/>
                <a:chExt cx="52813" cy="45318"/>
              </a:xfrm>
            </p:grpSpPr>
            <p:sp>
              <p:nvSpPr>
                <p:cNvPr id="4849" name="Google Shape;4849;p75"/>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5"/>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1" name="Google Shape;4851;p75"/>
              <p:cNvGrpSpPr/>
              <p:nvPr/>
            </p:nvGrpSpPr>
            <p:grpSpPr>
              <a:xfrm>
                <a:off x="4846040" y="3654750"/>
                <a:ext cx="31405" cy="26993"/>
                <a:chOff x="4846040" y="3654750"/>
                <a:chExt cx="31405" cy="26993"/>
              </a:xfrm>
            </p:grpSpPr>
            <p:sp>
              <p:nvSpPr>
                <p:cNvPr id="4852" name="Google Shape;4852;p75"/>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5"/>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4" name="Google Shape;4854;p75"/>
              <p:cNvGrpSpPr/>
              <p:nvPr/>
            </p:nvGrpSpPr>
            <p:grpSpPr>
              <a:xfrm>
                <a:off x="4925673" y="3691700"/>
                <a:ext cx="40253" cy="34472"/>
                <a:chOff x="4925673" y="3691700"/>
                <a:chExt cx="40253" cy="34472"/>
              </a:xfrm>
            </p:grpSpPr>
            <p:sp>
              <p:nvSpPr>
                <p:cNvPr id="4855" name="Google Shape;4855;p75"/>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5"/>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7" name="Google Shape;4857;p75"/>
              <p:cNvGrpSpPr/>
              <p:nvPr/>
            </p:nvGrpSpPr>
            <p:grpSpPr>
              <a:xfrm>
                <a:off x="4894653" y="3740848"/>
                <a:ext cx="31405" cy="26906"/>
                <a:chOff x="4894653" y="3740848"/>
                <a:chExt cx="31405" cy="26906"/>
              </a:xfrm>
            </p:grpSpPr>
            <p:sp>
              <p:nvSpPr>
                <p:cNvPr id="4858" name="Google Shape;4858;p75"/>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5"/>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0" name="Google Shape;4860;p75"/>
              <p:cNvGrpSpPr/>
              <p:nvPr/>
            </p:nvGrpSpPr>
            <p:grpSpPr>
              <a:xfrm>
                <a:off x="4962300" y="3696348"/>
                <a:ext cx="38255" cy="32773"/>
                <a:chOff x="4962300" y="3696348"/>
                <a:chExt cx="38255" cy="32773"/>
              </a:xfrm>
            </p:grpSpPr>
            <p:sp>
              <p:nvSpPr>
                <p:cNvPr id="4861" name="Google Shape;4861;p75"/>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5"/>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3" name="Google Shape;4863;p75"/>
              <p:cNvGrpSpPr/>
              <p:nvPr/>
            </p:nvGrpSpPr>
            <p:grpSpPr>
              <a:xfrm>
                <a:off x="4980185" y="3743349"/>
                <a:ext cx="31499" cy="26969"/>
                <a:chOff x="4980185" y="3743349"/>
                <a:chExt cx="31499" cy="26969"/>
              </a:xfrm>
            </p:grpSpPr>
            <p:sp>
              <p:nvSpPr>
                <p:cNvPr id="4864" name="Google Shape;4864;p75"/>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5"/>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6" name="Google Shape;4866;p75"/>
              <p:cNvGrpSpPr/>
              <p:nvPr/>
            </p:nvGrpSpPr>
            <p:grpSpPr>
              <a:xfrm>
                <a:off x="5013768" y="3734312"/>
                <a:ext cx="31499" cy="26969"/>
                <a:chOff x="5013768" y="3734312"/>
                <a:chExt cx="31499" cy="26969"/>
              </a:xfrm>
            </p:grpSpPr>
            <p:sp>
              <p:nvSpPr>
                <p:cNvPr id="4867" name="Google Shape;4867;p75"/>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5"/>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9" name="Google Shape;4869;p75"/>
              <p:cNvGrpSpPr/>
              <p:nvPr/>
            </p:nvGrpSpPr>
            <p:grpSpPr>
              <a:xfrm>
                <a:off x="5036703" y="3764545"/>
                <a:ext cx="31499" cy="26898"/>
                <a:chOff x="5036703" y="3764545"/>
                <a:chExt cx="31499" cy="26898"/>
              </a:xfrm>
            </p:grpSpPr>
            <p:sp>
              <p:nvSpPr>
                <p:cNvPr id="4870" name="Google Shape;4870;p75"/>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5"/>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2" name="Google Shape;4872;p75"/>
              <p:cNvGrpSpPr/>
              <p:nvPr/>
            </p:nvGrpSpPr>
            <p:grpSpPr>
              <a:xfrm>
                <a:off x="4953546" y="3768352"/>
                <a:ext cx="31405" cy="26898"/>
                <a:chOff x="4953546" y="3768352"/>
                <a:chExt cx="31405" cy="26898"/>
              </a:xfrm>
            </p:grpSpPr>
            <p:sp>
              <p:nvSpPr>
                <p:cNvPr id="4873" name="Google Shape;4873;p75"/>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5"/>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5" name="Google Shape;4875;p75"/>
              <p:cNvGrpSpPr/>
              <p:nvPr/>
            </p:nvGrpSpPr>
            <p:grpSpPr>
              <a:xfrm>
                <a:off x="4964770" y="3814016"/>
                <a:ext cx="31499" cy="26993"/>
                <a:chOff x="4964770" y="3814016"/>
                <a:chExt cx="31499" cy="26993"/>
              </a:xfrm>
            </p:grpSpPr>
            <p:sp>
              <p:nvSpPr>
                <p:cNvPr id="4876" name="Google Shape;4876;p75"/>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5"/>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8" name="Google Shape;4878;p75"/>
              <p:cNvGrpSpPr/>
              <p:nvPr/>
            </p:nvGrpSpPr>
            <p:grpSpPr>
              <a:xfrm>
                <a:off x="4923290" y="3800504"/>
                <a:ext cx="31468" cy="26898"/>
                <a:chOff x="4923290" y="3800504"/>
                <a:chExt cx="31468" cy="26898"/>
              </a:xfrm>
            </p:grpSpPr>
            <p:sp>
              <p:nvSpPr>
                <p:cNvPr id="4879" name="Google Shape;4879;p75"/>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5"/>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1" name="Google Shape;4881;p75"/>
              <p:cNvGrpSpPr/>
              <p:nvPr/>
            </p:nvGrpSpPr>
            <p:grpSpPr>
              <a:xfrm>
                <a:off x="5108534" y="3650943"/>
                <a:ext cx="31405" cy="26993"/>
                <a:chOff x="5108534" y="3650943"/>
                <a:chExt cx="31405" cy="26993"/>
              </a:xfrm>
            </p:grpSpPr>
            <p:sp>
              <p:nvSpPr>
                <p:cNvPr id="4882" name="Google Shape;4882;p75"/>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5"/>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4" name="Google Shape;4884;p75"/>
              <p:cNvGrpSpPr/>
              <p:nvPr/>
            </p:nvGrpSpPr>
            <p:grpSpPr>
              <a:xfrm>
                <a:off x="5119380" y="3760739"/>
                <a:ext cx="31499" cy="26993"/>
                <a:chOff x="5119380" y="3760739"/>
                <a:chExt cx="31499" cy="26993"/>
              </a:xfrm>
            </p:grpSpPr>
            <p:sp>
              <p:nvSpPr>
                <p:cNvPr id="4885" name="Google Shape;4885;p75"/>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5"/>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7" name="Google Shape;4887;p75"/>
              <p:cNvGrpSpPr/>
              <p:nvPr/>
            </p:nvGrpSpPr>
            <p:grpSpPr>
              <a:xfrm>
                <a:off x="5119380" y="3788235"/>
                <a:ext cx="31499" cy="26993"/>
                <a:chOff x="5119380" y="3788235"/>
                <a:chExt cx="31499" cy="26993"/>
              </a:xfrm>
            </p:grpSpPr>
            <p:sp>
              <p:nvSpPr>
                <p:cNvPr id="4888" name="Google Shape;4888;p75"/>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5"/>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0" name="Google Shape;4890;p75"/>
              <p:cNvGrpSpPr/>
              <p:nvPr/>
            </p:nvGrpSpPr>
            <p:grpSpPr>
              <a:xfrm>
                <a:off x="5158005" y="3875284"/>
                <a:ext cx="31405" cy="27001"/>
                <a:chOff x="5158005" y="3875284"/>
                <a:chExt cx="31405" cy="27001"/>
              </a:xfrm>
            </p:grpSpPr>
            <p:sp>
              <p:nvSpPr>
                <p:cNvPr id="4891" name="Google Shape;4891;p75"/>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5"/>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3" name="Google Shape;4893;p75"/>
              <p:cNvGrpSpPr/>
              <p:nvPr/>
            </p:nvGrpSpPr>
            <p:grpSpPr>
              <a:xfrm>
                <a:off x="5233163" y="3764545"/>
                <a:ext cx="31499" cy="26898"/>
                <a:chOff x="5233163" y="3764545"/>
                <a:chExt cx="31499" cy="26898"/>
              </a:xfrm>
            </p:grpSpPr>
            <p:sp>
              <p:nvSpPr>
                <p:cNvPr id="4894" name="Google Shape;4894;p75"/>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5"/>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6" name="Google Shape;4896;p75"/>
              <p:cNvGrpSpPr/>
              <p:nvPr/>
            </p:nvGrpSpPr>
            <p:grpSpPr>
              <a:xfrm>
                <a:off x="5276168" y="3805545"/>
                <a:ext cx="31499" cy="26906"/>
                <a:chOff x="5276168" y="3805545"/>
                <a:chExt cx="31499" cy="26906"/>
              </a:xfrm>
            </p:grpSpPr>
            <p:sp>
              <p:nvSpPr>
                <p:cNvPr id="4897" name="Google Shape;4897;p75"/>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5"/>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9" name="Google Shape;4899;p75"/>
              <p:cNvGrpSpPr/>
              <p:nvPr/>
            </p:nvGrpSpPr>
            <p:grpSpPr>
              <a:xfrm>
                <a:off x="5294053" y="3851933"/>
                <a:ext cx="31405" cy="26945"/>
                <a:chOff x="5294053" y="3851933"/>
                <a:chExt cx="31405" cy="26945"/>
              </a:xfrm>
            </p:grpSpPr>
            <p:sp>
              <p:nvSpPr>
                <p:cNvPr id="4900" name="Google Shape;4900;p75"/>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5"/>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2" name="Google Shape;4902;p75"/>
              <p:cNvGrpSpPr/>
              <p:nvPr/>
            </p:nvGrpSpPr>
            <p:grpSpPr>
              <a:xfrm>
                <a:off x="5341723" y="3851902"/>
                <a:ext cx="31405" cy="26977"/>
                <a:chOff x="5341723" y="3851902"/>
                <a:chExt cx="31405" cy="26977"/>
              </a:xfrm>
            </p:grpSpPr>
            <p:sp>
              <p:nvSpPr>
                <p:cNvPr id="4903" name="Google Shape;4903;p75"/>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5"/>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5" name="Google Shape;4905;p75"/>
              <p:cNvGrpSpPr/>
              <p:nvPr/>
            </p:nvGrpSpPr>
            <p:grpSpPr>
              <a:xfrm>
                <a:off x="5054871" y="3507855"/>
                <a:ext cx="31405" cy="26993"/>
                <a:chOff x="5054871" y="3507855"/>
                <a:chExt cx="31405" cy="26993"/>
              </a:xfrm>
            </p:grpSpPr>
            <p:sp>
              <p:nvSpPr>
                <p:cNvPr id="4906" name="Google Shape;4906;p75"/>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5"/>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8" name="Google Shape;4908;p75"/>
              <p:cNvGrpSpPr/>
              <p:nvPr/>
            </p:nvGrpSpPr>
            <p:grpSpPr>
              <a:xfrm>
                <a:off x="4876579" y="3675325"/>
                <a:ext cx="31405" cy="26969"/>
                <a:chOff x="4876579" y="3675325"/>
                <a:chExt cx="31405" cy="26969"/>
              </a:xfrm>
            </p:grpSpPr>
            <p:sp>
              <p:nvSpPr>
                <p:cNvPr id="4909" name="Google Shape;4909;p75"/>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5"/>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1" name="Google Shape;4911;p75"/>
              <p:cNvGrpSpPr/>
              <p:nvPr/>
            </p:nvGrpSpPr>
            <p:grpSpPr>
              <a:xfrm>
                <a:off x="4842233" y="3688333"/>
                <a:ext cx="31405" cy="26993"/>
                <a:chOff x="4842233" y="3688333"/>
                <a:chExt cx="31405" cy="26993"/>
              </a:xfrm>
            </p:grpSpPr>
            <p:sp>
              <p:nvSpPr>
                <p:cNvPr id="4912" name="Google Shape;4912;p75"/>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5"/>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4" name="Google Shape;4914;p75"/>
              <p:cNvGrpSpPr/>
              <p:nvPr/>
            </p:nvGrpSpPr>
            <p:grpSpPr>
              <a:xfrm>
                <a:off x="5187876" y="3608032"/>
                <a:ext cx="31405" cy="27001"/>
                <a:chOff x="5187876" y="3608032"/>
                <a:chExt cx="31405" cy="27001"/>
              </a:xfrm>
            </p:grpSpPr>
            <p:sp>
              <p:nvSpPr>
                <p:cNvPr id="4915" name="Google Shape;4915;p75"/>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5"/>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17" name="Google Shape;4917;p75"/>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5"/>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19" name="Google Shape;4919;p75"/>
              <p:cNvGrpSpPr/>
              <p:nvPr/>
            </p:nvGrpSpPr>
            <p:grpSpPr>
              <a:xfrm>
                <a:off x="5269224" y="3304167"/>
                <a:ext cx="40253" cy="34402"/>
                <a:chOff x="5269224" y="3304167"/>
                <a:chExt cx="40253" cy="34402"/>
              </a:xfrm>
            </p:grpSpPr>
            <p:sp>
              <p:nvSpPr>
                <p:cNvPr id="4920" name="Google Shape;4920;p75"/>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5"/>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2" name="Google Shape;4922;p75"/>
              <p:cNvGrpSpPr/>
              <p:nvPr/>
            </p:nvGrpSpPr>
            <p:grpSpPr>
              <a:xfrm>
                <a:off x="5327354" y="3476615"/>
                <a:ext cx="49864" cy="42723"/>
                <a:chOff x="5327354" y="3476615"/>
                <a:chExt cx="49864" cy="42723"/>
              </a:xfrm>
            </p:grpSpPr>
            <p:sp>
              <p:nvSpPr>
                <p:cNvPr id="4923" name="Google Shape;4923;p75"/>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5"/>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25" name="Google Shape;4925;p75"/>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5"/>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27" name="Google Shape;4927;p75"/>
              <p:cNvGrpSpPr/>
              <p:nvPr/>
            </p:nvGrpSpPr>
            <p:grpSpPr>
              <a:xfrm>
                <a:off x="5341723" y="3775957"/>
                <a:ext cx="31405" cy="26898"/>
                <a:chOff x="5341723" y="3775957"/>
                <a:chExt cx="31405" cy="26898"/>
              </a:xfrm>
            </p:grpSpPr>
            <p:sp>
              <p:nvSpPr>
                <p:cNvPr id="4928" name="Google Shape;4928;p75"/>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5"/>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0" name="Google Shape;4930;p75"/>
              <p:cNvGrpSpPr/>
              <p:nvPr/>
            </p:nvGrpSpPr>
            <p:grpSpPr>
              <a:xfrm>
                <a:off x="5439053" y="3699274"/>
                <a:ext cx="31405" cy="26898"/>
                <a:chOff x="5439053" y="3699274"/>
                <a:chExt cx="31405" cy="26898"/>
              </a:xfrm>
            </p:grpSpPr>
            <p:sp>
              <p:nvSpPr>
                <p:cNvPr id="4931" name="Google Shape;4931;p75"/>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5"/>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3" name="Google Shape;4933;p75"/>
              <p:cNvGrpSpPr/>
              <p:nvPr/>
            </p:nvGrpSpPr>
            <p:grpSpPr>
              <a:xfrm>
                <a:off x="5412414" y="3622307"/>
                <a:ext cx="31499" cy="26993"/>
                <a:chOff x="5412414" y="3622307"/>
                <a:chExt cx="31499" cy="26993"/>
              </a:xfrm>
            </p:grpSpPr>
            <p:sp>
              <p:nvSpPr>
                <p:cNvPr id="4934" name="Google Shape;4934;p75"/>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5"/>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6" name="Google Shape;4936;p75"/>
              <p:cNvGrpSpPr/>
              <p:nvPr/>
            </p:nvGrpSpPr>
            <p:grpSpPr>
              <a:xfrm>
                <a:off x="5476254" y="3473949"/>
                <a:ext cx="26835" cy="26930"/>
                <a:chOff x="5476254" y="3473949"/>
                <a:chExt cx="26835" cy="26930"/>
              </a:xfrm>
            </p:grpSpPr>
            <p:sp>
              <p:nvSpPr>
                <p:cNvPr id="4937" name="Google Shape;4937;p75"/>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5"/>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9" name="Google Shape;4939;p75"/>
              <p:cNvGrpSpPr/>
              <p:nvPr/>
            </p:nvGrpSpPr>
            <p:grpSpPr>
              <a:xfrm>
                <a:off x="5564547" y="3481594"/>
                <a:ext cx="31397" cy="26898"/>
                <a:chOff x="5564547" y="3481594"/>
                <a:chExt cx="31397" cy="26898"/>
              </a:xfrm>
            </p:grpSpPr>
            <p:sp>
              <p:nvSpPr>
                <p:cNvPr id="4940" name="Google Shape;4940;p75"/>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5"/>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2" name="Google Shape;4942;p75"/>
              <p:cNvGrpSpPr/>
              <p:nvPr/>
            </p:nvGrpSpPr>
            <p:grpSpPr>
              <a:xfrm>
                <a:off x="5534101" y="3470174"/>
                <a:ext cx="31397" cy="26906"/>
                <a:chOff x="5534101" y="3470174"/>
                <a:chExt cx="31397" cy="26906"/>
              </a:xfrm>
            </p:grpSpPr>
            <p:sp>
              <p:nvSpPr>
                <p:cNvPr id="4943" name="Google Shape;4943;p75"/>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5"/>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5" name="Google Shape;4945;p75"/>
              <p:cNvGrpSpPr/>
              <p:nvPr/>
            </p:nvGrpSpPr>
            <p:grpSpPr>
              <a:xfrm>
                <a:off x="5610879" y="3314486"/>
                <a:ext cx="31499" cy="26938"/>
                <a:chOff x="5610879" y="3314486"/>
                <a:chExt cx="31499" cy="26938"/>
              </a:xfrm>
            </p:grpSpPr>
            <p:sp>
              <p:nvSpPr>
                <p:cNvPr id="4946" name="Google Shape;4946;p75"/>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5"/>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8" name="Google Shape;4948;p75"/>
              <p:cNvGrpSpPr/>
              <p:nvPr/>
            </p:nvGrpSpPr>
            <p:grpSpPr>
              <a:xfrm>
                <a:off x="4834525" y="3501382"/>
                <a:ext cx="31499" cy="26898"/>
                <a:chOff x="4834525" y="3501382"/>
                <a:chExt cx="31499" cy="26898"/>
              </a:xfrm>
            </p:grpSpPr>
            <p:sp>
              <p:nvSpPr>
                <p:cNvPr id="4949" name="Google Shape;4949;p75"/>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5"/>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1" name="Google Shape;4951;p75"/>
              <p:cNvGrpSpPr/>
              <p:nvPr/>
            </p:nvGrpSpPr>
            <p:grpSpPr>
              <a:xfrm>
                <a:off x="4898460" y="3580158"/>
                <a:ext cx="31405" cy="26898"/>
                <a:chOff x="4898460" y="3580158"/>
                <a:chExt cx="31405" cy="26898"/>
              </a:xfrm>
            </p:grpSpPr>
            <p:sp>
              <p:nvSpPr>
                <p:cNvPr id="4952" name="Google Shape;4952;p75"/>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5"/>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4" name="Google Shape;4954;p75"/>
              <p:cNvGrpSpPr/>
              <p:nvPr/>
            </p:nvGrpSpPr>
            <p:grpSpPr>
              <a:xfrm>
                <a:off x="4882667" y="3608032"/>
                <a:ext cx="31499" cy="27001"/>
                <a:chOff x="4882667" y="3608032"/>
                <a:chExt cx="31499" cy="27001"/>
              </a:xfrm>
            </p:grpSpPr>
            <p:sp>
              <p:nvSpPr>
                <p:cNvPr id="4955" name="Google Shape;4955;p75"/>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5"/>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7" name="Google Shape;4957;p75"/>
              <p:cNvGrpSpPr/>
              <p:nvPr/>
            </p:nvGrpSpPr>
            <p:grpSpPr>
              <a:xfrm>
                <a:off x="4843373" y="3631407"/>
                <a:ext cx="16273" cy="16186"/>
                <a:chOff x="4843373" y="3631407"/>
                <a:chExt cx="16273" cy="16186"/>
              </a:xfrm>
            </p:grpSpPr>
            <p:sp>
              <p:nvSpPr>
                <p:cNvPr id="4958" name="Google Shape;4958;p75"/>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5"/>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0" name="Google Shape;4960;p75"/>
              <p:cNvGrpSpPr/>
              <p:nvPr/>
            </p:nvGrpSpPr>
            <p:grpSpPr>
              <a:xfrm>
                <a:off x="4727773" y="3591578"/>
                <a:ext cx="31499" cy="26898"/>
                <a:chOff x="4727773" y="3591578"/>
                <a:chExt cx="31499" cy="26898"/>
              </a:xfrm>
            </p:grpSpPr>
            <p:sp>
              <p:nvSpPr>
                <p:cNvPr id="4961" name="Google Shape;4961;p75"/>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5"/>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63" name="Google Shape;4963;p75"/>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5"/>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65" name="Google Shape;4965;p75"/>
              <p:cNvGrpSpPr/>
              <p:nvPr/>
            </p:nvGrpSpPr>
            <p:grpSpPr>
              <a:xfrm>
                <a:off x="4609421" y="3577398"/>
                <a:ext cx="31499" cy="27001"/>
                <a:chOff x="4609421" y="3577398"/>
                <a:chExt cx="31499" cy="27001"/>
              </a:xfrm>
            </p:grpSpPr>
            <p:sp>
              <p:nvSpPr>
                <p:cNvPr id="4966" name="Google Shape;4966;p75"/>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5"/>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8" name="Google Shape;4968;p75"/>
              <p:cNvGrpSpPr/>
              <p:nvPr/>
            </p:nvGrpSpPr>
            <p:grpSpPr>
              <a:xfrm>
                <a:off x="4649289" y="3577398"/>
                <a:ext cx="31499" cy="27001"/>
                <a:chOff x="4649289" y="3577398"/>
                <a:chExt cx="31499" cy="27001"/>
              </a:xfrm>
            </p:grpSpPr>
            <p:sp>
              <p:nvSpPr>
                <p:cNvPr id="4969" name="Google Shape;4969;p75"/>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5"/>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1" name="Google Shape;4971;p75"/>
              <p:cNvGrpSpPr/>
              <p:nvPr/>
            </p:nvGrpSpPr>
            <p:grpSpPr>
              <a:xfrm>
                <a:off x="4605614" y="3639523"/>
                <a:ext cx="31499" cy="26906"/>
                <a:chOff x="4605614" y="3639523"/>
                <a:chExt cx="31499" cy="26906"/>
              </a:xfrm>
            </p:grpSpPr>
            <p:sp>
              <p:nvSpPr>
                <p:cNvPr id="4972" name="Google Shape;4972;p75"/>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5"/>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4" name="Google Shape;4974;p75"/>
              <p:cNvGrpSpPr/>
              <p:nvPr/>
            </p:nvGrpSpPr>
            <p:grpSpPr>
              <a:xfrm>
                <a:off x="4785149" y="3618846"/>
                <a:ext cx="26930" cy="26843"/>
                <a:chOff x="4785149" y="3618846"/>
                <a:chExt cx="26930" cy="26843"/>
              </a:xfrm>
            </p:grpSpPr>
            <p:sp>
              <p:nvSpPr>
                <p:cNvPr id="4975" name="Google Shape;4975;p75"/>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5"/>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7" name="Google Shape;4977;p75"/>
              <p:cNvGrpSpPr/>
              <p:nvPr/>
            </p:nvGrpSpPr>
            <p:grpSpPr>
              <a:xfrm>
                <a:off x="4810167" y="3601567"/>
                <a:ext cx="31405" cy="26898"/>
                <a:chOff x="4810167" y="3601567"/>
                <a:chExt cx="31405" cy="26898"/>
              </a:xfrm>
            </p:grpSpPr>
            <p:sp>
              <p:nvSpPr>
                <p:cNvPr id="4978" name="Google Shape;4978;p75"/>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5"/>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0" name="Google Shape;4980;p75"/>
              <p:cNvGrpSpPr/>
              <p:nvPr/>
            </p:nvGrpSpPr>
            <p:grpSpPr>
              <a:xfrm>
                <a:off x="4831002" y="3373230"/>
                <a:ext cx="31405" cy="26898"/>
                <a:chOff x="4831002" y="3373230"/>
                <a:chExt cx="31405" cy="26898"/>
              </a:xfrm>
            </p:grpSpPr>
            <p:sp>
              <p:nvSpPr>
                <p:cNvPr id="4981" name="Google Shape;4981;p75"/>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5"/>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3" name="Google Shape;4983;p75"/>
              <p:cNvGrpSpPr/>
              <p:nvPr/>
            </p:nvGrpSpPr>
            <p:grpSpPr>
              <a:xfrm>
                <a:off x="4719311" y="3355054"/>
                <a:ext cx="31499" cy="27001"/>
                <a:chOff x="4719311" y="3355054"/>
                <a:chExt cx="31499" cy="27001"/>
              </a:xfrm>
            </p:grpSpPr>
            <p:sp>
              <p:nvSpPr>
                <p:cNvPr id="4984" name="Google Shape;4984;p75"/>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5"/>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6" name="Google Shape;4986;p75"/>
              <p:cNvGrpSpPr/>
              <p:nvPr/>
            </p:nvGrpSpPr>
            <p:grpSpPr>
              <a:xfrm>
                <a:off x="4798755" y="3450260"/>
                <a:ext cx="26930" cy="26930"/>
                <a:chOff x="4798755" y="3450260"/>
                <a:chExt cx="26930" cy="26930"/>
              </a:xfrm>
            </p:grpSpPr>
            <p:sp>
              <p:nvSpPr>
                <p:cNvPr id="4987" name="Google Shape;4987;p75"/>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5"/>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9" name="Google Shape;4989;p75"/>
              <p:cNvGrpSpPr/>
              <p:nvPr/>
            </p:nvGrpSpPr>
            <p:grpSpPr>
              <a:xfrm>
                <a:off x="4645576" y="3467555"/>
                <a:ext cx="31405" cy="26953"/>
                <a:chOff x="4645576" y="3467555"/>
                <a:chExt cx="31405" cy="26953"/>
              </a:xfrm>
            </p:grpSpPr>
            <p:sp>
              <p:nvSpPr>
                <p:cNvPr id="4990" name="Google Shape;4990;p75"/>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5"/>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2" name="Google Shape;4992;p75"/>
              <p:cNvGrpSpPr/>
              <p:nvPr/>
            </p:nvGrpSpPr>
            <p:grpSpPr>
              <a:xfrm>
                <a:off x="4687631" y="3583965"/>
                <a:ext cx="31499" cy="26898"/>
                <a:chOff x="4687631" y="3583965"/>
                <a:chExt cx="31499" cy="26898"/>
              </a:xfrm>
            </p:grpSpPr>
            <p:sp>
              <p:nvSpPr>
                <p:cNvPr id="4993" name="Google Shape;4993;p75"/>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5"/>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5" name="Google Shape;4995;p75"/>
              <p:cNvGrpSpPr/>
              <p:nvPr/>
            </p:nvGrpSpPr>
            <p:grpSpPr>
              <a:xfrm>
                <a:off x="4719311" y="3471314"/>
                <a:ext cx="31499" cy="27001"/>
                <a:chOff x="4719311" y="3471314"/>
                <a:chExt cx="31499" cy="27001"/>
              </a:xfrm>
            </p:grpSpPr>
            <p:sp>
              <p:nvSpPr>
                <p:cNvPr id="4996" name="Google Shape;4996;p75"/>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5"/>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8" name="Google Shape;4998;p75"/>
              <p:cNvGrpSpPr/>
              <p:nvPr/>
            </p:nvGrpSpPr>
            <p:grpSpPr>
              <a:xfrm>
                <a:off x="4719311" y="3434404"/>
                <a:ext cx="31499" cy="26898"/>
                <a:chOff x="4719311" y="3434404"/>
                <a:chExt cx="31499" cy="26898"/>
              </a:xfrm>
            </p:grpSpPr>
            <p:sp>
              <p:nvSpPr>
                <p:cNvPr id="4999" name="Google Shape;4999;p75"/>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5"/>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1" name="Google Shape;5001;p75"/>
              <p:cNvGrpSpPr/>
              <p:nvPr/>
            </p:nvGrpSpPr>
            <p:grpSpPr>
              <a:xfrm>
                <a:off x="4768876" y="3401772"/>
                <a:ext cx="31499" cy="26898"/>
                <a:chOff x="4768876" y="3401772"/>
                <a:chExt cx="31499" cy="26898"/>
              </a:xfrm>
            </p:grpSpPr>
            <p:sp>
              <p:nvSpPr>
                <p:cNvPr id="5002" name="Google Shape;5002;p75"/>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5"/>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4" name="Google Shape;5004;p75"/>
              <p:cNvGrpSpPr/>
              <p:nvPr/>
            </p:nvGrpSpPr>
            <p:grpSpPr>
              <a:xfrm>
                <a:off x="4762214" y="3471377"/>
                <a:ext cx="26938" cy="26938"/>
                <a:chOff x="4762214" y="3471377"/>
                <a:chExt cx="26938" cy="26938"/>
              </a:xfrm>
            </p:grpSpPr>
            <p:sp>
              <p:nvSpPr>
                <p:cNvPr id="5005" name="Google Shape;5005;p75"/>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5"/>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7" name="Google Shape;5007;p75"/>
              <p:cNvGrpSpPr/>
              <p:nvPr/>
            </p:nvGrpSpPr>
            <p:grpSpPr>
              <a:xfrm>
                <a:off x="4790473" y="3344782"/>
                <a:ext cx="31405" cy="26898"/>
                <a:chOff x="4790473" y="3344782"/>
                <a:chExt cx="31405" cy="26898"/>
              </a:xfrm>
            </p:grpSpPr>
            <p:sp>
              <p:nvSpPr>
                <p:cNvPr id="5008" name="Google Shape;5008;p75"/>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5"/>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0" name="Google Shape;5010;p75"/>
              <p:cNvGrpSpPr/>
              <p:nvPr/>
            </p:nvGrpSpPr>
            <p:grpSpPr>
              <a:xfrm>
                <a:off x="4823774" y="3950733"/>
                <a:ext cx="37398" cy="32034"/>
                <a:chOff x="4823774" y="3950733"/>
                <a:chExt cx="37398" cy="32034"/>
              </a:xfrm>
            </p:grpSpPr>
            <p:sp>
              <p:nvSpPr>
                <p:cNvPr id="5011" name="Google Shape;5011;p75"/>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5"/>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3" name="Google Shape;5013;p75"/>
              <p:cNvGrpSpPr/>
              <p:nvPr/>
            </p:nvGrpSpPr>
            <p:grpSpPr>
              <a:xfrm>
                <a:off x="4823396" y="4110566"/>
                <a:ext cx="31405" cy="26906"/>
                <a:chOff x="4823396" y="4110566"/>
                <a:chExt cx="31405" cy="26906"/>
              </a:xfrm>
            </p:grpSpPr>
            <p:sp>
              <p:nvSpPr>
                <p:cNvPr id="5014" name="Google Shape;5014;p75"/>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5"/>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6" name="Google Shape;5016;p75"/>
              <p:cNvGrpSpPr/>
              <p:nvPr/>
            </p:nvGrpSpPr>
            <p:grpSpPr>
              <a:xfrm>
                <a:off x="4838332" y="3821150"/>
                <a:ext cx="31499" cy="26898"/>
                <a:chOff x="4838332" y="3821150"/>
                <a:chExt cx="31499" cy="26898"/>
              </a:xfrm>
            </p:grpSpPr>
            <p:sp>
              <p:nvSpPr>
                <p:cNvPr id="5017" name="Google Shape;5017;p75"/>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5"/>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9" name="Google Shape;5019;p75"/>
              <p:cNvGrpSpPr/>
              <p:nvPr/>
            </p:nvGrpSpPr>
            <p:grpSpPr>
              <a:xfrm>
                <a:off x="4661275" y="3815007"/>
                <a:ext cx="36824" cy="31523"/>
                <a:chOff x="4661275" y="3815007"/>
                <a:chExt cx="36824" cy="31523"/>
              </a:xfrm>
            </p:grpSpPr>
            <p:sp>
              <p:nvSpPr>
                <p:cNvPr id="5020" name="Google Shape;5020;p75"/>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5"/>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2" name="Google Shape;5022;p75"/>
              <p:cNvGrpSpPr/>
              <p:nvPr/>
            </p:nvGrpSpPr>
            <p:grpSpPr>
              <a:xfrm>
                <a:off x="4558998" y="3851037"/>
                <a:ext cx="33591" cy="28699"/>
                <a:chOff x="4558998" y="3851037"/>
                <a:chExt cx="33591" cy="28699"/>
              </a:xfrm>
            </p:grpSpPr>
            <p:sp>
              <p:nvSpPr>
                <p:cNvPr id="5023" name="Google Shape;5023;p75"/>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5"/>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5" name="Google Shape;5025;p75"/>
              <p:cNvGrpSpPr/>
              <p:nvPr/>
            </p:nvGrpSpPr>
            <p:grpSpPr>
              <a:xfrm>
                <a:off x="4696762" y="3638587"/>
                <a:ext cx="33591" cy="28794"/>
                <a:chOff x="4696762" y="3638587"/>
                <a:chExt cx="33591" cy="28794"/>
              </a:xfrm>
            </p:grpSpPr>
            <p:sp>
              <p:nvSpPr>
                <p:cNvPr id="5026" name="Google Shape;5026;p75"/>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5"/>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8" name="Google Shape;5028;p75"/>
              <p:cNvGrpSpPr/>
              <p:nvPr/>
            </p:nvGrpSpPr>
            <p:grpSpPr>
              <a:xfrm>
                <a:off x="4929479" y="3939140"/>
                <a:ext cx="33497" cy="28692"/>
                <a:chOff x="4929479" y="3939140"/>
                <a:chExt cx="33497" cy="28692"/>
              </a:xfrm>
            </p:grpSpPr>
            <p:sp>
              <p:nvSpPr>
                <p:cNvPr id="5029" name="Google Shape;5029;p75"/>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5"/>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1" name="Google Shape;5031;p75"/>
              <p:cNvGrpSpPr/>
              <p:nvPr/>
            </p:nvGrpSpPr>
            <p:grpSpPr>
              <a:xfrm>
                <a:off x="4907119" y="3986039"/>
                <a:ext cx="33497" cy="28699"/>
                <a:chOff x="4907119" y="3986039"/>
                <a:chExt cx="33497" cy="28699"/>
              </a:xfrm>
            </p:grpSpPr>
            <p:sp>
              <p:nvSpPr>
                <p:cNvPr id="5032" name="Google Shape;5032;p75"/>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5"/>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4" name="Google Shape;5034;p75"/>
              <p:cNvGrpSpPr/>
              <p:nvPr/>
            </p:nvGrpSpPr>
            <p:grpSpPr>
              <a:xfrm>
                <a:off x="4911783" y="4048102"/>
                <a:ext cx="33591" cy="28762"/>
                <a:chOff x="4911783" y="4048102"/>
                <a:chExt cx="33591" cy="28762"/>
              </a:xfrm>
            </p:grpSpPr>
            <p:sp>
              <p:nvSpPr>
                <p:cNvPr id="5035" name="Google Shape;5035;p75"/>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5"/>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37" name="Google Shape;5037;p75"/>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5"/>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39" name="Google Shape;5039;p75"/>
              <p:cNvGrpSpPr/>
              <p:nvPr/>
            </p:nvGrpSpPr>
            <p:grpSpPr>
              <a:xfrm>
                <a:off x="4762623" y="3837847"/>
                <a:ext cx="42416" cy="36273"/>
                <a:chOff x="4762623" y="3837847"/>
                <a:chExt cx="42416" cy="36273"/>
              </a:xfrm>
            </p:grpSpPr>
            <p:sp>
              <p:nvSpPr>
                <p:cNvPr id="5040" name="Google Shape;5040;p75"/>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5"/>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2" name="Google Shape;5042;p75"/>
              <p:cNvGrpSpPr/>
              <p:nvPr/>
            </p:nvGrpSpPr>
            <p:grpSpPr>
              <a:xfrm>
                <a:off x="4746044" y="4104966"/>
                <a:ext cx="33497" cy="28699"/>
                <a:chOff x="4746044" y="4104966"/>
                <a:chExt cx="33497" cy="28699"/>
              </a:xfrm>
            </p:grpSpPr>
            <p:sp>
              <p:nvSpPr>
                <p:cNvPr id="5043" name="Google Shape;5043;p75"/>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5"/>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5" name="Google Shape;5045;p75"/>
              <p:cNvGrpSpPr/>
              <p:nvPr/>
            </p:nvGrpSpPr>
            <p:grpSpPr>
              <a:xfrm>
                <a:off x="4859646" y="4162554"/>
                <a:ext cx="33591" cy="28762"/>
                <a:chOff x="4859646" y="4162554"/>
                <a:chExt cx="33591" cy="28762"/>
              </a:xfrm>
            </p:grpSpPr>
            <p:sp>
              <p:nvSpPr>
                <p:cNvPr id="5046" name="Google Shape;5046;p75"/>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5"/>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48" name="Google Shape;5048;p75"/>
            <p:cNvGrpSpPr/>
            <p:nvPr/>
          </p:nvGrpSpPr>
          <p:grpSpPr>
            <a:xfrm>
              <a:off x="3597785" y="3274438"/>
              <a:ext cx="855610" cy="1122100"/>
              <a:chOff x="3597785" y="3274438"/>
              <a:chExt cx="855610" cy="1122100"/>
            </a:xfrm>
          </p:grpSpPr>
          <p:grpSp>
            <p:nvGrpSpPr>
              <p:cNvPr id="5049" name="Google Shape;5049;p75"/>
              <p:cNvGrpSpPr/>
              <p:nvPr/>
            </p:nvGrpSpPr>
            <p:grpSpPr>
              <a:xfrm>
                <a:off x="3617857" y="3284717"/>
                <a:ext cx="826785" cy="1099165"/>
                <a:chOff x="3617857" y="3284717"/>
                <a:chExt cx="826785" cy="1099165"/>
              </a:xfrm>
            </p:grpSpPr>
            <p:sp>
              <p:nvSpPr>
                <p:cNvPr id="5050" name="Google Shape;5050;p75"/>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5"/>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5"/>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5"/>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5"/>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5"/>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5"/>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5"/>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5"/>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5"/>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5"/>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5"/>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5"/>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5"/>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5"/>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5"/>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5"/>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5"/>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5"/>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5"/>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5"/>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5"/>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5"/>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5"/>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5"/>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5"/>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5"/>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5"/>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5"/>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5"/>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5"/>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5"/>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5"/>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5"/>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5"/>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5"/>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5"/>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5"/>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5"/>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5"/>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5"/>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5"/>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5"/>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5"/>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5"/>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5"/>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5"/>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5"/>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5"/>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5"/>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5"/>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5"/>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5"/>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5"/>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5"/>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5"/>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6" name="Google Shape;5106;p75"/>
              <p:cNvGrpSpPr/>
              <p:nvPr/>
            </p:nvGrpSpPr>
            <p:grpSpPr>
              <a:xfrm>
                <a:off x="4180904" y="4251758"/>
                <a:ext cx="37783" cy="32420"/>
                <a:chOff x="4180904" y="4251758"/>
                <a:chExt cx="37783" cy="32420"/>
              </a:xfrm>
            </p:grpSpPr>
            <p:sp>
              <p:nvSpPr>
                <p:cNvPr id="5107" name="Google Shape;5107;p75"/>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5"/>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9" name="Google Shape;5109;p75"/>
              <p:cNvGrpSpPr/>
              <p:nvPr/>
            </p:nvGrpSpPr>
            <p:grpSpPr>
              <a:xfrm>
                <a:off x="4201644" y="4081324"/>
                <a:ext cx="37783" cy="32364"/>
                <a:chOff x="4201644" y="4081324"/>
                <a:chExt cx="37783" cy="32364"/>
              </a:xfrm>
            </p:grpSpPr>
            <p:sp>
              <p:nvSpPr>
                <p:cNvPr id="5110" name="Google Shape;5110;p75"/>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5"/>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2" name="Google Shape;5112;p75"/>
              <p:cNvGrpSpPr/>
              <p:nvPr/>
            </p:nvGrpSpPr>
            <p:grpSpPr>
              <a:xfrm>
                <a:off x="4284416" y="3887428"/>
                <a:ext cx="37783" cy="32451"/>
                <a:chOff x="4284416" y="3887428"/>
                <a:chExt cx="37783" cy="32451"/>
              </a:xfrm>
            </p:grpSpPr>
            <p:sp>
              <p:nvSpPr>
                <p:cNvPr id="5113" name="Google Shape;5113;p75"/>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5"/>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5" name="Google Shape;5115;p75"/>
              <p:cNvGrpSpPr/>
              <p:nvPr/>
            </p:nvGrpSpPr>
            <p:grpSpPr>
              <a:xfrm>
                <a:off x="4223721" y="3860404"/>
                <a:ext cx="37870" cy="32364"/>
                <a:chOff x="4223721" y="3860404"/>
                <a:chExt cx="37870" cy="32364"/>
              </a:xfrm>
            </p:grpSpPr>
            <p:sp>
              <p:nvSpPr>
                <p:cNvPr id="5116" name="Google Shape;5116;p75"/>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5"/>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8" name="Google Shape;5118;p75"/>
              <p:cNvGrpSpPr/>
              <p:nvPr/>
            </p:nvGrpSpPr>
            <p:grpSpPr>
              <a:xfrm>
                <a:off x="4104889" y="3699242"/>
                <a:ext cx="37776" cy="32357"/>
                <a:chOff x="4104889" y="3699242"/>
                <a:chExt cx="37776" cy="32357"/>
              </a:xfrm>
            </p:grpSpPr>
            <p:sp>
              <p:nvSpPr>
                <p:cNvPr id="5119" name="Google Shape;5119;p75"/>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5"/>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1" name="Google Shape;5121;p75"/>
              <p:cNvGrpSpPr/>
              <p:nvPr/>
            </p:nvGrpSpPr>
            <p:grpSpPr>
              <a:xfrm>
                <a:off x="4143608" y="3475121"/>
                <a:ext cx="37878" cy="32420"/>
                <a:chOff x="4143608" y="3475121"/>
                <a:chExt cx="37878" cy="32420"/>
              </a:xfrm>
            </p:grpSpPr>
            <p:sp>
              <p:nvSpPr>
                <p:cNvPr id="5122" name="Google Shape;5122;p75"/>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5"/>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4" name="Google Shape;5124;p75"/>
              <p:cNvGrpSpPr/>
              <p:nvPr/>
            </p:nvGrpSpPr>
            <p:grpSpPr>
              <a:xfrm>
                <a:off x="4217248" y="3570893"/>
                <a:ext cx="37776" cy="32364"/>
                <a:chOff x="4217248" y="3570893"/>
                <a:chExt cx="37776" cy="32364"/>
              </a:xfrm>
            </p:grpSpPr>
            <p:sp>
              <p:nvSpPr>
                <p:cNvPr id="5125" name="Google Shape;5125;p75"/>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5"/>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7" name="Google Shape;5127;p75"/>
              <p:cNvGrpSpPr/>
              <p:nvPr/>
            </p:nvGrpSpPr>
            <p:grpSpPr>
              <a:xfrm>
                <a:off x="4255307" y="3431612"/>
                <a:ext cx="37776" cy="32451"/>
                <a:chOff x="4255307" y="3431612"/>
                <a:chExt cx="37776" cy="32451"/>
              </a:xfrm>
            </p:grpSpPr>
            <p:sp>
              <p:nvSpPr>
                <p:cNvPr id="5128" name="Google Shape;5128;p75"/>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5"/>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0" name="Google Shape;5130;p75"/>
              <p:cNvGrpSpPr/>
              <p:nvPr/>
            </p:nvGrpSpPr>
            <p:grpSpPr>
              <a:xfrm>
                <a:off x="3853052" y="3577398"/>
                <a:ext cx="37776" cy="32420"/>
                <a:chOff x="3853052" y="3577398"/>
                <a:chExt cx="37776" cy="32420"/>
              </a:xfrm>
            </p:grpSpPr>
            <p:sp>
              <p:nvSpPr>
                <p:cNvPr id="5131" name="Google Shape;5131;p75"/>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5"/>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3" name="Google Shape;5133;p75"/>
              <p:cNvGrpSpPr/>
              <p:nvPr/>
            </p:nvGrpSpPr>
            <p:grpSpPr>
              <a:xfrm>
                <a:off x="4039908" y="3412107"/>
                <a:ext cx="37776" cy="32357"/>
                <a:chOff x="4039908" y="3412107"/>
                <a:chExt cx="37776" cy="32357"/>
              </a:xfrm>
            </p:grpSpPr>
            <p:sp>
              <p:nvSpPr>
                <p:cNvPr id="5134" name="Google Shape;5134;p75"/>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5"/>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6" name="Google Shape;5136;p75"/>
              <p:cNvGrpSpPr/>
              <p:nvPr/>
            </p:nvGrpSpPr>
            <p:grpSpPr>
              <a:xfrm>
                <a:off x="4017360" y="3342061"/>
                <a:ext cx="37870" cy="32380"/>
                <a:chOff x="4017360" y="3342061"/>
                <a:chExt cx="37870" cy="32380"/>
              </a:xfrm>
            </p:grpSpPr>
            <p:sp>
              <p:nvSpPr>
                <p:cNvPr id="5137" name="Google Shape;5137;p75"/>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5"/>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39" name="Google Shape;5139;p75"/>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5"/>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1" name="Google Shape;5141;p75"/>
              <p:cNvGrpSpPr/>
              <p:nvPr/>
            </p:nvGrpSpPr>
            <p:grpSpPr>
              <a:xfrm>
                <a:off x="3750870" y="3418650"/>
                <a:ext cx="37776" cy="32380"/>
                <a:chOff x="3750870" y="3418650"/>
                <a:chExt cx="37776" cy="32380"/>
              </a:xfrm>
            </p:grpSpPr>
            <p:sp>
              <p:nvSpPr>
                <p:cNvPr id="5142" name="Google Shape;5142;p75"/>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5"/>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4" name="Google Shape;5144;p75"/>
              <p:cNvGrpSpPr/>
              <p:nvPr/>
            </p:nvGrpSpPr>
            <p:grpSpPr>
              <a:xfrm>
                <a:off x="3632509" y="3274438"/>
                <a:ext cx="37783" cy="32357"/>
                <a:chOff x="3632509" y="3274438"/>
                <a:chExt cx="37783" cy="32357"/>
              </a:xfrm>
            </p:grpSpPr>
            <p:sp>
              <p:nvSpPr>
                <p:cNvPr id="5145" name="Google Shape;5145;p75"/>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5"/>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7" name="Google Shape;5147;p75"/>
              <p:cNvGrpSpPr/>
              <p:nvPr/>
            </p:nvGrpSpPr>
            <p:grpSpPr>
              <a:xfrm>
                <a:off x="3906424" y="3297561"/>
                <a:ext cx="37776" cy="32451"/>
                <a:chOff x="3906424" y="3297561"/>
                <a:chExt cx="37776" cy="32451"/>
              </a:xfrm>
            </p:grpSpPr>
            <p:sp>
              <p:nvSpPr>
                <p:cNvPr id="5148" name="Google Shape;5148;p75"/>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5"/>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0" name="Google Shape;5150;p75"/>
              <p:cNvGrpSpPr/>
              <p:nvPr/>
            </p:nvGrpSpPr>
            <p:grpSpPr>
              <a:xfrm>
                <a:off x="3866084" y="3412107"/>
                <a:ext cx="37776" cy="32357"/>
                <a:chOff x="3866084" y="3412107"/>
                <a:chExt cx="37776" cy="32357"/>
              </a:xfrm>
            </p:grpSpPr>
            <p:sp>
              <p:nvSpPr>
                <p:cNvPr id="5151" name="Google Shape;5151;p75"/>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5"/>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3" name="Google Shape;5153;p75"/>
              <p:cNvGrpSpPr/>
              <p:nvPr/>
            </p:nvGrpSpPr>
            <p:grpSpPr>
              <a:xfrm>
                <a:off x="4023919" y="3766409"/>
                <a:ext cx="37783" cy="32357"/>
                <a:chOff x="4023919" y="3766409"/>
                <a:chExt cx="37783" cy="32357"/>
              </a:xfrm>
            </p:grpSpPr>
            <p:sp>
              <p:nvSpPr>
                <p:cNvPr id="5154" name="Google Shape;5154;p75"/>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5"/>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6" name="Google Shape;5156;p75"/>
              <p:cNvGrpSpPr/>
              <p:nvPr/>
            </p:nvGrpSpPr>
            <p:grpSpPr>
              <a:xfrm>
                <a:off x="3973882" y="3779449"/>
                <a:ext cx="37776" cy="32357"/>
                <a:chOff x="3973882" y="3779449"/>
                <a:chExt cx="37776" cy="32357"/>
              </a:xfrm>
            </p:grpSpPr>
            <p:sp>
              <p:nvSpPr>
                <p:cNvPr id="5157" name="Google Shape;5157;p75"/>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5"/>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9" name="Google Shape;5159;p75"/>
              <p:cNvGrpSpPr/>
              <p:nvPr/>
            </p:nvGrpSpPr>
            <p:grpSpPr>
              <a:xfrm>
                <a:off x="4073398" y="3838028"/>
                <a:ext cx="37776" cy="32380"/>
                <a:chOff x="4073398" y="3838028"/>
                <a:chExt cx="37776" cy="32380"/>
              </a:xfrm>
            </p:grpSpPr>
            <p:sp>
              <p:nvSpPr>
                <p:cNvPr id="5160" name="Google Shape;5160;p75"/>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5"/>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2" name="Google Shape;5162;p75"/>
              <p:cNvGrpSpPr/>
              <p:nvPr/>
            </p:nvGrpSpPr>
            <p:grpSpPr>
              <a:xfrm>
                <a:off x="4342672" y="4144496"/>
                <a:ext cx="37752" cy="32364"/>
                <a:chOff x="4342672" y="4144496"/>
                <a:chExt cx="37752" cy="32364"/>
              </a:xfrm>
            </p:grpSpPr>
            <p:sp>
              <p:nvSpPr>
                <p:cNvPr id="5163" name="Google Shape;5163;p75"/>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5"/>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5" name="Google Shape;5165;p75"/>
              <p:cNvGrpSpPr/>
              <p:nvPr/>
            </p:nvGrpSpPr>
            <p:grpSpPr>
              <a:xfrm>
                <a:off x="4406386" y="4056872"/>
                <a:ext cx="37783" cy="32364"/>
                <a:chOff x="4406386" y="4056872"/>
                <a:chExt cx="37783" cy="32364"/>
              </a:xfrm>
            </p:grpSpPr>
            <p:sp>
              <p:nvSpPr>
                <p:cNvPr id="5166" name="Google Shape;5166;p75"/>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5"/>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8" name="Google Shape;5168;p75"/>
              <p:cNvGrpSpPr/>
              <p:nvPr/>
            </p:nvGrpSpPr>
            <p:grpSpPr>
              <a:xfrm>
                <a:off x="4284416" y="4245254"/>
                <a:ext cx="37783" cy="32357"/>
                <a:chOff x="4284416" y="4245254"/>
                <a:chExt cx="37783" cy="32357"/>
              </a:xfrm>
            </p:grpSpPr>
            <p:sp>
              <p:nvSpPr>
                <p:cNvPr id="5169" name="Google Shape;5169;p75"/>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5"/>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1" name="Google Shape;5171;p75"/>
              <p:cNvGrpSpPr/>
              <p:nvPr/>
            </p:nvGrpSpPr>
            <p:grpSpPr>
              <a:xfrm>
                <a:off x="4219057" y="4331258"/>
                <a:ext cx="37776" cy="32364"/>
                <a:chOff x="4219057" y="4331258"/>
                <a:chExt cx="37776" cy="32364"/>
              </a:xfrm>
            </p:grpSpPr>
            <p:sp>
              <p:nvSpPr>
                <p:cNvPr id="5172" name="Google Shape;5172;p75"/>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5"/>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4" name="Google Shape;5174;p75"/>
              <p:cNvGrpSpPr/>
              <p:nvPr/>
            </p:nvGrpSpPr>
            <p:grpSpPr>
              <a:xfrm>
                <a:off x="4204122" y="4141688"/>
                <a:ext cx="33497" cy="28699"/>
                <a:chOff x="4204122" y="4141688"/>
                <a:chExt cx="33497" cy="28699"/>
              </a:xfrm>
            </p:grpSpPr>
            <p:sp>
              <p:nvSpPr>
                <p:cNvPr id="5175" name="Google Shape;5175;p75"/>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5"/>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7" name="Google Shape;5177;p75"/>
              <p:cNvGrpSpPr/>
              <p:nvPr/>
            </p:nvGrpSpPr>
            <p:grpSpPr>
              <a:xfrm>
                <a:off x="4301546" y="4003869"/>
                <a:ext cx="38916" cy="33324"/>
                <a:chOff x="4301546" y="4003869"/>
                <a:chExt cx="38916" cy="33324"/>
              </a:xfrm>
            </p:grpSpPr>
            <p:sp>
              <p:nvSpPr>
                <p:cNvPr id="5178" name="Google Shape;5178;p75"/>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5"/>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0" name="Google Shape;5180;p75"/>
              <p:cNvGrpSpPr/>
              <p:nvPr/>
            </p:nvGrpSpPr>
            <p:grpSpPr>
              <a:xfrm>
                <a:off x="4210681" y="3924669"/>
                <a:ext cx="36549" cy="31366"/>
                <a:chOff x="4210681" y="3924669"/>
                <a:chExt cx="36549" cy="31366"/>
              </a:xfrm>
            </p:grpSpPr>
            <p:sp>
              <p:nvSpPr>
                <p:cNvPr id="5181" name="Google Shape;5181;p75"/>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5"/>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3" name="Google Shape;5183;p75"/>
              <p:cNvGrpSpPr/>
              <p:nvPr/>
            </p:nvGrpSpPr>
            <p:grpSpPr>
              <a:xfrm>
                <a:off x="3987771" y="3628874"/>
                <a:ext cx="31499" cy="26993"/>
                <a:chOff x="3987771" y="3628874"/>
                <a:chExt cx="31499" cy="26993"/>
              </a:xfrm>
            </p:grpSpPr>
            <p:sp>
              <p:nvSpPr>
                <p:cNvPr id="5184" name="Google Shape;5184;p75"/>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5"/>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6" name="Google Shape;5186;p75"/>
              <p:cNvGrpSpPr/>
              <p:nvPr/>
            </p:nvGrpSpPr>
            <p:grpSpPr>
              <a:xfrm>
                <a:off x="4087382" y="3775674"/>
                <a:ext cx="31405" cy="26898"/>
                <a:chOff x="4087382" y="3775674"/>
                <a:chExt cx="31405" cy="26898"/>
              </a:xfrm>
            </p:grpSpPr>
            <p:sp>
              <p:nvSpPr>
                <p:cNvPr id="5187" name="Google Shape;5187;p75"/>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5"/>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9" name="Google Shape;5189;p75"/>
              <p:cNvGrpSpPr/>
              <p:nvPr/>
            </p:nvGrpSpPr>
            <p:grpSpPr>
              <a:xfrm>
                <a:off x="4118873" y="3856637"/>
                <a:ext cx="31405" cy="26906"/>
                <a:chOff x="4118873" y="3856637"/>
                <a:chExt cx="31405" cy="26906"/>
              </a:xfrm>
            </p:grpSpPr>
            <p:sp>
              <p:nvSpPr>
                <p:cNvPr id="5190" name="Google Shape;5190;p75"/>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5"/>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2" name="Google Shape;5192;p75"/>
              <p:cNvGrpSpPr/>
              <p:nvPr/>
            </p:nvGrpSpPr>
            <p:grpSpPr>
              <a:xfrm>
                <a:off x="4168541" y="3639523"/>
                <a:ext cx="31499" cy="26906"/>
                <a:chOff x="4168541" y="3639523"/>
                <a:chExt cx="31499" cy="26906"/>
              </a:xfrm>
            </p:grpSpPr>
            <p:sp>
              <p:nvSpPr>
                <p:cNvPr id="5193" name="Google Shape;5193;p75"/>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5"/>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5" name="Google Shape;5195;p75"/>
              <p:cNvGrpSpPr/>
              <p:nvPr/>
            </p:nvGrpSpPr>
            <p:grpSpPr>
              <a:xfrm>
                <a:off x="3965789" y="3393545"/>
                <a:ext cx="31405" cy="26945"/>
                <a:chOff x="3965789" y="3393545"/>
                <a:chExt cx="31405" cy="26945"/>
              </a:xfrm>
            </p:grpSpPr>
            <p:sp>
              <p:nvSpPr>
                <p:cNvPr id="5196" name="Google Shape;5196;p75"/>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5"/>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8" name="Google Shape;5198;p75"/>
              <p:cNvGrpSpPr/>
              <p:nvPr/>
            </p:nvGrpSpPr>
            <p:grpSpPr>
              <a:xfrm>
                <a:off x="3925166" y="3491008"/>
                <a:ext cx="31405" cy="27001"/>
                <a:chOff x="3925166" y="3491008"/>
                <a:chExt cx="31405" cy="27001"/>
              </a:xfrm>
            </p:grpSpPr>
            <p:sp>
              <p:nvSpPr>
                <p:cNvPr id="5199" name="Google Shape;5199;p75"/>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5"/>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1" name="Google Shape;5201;p75"/>
              <p:cNvGrpSpPr/>
              <p:nvPr/>
            </p:nvGrpSpPr>
            <p:grpSpPr>
              <a:xfrm>
                <a:off x="3682845" y="3340976"/>
                <a:ext cx="31397" cy="26898"/>
                <a:chOff x="3682845" y="3340976"/>
                <a:chExt cx="31397" cy="26898"/>
              </a:xfrm>
            </p:grpSpPr>
            <p:sp>
              <p:nvSpPr>
                <p:cNvPr id="5202" name="Google Shape;5202;p75"/>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5"/>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4" name="Google Shape;5204;p75"/>
              <p:cNvGrpSpPr/>
              <p:nvPr/>
            </p:nvGrpSpPr>
            <p:grpSpPr>
              <a:xfrm>
                <a:off x="3795393" y="3353725"/>
                <a:ext cx="31499" cy="26993"/>
                <a:chOff x="3795393" y="3353725"/>
                <a:chExt cx="31499" cy="26993"/>
              </a:xfrm>
            </p:grpSpPr>
            <p:sp>
              <p:nvSpPr>
                <p:cNvPr id="5205" name="Google Shape;5205;p75"/>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5"/>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7" name="Google Shape;5207;p75"/>
              <p:cNvGrpSpPr/>
              <p:nvPr/>
            </p:nvGrpSpPr>
            <p:grpSpPr>
              <a:xfrm>
                <a:off x="4176909" y="4363221"/>
                <a:ext cx="38924" cy="33316"/>
                <a:chOff x="4176909" y="4363221"/>
                <a:chExt cx="38924" cy="33316"/>
              </a:xfrm>
            </p:grpSpPr>
            <p:sp>
              <p:nvSpPr>
                <p:cNvPr id="5208" name="Google Shape;5208;p75"/>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5"/>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0" name="Google Shape;5210;p75"/>
              <p:cNvGrpSpPr/>
              <p:nvPr/>
            </p:nvGrpSpPr>
            <p:grpSpPr>
              <a:xfrm>
                <a:off x="4226191" y="4007660"/>
                <a:ext cx="33560" cy="28770"/>
                <a:chOff x="4226191" y="4007660"/>
                <a:chExt cx="33560" cy="28770"/>
              </a:xfrm>
            </p:grpSpPr>
            <p:sp>
              <p:nvSpPr>
                <p:cNvPr id="5211" name="Google Shape;5211;p75"/>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5"/>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3" name="Google Shape;5213;p75"/>
              <p:cNvGrpSpPr/>
              <p:nvPr/>
            </p:nvGrpSpPr>
            <p:grpSpPr>
              <a:xfrm>
                <a:off x="3597785" y="3377045"/>
                <a:ext cx="33591" cy="28699"/>
                <a:chOff x="3597785" y="3377045"/>
                <a:chExt cx="33591" cy="28699"/>
              </a:xfrm>
            </p:grpSpPr>
            <p:sp>
              <p:nvSpPr>
                <p:cNvPr id="5214" name="Google Shape;5214;p75"/>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5"/>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6" name="Google Shape;5216;p75"/>
              <p:cNvGrpSpPr/>
              <p:nvPr/>
            </p:nvGrpSpPr>
            <p:grpSpPr>
              <a:xfrm>
                <a:off x="3887870" y="3669796"/>
                <a:ext cx="33591" cy="28692"/>
                <a:chOff x="3887870" y="3669796"/>
                <a:chExt cx="33591" cy="28692"/>
              </a:xfrm>
            </p:grpSpPr>
            <p:sp>
              <p:nvSpPr>
                <p:cNvPr id="5217" name="Google Shape;5217;p75"/>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5"/>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9" name="Google Shape;5219;p75"/>
              <p:cNvGrpSpPr/>
              <p:nvPr/>
            </p:nvGrpSpPr>
            <p:grpSpPr>
              <a:xfrm>
                <a:off x="3818320" y="3481625"/>
                <a:ext cx="33497" cy="28770"/>
                <a:chOff x="3818320" y="3481625"/>
                <a:chExt cx="33497" cy="28770"/>
              </a:xfrm>
            </p:grpSpPr>
            <p:sp>
              <p:nvSpPr>
                <p:cNvPr id="5220" name="Google Shape;5220;p75"/>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5"/>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2" name="Google Shape;5222;p75"/>
              <p:cNvGrpSpPr/>
              <p:nvPr/>
            </p:nvGrpSpPr>
            <p:grpSpPr>
              <a:xfrm>
                <a:off x="4278139" y="4120948"/>
                <a:ext cx="37492" cy="32129"/>
                <a:chOff x="4278139" y="4120948"/>
                <a:chExt cx="37492" cy="32129"/>
              </a:xfrm>
            </p:grpSpPr>
            <p:sp>
              <p:nvSpPr>
                <p:cNvPr id="5223" name="Google Shape;5223;p75"/>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5"/>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5" name="Google Shape;5225;p75"/>
              <p:cNvGrpSpPr/>
              <p:nvPr/>
            </p:nvGrpSpPr>
            <p:grpSpPr>
              <a:xfrm>
                <a:off x="4419898" y="3977388"/>
                <a:ext cx="33497" cy="28692"/>
                <a:chOff x="4419898" y="3977388"/>
                <a:chExt cx="33497" cy="28692"/>
              </a:xfrm>
            </p:grpSpPr>
            <p:sp>
              <p:nvSpPr>
                <p:cNvPr id="5226" name="Google Shape;5226;p75"/>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5"/>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8" name="Google Shape;5228;p75"/>
              <p:cNvGrpSpPr/>
              <p:nvPr/>
            </p:nvGrpSpPr>
            <p:grpSpPr>
              <a:xfrm>
                <a:off x="4158930" y="4034684"/>
                <a:ext cx="33497" cy="28762"/>
                <a:chOff x="4158930" y="4034684"/>
                <a:chExt cx="33497" cy="28762"/>
              </a:xfrm>
            </p:grpSpPr>
            <p:sp>
              <p:nvSpPr>
                <p:cNvPr id="5229" name="Google Shape;5229;p75"/>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5"/>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1" name="Google Shape;5231;p75"/>
              <p:cNvGrpSpPr/>
              <p:nvPr/>
            </p:nvGrpSpPr>
            <p:grpSpPr>
              <a:xfrm>
                <a:off x="4134949" y="3957049"/>
                <a:ext cx="33497" cy="28770"/>
                <a:chOff x="4134949" y="3957049"/>
                <a:chExt cx="33497" cy="28770"/>
              </a:xfrm>
            </p:grpSpPr>
            <p:sp>
              <p:nvSpPr>
                <p:cNvPr id="5232" name="Google Shape;5232;p75"/>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5"/>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4" name="Google Shape;5234;p75"/>
              <p:cNvGrpSpPr/>
              <p:nvPr/>
            </p:nvGrpSpPr>
            <p:grpSpPr>
              <a:xfrm>
                <a:off x="4193653" y="4184403"/>
                <a:ext cx="43580" cy="37264"/>
                <a:chOff x="4193653" y="4184403"/>
                <a:chExt cx="43580" cy="37264"/>
              </a:xfrm>
            </p:grpSpPr>
            <p:sp>
              <p:nvSpPr>
                <p:cNvPr id="5235" name="Google Shape;5235;p75"/>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5"/>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7" name="Google Shape;5237;p75"/>
              <p:cNvGrpSpPr/>
              <p:nvPr/>
            </p:nvGrpSpPr>
            <p:grpSpPr>
              <a:xfrm>
                <a:off x="4343600" y="3943844"/>
                <a:ext cx="43580" cy="37312"/>
                <a:chOff x="4343600" y="3943844"/>
                <a:chExt cx="43580" cy="37312"/>
              </a:xfrm>
            </p:grpSpPr>
            <p:sp>
              <p:nvSpPr>
                <p:cNvPr id="5238" name="Google Shape;5238;p75"/>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5"/>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0" name="Google Shape;5240;p75"/>
              <p:cNvGrpSpPr/>
              <p:nvPr/>
            </p:nvGrpSpPr>
            <p:grpSpPr>
              <a:xfrm>
                <a:off x="4172339" y="3381693"/>
                <a:ext cx="31499" cy="27001"/>
                <a:chOff x="4172339" y="3381693"/>
                <a:chExt cx="31499" cy="27001"/>
              </a:xfrm>
            </p:grpSpPr>
            <p:sp>
              <p:nvSpPr>
                <p:cNvPr id="5241" name="Google Shape;5241;p75"/>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5"/>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46" name="Shape 5246"/>
        <p:cNvGrpSpPr/>
        <p:nvPr/>
      </p:nvGrpSpPr>
      <p:grpSpPr>
        <a:xfrm>
          <a:off x="0" y="0"/>
          <a:ext cx="0" cy="0"/>
          <a:chOff x="0" y="0"/>
          <a:chExt cx="0" cy="0"/>
        </a:xfrm>
      </p:grpSpPr>
      <p:grpSp>
        <p:nvGrpSpPr>
          <p:cNvPr id="5247" name="Google Shape;5247;p76"/>
          <p:cNvGrpSpPr/>
          <p:nvPr/>
        </p:nvGrpSpPr>
        <p:grpSpPr>
          <a:xfrm>
            <a:off x="729274" y="1175734"/>
            <a:ext cx="2507799" cy="206239"/>
            <a:chOff x="106648" y="895722"/>
            <a:chExt cx="4481413" cy="374300"/>
          </a:xfrm>
        </p:grpSpPr>
        <p:grpSp>
          <p:nvGrpSpPr>
            <p:cNvPr id="5248" name="Google Shape;5248;p76"/>
            <p:cNvGrpSpPr/>
            <p:nvPr/>
          </p:nvGrpSpPr>
          <p:grpSpPr>
            <a:xfrm>
              <a:off x="2233276" y="895722"/>
              <a:ext cx="1082667" cy="223591"/>
              <a:chOff x="4808316" y="2800065"/>
              <a:chExt cx="1999386" cy="412910"/>
            </a:xfrm>
          </p:grpSpPr>
          <p:sp>
            <p:nvSpPr>
              <p:cNvPr id="5249" name="Google Shape;5249;p76"/>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0" name="Google Shape;5250;p76"/>
              <p:cNvGrpSpPr/>
              <p:nvPr/>
            </p:nvGrpSpPr>
            <p:grpSpPr>
              <a:xfrm>
                <a:off x="4808316" y="2800065"/>
                <a:ext cx="92400" cy="411825"/>
                <a:chOff x="845575" y="2563700"/>
                <a:chExt cx="92400" cy="411825"/>
              </a:xfrm>
            </p:grpSpPr>
            <p:cxnSp>
              <p:nvCxnSpPr>
                <p:cNvPr id="5251" name="Google Shape;5251;p7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252" name="Google Shape;5252;p7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53" name="Google Shape;5253;p76"/>
            <p:cNvGrpSpPr/>
            <p:nvPr/>
          </p:nvGrpSpPr>
          <p:grpSpPr>
            <a:xfrm>
              <a:off x="106648" y="895722"/>
              <a:ext cx="1088401" cy="223591"/>
              <a:chOff x="881025" y="2800065"/>
              <a:chExt cx="2009975" cy="412910"/>
            </a:xfrm>
          </p:grpSpPr>
          <p:sp>
            <p:nvSpPr>
              <p:cNvPr id="5254" name="Google Shape;5254;p76"/>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5" name="Google Shape;5255;p76"/>
              <p:cNvGrpSpPr/>
              <p:nvPr/>
            </p:nvGrpSpPr>
            <p:grpSpPr>
              <a:xfrm>
                <a:off x="881025" y="2800065"/>
                <a:ext cx="92400" cy="411825"/>
                <a:chOff x="845575" y="2563700"/>
                <a:chExt cx="92400" cy="411825"/>
              </a:xfrm>
            </p:grpSpPr>
            <p:cxnSp>
              <p:nvCxnSpPr>
                <p:cNvPr id="5256" name="Google Shape;5256;p7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257" name="Google Shape;5257;p7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58" name="Google Shape;5258;p76"/>
            <p:cNvGrpSpPr/>
            <p:nvPr/>
          </p:nvGrpSpPr>
          <p:grpSpPr>
            <a:xfrm>
              <a:off x="1172346" y="1047018"/>
              <a:ext cx="1083151" cy="223003"/>
              <a:chOff x="2849073" y="3079467"/>
              <a:chExt cx="2000279" cy="411825"/>
            </a:xfrm>
          </p:grpSpPr>
          <p:sp>
            <p:nvSpPr>
              <p:cNvPr id="5259" name="Google Shape;5259;p76"/>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60" name="Google Shape;5260;p76"/>
              <p:cNvGrpSpPr/>
              <p:nvPr/>
            </p:nvGrpSpPr>
            <p:grpSpPr>
              <a:xfrm rot="10800000">
                <a:off x="2849073" y="3079467"/>
                <a:ext cx="92400" cy="411825"/>
                <a:chOff x="2070100" y="2563700"/>
                <a:chExt cx="92400" cy="411825"/>
              </a:xfrm>
            </p:grpSpPr>
            <p:cxnSp>
              <p:nvCxnSpPr>
                <p:cNvPr id="5261" name="Google Shape;5261;p7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262" name="Google Shape;5262;p7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63" name="Google Shape;5263;p76"/>
            <p:cNvGrpSpPr/>
            <p:nvPr/>
          </p:nvGrpSpPr>
          <p:grpSpPr>
            <a:xfrm>
              <a:off x="3290132" y="1047018"/>
              <a:ext cx="1297929" cy="223003"/>
              <a:chOff x="6760035" y="3079467"/>
              <a:chExt cx="2396914" cy="411825"/>
            </a:xfrm>
          </p:grpSpPr>
          <p:sp>
            <p:nvSpPr>
              <p:cNvPr id="5264" name="Google Shape;5264;p76"/>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65" name="Google Shape;5265;p76"/>
              <p:cNvGrpSpPr/>
              <p:nvPr/>
            </p:nvGrpSpPr>
            <p:grpSpPr>
              <a:xfrm rot="10800000">
                <a:off x="6760035" y="3079467"/>
                <a:ext cx="92400" cy="411825"/>
                <a:chOff x="2070100" y="2563700"/>
                <a:chExt cx="92400" cy="411825"/>
              </a:xfrm>
            </p:grpSpPr>
            <p:cxnSp>
              <p:nvCxnSpPr>
                <p:cNvPr id="5266" name="Google Shape;5266;p7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267" name="Google Shape;5267;p7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268" name="Google Shape;5268;p76"/>
          <p:cNvGrpSpPr/>
          <p:nvPr/>
        </p:nvGrpSpPr>
        <p:grpSpPr>
          <a:xfrm>
            <a:off x="2147036" y="3575105"/>
            <a:ext cx="1086701" cy="799429"/>
            <a:chOff x="2183288" y="3555572"/>
            <a:chExt cx="1136241" cy="835873"/>
          </a:xfrm>
        </p:grpSpPr>
        <p:sp>
          <p:nvSpPr>
            <p:cNvPr id="5269" name="Google Shape;5269;p76"/>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70" name="Google Shape;5270;p76"/>
            <p:cNvGrpSpPr/>
            <p:nvPr/>
          </p:nvGrpSpPr>
          <p:grpSpPr>
            <a:xfrm>
              <a:off x="2205895" y="3637269"/>
              <a:ext cx="1089848" cy="724993"/>
              <a:chOff x="2205895" y="3637269"/>
              <a:chExt cx="1089848" cy="724993"/>
            </a:xfrm>
          </p:grpSpPr>
          <p:sp>
            <p:nvSpPr>
              <p:cNvPr id="5271" name="Google Shape;5271;p76"/>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6"/>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6"/>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6"/>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6"/>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6"/>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77" name="Google Shape;5277;p76"/>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278" name="Google Shape;5278;p76"/>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279" name="Google Shape;5279;p76"/>
            <p:cNvGrpSpPr/>
            <p:nvPr/>
          </p:nvGrpSpPr>
          <p:grpSpPr>
            <a:xfrm>
              <a:off x="3173850" y="3779426"/>
              <a:ext cx="145679" cy="70048"/>
              <a:chOff x="3173850" y="3779426"/>
              <a:chExt cx="145679" cy="70048"/>
            </a:xfrm>
          </p:grpSpPr>
          <p:cxnSp>
            <p:nvCxnSpPr>
              <p:cNvPr id="5280" name="Google Shape;5280;p76"/>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5281" name="Google Shape;5281;p76"/>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2" name="Google Shape;5282;p76"/>
            <p:cNvGrpSpPr/>
            <p:nvPr/>
          </p:nvGrpSpPr>
          <p:grpSpPr>
            <a:xfrm>
              <a:off x="2183288" y="4139483"/>
              <a:ext cx="145133" cy="70048"/>
              <a:chOff x="2183288" y="4139483"/>
              <a:chExt cx="145133" cy="70048"/>
            </a:xfrm>
          </p:grpSpPr>
          <p:cxnSp>
            <p:nvCxnSpPr>
              <p:cNvPr id="5283" name="Google Shape;5283;p76"/>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5284" name="Google Shape;5284;p76"/>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85" name="Google Shape;5285;p76"/>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286" name="Google Shape;5286;p76"/>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287" name="Google Shape;5287;p76"/>
            <p:cNvGrpSpPr/>
            <p:nvPr/>
          </p:nvGrpSpPr>
          <p:grpSpPr>
            <a:xfrm>
              <a:off x="2943836" y="4268886"/>
              <a:ext cx="60717" cy="122559"/>
              <a:chOff x="2943836" y="4268886"/>
              <a:chExt cx="60717" cy="122559"/>
            </a:xfrm>
          </p:grpSpPr>
          <p:sp>
            <p:nvSpPr>
              <p:cNvPr id="5288" name="Google Shape;5288;p76"/>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289" name="Google Shape;5289;p76"/>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5290" name="Google Shape;5290;p76"/>
          <p:cNvGrpSpPr/>
          <p:nvPr/>
        </p:nvGrpSpPr>
        <p:grpSpPr>
          <a:xfrm>
            <a:off x="3409981" y="1496104"/>
            <a:ext cx="1675870" cy="758251"/>
            <a:chOff x="3530532" y="1496185"/>
            <a:chExt cx="1562000" cy="706730"/>
          </a:xfrm>
        </p:grpSpPr>
        <p:cxnSp>
          <p:nvCxnSpPr>
            <p:cNvPr id="5291" name="Google Shape;5291;p76"/>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5292" name="Google Shape;5292;p76"/>
            <p:cNvGrpSpPr/>
            <p:nvPr/>
          </p:nvGrpSpPr>
          <p:grpSpPr>
            <a:xfrm>
              <a:off x="3530532" y="1496185"/>
              <a:ext cx="323430" cy="463587"/>
              <a:chOff x="3530532" y="1496185"/>
              <a:chExt cx="323430" cy="463587"/>
            </a:xfrm>
          </p:grpSpPr>
          <p:grpSp>
            <p:nvGrpSpPr>
              <p:cNvPr id="5293" name="Google Shape;5293;p76"/>
              <p:cNvGrpSpPr/>
              <p:nvPr/>
            </p:nvGrpSpPr>
            <p:grpSpPr>
              <a:xfrm>
                <a:off x="3567462" y="1496185"/>
                <a:ext cx="286500" cy="361376"/>
                <a:chOff x="3567462" y="1496185"/>
                <a:chExt cx="286500" cy="361376"/>
              </a:xfrm>
            </p:grpSpPr>
            <p:cxnSp>
              <p:nvCxnSpPr>
                <p:cNvPr id="5294" name="Google Shape;5294;p76"/>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295" name="Google Shape;5295;p76"/>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96" name="Google Shape;5296;p76"/>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7" name="Google Shape;5297;p76"/>
            <p:cNvGrpSpPr/>
            <p:nvPr/>
          </p:nvGrpSpPr>
          <p:grpSpPr>
            <a:xfrm>
              <a:off x="3891569" y="1779209"/>
              <a:ext cx="323945" cy="423706"/>
              <a:chOff x="3891569" y="1779209"/>
              <a:chExt cx="323945" cy="423706"/>
            </a:xfrm>
          </p:grpSpPr>
          <p:grpSp>
            <p:nvGrpSpPr>
              <p:cNvPr id="5298" name="Google Shape;5298;p76"/>
              <p:cNvGrpSpPr/>
              <p:nvPr/>
            </p:nvGrpSpPr>
            <p:grpSpPr>
              <a:xfrm>
                <a:off x="3929014" y="1881638"/>
                <a:ext cx="286500" cy="321278"/>
                <a:chOff x="3929014" y="1881638"/>
                <a:chExt cx="286500" cy="321278"/>
              </a:xfrm>
            </p:grpSpPr>
            <p:cxnSp>
              <p:nvCxnSpPr>
                <p:cNvPr id="5299" name="Google Shape;5299;p76"/>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5300" name="Google Shape;5300;p76"/>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1" name="Google Shape;5301;p76"/>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2" name="Google Shape;5302;p76"/>
            <p:cNvGrpSpPr/>
            <p:nvPr/>
          </p:nvGrpSpPr>
          <p:grpSpPr>
            <a:xfrm>
              <a:off x="4252606" y="1496185"/>
              <a:ext cx="324721" cy="463587"/>
              <a:chOff x="4252606" y="1496185"/>
              <a:chExt cx="324721" cy="463587"/>
            </a:xfrm>
          </p:grpSpPr>
          <p:grpSp>
            <p:nvGrpSpPr>
              <p:cNvPr id="5303" name="Google Shape;5303;p76"/>
              <p:cNvGrpSpPr/>
              <p:nvPr/>
            </p:nvGrpSpPr>
            <p:grpSpPr>
              <a:xfrm>
                <a:off x="4290828" y="1496185"/>
                <a:ext cx="286500" cy="361376"/>
                <a:chOff x="4290828" y="1496185"/>
                <a:chExt cx="286500" cy="361376"/>
              </a:xfrm>
            </p:grpSpPr>
            <p:cxnSp>
              <p:nvCxnSpPr>
                <p:cNvPr id="5304" name="Google Shape;5304;p76"/>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305" name="Google Shape;5305;p76"/>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6" name="Google Shape;5306;p76"/>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7" name="Google Shape;5307;p76"/>
            <p:cNvGrpSpPr/>
            <p:nvPr/>
          </p:nvGrpSpPr>
          <p:grpSpPr>
            <a:xfrm>
              <a:off x="4613643" y="1763716"/>
              <a:ext cx="325308" cy="439200"/>
              <a:chOff x="4613643" y="1763716"/>
              <a:chExt cx="325308" cy="439200"/>
            </a:xfrm>
          </p:grpSpPr>
          <p:grpSp>
            <p:nvGrpSpPr>
              <p:cNvPr id="5308" name="Google Shape;5308;p76"/>
              <p:cNvGrpSpPr/>
              <p:nvPr/>
            </p:nvGrpSpPr>
            <p:grpSpPr>
              <a:xfrm>
                <a:off x="4652451" y="1879538"/>
                <a:ext cx="286500" cy="323378"/>
                <a:chOff x="4652451" y="1879538"/>
                <a:chExt cx="286500" cy="323378"/>
              </a:xfrm>
            </p:grpSpPr>
            <p:cxnSp>
              <p:nvCxnSpPr>
                <p:cNvPr id="5309" name="Google Shape;5309;p76"/>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5310" name="Google Shape;5310;p76"/>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11" name="Google Shape;5311;p76"/>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12" name="Google Shape;5312;p76"/>
          <p:cNvGrpSpPr/>
          <p:nvPr/>
        </p:nvGrpSpPr>
        <p:grpSpPr>
          <a:xfrm>
            <a:off x="3421841" y="2349730"/>
            <a:ext cx="1652173" cy="391517"/>
            <a:chOff x="3512551" y="2358270"/>
            <a:chExt cx="1597383" cy="378533"/>
          </a:xfrm>
        </p:grpSpPr>
        <p:cxnSp>
          <p:nvCxnSpPr>
            <p:cNvPr id="5313" name="Google Shape;5313;p76"/>
            <p:cNvCxnSpPr>
              <a:stCxn id="5314" idx="6"/>
              <a:endCxn id="5315"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5316" name="Google Shape;5316;p76"/>
            <p:cNvGrpSpPr/>
            <p:nvPr/>
          </p:nvGrpSpPr>
          <p:grpSpPr>
            <a:xfrm>
              <a:off x="3512551" y="2358270"/>
              <a:ext cx="225647" cy="307714"/>
              <a:chOff x="2182679" y="2004714"/>
              <a:chExt cx="792300" cy="1080458"/>
            </a:xfrm>
          </p:grpSpPr>
          <p:cxnSp>
            <p:nvCxnSpPr>
              <p:cNvPr id="5317" name="Google Shape;5317;p76"/>
              <p:cNvCxnSpPr>
                <a:stCxn id="5318"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314" name="Google Shape;5314;p76"/>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6"/>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9" name="Google Shape;5319;p76"/>
            <p:cNvGrpSpPr/>
            <p:nvPr/>
          </p:nvGrpSpPr>
          <p:grpSpPr>
            <a:xfrm>
              <a:off x="3969644" y="2440153"/>
              <a:ext cx="225853" cy="296651"/>
              <a:chOff x="3775710" y="1729289"/>
              <a:chExt cx="136500" cy="179289"/>
            </a:xfrm>
          </p:grpSpPr>
          <p:cxnSp>
            <p:nvCxnSpPr>
              <p:cNvPr id="5320" name="Google Shape;5320;p76"/>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5321" name="Google Shape;5321;p76"/>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6"/>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3" name="Google Shape;5323;p76"/>
            <p:cNvGrpSpPr/>
            <p:nvPr/>
          </p:nvGrpSpPr>
          <p:grpSpPr>
            <a:xfrm>
              <a:off x="4427051" y="2358270"/>
              <a:ext cx="225647" cy="307714"/>
              <a:chOff x="5393704" y="2004714"/>
              <a:chExt cx="792300" cy="1080458"/>
            </a:xfrm>
          </p:grpSpPr>
          <p:cxnSp>
            <p:nvCxnSpPr>
              <p:cNvPr id="5324" name="Google Shape;5324;p76"/>
              <p:cNvCxnSpPr>
                <a:stCxn id="5325"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326" name="Google Shape;5326;p76"/>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6"/>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7" name="Google Shape;5327;p76"/>
            <p:cNvGrpSpPr/>
            <p:nvPr/>
          </p:nvGrpSpPr>
          <p:grpSpPr>
            <a:xfrm>
              <a:off x="4884287" y="2440252"/>
              <a:ext cx="225647" cy="296532"/>
              <a:chOff x="6999166" y="2292572"/>
              <a:chExt cx="792300" cy="1041192"/>
            </a:xfrm>
          </p:grpSpPr>
          <p:cxnSp>
            <p:nvCxnSpPr>
              <p:cNvPr id="5328" name="Google Shape;5328;p76"/>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5315" name="Google Shape;5315;p76"/>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6"/>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30" name="Google Shape;5330;p76"/>
          <p:cNvGrpSpPr/>
          <p:nvPr/>
        </p:nvGrpSpPr>
        <p:grpSpPr>
          <a:xfrm>
            <a:off x="6842649" y="1185930"/>
            <a:ext cx="1581844" cy="732818"/>
            <a:chOff x="634175" y="2986275"/>
            <a:chExt cx="3147949" cy="1458344"/>
          </a:xfrm>
        </p:grpSpPr>
        <p:cxnSp>
          <p:nvCxnSpPr>
            <p:cNvPr id="5331" name="Google Shape;5331;p76"/>
            <p:cNvCxnSpPr>
              <a:stCxn id="5332" idx="4"/>
              <a:endCxn id="5333"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5334" name="Google Shape;5334;p76"/>
            <p:cNvCxnSpPr>
              <a:stCxn id="5333" idx="0"/>
              <a:endCxn id="5335"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336" name="Google Shape;5336;p76"/>
            <p:cNvCxnSpPr>
              <a:stCxn id="5335" idx="4"/>
              <a:endCxn id="5337"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338" name="Google Shape;5338;p76"/>
            <p:cNvCxnSpPr>
              <a:stCxn id="5337" idx="0"/>
              <a:endCxn id="5339"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5339" name="Google Shape;5339;p76"/>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335" name="Google Shape;5335;p76"/>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332" name="Google Shape;5332;p76"/>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337" name="Google Shape;5337;p76"/>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333" name="Google Shape;5333;p76"/>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5340" name="Google Shape;5340;p76"/>
          <p:cNvGrpSpPr/>
          <p:nvPr/>
        </p:nvGrpSpPr>
        <p:grpSpPr>
          <a:xfrm>
            <a:off x="3410364" y="2880240"/>
            <a:ext cx="1675128" cy="313674"/>
            <a:chOff x="998425" y="1182125"/>
            <a:chExt cx="1065400" cy="199500"/>
          </a:xfrm>
        </p:grpSpPr>
        <p:sp>
          <p:nvSpPr>
            <p:cNvPr id="5341" name="Google Shape;5341;p7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6" name="Google Shape;5346;p76"/>
          <p:cNvGrpSpPr/>
          <p:nvPr/>
        </p:nvGrpSpPr>
        <p:grpSpPr>
          <a:xfrm>
            <a:off x="3410363" y="3836206"/>
            <a:ext cx="1675129" cy="525345"/>
            <a:chOff x="5194708" y="3484366"/>
            <a:chExt cx="3148148" cy="987304"/>
          </a:xfrm>
        </p:grpSpPr>
        <p:grpSp>
          <p:nvGrpSpPr>
            <p:cNvPr id="5347" name="Google Shape;5347;p76"/>
            <p:cNvGrpSpPr/>
            <p:nvPr/>
          </p:nvGrpSpPr>
          <p:grpSpPr>
            <a:xfrm>
              <a:off x="7531521" y="3484366"/>
              <a:ext cx="811335" cy="987304"/>
              <a:chOff x="3379425" y="1617275"/>
              <a:chExt cx="1090650" cy="1327200"/>
            </a:xfrm>
          </p:grpSpPr>
          <p:sp>
            <p:nvSpPr>
              <p:cNvPr id="5348" name="Google Shape;5348;p7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1" name="Google Shape;5351;p76"/>
            <p:cNvGrpSpPr/>
            <p:nvPr/>
          </p:nvGrpSpPr>
          <p:grpSpPr>
            <a:xfrm>
              <a:off x="6752546" y="3484366"/>
              <a:ext cx="811428" cy="987304"/>
              <a:chOff x="2332275" y="1617275"/>
              <a:chExt cx="1090775" cy="1327200"/>
            </a:xfrm>
          </p:grpSpPr>
          <p:sp>
            <p:nvSpPr>
              <p:cNvPr id="5352" name="Google Shape;5352;p7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5" name="Google Shape;5355;p76"/>
            <p:cNvGrpSpPr/>
            <p:nvPr/>
          </p:nvGrpSpPr>
          <p:grpSpPr>
            <a:xfrm>
              <a:off x="5973664" y="3484366"/>
              <a:ext cx="811335" cy="987304"/>
              <a:chOff x="1285250" y="1617275"/>
              <a:chExt cx="1090650" cy="1327200"/>
            </a:xfrm>
          </p:grpSpPr>
          <p:sp>
            <p:nvSpPr>
              <p:cNvPr id="5356" name="Google Shape;5356;p7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9" name="Google Shape;5359;p76"/>
            <p:cNvGrpSpPr/>
            <p:nvPr/>
          </p:nvGrpSpPr>
          <p:grpSpPr>
            <a:xfrm>
              <a:off x="5194708" y="3484366"/>
              <a:ext cx="811409" cy="987304"/>
              <a:chOff x="238125" y="1617275"/>
              <a:chExt cx="1090750" cy="1327200"/>
            </a:xfrm>
          </p:grpSpPr>
          <p:sp>
            <p:nvSpPr>
              <p:cNvPr id="5360" name="Google Shape;5360;p7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63" name="Google Shape;5363;p76"/>
          <p:cNvGrpSpPr/>
          <p:nvPr/>
        </p:nvGrpSpPr>
        <p:grpSpPr>
          <a:xfrm>
            <a:off x="6844048" y="2482095"/>
            <a:ext cx="1579046" cy="522230"/>
            <a:chOff x="6853641" y="2534077"/>
            <a:chExt cx="1515545" cy="501229"/>
          </a:xfrm>
        </p:grpSpPr>
        <p:grpSp>
          <p:nvGrpSpPr>
            <p:cNvPr id="5364" name="Google Shape;5364;p76"/>
            <p:cNvGrpSpPr/>
            <p:nvPr/>
          </p:nvGrpSpPr>
          <p:grpSpPr>
            <a:xfrm>
              <a:off x="6853641" y="2618923"/>
              <a:ext cx="1515545" cy="324556"/>
              <a:chOff x="6853641" y="2618923"/>
              <a:chExt cx="1515545" cy="324556"/>
            </a:xfrm>
          </p:grpSpPr>
          <p:sp>
            <p:nvSpPr>
              <p:cNvPr id="5365" name="Google Shape;5365;p76"/>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6"/>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6"/>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6"/>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6"/>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0" name="Google Shape;5370;p76"/>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6"/>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6"/>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6"/>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6"/>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5" name="Google Shape;5375;p76"/>
          <p:cNvGrpSpPr/>
          <p:nvPr/>
        </p:nvGrpSpPr>
        <p:grpSpPr>
          <a:xfrm>
            <a:off x="3438940" y="3357136"/>
            <a:ext cx="1617976" cy="346616"/>
            <a:chOff x="1808063" y="4294338"/>
            <a:chExt cx="3370782" cy="721817"/>
          </a:xfrm>
        </p:grpSpPr>
        <p:sp>
          <p:nvSpPr>
            <p:cNvPr id="5376" name="Google Shape;5376;p7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6" name="Google Shape;5386;p76"/>
          <p:cNvGrpSpPr/>
          <p:nvPr/>
        </p:nvGrpSpPr>
        <p:grpSpPr>
          <a:xfrm>
            <a:off x="5264936" y="4023886"/>
            <a:ext cx="1417067" cy="350605"/>
            <a:chOff x="4234950" y="2101012"/>
            <a:chExt cx="4219974" cy="1044090"/>
          </a:xfrm>
        </p:grpSpPr>
        <p:sp>
          <p:nvSpPr>
            <p:cNvPr id="5387" name="Google Shape;5387;p76"/>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6"/>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6"/>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6"/>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6"/>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6"/>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6"/>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6"/>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6"/>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6"/>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6"/>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6"/>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6"/>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6"/>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6"/>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6"/>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3" name="Google Shape;5403;p76"/>
          <p:cNvGrpSpPr/>
          <p:nvPr/>
        </p:nvGrpSpPr>
        <p:grpSpPr>
          <a:xfrm>
            <a:off x="6840408" y="2014643"/>
            <a:ext cx="1586327" cy="371557"/>
            <a:chOff x="1247650" y="2075423"/>
            <a:chExt cx="6648477" cy="1557238"/>
          </a:xfrm>
        </p:grpSpPr>
        <p:sp>
          <p:nvSpPr>
            <p:cNvPr id="5404" name="Google Shape;5404;p7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0" name="Google Shape;5410;p76"/>
          <p:cNvGrpSpPr/>
          <p:nvPr/>
        </p:nvGrpSpPr>
        <p:grpSpPr>
          <a:xfrm>
            <a:off x="5271678" y="1167833"/>
            <a:ext cx="1415601" cy="1648533"/>
            <a:chOff x="1839112" y="2209163"/>
            <a:chExt cx="1918159" cy="2233784"/>
          </a:xfrm>
        </p:grpSpPr>
        <p:sp>
          <p:nvSpPr>
            <p:cNvPr id="5411" name="Google Shape;5411;p76"/>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6"/>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6"/>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14" name="Google Shape;5414;p76"/>
            <p:cNvCxnSpPr>
              <a:stCxn id="5411" idx="6"/>
              <a:endCxn id="5412"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415" name="Google Shape;5415;p76"/>
            <p:cNvCxnSpPr>
              <a:stCxn id="5412" idx="4"/>
              <a:endCxn id="5416"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5417" name="Google Shape;5417;p76"/>
            <p:cNvCxnSpPr>
              <a:stCxn id="5416" idx="6"/>
              <a:endCxn id="5413"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418" name="Google Shape;5418;p76"/>
            <p:cNvCxnSpPr>
              <a:stCxn id="5413" idx="4"/>
              <a:endCxn id="5419"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5416" name="Google Shape;5416;p76"/>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6"/>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6"/>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21" name="Google Shape;5421;p76"/>
            <p:cNvCxnSpPr>
              <a:endCxn id="5420"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5422" name="Google Shape;5422;p76"/>
          <p:cNvGrpSpPr/>
          <p:nvPr/>
        </p:nvGrpSpPr>
        <p:grpSpPr>
          <a:xfrm>
            <a:off x="3428944" y="1185917"/>
            <a:ext cx="1637968" cy="154942"/>
            <a:chOff x="238125" y="2506075"/>
            <a:chExt cx="7115411" cy="673075"/>
          </a:xfrm>
        </p:grpSpPr>
        <p:sp>
          <p:nvSpPr>
            <p:cNvPr id="5423" name="Google Shape;5423;p7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8" name="Google Shape;5428;p76"/>
          <p:cNvGrpSpPr/>
          <p:nvPr/>
        </p:nvGrpSpPr>
        <p:grpSpPr>
          <a:xfrm>
            <a:off x="1969680" y="1500635"/>
            <a:ext cx="1262932" cy="785408"/>
            <a:chOff x="548861" y="389676"/>
            <a:chExt cx="3843371" cy="2390163"/>
          </a:xfrm>
        </p:grpSpPr>
        <p:cxnSp>
          <p:nvCxnSpPr>
            <p:cNvPr id="5429" name="Google Shape;5429;p76"/>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430" name="Google Shape;5430;p76"/>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431" name="Google Shape;5431;p76"/>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432" name="Google Shape;5432;p76"/>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5433" name="Google Shape;5433;p76"/>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5434" name="Google Shape;5434;p76"/>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35" name="Google Shape;5435;p76"/>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5436" name="Google Shape;5436;p76"/>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6"/>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6"/>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6"/>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6"/>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6"/>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2" name="Google Shape;5442;p76"/>
          <p:cNvGrpSpPr/>
          <p:nvPr/>
        </p:nvGrpSpPr>
        <p:grpSpPr>
          <a:xfrm>
            <a:off x="757812" y="2607512"/>
            <a:ext cx="1412054" cy="633562"/>
            <a:chOff x="1187400" y="2529299"/>
            <a:chExt cx="6769193" cy="2241903"/>
          </a:xfrm>
        </p:grpSpPr>
        <p:sp>
          <p:nvSpPr>
            <p:cNvPr id="5443" name="Google Shape;5443;p76"/>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444" name="Google Shape;5444;p76"/>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445" name="Google Shape;5445;p76"/>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446" name="Google Shape;5446;p76"/>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447" name="Google Shape;5447;p76"/>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448" name="Google Shape;5448;p76"/>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449" name="Google Shape;5449;p76"/>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5450" name="Google Shape;5450;p76"/>
            <p:cNvCxnSpPr>
              <a:stCxn id="5443" idx="2"/>
              <a:endCxn id="5444"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451" name="Google Shape;5451;p76"/>
            <p:cNvCxnSpPr>
              <a:stCxn id="5445" idx="0"/>
              <a:endCxn id="5443"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452" name="Google Shape;5452;p76"/>
            <p:cNvCxnSpPr>
              <a:stCxn id="5445" idx="2"/>
              <a:endCxn id="5447"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453" name="Google Shape;5453;p76"/>
            <p:cNvCxnSpPr>
              <a:stCxn id="5446" idx="0"/>
              <a:endCxn id="5445"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454" name="Google Shape;5454;p76"/>
            <p:cNvCxnSpPr>
              <a:stCxn id="5444" idx="2"/>
              <a:endCxn id="5449"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455" name="Google Shape;5455;p76"/>
            <p:cNvCxnSpPr>
              <a:stCxn id="5448" idx="0"/>
              <a:endCxn id="5444"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5456" name="Google Shape;5456;p76"/>
          <p:cNvGrpSpPr/>
          <p:nvPr/>
        </p:nvGrpSpPr>
        <p:grpSpPr>
          <a:xfrm>
            <a:off x="6844058" y="3100221"/>
            <a:ext cx="1579035" cy="540873"/>
            <a:chOff x="6895650" y="3126697"/>
            <a:chExt cx="1436662" cy="492105"/>
          </a:xfrm>
        </p:grpSpPr>
        <p:sp>
          <p:nvSpPr>
            <p:cNvPr id="5457" name="Google Shape;5457;p76"/>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6"/>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6"/>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6"/>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6"/>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62" name="Google Shape;5462;p76"/>
            <p:cNvGrpSpPr/>
            <p:nvPr/>
          </p:nvGrpSpPr>
          <p:grpSpPr>
            <a:xfrm>
              <a:off x="6995957" y="3335810"/>
              <a:ext cx="1230393" cy="71754"/>
              <a:chOff x="6995957" y="3287964"/>
              <a:chExt cx="1230393" cy="71754"/>
            </a:xfrm>
          </p:grpSpPr>
          <p:sp>
            <p:nvSpPr>
              <p:cNvPr id="5463" name="Google Shape;5463;p76"/>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6"/>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6"/>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6"/>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6"/>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68" name="Google Shape;5468;p76"/>
          <p:cNvGrpSpPr/>
          <p:nvPr/>
        </p:nvGrpSpPr>
        <p:grpSpPr>
          <a:xfrm>
            <a:off x="6842640" y="3736984"/>
            <a:ext cx="1581862" cy="650625"/>
            <a:chOff x="6777990" y="3710194"/>
            <a:chExt cx="1646915" cy="677382"/>
          </a:xfrm>
        </p:grpSpPr>
        <p:grpSp>
          <p:nvGrpSpPr>
            <p:cNvPr id="5469" name="Google Shape;5469;p76"/>
            <p:cNvGrpSpPr/>
            <p:nvPr/>
          </p:nvGrpSpPr>
          <p:grpSpPr>
            <a:xfrm>
              <a:off x="6777990" y="3874492"/>
              <a:ext cx="411129" cy="513083"/>
              <a:chOff x="6777990" y="3874492"/>
              <a:chExt cx="411129" cy="513083"/>
            </a:xfrm>
          </p:grpSpPr>
          <p:cxnSp>
            <p:nvCxnSpPr>
              <p:cNvPr id="5470" name="Google Shape;5470;p76"/>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471" name="Google Shape;5471;p76"/>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2" name="Google Shape;5472;p76"/>
            <p:cNvGrpSpPr/>
            <p:nvPr/>
          </p:nvGrpSpPr>
          <p:grpSpPr>
            <a:xfrm>
              <a:off x="7188425" y="3710194"/>
              <a:ext cx="411123" cy="520535"/>
              <a:chOff x="7188425" y="3710194"/>
              <a:chExt cx="411123" cy="520535"/>
            </a:xfrm>
          </p:grpSpPr>
          <p:cxnSp>
            <p:nvCxnSpPr>
              <p:cNvPr id="5473" name="Google Shape;5473;p76"/>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5474" name="Google Shape;5474;p76"/>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5" name="Google Shape;5475;p76"/>
            <p:cNvGrpSpPr/>
            <p:nvPr/>
          </p:nvGrpSpPr>
          <p:grpSpPr>
            <a:xfrm>
              <a:off x="7603341" y="3874492"/>
              <a:ext cx="411474" cy="513083"/>
              <a:chOff x="7603341" y="3874492"/>
              <a:chExt cx="411474" cy="513083"/>
            </a:xfrm>
          </p:grpSpPr>
          <p:cxnSp>
            <p:nvCxnSpPr>
              <p:cNvPr id="5476" name="Google Shape;5476;p76"/>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477" name="Google Shape;5477;p76"/>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8" name="Google Shape;5478;p76"/>
            <p:cNvGrpSpPr/>
            <p:nvPr/>
          </p:nvGrpSpPr>
          <p:grpSpPr>
            <a:xfrm>
              <a:off x="8013776" y="3722847"/>
              <a:ext cx="411129" cy="507881"/>
              <a:chOff x="8013776" y="3722847"/>
              <a:chExt cx="411129" cy="507881"/>
            </a:xfrm>
          </p:grpSpPr>
          <p:cxnSp>
            <p:nvCxnSpPr>
              <p:cNvPr id="5479" name="Google Shape;5479;p76"/>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5480" name="Google Shape;5480;p76"/>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81" name="Google Shape;5481;p76"/>
          <p:cNvGrpSpPr/>
          <p:nvPr/>
        </p:nvGrpSpPr>
        <p:grpSpPr>
          <a:xfrm>
            <a:off x="5262155" y="2909824"/>
            <a:ext cx="1421889" cy="1020603"/>
            <a:chOff x="5190863" y="2824811"/>
            <a:chExt cx="1544860" cy="1108869"/>
          </a:xfrm>
        </p:grpSpPr>
        <p:grpSp>
          <p:nvGrpSpPr>
            <p:cNvPr id="5482" name="Google Shape;5482;p76"/>
            <p:cNvGrpSpPr/>
            <p:nvPr/>
          </p:nvGrpSpPr>
          <p:grpSpPr>
            <a:xfrm>
              <a:off x="5938695" y="3176919"/>
              <a:ext cx="685761" cy="404739"/>
              <a:chOff x="5938695" y="3176919"/>
              <a:chExt cx="685761" cy="404739"/>
            </a:xfrm>
          </p:grpSpPr>
          <p:grpSp>
            <p:nvGrpSpPr>
              <p:cNvPr id="5483" name="Google Shape;5483;p76"/>
              <p:cNvGrpSpPr/>
              <p:nvPr/>
            </p:nvGrpSpPr>
            <p:grpSpPr>
              <a:xfrm>
                <a:off x="5938695" y="3176919"/>
                <a:ext cx="685761" cy="404739"/>
                <a:chOff x="5938695" y="3176919"/>
                <a:chExt cx="685761" cy="404739"/>
              </a:xfrm>
            </p:grpSpPr>
            <p:sp>
              <p:nvSpPr>
                <p:cNvPr id="5484" name="Google Shape;5484;p76"/>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6"/>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86" name="Google Shape;5486;p76"/>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7" name="Google Shape;5487;p76"/>
            <p:cNvGrpSpPr/>
            <p:nvPr/>
          </p:nvGrpSpPr>
          <p:grpSpPr>
            <a:xfrm>
              <a:off x="5305233" y="3176835"/>
              <a:ext cx="685971" cy="404655"/>
              <a:chOff x="5305233" y="3176835"/>
              <a:chExt cx="685971" cy="404655"/>
            </a:xfrm>
          </p:grpSpPr>
          <p:grpSp>
            <p:nvGrpSpPr>
              <p:cNvPr id="5488" name="Google Shape;5488;p76"/>
              <p:cNvGrpSpPr/>
              <p:nvPr/>
            </p:nvGrpSpPr>
            <p:grpSpPr>
              <a:xfrm>
                <a:off x="5305233" y="3176835"/>
                <a:ext cx="685971" cy="404655"/>
                <a:chOff x="5305233" y="3176835"/>
                <a:chExt cx="685971" cy="404655"/>
              </a:xfrm>
            </p:grpSpPr>
            <p:sp>
              <p:nvSpPr>
                <p:cNvPr id="5489" name="Google Shape;5489;p76"/>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6"/>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91" name="Google Shape;5491;p76"/>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92" name="Google Shape;5492;p76"/>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93" name="Google Shape;5493;p76"/>
            <p:cNvGrpSpPr/>
            <p:nvPr/>
          </p:nvGrpSpPr>
          <p:grpSpPr>
            <a:xfrm>
              <a:off x="5657361" y="2824811"/>
              <a:ext cx="1078361" cy="404655"/>
              <a:chOff x="5657361" y="2824811"/>
              <a:chExt cx="1078361" cy="404655"/>
            </a:xfrm>
          </p:grpSpPr>
          <p:grpSp>
            <p:nvGrpSpPr>
              <p:cNvPr id="5494" name="Google Shape;5494;p76"/>
              <p:cNvGrpSpPr/>
              <p:nvPr/>
            </p:nvGrpSpPr>
            <p:grpSpPr>
              <a:xfrm>
                <a:off x="5657361" y="2824811"/>
                <a:ext cx="1078361" cy="404655"/>
                <a:chOff x="5657361" y="2824811"/>
                <a:chExt cx="1078361" cy="404655"/>
              </a:xfrm>
            </p:grpSpPr>
            <p:grpSp>
              <p:nvGrpSpPr>
                <p:cNvPr id="5495" name="Google Shape;5495;p76"/>
                <p:cNvGrpSpPr/>
                <p:nvPr/>
              </p:nvGrpSpPr>
              <p:grpSpPr>
                <a:xfrm>
                  <a:off x="5938485" y="2824811"/>
                  <a:ext cx="797237" cy="404655"/>
                  <a:chOff x="5938485" y="2824811"/>
                  <a:chExt cx="797237" cy="404655"/>
                </a:xfrm>
              </p:grpSpPr>
              <p:sp>
                <p:nvSpPr>
                  <p:cNvPr id="5496" name="Google Shape;5496;p76"/>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6"/>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98" name="Google Shape;5498;p76"/>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99" name="Google Shape;5499;p76"/>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0" name="Google Shape;5500;p76"/>
            <p:cNvGrpSpPr/>
            <p:nvPr/>
          </p:nvGrpSpPr>
          <p:grpSpPr>
            <a:xfrm>
              <a:off x="5190863" y="3528942"/>
              <a:ext cx="1078026" cy="404739"/>
              <a:chOff x="5190863" y="3528942"/>
              <a:chExt cx="1078026" cy="404739"/>
            </a:xfrm>
          </p:grpSpPr>
          <p:sp>
            <p:nvSpPr>
              <p:cNvPr id="5501" name="Google Shape;5501;p76"/>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02" name="Google Shape;5502;p76"/>
              <p:cNvGrpSpPr/>
              <p:nvPr/>
            </p:nvGrpSpPr>
            <p:grpSpPr>
              <a:xfrm>
                <a:off x="5190863" y="3528942"/>
                <a:ext cx="1078026" cy="404739"/>
                <a:chOff x="5190863" y="3528942"/>
                <a:chExt cx="1078026" cy="404739"/>
              </a:xfrm>
            </p:grpSpPr>
            <p:sp>
              <p:nvSpPr>
                <p:cNvPr id="5503" name="Google Shape;5503;p76"/>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6"/>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505" name="Google Shape;5505;p76"/>
          <p:cNvGrpSpPr/>
          <p:nvPr/>
        </p:nvGrpSpPr>
        <p:grpSpPr>
          <a:xfrm>
            <a:off x="728162" y="1474292"/>
            <a:ext cx="1086719" cy="879487"/>
            <a:chOff x="803162" y="1474292"/>
            <a:chExt cx="1086719" cy="879487"/>
          </a:xfrm>
        </p:grpSpPr>
        <p:grpSp>
          <p:nvGrpSpPr>
            <p:cNvPr id="5506" name="Google Shape;5506;p76"/>
            <p:cNvGrpSpPr/>
            <p:nvPr/>
          </p:nvGrpSpPr>
          <p:grpSpPr>
            <a:xfrm>
              <a:off x="803162" y="1625948"/>
              <a:ext cx="445856" cy="576579"/>
              <a:chOff x="803162" y="1625948"/>
              <a:chExt cx="445856" cy="576579"/>
            </a:xfrm>
          </p:grpSpPr>
          <p:sp>
            <p:nvSpPr>
              <p:cNvPr id="5507" name="Google Shape;5507;p76"/>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08" name="Google Shape;5508;p76"/>
              <p:cNvGrpSpPr/>
              <p:nvPr/>
            </p:nvGrpSpPr>
            <p:grpSpPr>
              <a:xfrm>
                <a:off x="1056023" y="1625948"/>
                <a:ext cx="192995" cy="576579"/>
                <a:chOff x="1056023" y="1625948"/>
                <a:chExt cx="192995" cy="576579"/>
              </a:xfrm>
            </p:grpSpPr>
            <p:sp>
              <p:nvSpPr>
                <p:cNvPr id="5509" name="Google Shape;5509;p76"/>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6"/>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6"/>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6"/>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6"/>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14" name="Google Shape;5514;p76"/>
            <p:cNvGrpSpPr/>
            <p:nvPr/>
          </p:nvGrpSpPr>
          <p:grpSpPr>
            <a:xfrm>
              <a:off x="1371406" y="1474292"/>
              <a:ext cx="518475" cy="879487"/>
              <a:chOff x="1398231" y="1474292"/>
              <a:chExt cx="518475" cy="879487"/>
            </a:xfrm>
          </p:grpSpPr>
          <p:grpSp>
            <p:nvGrpSpPr>
              <p:cNvPr id="5515" name="Google Shape;5515;p76"/>
              <p:cNvGrpSpPr/>
              <p:nvPr/>
            </p:nvGrpSpPr>
            <p:grpSpPr>
              <a:xfrm>
                <a:off x="1398231" y="1474292"/>
                <a:ext cx="518475" cy="341643"/>
                <a:chOff x="1398231" y="1474292"/>
                <a:chExt cx="518475" cy="341643"/>
              </a:xfrm>
            </p:grpSpPr>
            <p:sp>
              <p:nvSpPr>
                <p:cNvPr id="5516" name="Google Shape;5516;p76"/>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17" name="Google Shape;5517;p76"/>
                <p:cNvGrpSpPr/>
                <p:nvPr/>
              </p:nvGrpSpPr>
              <p:grpSpPr>
                <a:xfrm>
                  <a:off x="1616453" y="1474292"/>
                  <a:ext cx="300253" cy="341643"/>
                  <a:chOff x="1616453" y="1475379"/>
                  <a:chExt cx="300253" cy="341643"/>
                </a:xfrm>
              </p:grpSpPr>
              <p:sp>
                <p:nvSpPr>
                  <p:cNvPr id="5518" name="Google Shape;5518;p76"/>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6"/>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6"/>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6"/>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6"/>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6"/>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6"/>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25" name="Google Shape;5525;p76"/>
                  <p:cNvGrpSpPr/>
                  <p:nvPr/>
                </p:nvGrpSpPr>
                <p:grpSpPr>
                  <a:xfrm>
                    <a:off x="1839639" y="1475379"/>
                    <a:ext cx="77067" cy="341643"/>
                    <a:chOff x="1839639" y="1475379"/>
                    <a:chExt cx="77067" cy="341643"/>
                  </a:xfrm>
                </p:grpSpPr>
                <p:sp>
                  <p:nvSpPr>
                    <p:cNvPr id="5526" name="Google Shape;5526;p76"/>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6"/>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528" name="Google Shape;5528;p76"/>
              <p:cNvGrpSpPr/>
              <p:nvPr/>
            </p:nvGrpSpPr>
            <p:grpSpPr>
              <a:xfrm>
                <a:off x="1398451" y="2012951"/>
                <a:ext cx="518255" cy="340828"/>
                <a:chOff x="1398451" y="2012951"/>
                <a:chExt cx="518255" cy="340828"/>
              </a:xfrm>
            </p:grpSpPr>
            <p:sp>
              <p:nvSpPr>
                <p:cNvPr id="5529" name="Google Shape;5529;p76"/>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0" name="Google Shape;5530;p76"/>
                <p:cNvGrpSpPr/>
                <p:nvPr/>
              </p:nvGrpSpPr>
              <p:grpSpPr>
                <a:xfrm>
                  <a:off x="1616453" y="2012951"/>
                  <a:ext cx="300253" cy="340828"/>
                  <a:chOff x="1616453" y="2013538"/>
                  <a:chExt cx="300253" cy="340828"/>
                </a:xfrm>
              </p:grpSpPr>
              <p:sp>
                <p:nvSpPr>
                  <p:cNvPr id="5531" name="Google Shape;5531;p76"/>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6"/>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6"/>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6"/>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6"/>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6"/>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6"/>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8" name="Google Shape;5538;p76"/>
                  <p:cNvGrpSpPr/>
                  <p:nvPr/>
                </p:nvGrpSpPr>
                <p:grpSpPr>
                  <a:xfrm>
                    <a:off x="1839639" y="2013538"/>
                    <a:ext cx="77067" cy="340828"/>
                    <a:chOff x="1839639" y="2013538"/>
                    <a:chExt cx="77067" cy="340828"/>
                  </a:xfrm>
                </p:grpSpPr>
                <p:sp>
                  <p:nvSpPr>
                    <p:cNvPr id="5539" name="Google Shape;5539;p76"/>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6"/>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541" name="Google Shape;5541;p76"/>
          <p:cNvGrpSpPr/>
          <p:nvPr/>
        </p:nvGrpSpPr>
        <p:grpSpPr>
          <a:xfrm>
            <a:off x="724986" y="3605478"/>
            <a:ext cx="1368681" cy="682918"/>
            <a:chOff x="724986" y="3605478"/>
            <a:chExt cx="1368681" cy="682918"/>
          </a:xfrm>
        </p:grpSpPr>
        <p:grpSp>
          <p:nvGrpSpPr>
            <p:cNvPr id="5542" name="Google Shape;5542;p76"/>
            <p:cNvGrpSpPr/>
            <p:nvPr/>
          </p:nvGrpSpPr>
          <p:grpSpPr>
            <a:xfrm>
              <a:off x="1289102" y="3823629"/>
              <a:ext cx="240442" cy="250435"/>
              <a:chOff x="-165066" y="3843615"/>
              <a:chExt cx="221259" cy="230455"/>
            </a:xfrm>
          </p:grpSpPr>
          <p:sp>
            <p:nvSpPr>
              <p:cNvPr id="5543" name="Google Shape;5543;p76"/>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6"/>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6"/>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6"/>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6"/>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6"/>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6"/>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6"/>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6"/>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6"/>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6"/>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6"/>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6"/>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6"/>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6"/>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6"/>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6"/>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6"/>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6"/>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6"/>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3" name="Google Shape;5563;p76"/>
            <p:cNvGrpSpPr/>
            <p:nvPr/>
          </p:nvGrpSpPr>
          <p:grpSpPr>
            <a:xfrm>
              <a:off x="724986" y="3605478"/>
              <a:ext cx="1368681" cy="682918"/>
              <a:chOff x="724986" y="3605478"/>
              <a:chExt cx="1368681" cy="682918"/>
            </a:xfrm>
          </p:grpSpPr>
          <p:grpSp>
            <p:nvGrpSpPr>
              <p:cNvPr id="5564" name="Google Shape;5564;p76"/>
              <p:cNvGrpSpPr/>
              <p:nvPr/>
            </p:nvGrpSpPr>
            <p:grpSpPr>
              <a:xfrm>
                <a:off x="1498221" y="4047614"/>
                <a:ext cx="529172" cy="240783"/>
                <a:chOff x="1498221" y="4047614"/>
                <a:chExt cx="529172" cy="240783"/>
              </a:xfrm>
            </p:grpSpPr>
            <p:grpSp>
              <p:nvGrpSpPr>
                <p:cNvPr id="5565" name="Google Shape;5565;p76"/>
                <p:cNvGrpSpPr/>
                <p:nvPr/>
              </p:nvGrpSpPr>
              <p:grpSpPr>
                <a:xfrm>
                  <a:off x="1826655" y="4224370"/>
                  <a:ext cx="200738" cy="25631"/>
                  <a:chOff x="1826655" y="4224370"/>
                  <a:chExt cx="200738" cy="25631"/>
                </a:xfrm>
              </p:grpSpPr>
              <p:sp>
                <p:nvSpPr>
                  <p:cNvPr id="5566" name="Google Shape;5566;p76"/>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6"/>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8" name="Google Shape;5568;p76"/>
                <p:cNvGrpSpPr/>
                <p:nvPr/>
              </p:nvGrpSpPr>
              <p:grpSpPr>
                <a:xfrm>
                  <a:off x="1498221" y="4047614"/>
                  <a:ext cx="328444" cy="240783"/>
                  <a:chOff x="1498221" y="4047614"/>
                  <a:chExt cx="328444" cy="240783"/>
                </a:xfrm>
              </p:grpSpPr>
              <p:sp>
                <p:nvSpPr>
                  <p:cNvPr id="5569" name="Google Shape;5569;p76"/>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0" name="Google Shape;5570;p76"/>
                  <p:cNvGrpSpPr/>
                  <p:nvPr/>
                </p:nvGrpSpPr>
                <p:grpSpPr>
                  <a:xfrm>
                    <a:off x="1498221" y="4047614"/>
                    <a:ext cx="150566" cy="190416"/>
                    <a:chOff x="1498221" y="4047614"/>
                    <a:chExt cx="150566" cy="190416"/>
                  </a:xfrm>
                </p:grpSpPr>
                <p:sp>
                  <p:nvSpPr>
                    <p:cNvPr id="5571" name="Google Shape;5571;p76"/>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6"/>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573" name="Google Shape;5573;p76"/>
              <p:cNvGrpSpPr/>
              <p:nvPr/>
            </p:nvGrpSpPr>
            <p:grpSpPr>
              <a:xfrm>
                <a:off x="1560718" y="3800594"/>
                <a:ext cx="532948" cy="302090"/>
                <a:chOff x="1560718" y="3800594"/>
                <a:chExt cx="532948" cy="302090"/>
              </a:xfrm>
            </p:grpSpPr>
            <p:grpSp>
              <p:nvGrpSpPr>
                <p:cNvPr id="5574" name="Google Shape;5574;p76"/>
                <p:cNvGrpSpPr/>
                <p:nvPr/>
              </p:nvGrpSpPr>
              <p:grpSpPr>
                <a:xfrm>
                  <a:off x="1912179" y="3827344"/>
                  <a:ext cx="181487" cy="25631"/>
                  <a:chOff x="1912179" y="3827344"/>
                  <a:chExt cx="181487" cy="25631"/>
                </a:xfrm>
              </p:grpSpPr>
              <p:sp>
                <p:nvSpPr>
                  <p:cNvPr id="5575" name="Google Shape;5575;p76"/>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6"/>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7" name="Google Shape;5577;p76"/>
                <p:cNvGrpSpPr/>
                <p:nvPr/>
              </p:nvGrpSpPr>
              <p:grpSpPr>
                <a:xfrm>
                  <a:off x="1912179" y="4044505"/>
                  <a:ext cx="181487" cy="25622"/>
                  <a:chOff x="1912179" y="4044506"/>
                  <a:chExt cx="181487" cy="25622"/>
                </a:xfrm>
              </p:grpSpPr>
              <p:sp>
                <p:nvSpPr>
                  <p:cNvPr id="5578" name="Google Shape;5578;p76"/>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6"/>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0" name="Google Shape;5580;p76"/>
                <p:cNvGrpSpPr/>
                <p:nvPr/>
              </p:nvGrpSpPr>
              <p:grpSpPr>
                <a:xfrm>
                  <a:off x="1560718" y="3800594"/>
                  <a:ext cx="351472" cy="302090"/>
                  <a:chOff x="1560718" y="3800594"/>
                  <a:chExt cx="351472" cy="302090"/>
                </a:xfrm>
              </p:grpSpPr>
              <p:grpSp>
                <p:nvGrpSpPr>
                  <p:cNvPr id="5581" name="Google Shape;5581;p76"/>
                  <p:cNvGrpSpPr/>
                  <p:nvPr/>
                </p:nvGrpSpPr>
                <p:grpSpPr>
                  <a:xfrm>
                    <a:off x="1560718" y="3842857"/>
                    <a:ext cx="173586" cy="217131"/>
                    <a:chOff x="1560718" y="3842857"/>
                    <a:chExt cx="173586" cy="217131"/>
                  </a:xfrm>
                </p:grpSpPr>
                <p:sp>
                  <p:nvSpPr>
                    <p:cNvPr id="5582" name="Google Shape;5582;p76"/>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6"/>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6"/>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85" name="Google Shape;5585;p76"/>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6"/>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587" name="Google Shape;5587;p76"/>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88" name="Google Shape;5588;p76"/>
              <p:cNvGrpSpPr/>
              <p:nvPr/>
            </p:nvGrpSpPr>
            <p:grpSpPr>
              <a:xfrm>
                <a:off x="785350" y="3605478"/>
                <a:ext cx="535311" cy="249245"/>
                <a:chOff x="785350" y="3605478"/>
                <a:chExt cx="535311" cy="249245"/>
              </a:xfrm>
            </p:grpSpPr>
            <p:grpSp>
              <p:nvGrpSpPr>
                <p:cNvPr id="5589" name="Google Shape;5589;p76"/>
                <p:cNvGrpSpPr/>
                <p:nvPr/>
              </p:nvGrpSpPr>
              <p:grpSpPr>
                <a:xfrm>
                  <a:off x="785350" y="3605478"/>
                  <a:ext cx="376191" cy="102736"/>
                  <a:chOff x="785350" y="3605478"/>
                  <a:chExt cx="376191" cy="102736"/>
                </a:xfrm>
              </p:grpSpPr>
              <p:sp>
                <p:nvSpPr>
                  <p:cNvPr id="5590" name="Google Shape;5590;p76"/>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6"/>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6"/>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3" name="Google Shape;5593;p76"/>
                <p:cNvGrpSpPr/>
                <p:nvPr/>
              </p:nvGrpSpPr>
              <p:grpSpPr>
                <a:xfrm>
                  <a:off x="1161530" y="3655851"/>
                  <a:ext cx="159131" cy="198872"/>
                  <a:chOff x="1161530" y="3655851"/>
                  <a:chExt cx="159131" cy="198872"/>
                </a:xfrm>
              </p:grpSpPr>
              <p:sp>
                <p:nvSpPr>
                  <p:cNvPr id="5594" name="Google Shape;5594;p76"/>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6"/>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96" name="Google Shape;5596;p76"/>
              <p:cNvGrpSpPr/>
              <p:nvPr/>
            </p:nvGrpSpPr>
            <p:grpSpPr>
              <a:xfrm>
                <a:off x="785350" y="4047614"/>
                <a:ext cx="535311" cy="240783"/>
                <a:chOff x="785350" y="4047614"/>
                <a:chExt cx="535311" cy="240783"/>
              </a:xfrm>
            </p:grpSpPr>
            <p:grpSp>
              <p:nvGrpSpPr>
                <p:cNvPr id="5597" name="Google Shape;5597;p76"/>
                <p:cNvGrpSpPr/>
                <p:nvPr/>
              </p:nvGrpSpPr>
              <p:grpSpPr>
                <a:xfrm>
                  <a:off x="1161636" y="4047614"/>
                  <a:ext cx="159025" cy="190415"/>
                  <a:chOff x="1161636" y="4047614"/>
                  <a:chExt cx="159025" cy="190415"/>
                </a:xfrm>
              </p:grpSpPr>
              <p:sp>
                <p:nvSpPr>
                  <p:cNvPr id="5598" name="Google Shape;5598;p76"/>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6"/>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0" name="Google Shape;5600;p76"/>
                <p:cNvGrpSpPr/>
                <p:nvPr/>
              </p:nvGrpSpPr>
              <p:grpSpPr>
                <a:xfrm>
                  <a:off x="785350" y="4185661"/>
                  <a:ext cx="376191" cy="102736"/>
                  <a:chOff x="785350" y="4185661"/>
                  <a:chExt cx="376191" cy="102736"/>
                </a:xfrm>
              </p:grpSpPr>
              <p:sp>
                <p:nvSpPr>
                  <p:cNvPr id="5601" name="Google Shape;5601;p76"/>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6"/>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6"/>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04" name="Google Shape;5604;p76"/>
              <p:cNvGrpSpPr/>
              <p:nvPr/>
            </p:nvGrpSpPr>
            <p:grpSpPr>
              <a:xfrm>
                <a:off x="1501054" y="3605478"/>
                <a:ext cx="526340" cy="249240"/>
                <a:chOff x="1501054" y="3605478"/>
                <a:chExt cx="526340" cy="249240"/>
              </a:xfrm>
            </p:grpSpPr>
            <p:grpSp>
              <p:nvGrpSpPr>
                <p:cNvPr id="5605" name="Google Shape;5605;p76"/>
                <p:cNvGrpSpPr/>
                <p:nvPr/>
              </p:nvGrpSpPr>
              <p:grpSpPr>
                <a:xfrm>
                  <a:off x="1834208" y="3643867"/>
                  <a:ext cx="193185" cy="25622"/>
                  <a:chOff x="1834208" y="3643867"/>
                  <a:chExt cx="193185" cy="25622"/>
                </a:xfrm>
              </p:grpSpPr>
              <p:sp>
                <p:nvSpPr>
                  <p:cNvPr id="5606" name="Google Shape;5606;p76"/>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6"/>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8" name="Google Shape;5608;p76"/>
                <p:cNvGrpSpPr/>
                <p:nvPr/>
              </p:nvGrpSpPr>
              <p:grpSpPr>
                <a:xfrm>
                  <a:off x="1501054" y="3605478"/>
                  <a:ext cx="333165" cy="249240"/>
                  <a:chOff x="1501054" y="3605478"/>
                  <a:chExt cx="333165" cy="249240"/>
                </a:xfrm>
              </p:grpSpPr>
              <p:sp>
                <p:nvSpPr>
                  <p:cNvPr id="5609" name="Google Shape;5609;p76"/>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10" name="Google Shape;5610;p76"/>
                  <p:cNvGrpSpPr/>
                  <p:nvPr/>
                </p:nvGrpSpPr>
                <p:grpSpPr>
                  <a:xfrm>
                    <a:off x="1501054" y="3655851"/>
                    <a:ext cx="155286" cy="198867"/>
                    <a:chOff x="1501054" y="3655851"/>
                    <a:chExt cx="155286" cy="198867"/>
                  </a:xfrm>
                </p:grpSpPr>
                <p:sp>
                  <p:nvSpPr>
                    <p:cNvPr id="5611" name="Google Shape;5611;p76"/>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6"/>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613" name="Google Shape;5613;p76"/>
              <p:cNvGrpSpPr/>
              <p:nvPr/>
            </p:nvGrpSpPr>
            <p:grpSpPr>
              <a:xfrm>
                <a:off x="724986" y="3800594"/>
                <a:ext cx="532950" cy="302090"/>
                <a:chOff x="724986" y="3800594"/>
                <a:chExt cx="532950" cy="302090"/>
              </a:xfrm>
            </p:grpSpPr>
            <p:grpSp>
              <p:nvGrpSpPr>
                <p:cNvPr id="5614" name="Google Shape;5614;p76"/>
                <p:cNvGrpSpPr/>
                <p:nvPr/>
              </p:nvGrpSpPr>
              <p:grpSpPr>
                <a:xfrm>
                  <a:off x="724986" y="4044367"/>
                  <a:ext cx="181314" cy="25626"/>
                  <a:chOff x="724986" y="4044367"/>
                  <a:chExt cx="181314" cy="25626"/>
                </a:xfrm>
              </p:grpSpPr>
              <p:sp>
                <p:nvSpPr>
                  <p:cNvPr id="5615" name="Google Shape;5615;p76"/>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6"/>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7" name="Google Shape;5617;p76"/>
                <p:cNvGrpSpPr/>
                <p:nvPr/>
              </p:nvGrpSpPr>
              <p:grpSpPr>
                <a:xfrm>
                  <a:off x="906290" y="3800594"/>
                  <a:ext cx="351646" cy="302090"/>
                  <a:chOff x="906290" y="3800594"/>
                  <a:chExt cx="351646" cy="302090"/>
                </a:xfrm>
              </p:grpSpPr>
              <p:grpSp>
                <p:nvGrpSpPr>
                  <p:cNvPr id="5618" name="Google Shape;5618;p76"/>
                  <p:cNvGrpSpPr/>
                  <p:nvPr/>
                </p:nvGrpSpPr>
                <p:grpSpPr>
                  <a:xfrm>
                    <a:off x="1084172" y="3842857"/>
                    <a:ext cx="173764" cy="217131"/>
                    <a:chOff x="1084172" y="3842857"/>
                    <a:chExt cx="173764" cy="217131"/>
                  </a:xfrm>
                </p:grpSpPr>
                <p:grpSp>
                  <p:nvGrpSpPr>
                    <p:cNvPr id="5619" name="Google Shape;5619;p76"/>
                    <p:cNvGrpSpPr/>
                    <p:nvPr/>
                  </p:nvGrpSpPr>
                  <p:grpSpPr>
                    <a:xfrm>
                      <a:off x="1156862" y="3936509"/>
                      <a:ext cx="101073" cy="25622"/>
                      <a:chOff x="1156862" y="3936509"/>
                      <a:chExt cx="101073" cy="25622"/>
                    </a:xfrm>
                  </p:grpSpPr>
                  <p:sp>
                    <p:nvSpPr>
                      <p:cNvPr id="5620" name="Google Shape;5620;p76"/>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6"/>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22" name="Google Shape;5622;p76"/>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23" name="Google Shape;5623;p76"/>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6"/>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5" name="Google Shape;5625;p76"/>
                <p:cNvGrpSpPr/>
                <p:nvPr/>
              </p:nvGrpSpPr>
              <p:grpSpPr>
                <a:xfrm>
                  <a:off x="724986" y="3830189"/>
                  <a:ext cx="189533" cy="25626"/>
                  <a:chOff x="724986" y="3830189"/>
                  <a:chExt cx="189533" cy="25626"/>
                </a:xfrm>
              </p:grpSpPr>
              <p:sp>
                <p:nvSpPr>
                  <p:cNvPr id="5626" name="Google Shape;5626;p76"/>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6"/>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5628" name="Google Shape;5628;p76"/>
          <p:cNvGrpSpPr/>
          <p:nvPr/>
        </p:nvGrpSpPr>
        <p:grpSpPr>
          <a:xfrm>
            <a:off x="2253298" y="2455640"/>
            <a:ext cx="948701" cy="935378"/>
            <a:chOff x="2253298" y="2428317"/>
            <a:chExt cx="948701" cy="935378"/>
          </a:xfrm>
        </p:grpSpPr>
        <p:sp>
          <p:nvSpPr>
            <p:cNvPr id="5629" name="Google Shape;5629;p76"/>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6"/>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6"/>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6"/>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6"/>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6"/>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6"/>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6"/>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6"/>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6"/>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6"/>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6"/>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6"/>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6"/>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6"/>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6"/>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6"/>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6"/>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6"/>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6"/>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6"/>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6"/>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6"/>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6"/>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6"/>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6"/>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6"/>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6"/>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6"/>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6"/>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6"/>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6"/>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6"/>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65" name="Shape 5665"/>
        <p:cNvGrpSpPr/>
        <p:nvPr/>
      </p:nvGrpSpPr>
      <p:grpSpPr>
        <a:xfrm>
          <a:off x="0" y="0"/>
          <a:ext cx="0" cy="0"/>
          <a:chOff x="0" y="0"/>
          <a:chExt cx="0" cy="0"/>
        </a:xfrm>
      </p:grpSpPr>
      <p:grpSp>
        <p:nvGrpSpPr>
          <p:cNvPr id="5666" name="Google Shape;5666;p77"/>
          <p:cNvGrpSpPr/>
          <p:nvPr/>
        </p:nvGrpSpPr>
        <p:grpSpPr>
          <a:xfrm>
            <a:off x="3353582" y="1145627"/>
            <a:ext cx="2363393" cy="1017867"/>
            <a:chOff x="3292400" y="1219146"/>
            <a:chExt cx="2615240" cy="1110239"/>
          </a:xfrm>
        </p:grpSpPr>
        <p:sp>
          <p:nvSpPr>
            <p:cNvPr id="5667" name="Google Shape;5667;p77"/>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5668" name="Google Shape;5668;p77"/>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669" name="Google Shape;5669;p77"/>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5670" name="Google Shape;5670;p77"/>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5671" name="Google Shape;5671;p77"/>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5672" name="Google Shape;5672;p77"/>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5673" name="Google Shape;5673;p77"/>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5674" name="Google Shape;5674;p77"/>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5675" name="Google Shape;5675;p77"/>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5676" name="Google Shape;5676;p77"/>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5677" name="Google Shape;5677;p77"/>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678" name="Google Shape;5678;p77"/>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679" name="Google Shape;5679;p77"/>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680" name="Google Shape;5680;p77"/>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681" name="Google Shape;5681;p77"/>
            <p:cNvGrpSpPr/>
            <p:nvPr/>
          </p:nvGrpSpPr>
          <p:grpSpPr>
            <a:xfrm>
              <a:off x="3748438" y="1378608"/>
              <a:ext cx="2159202" cy="903971"/>
              <a:chOff x="1683525" y="2179850"/>
              <a:chExt cx="4519050" cy="2134525"/>
            </a:xfrm>
          </p:grpSpPr>
          <p:sp>
            <p:nvSpPr>
              <p:cNvPr id="5682" name="Google Shape;5682;p7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683" name="Google Shape;5683;p7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684" name="Google Shape;5684;p7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685" name="Google Shape;5685;p7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686" name="Google Shape;5686;p7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687" name="Google Shape;5687;p7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688" name="Google Shape;5688;p7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689" name="Google Shape;5689;p7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690" name="Google Shape;5690;p7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691" name="Google Shape;5691;p7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692" name="Google Shape;5692;p7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693" name="Google Shape;5693;p7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5694" name="Google Shape;5694;p77"/>
          <p:cNvGraphicFramePr/>
          <p:nvPr/>
        </p:nvGraphicFramePr>
        <p:xfrm>
          <a:off x="5949675" y="2323100"/>
          <a:ext cx="3000000" cy="3000000"/>
        </p:xfrm>
        <a:graphic>
          <a:graphicData uri="http://schemas.openxmlformats.org/drawingml/2006/table">
            <a:tbl>
              <a:tblPr>
                <a:noFill/>
                <a:tableStyleId>{F7EE7A10-4FFD-4868-BC86-DC19D09851B7}</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5695" name="Google Shape;5695;p77"/>
          <p:cNvGrpSpPr/>
          <p:nvPr/>
        </p:nvGrpSpPr>
        <p:grpSpPr>
          <a:xfrm>
            <a:off x="5926924" y="3381697"/>
            <a:ext cx="2519825" cy="1001454"/>
            <a:chOff x="1906114" y="789980"/>
            <a:chExt cx="1487676" cy="606868"/>
          </a:xfrm>
        </p:grpSpPr>
        <p:cxnSp>
          <p:nvCxnSpPr>
            <p:cNvPr id="5696" name="Google Shape;5696;p77"/>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697" name="Google Shape;5697;p77"/>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698" name="Google Shape;5698;p77"/>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5699" name="Google Shape;5699;p77"/>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5700" name="Google Shape;5700;p77"/>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5701" name="Google Shape;5701;p77"/>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5702" name="Google Shape;5702;p77"/>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5703" name="Google Shape;5703;p77"/>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7"/>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7"/>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7"/>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7"/>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7"/>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7"/>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5710" name="Google Shape;5710;p77"/>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711" name="Google Shape;5711;p77"/>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712" name="Google Shape;5712;p77"/>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3" name="Google Shape;5713;p77"/>
          <p:cNvGrpSpPr/>
          <p:nvPr/>
        </p:nvGrpSpPr>
        <p:grpSpPr>
          <a:xfrm>
            <a:off x="726399" y="1190655"/>
            <a:ext cx="2394370" cy="976502"/>
            <a:chOff x="749309" y="1112739"/>
            <a:chExt cx="2371603" cy="976502"/>
          </a:xfrm>
        </p:grpSpPr>
        <p:sp>
          <p:nvSpPr>
            <p:cNvPr id="5714" name="Google Shape;5714;p77"/>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7"/>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7"/>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7"/>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7"/>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7"/>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7"/>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7"/>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7"/>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7"/>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7"/>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7"/>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7"/>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7"/>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7"/>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7"/>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7"/>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7"/>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7"/>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7"/>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7"/>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7"/>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7"/>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7"/>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7"/>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7"/>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7"/>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7"/>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5746" name="Google Shape;5746;p77"/>
          <p:cNvGraphicFramePr/>
          <p:nvPr/>
        </p:nvGraphicFramePr>
        <p:xfrm>
          <a:off x="5949700" y="1188950"/>
          <a:ext cx="3000000" cy="3000000"/>
        </p:xfrm>
        <a:graphic>
          <a:graphicData uri="http://schemas.openxmlformats.org/drawingml/2006/table">
            <a:tbl>
              <a:tblPr>
                <a:noFill/>
                <a:tableStyleId>{F7EE7A10-4FFD-4868-BC86-DC19D09851B7}</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5747" name="Google Shape;5747;p77"/>
          <p:cNvGraphicFramePr/>
          <p:nvPr/>
        </p:nvGraphicFramePr>
        <p:xfrm>
          <a:off x="3356413" y="2323100"/>
          <a:ext cx="3000000" cy="3000000"/>
        </p:xfrm>
        <a:graphic>
          <a:graphicData uri="http://schemas.openxmlformats.org/drawingml/2006/table">
            <a:tbl>
              <a:tblPr>
                <a:noFill/>
                <a:tableStyleId>{F7EE7A10-4FFD-4868-BC86-DC19D09851B7}</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748" name="Google Shape;5748;p77"/>
          <p:cNvGrpSpPr/>
          <p:nvPr/>
        </p:nvGrpSpPr>
        <p:grpSpPr>
          <a:xfrm>
            <a:off x="4100342" y="2709743"/>
            <a:ext cx="1517436" cy="74460"/>
            <a:chOff x="3980086" y="2804397"/>
            <a:chExt cx="1227600" cy="66900"/>
          </a:xfrm>
        </p:grpSpPr>
        <p:sp>
          <p:nvSpPr>
            <p:cNvPr id="5749" name="Google Shape;5749;p7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1" name="Google Shape;5751;p77"/>
          <p:cNvGrpSpPr/>
          <p:nvPr/>
        </p:nvGrpSpPr>
        <p:grpSpPr>
          <a:xfrm>
            <a:off x="4725406" y="3002330"/>
            <a:ext cx="892956" cy="74460"/>
            <a:chOff x="3980086" y="2804397"/>
            <a:chExt cx="1227600" cy="66900"/>
          </a:xfrm>
        </p:grpSpPr>
        <p:sp>
          <p:nvSpPr>
            <p:cNvPr id="5752" name="Google Shape;5752;p7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4" name="Google Shape;5754;p77"/>
          <p:cNvGrpSpPr/>
          <p:nvPr/>
        </p:nvGrpSpPr>
        <p:grpSpPr>
          <a:xfrm>
            <a:off x="3358498" y="3361213"/>
            <a:ext cx="2363244" cy="1005943"/>
            <a:chOff x="3358415" y="3361302"/>
            <a:chExt cx="2363244" cy="1024695"/>
          </a:xfrm>
        </p:grpSpPr>
        <p:grpSp>
          <p:nvGrpSpPr>
            <p:cNvPr id="5755" name="Google Shape;5755;p77"/>
            <p:cNvGrpSpPr/>
            <p:nvPr/>
          </p:nvGrpSpPr>
          <p:grpSpPr>
            <a:xfrm>
              <a:off x="3358415" y="3361302"/>
              <a:ext cx="441300" cy="1024695"/>
              <a:chOff x="3358415" y="3361302"/>
              <a:chExt cx="441300" cy="1024695"/>
            </a:xfrm>
          </p:grpSpPr>
          <p:sp>
            <p:nvSpPr>
              <p:cNvPr id="5756" name="Google Shape;5756;p77"/>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7"/>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7"/>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7"/>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7"/>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7"/>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2" name="Google Shape;5762;p77"/>
            <p:cNvGrpSpPr/>
            <p:nvPr/>
          </p:nvGrpSpPr>
          <p:grpSpPr>
            <a:xfrm>
              <a:off x="3838901" y="3361302"/>
              <a:ext cx="441300" cy="1024695"/>
              <a:chOff x="3838901" y="3361302"/>
              <a:chExt cx="441300" cy="1024695"/>
            </a:xfrm>
          </p:grpSpPr>
          <p:sp>
            <p:nvSpPr>
              <p:cNvPr id="5763" name="Google Shape;5763;p77"/>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7"/>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7"/>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7"/>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7"/>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7"/>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9" name="Google Shape;5769;p77"/>
            <p:cNvGrpSpPr/>
            <p:nvPr/>
          </p:nvGrpSpPr>
          <p:grpSpPr>
            <a:xfrm>
              <a:off x="4319387" y="3361302"/>
              <a:ext cx="441300" cy="1024695"/>
              <a:chOff x="4319387" y="3361302"/>
              <a:chExt cx="441300" cy="1024695"/>
            </a:xfrm>
          </p:grpSpPr>
          <p:sp>
            <p:nvSpPr>
              <p:cNvPr id="5770" name="Google Shape;5770;p77"/>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7"/>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7"/>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7"/>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7"/>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7"/>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6" name="Google Shape;5776;p77"/>
            <p:cNvGrpSpPr/>
            <p:nvPr/>
          </p:nvGrpSpPr>
          <p:grpSpPr>
            <a:xfrm>
              <a:off x="4799873" y="3361302"/>
              <a:ext cx="441300" cy="1024695"/>
              <a:chOff x="4799873" y="3361302"/>
              <a:chExt cx="441300" cy="1024695"/>
            </a:xfrm>
          </p:grpSpPr>
          <p:sp>
            <p:nvSpPr>
              <p:cNvPr id="5777" name="Google Shape;5777;p77"/>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7"/>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7"/>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7"/>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7"/>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7"/>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3" name="Google Shape;5783;p77"/>
            <p:cNvGrpSpPr/>
            <p:nvPr/>
          </p:nvGrpSpPr>
          <p:grpSpPr>
            <a:xfrm>
              <a:off x="5280360" y="3361302"/>
              <a:ext cx="441300" cy="1024695"/>
              <a:chOff x="5280360" y="3361302"/>
              <a:chExt cx="441300" cy="1024695"/>
            </a:xfrm>
          </p:grpSpPr>
          <p:sp>
            <p:nvSpPr>
              <p:cNvPr id="5784" name="Google Shape;5784;p77"/>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7"/>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7"/>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7"/>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7"/>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7"/>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5790" name="Google Shape;5790;p77"/>
          <p:cNvGraphicFramePr/>
          <p:nvPr/>
        </p:nvGraphicFramePr>
        <p:xfrm>
          <a:off x="724925" y="2323100"/>
          <a:ext cx="3000000" cy="3000000"/>
        </p:xfrm>
        <a:graphic>
          <a:graphicData uri="http://schemas.openxmlformats.org/drawingml/2006/table">
            <a:tbl>
              <a:tblPr>
                <a:noFill/>
                <a:tableStyleId>{F7EE7A10-4FFD-4868-BC86-DC19D09851B7}</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791" name="Google Shape;5791;p77"/>
          <p:cNvGrpSpPr/>
          <p:nvPr/>
        </p:nvGrpSpPr>
        <p:grpSpPr>
          <a:xfrm>
            <a:off x="726450" y="3372825"/>
            <a:ext cx="2403614" cy="1005900"/>
            <a:chOff x="726450" y="3372825"/>
            <a:chExt cx="2403614" cy="1005900"/>
          </a:xfrm>
        </p:grpSpPr>
        <p:grpSp>
          <p:nvGrpSpPr>
            <p:cNvPr id="5792" name="Google Shape;5792;p77"/>
            <p:cNvGrpSpPr/>
            <p:nvPr/>
          </p:nvGrpSpPr>
          <p:grpSpPr>
            <a:xfrm>
              <a:off x="726450" y="3696000"/>
              <a:ext cx="2403614" cy="500898"/>
              <a:chOff x="726450" y="3696000"/>
              <a:chExt cx="2403614" cy="500898"/>
            </a:xfrm>
          </p:grpSpPr>
          <p:sp>
            <p:nvSpPr>
              <p:cNvPr id="5793" name="Google Shape;5793;p77"/>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794" name="Google Shape;5794;p77"/>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795" name="Google Shape;5795;p77"/>
            <p:cNvGrpSpPr/>
            <p:nvPr/>
          </p:nvGrpSpPr>
          <p:grpSpPr>
            <a:xfrm>
              <a:off x="1348050" y="3372825"/>
              <a:ext cx="1720425" cy="1005900"/>
              <a:chOff x="1348050" y="3372825"/>
              <a:chExt cx="1720425" cy="1005900"/>
            </a:xfrm>
          </p:grpSpPr>
          <p:sp>
            <p:nvSpPr>
              <p:cNvPr id="5796" name="Google Shape;5796;p77"/>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797" name="Google Shape;5797;p77"/>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798" name="Google Shape;5798;p77"/>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799" name="Google Shape;5799;p77"/>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800" name="Google Shape;5800;p77"/>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801" name="Google Shape;5801;p77"/>
            <p:cNvGrpSpPr/>
            <p:nvPr/>
          </p:nvGrpSpPr>
          <p:grpSpPr>
            <a:xfrm>
              <a:off x="1455707" y="3731058"/>
              <a:ext cx="1491150" cy="417657"/>
              <a:chOff x="1455707" y="3731058"/>
              <a:chExt cx="1491150" cy="417657"/>
            </a:xfrm>
          </p:grpSpPr>
          <p:grpSp>
            <p:nvGrpSpPr>
              <p:cNvPr id="5802" name="Google Shape;5802;p77"/>
              <p:cNvGrpSpPr/>
              <p:nvPr/>
            </p:nvGrpSpPr>
            <p:grpSpPr>
              <a:xfrm>
                <a:off x="1472938" y="3745828"/>
                <a:ext cx="72126" cy="53788"/>
                <a:chOff x="1472938" y="3745828"/>
                <a:chExt cx="72126" cy="53788"/>
              </a:xfrm>
            </p:grpSpPr>
            <p:sp>
              <p:nvSpPr>
                <p:cNvPr id="5803" name="Google Shape;5803;p77"/>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7"/>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5" name="Google Shape;5805;p77"/>
              <p:cNvGrpSpPr/>
              <p:nvPr/>
            </p:nvGrpSpPr>
            <p:grpSpPr>
              <a:xfrm>
                <a:off x="1819181" y="4089633"/>
                <a:ext cx="72126" cy="53788"/>
                <a:chOff x="1819181" y="4089633"/>
                <a:chExt cx="72126" cy="53788"/>
              </a:xfrm>
            </p:grpSpPr>
            <p:sp>
              <p:nvSpPr>
                <p:cNvPr id="5806" name="Google Shape;5806;p77"/>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7"/>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8" name="Google Shape;5808;p77"/>
              <p:cNvGrpSpPr/>
              <p:nvPr/>
            </p:nvGrpSpPr>
            <p:grpSpPr>
              <a:xfrm>
                <a:off x="1455707" y="4084171"/>
                <a:ext cx="64321" cy="64544"/>
                <a:chOff x="1455707" y="4084171"/>
                <a:chExt cx="64321" cy="64544"/>
              </a:xfrm>
            </p:grpSpPr>
            <p:sp>
              <p:nvSpPr>
                <p:cNvPr id="5809" name="Google Shape;5809;p77"/>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7"/>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1" name="Google Shape;5811;p77"/>
              <p:cNvGrpSpPr/>
              <p:nvPr/>
            </p:nvGrpSpPr>
            <p:grpSpPr>
              <a:xfrm>
                <a:off x="1818610" y="3731058"/>
                <a:ext cx="64321" cy="64544"/>
                <a:chOff x="1818610" y="3731058"/>
                <a:chExt cx="64321" cy="64544"/>
              </a:xfrm>
            </p:grpSpPr>
            <p:sp>
              <p:nvSpPr>
                <p:cNvPr id="5812" name="Google Shape;5812;p77"/>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7"/>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4" name="Google Shape;5814;p77"/>
              <p:cNvGrpSpPr/>
              <p:nvPr/>
            </p:nvGrpSpPr>
            <p:grpSpPr>
              <a:xfrm>
                <a:off x="2172491" y="4089633"/>
                <a:ext cx="72126" cy="53788"/>
                <a:chOff x="2172491" y="4089633"/>
                <a:chExt cx="72126" cy="53788"/>
              </a:xfrm>
            </p:grpSpPr>
            <p:sp>
              <p:nvSpPr>
                <p:cNvPr id="5815" name="Google Shape;5815;p77"/>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7"/>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7" name="Google Shape;5817;p77"/>
              <p:cNvGrpSpPr/>
              <p:nvPr/>
            </p:nvGrpSpPr>
            <p:grpSpPr>
              <a:xfrm>
                <a:off x="2171920" y="3731058"/>
                <a:ext cx="64321" cy="64544"/>
                <a:chOff x="2171920" y="3731058"/>
                <a:chExt cx="64321" cy="64544"/>
              </a:xfrm>
            </p:grpSpPr>
            <p:sp>
              <p:nvSpPr>
                <p:cNvPr id="5818" name="Google Shape;5818;p77"/>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7"/>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0" name="Google Shape;5820;p77"/>
              <p:cNvGrpSpPr/>
              <p:nvPr/>
            </p:nvGrpSpPr>
            <p:grpSpPr>
              <a:xfrm>
                <a:off x="2874730" y="3745828"/>
                <a:ext cx="72126" cy="53788"/>
                <a:chOff x="2874730" y="3745828"/>
                <a:chExt cx="72126" cy="53788"/>
              </a:xfrm>
            </p:grpSpPr>
            <p:sp>
              <p:nvSpPr>
                <p:cNvPr id="5821" name="Google Shape;5821;p77"/>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7"/>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3" name="Google Shape;5823;p77"/>
              <p:cNvGrpSpPr/>
              <p:nvPr/>
            </p:nvGrpSpPr>
            <p:grpSpPr>
              <a:xfrm>
                <a:off x="2878589" y="4081481"/>
                <a:ext cx="64321" cy="64544"/>
                <a:chOff x="2878589" y="4081481"/>
                <a:chExt cx="64321" cy="64544"/>
              </a:xfrm>
            </p:grpSpPr>
            <p:sp>
              <p:nvSpPr>
                <p:cNvPr id="5824" name="Google Shape;5824;p77"/>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7"/>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6" name="Google Shape;5826;p77"/>
              <p:cNvGrpSpPr/>
              <p:nvPr/>
            </p:nvGrpSpPr>
            <p:grpSpPr>
              <a:xfrm>
                <a:off x="2525796" y="4089633"/>
                <a:ext cx="72126" cy="53788"/>
                <a:chOff x="2525796" y="4089633"/>
                <a:chExt cx="72126" cy="53788"/>
              </a:xfrm>
            </p:grpSpPr>
            <p:sp>
              <p:nvSpPr>
                <p:cNvPr id="5827" name="Google Shape;5827;p77"/>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7"/>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9" name="Google Shape;5829;p77"/>
              <p:cNvGrpSpPr/>
              <p:nvPr/>
            </p:nvGrpSpPr>
            <p:grpSpPr>
              <a:xfrm>
                <a:off x="2525225" y="3731058"/>
                <a:ext cx="64321" cy="64544"/>
                <a:chOff x="2525225" y="3731058"/>
                <a:chExt cx="64321" cy="64544"/>
              </a:xfrm>
            </p:grpSpPr>
            <p:sp>
              <p:nvSpPr>
                <p:cNvPr id="5830" name="Google Shape;5830;p77"/>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7"/>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35" name="Shape 5835"/>
        <p:cNvGrpSpPr/>
        <p:nvPr/>
      </p:nvGrpSpPr>
      <p:grpSpPr>
        <a:xfrm>
          <a:off x="0" y="0"/>
          <a:ext cx="0" cy="0"/>
          <a:chOff x="0" y="0"/>
          <a:chExt cx="0" cy="0"/>
        </a:xfrm>
      </p:grpSpPr>
      <p:grpSp>
        <p:nvGrpSpPr>
          <p:cNvPr id="5836" name="Google Shape;5836;p78"/>
          <p:cNvGrpSpPr/>
          <p:nvPr/>
        </p:nvGrpSpPr>
        <p:grpSpPr>
          <a:xfrm>
            <a:off x="732428" y="1171356"/>
            <a:ext cx="845921" cy="690752"/>
            <a:chOff x="732428" y="1198513"/>
            <a:chExt cx="845921" cy="690752"/>
          </a:xfrm>
        </p:grpSpPr>
        <p:grpSp>
          <p:nvGrpSpPr>
            <p:cNvPr id="5837" name="Google Shape;5837;p78"/>
            <p:cNvGrpSpPr/>
            <p:nvPr/>
          </p:nvGrpSpPr>
          <p:grpSpPr>
            <a:xfrm>
              <a:off x="823030" y="1198513"/>
              <a:ext cx="755319" cy="690752"/>
              <a:chOff x="823030" y="1198513"/>
              <a:chExt cx="755319" cy="690752"/>
            </a:xfrm>
          </p:grpSpPr>
          <p:sp>
            <p:nvSpPr>
              <p:cNvPr id="5838" name="Google Shape;5838;p78"/>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8"/>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0" name="Google Shape;5840;p78"/>
            <p:cNvGrpSpPr/>
            <p:nvPr/>
          </p:nvGrpSpPr>
          <p:grpSpPr>
            <a:xfrm>
              <a:off x="732428" y="1239937"/>
              <a:ext cx="739912" cy="607886"/>
              <a:chOff x="732428" y="1239937"/>
              <a:chExt cx="739912" cy="607886"/>
            </a:xfrm>
          </p:grpSpPr>
          <p:sp>
            <p:nvSpPr>
              <p:cNvPr id="5841" name="Google Shape;5841;p78"/>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8"/>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3" name="Google Shape;5843;p78"/>
            <p:cNvGrpSpPr/>
            <p:nvPr/>
          </p:nvGrpSpPr>
          <p:grpSpPr>
            <a:xfrm>
              <a:off x="732428" y="1277018"/>
              <a:ext cx="702832" cy="533758"/>
              <a:chOff x="732428" y="1277018"/>
              <a:chExt cx="702832" cy="533758"/>
            </a:xfrm>
          </p:grpSpPr>
          <p:sp>
            <p:nvSpPr>
              <p:cNvPr id="5844" name="Google Shape;5844;p78"/>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8"/>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6" name="Google Shape;5846;p78"/>
            <p:cNvGrpSpPr/>
            <p:nvPr/>
          </p:nvGrpSpPr>
          <p:grpSpPr>
            <a:xfrm>
              <a:off x="931170" y="1306653"/>
              <a:ext cx="647179" cy="474455"/>
              <a:chOff x="931170" y="1306653"/>
              <a:chExt cx="647179" cy="474455"/>
            </a:xfrm>
          </p:grpSpPr>
          <p:sp>
            <p:nvSpPr>
              <p:cNvPr id="5847" name="Google Shape;5847;p78"/>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8"/>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49" name="Google Shape;5849;p78"/>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0" name="Google Shape;5850;p78"/>
          <p:cNvGrpSpPr/>
          <p:nvPr/>
        </p:nvGrpSpPr>
        <p:grpSpPr>
          <a:xfrm>
            <a:off x="3964037" y="1171363"/>
            <a:ext cx="634656" cy="699982"/>
            <a:chOff x="5985650" y="2860025"/>
            <a:chExt cx="1396075" cy="1539775"/>
          </a:xfrm>
        </p:grpSpPr>
        <p:sp>
          <p:nvSpPr>
            <p:cNvPr id="5851" name="Google Shape;5851;p78"/>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8"/>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8"/>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8"/>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8"/>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8"/>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8"/>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8"/>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8"/>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8"/>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8"/>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8"/>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8"/>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8"/>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8"/>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8"/>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8"/>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8"/>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8"/>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8"/>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8"/>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8"/>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8"/>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8"/>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8"/>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8"/>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8"/>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8"/>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8"/>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8"/>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8"/>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8"/>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3" name="Google Shape;5883;p78"/>
          <p:cNvGrpSpPr/>
          <p:nvPr/>
        </p:nvGrpSpPr>
        <p:grpSpPr>
          <a:xfrm>
            <a:off x="4719687" y="1171356"/>
            <a:ext cx="725845" cy="699975"/>
            <a:chOff x="4249973" y="1201875"/>
            <a:chExt cx="1958568" cy="1888762"/>
          </a:xfrm>
        </p:grpSpPr>
        <p:sp>
          <p:nvSpPr>
            <p:cNvPr id="5884" name="Google Shape;5884;p78"/>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85" name="Google Shape;5885;p78"/>
            <p:cNvGrpSpPr/>
            <p:nvPr/>
          </p:nvGrpSpPr>
          <p:grpSpPr>
            <a:xfrm>
              <a:off x="5853086" y="1789142"/>
              <a:ext cx="355454" cy="1048099"/>
              <a:chOff x="5576108" y="2016725"/>
              <a:chExt cx="565200" cy="1666560"/>
            </a:xfrm>
          </p:grpSpPr>
          <p:sp>
            <p:nvSpPr>
              <p:cNvPr id="5886" name="Google Shape;5886;p78"/>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887" name="Google Shape;5887;p7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8" name="Google Shape;5888;p78"/>
            <p:cNvGrpSpPr/>
            <p:nvPr/>
          </p:nvGrpSpPr>
          <p:grpSpPr>
            <a:xfrm>
              <a:off x="4869455" y="2691676"/>
              <a:ext cx="1013897" cy="398961"/>
              <a:chOff x="4012057" y="3451825"/>
              <a:chExt cx="1612175" cy="634379"/>
            </a:xfrm>
          </p:grpSpPr>
          <p:sp>
            <p:nvSpPr>
              <p:cNvPr id="5889" name="Google Shape;5889;p78"/>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890" name="Google Shape;5890;p7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1" name="Google Shape;5891;p78"/>
            <p:cNvGrpSpPr/>
            <p:nvPr/>
          </p:nvGrpSpPr>
          <p:grpSpPr>
            <a:xfrm>
              <a:off x="4276937" y="2155961"/>
              <a:ext cx="651965" cy="891358"/>
              <a:chOff x="3069908" y="2599997"/>
              <a:chExt cx="1036675" cy="1417328"/>
            </a:xfrm>
          </p:grpSpPr>
          <p:sp>
            <p:nvSpPr>
              <p:cNvPr id="5892" name="Google Shape;5892;p78"/>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893" name="Google Shape;5893;p7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4" name="Google Shape;5894;p78"/>
            <p:cNvGrpSpPr/>
            <p:nvPr/>
          </p:nvGrpSpPr>
          <p:grpSpPr>
            <a:xfrm>
              <a:off x="5054918" y="1201875"/>
              <a:ext cx="999548" cy="602711"/>
              <a:chOff x="4306958" y="1082925"/>
              <a:chExt cx="1589359" cy="958358"/>
            </a:xfrm>
          </p:grpSpPr>
          <p:sp>
            <p:nvSpPr>
              <p:cNvPr id="5895" name="Google Shape;5895;p78"/>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896" name="Google Shape;5896;p7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7" name="Google Shape;5897;p78"/>
            <p:cNvGrpSpPr/>
            <p:nvPr/>
          </p:nvGrpSpPr>
          <p:grpSpPr>
            <a:xfrm>
              <a:off x="4249973" y="1303451"/>
              <a:ext cx="799317" cy="841334"/>
              <a:chOff x="3027033" y="1244439"/>
              <a:chExt cx="1270977" cy="1337786"/>
            </a:xfrm>
          </p:grpSpPr>
          <p:sp>
            <p:nvSpPr>
              <p:cNvPr id="5898" name="Google Shape;5898;p78"/>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899" name="Google Shape;5899;p7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00" name="Google Shape;5900;p78"/>
          <p:cNvGrpSpPr/>
          <p:nvPr/>
        </p:nvGrpSpPr>
        <p:grpSpPr>
          <a:xfrm>
            <a:off x="4072551" y="2058137"/>
            <a:ext cx="750769" cy="683784"/>
            <a:chOff x="4204684" y="2104422"/>
            <a:chExt cx="699822" cy="637382"/>
          </a:xfrm>
        </p:grpSpPr>
        <p:grpSp>
          <p:nvGrpSpPr>
            <p:cNvPr id="5901" name="Google Shape;5901;p78"/>
            <p:cNvGrpSpPr/>
            <p:nvPr/>
          </p:nvGrpSpPr>
          <p:grpSpPr>
            <a:xfrm>
              <a:off x="4204684" y="2430067"/>
              <a:ext cx="342957" cy="311738"/>
              <a:chOff x="4204684" y="2430067"/>
              <a:chExt cx="342957" cy="311738"/>
            </a:xfrm>
          </p:grpSpPr>
          <p:sp>
            <p:nvSpPr>
              <p:cNvPr id="5902" name="Google Shape;5902;p78"/>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8"/>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4" name="Google Shape;5904;p78"/>
            <p:cNvGrpSpPr/>
            <p:nvPr/>
          </p:nvGrpSpPr>
          <p:grpSpPr>
            <a:xfrm>
              <a:off x="4561586" y="2430067"/>
              <a:ext cx="342920" cy="311738"/>
              <a:chOff x="4561586" y="2430067"/>
              <a:chExt cx="342920" cy="311738"/>
            </a:xfrm>
          </p:grpSpPr>
          <p:sp>
            <p:nvSpPr>
              <p:cNvPr id="5905" name="Google Shape;5905;p78"/>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8"/>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7" name="Google Shape;5907;p78"/>
            <p:cNvGrpSpPr/>
            <p:nvPr/>
          </p:nvGrpSpPr>
          <p:grpSpPr>
            <a:xfrm>
              <a:off x="4561586" y="2104422"/>
              <a:ext cx="342920" cy="311738"/>
              <a:chOff x="4561586" y="2104422"/>
              <a:chExt cx="342920" cy="311738"/>
            </a:xfrm>
          </p:grpSpPr>
          <p:sp>
            <p:nvSpPr>
              <p:cNvPr id="5908" name="Google Shape;5908;p78"/>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8"/>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0" name="Google Shape;5910;p78"/>
            <p:cNvGrpSpPr/>
            <p:nvPr/>
          </p:nvGrpSpPr>
          <p:grpSpPr>
            <a:xfrm>
              <a:off x="4204684" y="2104422"/>
              <a:ext cx="342957" cy="311664"/>
              <a:chOff x="4204684" y="2104422"/>
              <a:chExt cx="342957" cy="311664"/>
            </a:xfrm>
          </p:grpSpPr>
          <p:sp>
            <p:nvSpPr>
              <p:cNvPr id="5911" name="Google Shape;5911;p78"/>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8"/>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13" name="Google Shape;5913;p78"/>
          <p:cNvGrpSpPr/>
          <p:nvPr/>
        </p:nvGrpSpPr>
        <p:grpSpPr>
          <a:xfrm>
            <a:off x="5536984" y="1171351"/>
            <a:ext cx="660591" cy="688867"/>
            <a:chOff x="5830645" y="1267368"/>
            <a:chExt cx="530340" cy="553040"/>
          </a:xfrm>
        </p:grpSpPr>
        <p:sp>
          <p:nvSpPr>
            <p:cNvPr id="5914" name="Google Shape;5914;p78"/>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5" name="Google Shape;5915;p78"/>
            <p:cNvGrpSpPr/>
            <p:nvPr/>
          </p:nvGrpSpPr>
          <p:grpSpPr>
            <a:xfrm>
              <a:off x="5830645" y="1267368"/>
              <a:ext cx="259743" cy="269909"/>
              <a:chOff x="5830645" y="1267368"/>
              <a:chExt cx="259743" cy="269909"/>
            </a:xfrm>
          </p:grpSpPr>
          <p:sp>
            <p:nvSpPr>
              <p:cNvPr id="5916" name="Google Shape;5916;p78"/>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8"/>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8" name="Google Shape;5918;p78"/>
            <p:cNvGrpSpPr/>
            <p:nvPr/>
          </p:nvGrpSpPr>
          <p:grpSpPr>
            <a:xfrm>
              <a:off x="6101293" y="1267368"/>
              <a:ext cx="259692" cy="269909"/>
              <a:chOff x="6101293" y="1267368"/>
              <a:chExt cx="259692" cy="269909"/>
            </a:xfrm>
          </p:grpSpPr>
          <p:sp>
            <p:nvSpPr>
              <p:cNvPr id="5919" name="Google Shape;5919;p78"/>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8"/>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1" name="Google Shape;5921;p78"/>
            <p:cNvGrpSpPr/>
            <p:nvPr/>
          </p:nvGrpSpPr>
          <p:grpSpPr>
            <a:xfrm>
              <a:off x="5830645" y="1550500"/>
              <a:ext cx="259692" cy="269909"/>
              <a:chOff x="5830645" y="1550500"/>
              <a:chExt cx="259692" cy="269909"/>
            </a:xfrm>
          </p:grpSpPr>
          <p:sp>
            <p:nvSpPr>
              <p:cNvPr id="5922" name="Google Shape;5922;p78"/>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8"/>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4" name="Google Shape;5924;p78"/>
            <p:cNvGrpSpPr/>
            <p:nvPr/>
          </p:nvGrpSpPr>
          <p:grpSpPr>
            <a:xfrm>
              <a:off x="6101293" y="1550500"/>
              <a:ext cx="259692" cy="269909"/>
              <a:chOff x="6101293" y="1550500"/>
              <a:chExt cx="259692" cy="269909"/>
            </a:xfrm>
          </p:grpSpPr>
          <p:sp>
            <p:nvSpPr>
              <p:cNvPr id="5925" name="Google Shape;5925;p78"/>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8"/>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27" name="Google Shape;5927;p78"/>
          <p:cNvGrpSpPr/>
          <p:nvPr/>
        </p:nvGrpSpPr>
        <p:grpSpPr>
          <a:xfrm>
            <a:off x="739138" y="2061810"/>
            <a:ext cx="697154" cy="679574"/>
            <a:chOff x="2679875" y="2361475"/>
            <a:chExt cx="780425" cy="760575"/>
          </a:xfrm>
        </p:grpSpPr>
        <p:sp>
          <p:nvSpPr>
            <p:cNvPr id="5928" name="Google Shape;5928;p78"/>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8"/>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8"/>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4" name="Google Shape;5934;p78"/>
          <p:cNvGrpSpPr/>
          <p:nvPr/>
        </p:nvGrpSpPr>
        <p:grpSpPr>
          <a:xfrm>
            <a:off x="3138297" y="1171402"/>
            <a:ext cx="735829" cy="684547"/>
            <a:chOff x="3351965" y="1148808"/>
            <a:chExt cx="750770" cy="698375"/>
          </a:xfrm>
        </p:grpSpPr>
        <p:grpSp>
          <p:nvGrpSpPr>
            <p:cNvPr id="5935" name="Google Shape;5935;p78"/>
            <p:cNvGrpSpPr/>
            <p:nvPr/>
          </p:nvGrpSpPr>
          <p:grpSpPr>
            <a:xfrm>
              <a:off x="3586796" y="1148808"/>
              <a:ext cx="294857" cy="286830"/>
              <a:chOff x="3750225" y="1774000"/>
              <a:chExt cx="149575" cy="145525"/>
            </a:xfrm>
          </p:grpSpPr>
          <p:sp>
            <p:nvSpPr>
              <p:cNvPr id="5936" name="Google Shape;5936;p7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8" name="Google Shape;5938;p78"/>
            <p:cNvGrpSpPr/>
            <p:nvPr/>
          </p:nvGrpSpPr>
          <p:grpSpPr>
            <a:xfrm>
              <a:off x="3779245" y="1375768"/>
              <a:ext cx="323490" cy="286978"/>
              <a:chOff x="3847850" y="1889150"/>
              <a:chExt cx="164100" cy="145600"/>
            </a:xfrm>
          </p:grpSpPr>
          <p:sp>
            <p:nvSpPr>
              <p:cNvPr id="5939" name="Google Shape;5939;p7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1" name="Google Shape;5941;p78"/>
            <p:cNvGrpSpPr/>
            <p:nvPr/>
          </p:nvGrpSpPr>
          <p:grpSpPr>
            <a:xfrm>
              <a:off x="3351965" y="1330435"/>
              <a:ext cx="295449" cy="285401"/>
              <a:chOff x="3631100" y="1866150"/>
              <a:chExt cx="149875" cy="144800"/>
            </a:xfrm>
          </p:grpSpPr>
          <p:sp>
            <p:nvSpPr>
              <p:cNvPr id="5942" name="Google Shape;5942;p78"/>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8"/>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4" name="Google Shape;5944;p78"/>
            <p:cNvGrpSpPr/>
            <p:nvPr/>
          </p:nvGrpSpPr>
          <p:grpSpPr>
            <a:xfrm>
              <a:off x="3548208" y="1560352"/>
              <a:ext cx="294808" cy="286830"/>
              <a:chOff x="3730650" y="1982800"/>
              <a:chExt cx="149550" cy="145525"/>
            </a:xfrm>
          </p:grpSpPr>
          <p:sp>
            <p:nvSpPr>
              <p:cNvPr id="5945" name="Google Shape;5945;p7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47" name="Google Shape;5947;p78"/>
          <p:cNvGrpSpPr/>
          <p:nvPr/>
        </p:nvGrpSpPr>
        <p:grpSpPr>
          <a:xfrm>
            <a:off x="7639949" y="1171356"/>
            <a:ext cx="804565" cy="677795"/>
            <a:chOff x="7636443" y="1204988"/>
            <a:chExt cx="804565" cy="677795"/>
          </a:xfrm>
        </p:grpSpPr>
        <p:grpSp>
          <p:nvGrpSpPr>
            <p:cNvPr id="5948" name="Google Shape;5948;p78"/>
            <p:cNvGrpSpPr/>
            <p:nvPr/>
          </p:nvGrpSpPr>
          <p:grpSpPr>
            <a:xfrm>
              <a:off x="7636443" y="1509705"/>
              <a:ext cx="804565" cy="373078"/>
              <a:chOff x="7636443" y="1509705"/>
              <a:chExt cx="804565" cy="373078"/>
            </a:xfrm>
          </p:grpSpPr>
          <p:sp>
            <p:nvSpPr>
              <p:cNvPr id="5949" name="Google Shape;5949;p78"/>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8"/>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1" name="Google Shape;5951;p78"/>
            <p:cNvGrpSpPr/>
            <p:nvPr/>
          </p:nvGrpSpPr>
          <p:grpSpPr>
            <a:xfrm>
              <a:off x="7636443" y="1408133"/>
              <a:ext cx="804565" cy="373078"/>
              <a:chOff x="7636443" y="1408133"/>
              <a:chExt cx="804565" cy="373078"/>
            </a:xfrm>
          </p:grpSpPr>
          <p:sp>
            <p:nvSpPr>
              <p:cNvPr id="5952" name="Google Shape;5952;p78"/>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8"/>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4" name="Google Shape;5954;p78"/>
            <p:cNvGrpSpPr/>
            <p:nvPr/>
          </p:nvGrpSpPr>
          <p:grpSpPr>
            <a:xfrm>
              <a:off x="7636443" y="1306560"/>
              <a:ext cx="804565" cy="373078"/>
              <a:chOff x="7636443" y="1306560"/>
              <a:chExt cx="804565" cy="373078"/>
            </a:xfrm>
          </p:grpSpPr>
          <p:sp>
            <p:nvSpPr>
              <p:cNvPr id="5955" name="Google Shape;5955;p78"/>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8"/>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7" name="Google Shape;5957;p78"/>
            <p:cNvGrpSpPr/>
            <p:nvPr/>
          </p:nvGrpSpPr>
          <p:grpSpPr>
            <a:xfrm>
              <a:off x="7636443" y="1204988"/>
              <a:ext cx="804565" cy="373078"/>
              <a:chOff x="7636443" y="1204988"/>
              <a:chExt cx="804565" cy="373078"/>
            </a:xfrm>
          </p:grpSpPr>
          <p:sp>
            <p:nvSpPr>
              <p:cNvPr id="5958" name="Google Shape;5958;p78"/>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8"/>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60" name="Google Shape;5960;p78"/>
          <p:cNvGrpSpPr/>
          <p:nvPr/>
        </p:nvGrpSpPr>
        <p:grpSpPr>
          <a:xfrm>
            <a:off x="4978796" y="2078771"/>
            <a:ext cx="661339" cy="661188"/>
            <a:chOff x="3990000" y="975400"/>
            <a:chExt cx="3934200" cy="3933300"/>
          </a:xfrm>
        </p:grpSpPr>
        <p:sp>
          <p:nvSpPr>
            <p:cNvPr id="5961" name="Google Shape;5961;p78"/>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8"/>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8"/>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8"/>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5" name="Google Shape;5965;p78"/>
          <p:cNvGrpSpPr/>
          <p:nvPr/>
        </p:nvGrpSpPr>
        <p:grpSpPr>
          <a:xfrm>
            <a:off x="6622444" y="2057409"/>
            <a:ext cx="868881" cy="684241"/>
            <a:chOff x="6598259" y="2078634"/>
            <a:chExt cx="868881" cy="684241"/>
          </a:xfrm>
        </p:grpSpPr>
        <p:sp>
          <p:nvSpPr>
            <p:cNvPr id="5966" name="Google Shape;5966;p78"/>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8"/>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8"/>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8"/>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8"/>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8"/>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72" name="Google Shape;5972;p78"/>
            <p:cNvGrpSpPr/>
            <p:nvPr/>
          </p:nvGrpSpPr>
          <p:grpSpPr>
            <a:xfrm>
              <a:off x="6808175" y="2078634"/>
              <a:ext cx="452229" cy="684241"/>
              <a:chOff x="6808175" y="2078634"/>
              <a:chExt cx="452229" cy="684241"/>
            </a:xfrm>
          </p:grpSpPr>
          <p:sp>
            <p:nvSpPr>
              <p:cNvPr id="5973" name="Google Shape;5973;p78"/>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8"/>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8"/>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8"/>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8"/>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8"/>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79" name="Google Shape;5979;p78"/>
              <p:cNvGrpSpPr/>
              <p:nvPr/>
            </p:nvGrpSpPr>
            <p:grpSpPr>
              <a:xfrm>
                <a:off x="6821586" y="2078634"/>
                <a:ext cx="426871" cy="684241"/>
                <a:chOff x="6821586" y="2078634"/>
                <a:chExt cx="426871" cy="684241"/>
              </a:xfrm>
            </p:grpSpPr>
            <p:grpSp>
              <p:nvGrpSpPr>
                <p:cNvPr id="5980" name="Google Shape;5980;p78"/>
                <p:cNvGrpSpPr/>
                <p:nvPr/>
              </p:nvGrpSpPr>
              <p:grpSpPr>
                <a:xfrm>
                  <a:off x="6821586" y="2078634"/>
                  <a:ext cx="426871" cy="684241"/>
                  <a:chOff x="6821586" y="2078634"/>
                  <a:chExt cx="426871" cy="684241"/>
                </a:xfrm>
              </p:grpSpPr>
              <p:sp>
                <p:nvSpPr>
                  <p:cNvPr id="5981" name="Google Shape;5981;p78"/>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8"/>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8"/>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8"/>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8"/>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8"/>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8"/>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8"/>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8"/>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8"/>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8"/>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8"/>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8"/>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8"/>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8"/>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8"/>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8"/>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8"/>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8"/>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00" name="Google Shape;6000;p78"/>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8"/>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8"/>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8"/>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8"/>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8"/>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006" name="Google Shape;6006;p78"/>
          <p:cNvGrpSpPr/>
          <p:nvPr/>
        </p:nvGrpSpPr>
        <p:grpSpPr>
          <a:xfrm>
            <a:off x="5795610" y="2063018"/>
            <a:ext cx="671358" cy="671358"/>
            <a:chOff x="6535625" y="760425"/>
            <a:chExt cx="1665900" cy="1665900"/>
          </a:xfrm>
        </p:grpSpPr>
        <p:sp>
          <p:nvSpPr>
            <p:cNvPr id="6007" name="Google Shape;6007;p78"/>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8"/>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8"/>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8"/>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1" name="Google Shape;6011;p78"/>
          <p:cNvGrpSpPr/>
          <p:nvPr/>
        </p:nvGrpSpPr>
        <p:grpSpPr>
          <a:xfrm>
            <a:off x="732427" y="3731418"/>
            <a:ext cx="1340789" cy="640830"/>
            <a:chOff x="238125" y="1151100"/>
            <a:chExt cx="7139450" cy="3412300"/>
          </a:xfrm>
        </p:grpSpPr>
        <p:sp>
          <p:nvSpPr>
            <p:cNvPr id="6012" name="Google Shape;6012;p78"/>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8"/>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8"/>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8"/>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8"/>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8"/>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8"/>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8"/>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8"/>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8"/>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8"/>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8"/>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4" name="Google Shape;6024;p78"/>
          <p:cNvGrpSpPr/>
          <p:nvPr/>
        </p:nvGrpSpPr>
        <p:grpSpPr>
          <a:xfrm>
            <a:off x="5599650" y="2934699"/>
            <a:ext cx="985357" cy="585764"/>
            <a:chOff x="5145061" y="2881789"/>
            <a:chExt cx="1107641" cy="658458"/>
          </a:xfrm>
        </p:grpSpPr>
        <p:grpSp>
          <p:nvGrpSpPr>
            <p:cNvPr id="6025" name="Google Shape;6025;p78"/>
            <p:cNvGrpSpPr/>
            <p:nvPr/>
          </p:nvGrpSpPr>
          <p:grpSpPr>
            <a:xfrm>
              <a:off x="5722989" y="3244587"/>
              <a:ext cx="529713" cy="295659"/>
              <a:chOff x="5722989" y="3244587"/>
              <a:chExt cx="529713" cy="295659"/>
            </a:xfrm>
          </p:grpSpPr>
          <p:sp>
            <p:nvSpPr>
              <p:cNvPr id="6026" name="Google Shape;6026;p78"/>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027" name="Google Shape;6027;p78"/>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028" name="Google Shape;6028;p78"/>
            <p:cNvGrpSpPr/>
            <p:nvPr/>
          </p:nvGrpSpPr>
          <p:grpSpPr>
            <a:xfrm>
              <a:off x="5145061" y="3244587"/>
              <a:ext cx="536807" cy="295659"/>
              <a:chOff x="5145061" y="3244587"/>
              <a:chExt cx="536807" cy="295659"/>
            </a:xfrm>
          </p:grpSpPr>
          <p:sp>
            <p:nvSpPr>
              <p:cNvPr id="6029" name="Google Shape;6029;p78"/>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030" name="Google Shape;6030;p78"/>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031" name="Google Shape;6031;p78"/>
            <p:cNvGrpSpPr/>
            <p:nvPr/>
          </p:nvGrpSpPr>
          <p:grpSpPr>
            <a:xfrm>
              <a:off x="5341327" y="2898245"/>
              <a:ext cx="532309" cy="614891"/>
              <a:chOff x="5341327" y="2898245"/>
              <a:chExt cx="532309" cy="614891"/>
            </a:xfrm>
          </p:grpSpPr>
          <p:sp>
            <p:nvSpPr>
              <p:cNvPr id="6032" name="Google Shape;6032;p78"/>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033" name="Google Shape;6033;p78"/>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034" name="Google Shape;6034;p78"/>
            <p:cNvGrpSpPr/>
            <p:nvPr/>
          </p:nvGrpSpPr>
          <p:grpSpPr>
            <a:xfrm>
              <a:off x="5532290" y="2881789"/>
              <a:ext cx="620516" cy="305456"/>
              <a:chOff x="5532290" y="2881789"/>
              <a:chExt cx="620516" cy="305456"/>
            </a:xfrm>
          </p:grpSpPr>
          <p:sp>
            <p:nvSpPr>
              <p:cNvPr id="6035" name="Google Shape;6035;p78"/>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036" name="Google Shape;6036;p78"/>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6037" name="Google Shape;6037;p78"/>
          <p:cNvGrpSpPr/>
          <p:nvPr/>
        </p:nvGrpSpPr>
        <p:grpSpPr>
          <a:xfrm>
            <a:off x="8178573" y="3726757"/>
            <a:ext cx="269068" cy="645491"/>
            <a:chOff x="7026852" y="3311869"/>
            <a:chExt cx="434331" cy="1041954"/>
          </a:xfrm>
        </p:grpSpPr>
        <p:sp>
          <p:nvSpPr>
            <p:cNvPr id="6038" name="Google Shape;6038;p78"/>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8"/>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8"/>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1" name="Google Shape;6041;p78"/>
          <p:cNvGrpSpPr/>
          <p:nvPr/>
        </p:nvGrpSpPr>
        <p:grpSpPr>
          <a:xfrm>
            <a:off x="6195154" y="3765995"/>
            <a:ext cx="293882" cy="293836"/>
            <a:chOff x="4873519" y="3311869"/>
            <a:chExt cx="499374" cy="499296"/>
          </a:xfrm>
        </p:grpSpPr>
        <p:sp>
          <p:nvSpPr>
            <p:cNvPr id="6042" name="Google Shape;6042;p78"/>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8"/>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4" name="Google Shape;6044;p78"/>
          <p:cNvGrpSpPr/>
          <p:nvPr/>
        </p:nvGrpSpPr>
        <p:grpSpPr>
          <a:xfrm>
            <a:off x="6195154" y="4078366"/>
            <a:ext cx="293882" cy="293882"/>
            <a:chOff x="4873519" y="3875839"/>
            <a:chExt cx="499374" cy="499374"/>
          </a:xfrm>
        </p:grpSpPr>
        <p:sp>
          <p:nvSpPr>
            <p:cNvPr id="6045" name="Google Shape;6045;p78"/>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8"/>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7" name="Google Shape;6047;p78"/>
          <p:cNvGrpSpPr/>
          <p:nvPr/>
        </p:nvGrpSpPr>
        <p:grpSpPr>
          <a:xfrm>
            <a:off x="2425681" y="2050319"/>
            <a:ext cx="698104" cy="698208"/>
            <a:chOff x="2565073" y="2075876"/>
            <a:chExt cx="672482" cy="672518"/>
          </a:xfrm>
        </p:grpSpPr>
        <p:sp>
          <p:nvSpPr>
            <p:cNvPr id="6048" name="Google Shape;6048;p78"/>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8"/>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8"/>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8"/>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8"/>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8"/>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4" name="Google Shape;6054;p78"/>
          <p:cNvGrpSpPr/>
          <p:nvPr/>
        </p:nvGrpSpPr>
        <p:grpSpPr>
          <a:xfrm>
            <a:off x="5649092" y="3734919"/>
            <a:ext cx="438354" cy="637329"/>
            <a:chOff x="1697726" y="3244179"/>
            <a:chExt cx="788124" cy="1146069"/>
          </a:xfrm>
        </p:grpSpPr>
        <p:sp>
          <p:nvSpPr>
            <p:cNvPr id="6055" name="Google Shape;6055;p7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57" name="Google Shape;6057;p78"/>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58" name="Google Shape;6058;p78"/>
          <p:cNvGrpSpPr/>
          <p:nvPr/>
        </p:nvGrpSpPr>
        <p:grpSpPr>
          <a:xfrm>
            <a:off x="7650306" y="2063282"/>
            <a:ext cx="799565" cy="670282"/>
            <a:chOff x="7617850" y="2063282"/>
            <a:chExt cx="799565" cy="670282"/>
          </a:xfrm>
        </p:grpSpPr>
        <p:cxnSp>
          <p:nvCxnSpPr>
            <p:cNvPr id="6059" name="Google Shape;6059;p78"/>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060" name="Google Shape;6060;p78"/>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061" name="Google Shape;6061;p78"/>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062" name="Google Shape;6062;p78"/>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063" name="Google Shape;6063;p78"/>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6064" name="Google Shape;6064;p78"/>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6065" name="Google Shape;6065;p78"/>
            <p:cNvGrpSpPr/>
            <p:nvPr/>
          </p:nvGrpSpPr>
          <p:grpSpPr>
            <a:xfrm>
              <a:off x="7734309" y="2063282"/>
              <a:ext cx="570957" cy="620095"/>
              <a:chOff x="7734309" y="2063282"/>
              <a:chExt cx="570957" cy="620095"/>
            </a:xfrm>
          </p:grpSpPr>
          <p:grpSp>
            <p:nvGrpSpPr>
              <p:cNvPr id="6066" name="Google Shape;6066;p78"/>
              <p:cNvGrpSpPr/>
              <p:nvPr/>
            </p:nvGrpSpPr>
            <p:grpSpPr>
              <a:xfrm>
                <a:off x="8031573" y="2063282"/>
                <a:ext cx="273693" cy="620095"/>
                <a:chOff x="8031573" y="2063282"/>
                <a:chExt cx="273693" cy="620095"/>
              </a:xfrm>
            </p:grpSpPr>
            <p:sp>
              <p:nvSpPr>
                <p:cNvPr id="6067" name="Google Shape;6067;p7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1" name="Google Shape;6071;p78"/>
              <p:cNvGrpSpPr/>
              <p:nvPr/>
            </p:nvGrpSpPr>
            <p:grpSpPr>
              <a:xfrm flipH="1">
                <a:off x="7734309" y="2063282"/>
                <a:ext cx="273693" cy="620095"/>
                <a:chOff x="8031573" y="2063282"/>
                <a:chExt cx="273693" cy="620095"/>
              </a:xfrm>
            </p:grpSpPr>
            <p:sp>
              <p:nvSpPr>
                <p:cNvPr id="6072" name="Google Shape;6072;p7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076" name="Google Shape;6076;p78"/>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8"/>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78" name="Google Shape;6078;p78"/>
          <p:cNvGrpSpPr/>
          <p:nvPr/>
        </p:nvGrpSpPr>
        <p:grpSpPr>
          <a:xfrm>
            <a:off x="7836913" y="2916765"/>
            <a:ext cx="602567" cy="601884"/>
            <a:chOff x="1186975" y="238125"/>
            <a:chExt cx="5244275" cy="5238325"/>
          </a:xfrm>
        </p:grpSpPr>
        <p:sp>
          <p:nvSpPr>
            <p:cNvPr id="6079" name="Google Shape;6079;p7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8"/>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8"/>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8"/>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3" name="Google Shape;6083;p78"/>
          <p:cNvGrpSpPr/>
          <p:nvPr/>
        </p:nvGrpSpPr>
        <p:grpSpPr>
          <a:xfrm>
            <a:off x="3279650" y="2056249"/>
            <a:ext cx="651848" cy="687338"/>
            <a:chOff x="3400515" y="2056248"/>
            <a:chExt cx="698134" cy="735987"/>
          </a:xfrm>
        </p:grpSpPr>
        <p:grpSp>
          <p:nvGrpSpPr>
            <p:cNvPr id="6084" name="Google Shape;6084;p78"/>
            <p:cNvGrpSpPr/>
            <p:nvPr/>
          </p:nvGrpSpPr>
          <p:grpSpPr>
            <a:xfrm>
              <a:off x="3400515" y="2283913"/>
              <a:ext cx="312919" cy="219900"/>
              <a:chOff x="3400515" y="2283913"/>
              <a:chExt cx="312919" cy="219900"/>
            </a:xfrm>
          </p:grpSpPr>
          <p:sp>
            <p:nvSpPr>
              <p:cNvPr id="6085" name="Google Shape;6085;p78"/>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086" name="Google Shape;6086;p78"/>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6087" name="Google Shape;6087;p78"/>
            <p:cNvGrpSpPr/>
            <p:nvPr/>
          </p:nvGrpSpPr>
          <p:grpSpPr>
            <a:xfrm>
              <a:off x="3547823" y="2461089"/>
              <a:ext cx="219900" cy="331146"/>
              <a:chOff x="3547823" y="2461089"/>
              <a:chExt cx="219900" cy="331146"/>
            </a:xfrm>
          </p:grpSpPr>
          <p:sp>
            <p:nvSpPr>
              <p:cNvPr id="6088" name="Google Shape;6088;p78"/>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089" name="Google Shape;6089;p78"/>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6090" name="Google Shape;6090;p78"/>
            <p:cNvGrpSpPr/>
            <p:nvPr/>
          </p:nvGrpSpPr>
          <p:grpSpPr>
            <a:xfrm>
              <a:off x="3734138" y="2461089"/>
              <a:ext cx="219900" cy="331146"/>
              <a:chOff x="3734138" y="2461089"/>
              <a:chExt cx="219900" cy="331146"/>
            </a:xfrm>
          </p:grpSpPr>
          <p:sp>
            <p:nvSpPr>
              <p:cNvPr id="6091" name="Google Shape;6091;p78"/>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092" name="Google Shape;6092;p78"/>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6093" name="Google Shape;6093;p78"/>
            <p:cNvGrpSpPr/>
            <p:nvPr/>
          </p:nvGrpSpPr>
          <p:grpSpPr>
            <a:xfrm>
              <a:off x="3787560" y="2281742"/>
              <a:ext cx="311089" cy="219900"/>
              <a:chOff x="3787560" y="2281742"/>
              <a:chExt cx="311089" cy="219900"/>
            </a:xfrm>
          </p:grpSpPr>
          <p:sp>
            <p:nvSpPr>
              <p:cNvPr id="6094" name="Google Shape;6094;p78"/>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095" name="Google Shape;6095;p78"/>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6096" name="Google Shape;6096;p78"/>
            <p:cNvGrpSpPr/>
            <p:nvPr/>
          </p:nvGrpSpPr>
          <p:grpSpPr>
            <a:xfrm>
              <a:off x="3637290" y="2056248"/>
              <a:ext cx="219900" cy="330736"/>
              <a:chOff x="3637290" y="2056248"/>
              <a:chExt cx="219900" cy="330736"/>
            </a:xfrm>
          </p:grpSpPr>
          <p:sp>
            <p:nvSpPr>
              <p:cNvPr id="6097" name="Google Shape;6097;p78"/>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6098" name="Google Shape;6098;p78"/>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6099" name="Google Shape;6099;p78"/>
          <p:cNvGrpSpPr/>
          <p:nvPr/>
        </p:nvGrpSpPr>
        <p:grpSpPr>
          <a:xfrm>
            <a:off x="2571356" y="2926255"/>
            <a:ext cx="1268144" cy="592394"/>
            <a:chOff x="238125" y="1188750"/>
            <a:chExt cx="7140450" cy="3335550"/>
          </a:xfrm>
        </p:grpSpPr>
        <p:sp>
          <p:nvSpPr>
            <p:cNvPr id="6100" name="Google Shape;6100;p7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5" name="Google Shape;6105;p78"/>
          <p:cNvGrpSpPr/>
          <p:nvPr/>
        </p:nvGrpSpPr>
        <p:grpSpPr>
          <a:xfrm>
            <a:off x="6679257" y="2928410"/>
            <a:ext cx="1053944" cy="590147"/>
            <a:chOff x="238125" y="1335475"/>
            <a:chExt cx="5418735" cy="3034175"/>
          </a:xfrm>
        </p:grpSpPr>
        <p:sp>
          <p:nvSpPr>
            <p:cNvPr id="6106" name="Google Shape;6106;p7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9" name="Google Shape;6109;p78"/>
          <p:cNvGrpSpPr/>
          <p:nvPr/>
        </p:nvGrpSpPr>
        <p:grpSpPr>
          <a:xfrm>
            <a:off x="4110066" y="3733309"/>
            <a:ext cx="1268207" cy="638939"/>
            <a:chOff x="3967651" y="3645904"/>
            <a:chExt cx="1479304" cy="745292"/>
          </a:xfrm>
        </p:grpSpPr>
        <p:grpSp>
          <p:nvGrpSpPr>
            <p:cNvPr id="6110" name="Google Shape;6110;p78"/>
            <p:cNvGrpSpPr/>
            <p:nvPr/>
          </p:nvGrpSpPr>
          <p:grpSpPr>
            <a:xfrm>
              <a:off x="3967651" y="4009026"/>
              <a:ext cx="1479304" cy="382170"/>
              <a:chOff x="3967651" y="4009026"/>
              <a:chExt cx="1479304" cy="382170"/>
            </a:xfrm>
          </p:grpSpPr>
          <p:grpSp>
            <p:nvGrpSpPr>
              <p:cNvPr id="6111" name="Google Shape;6111;p78"/>
              <p:cNvGrpSpPr/>
              <p:nvPr/>
            </p:nvGrpSpPr>
            <p:grpSpPr>
              <a:xfrm>
                <a:off x="4892216" y="4195630"/>
                <a:ext cx="554739" cy="195566"/>
                <a:chOff x="3604375" y="4892160"/>
                <a:chExt cx="1651500" cy="582215"/>
              </a:xfrm>
            </p:grpSpPr>
            <p:sp>
              <p:nvSpPr>
                <p:cNvPr id="6112" name="Google Shape;6112;p78"/>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8"/>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4" name="Google Shape;6114;p78"/>
              <p:cNvGrpSpPr/>
              <p:nvPr/>
            </p:nvGrpSpPr>
            <p:grpSpPr>
              <a:xfrm>
                <a:off x="3967651" y="4146303"/>
                <a:ext cx="579402" cy="244893"/>
                <a:chOff x="851875" y="4745310"/>
                <a:chExt cx="1724925" cy="729065"/>
              </a:xfrm>
            </p:grpSpPr>
            <p:sp>
              <p:nvSpPr>
                <p:cNvPr id="6115" name="Google Shape;6115;p78"/>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8"/>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7" name="Google Shape;6117;p78"/>
              <p:cNvGrpSpPr/>
              <p:nvPr/>
            </p:nvGrpSpPr>
            <p:grpSpPr>
              <a:xfrm>
                <a:off x="4460753" y="4009026"/>
                <a:ext cx="493110" cy="382170"/>
                <a:chOff x="2319875" y="4336625"/>
                <a:chExt cx="1468025" cy="1137750"/>
              </a:xfrm>
            </p:grpSpPr>
            <p:sp>
              <p:nvSpPr>
                <p:cNvPr id="6118" name="Google Shape;6118;p78"/>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8"/>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20" name="Google Shape;6120;p78"/>
            <p:cNvGrpSpPr/>
            <p:nvPr/>
          </p:nvGrpSpPr>
          <p:grpSpPr>
            <a:xfrm>
              <a:off x="4479443" y="3645904"/>
              <a:ext cx="455965" cy="388789"/>
              <a:chOff x="2957425" y="238100"/>
              <a:chExt cx="1910200" cy="1628775"/>
            </a:xfrm>
          </p:grpSpPr>
          <p:sp>
            <p:nvSpPr>
              <p:cNvPr id="6121" name="Google Shape;6121;p78"/>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8"/>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8"/>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8"/>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8"/>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8"/>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8"/>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8"/>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8"/>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8"/>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31" name="Google Shape;6131;p78"/>
          <p:cNvGrpSpPr/>
          <p:nvPr/>
        </p:nvGrpSpPr>
        <p:grpSpPr>
          <a:xfrm>
            <a:off x="2496179" y="3734510"/>
            <a:ext cx="1243128" cy="637739"/>
            <a:chOff x="2496310" y="3693351"/>
            <a:chExt cx="1342906" cy="688926"/>
          </a:xfrm>
        </p:grpSpPr>
        <p:grpSp>
          <p:nvGrpSpPr>
            <p:cNvPr id="6132" name="Google Shape;6132;p78"/>
            <p:cNvGrpSpPr/>
            <p:nvPr/>
          </p:nvGrpSpPr>
          <p:grpSpPr>
            <a:xfrm>
              <a:off x="2496310" y="3693351"/>
              <a:ext cx="1342906" cy="688875"/>
              <a:chOff x="2496310" y="3693351"/>
              <a:chExt cx="1342906" cy="688875"/>
            </a:xfrm>
          </p:grpSpPr>
          <p:sp>
            <p:nvSpPr>
              <p:cNvPr id="6133" name="Google Shape;6133;p78"/>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8"/>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8"/>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8"/>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8"/>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8"/>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39" name="Google Shape;6139;p78"/>
              <p:cNvCxnSpPr>
                <a:stCxn id="6137"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6140" name="Google Shape;6140;p78"/>
              <p:cNvCxnSpPr>
                <a:stCxn id="6134"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6141" name="Google Shape;6141;p78"/>
              <p:cNvCxnSpPr>
                <a:stCxn id="6135"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142" name="Google Shape;6142;p78"/>
              <p:cNvCxnSpPr>
                <a:stCxn id="6138"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143" name="Google Shape;6143;p78"/>
              <p:cNvCxnSpPr>
                <a:stCxn id="6136"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6144" name="Google Shape;6144;p78"/>
            <p:cNvGrpSpPr/>
            <p:nvPr/>
          </p:nvGrpSpPr>
          <p:grpSpPr>
            <a:xfrm>
              <a:off x="2675275" y="3930557"/>
              <a:ext cx="1003306" cy="451719"/>
              <a:chOff x="2675275" y="4174282"/>
              <a:chExt cx="1003306" cy="451719"/>
            </a:xfrm>
          </p:grpSpPr>
          <p:sp>
            <p:nvSpPr>
              <p:cNvPr id="6145" name="Google Shape;6145;p78"/>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8"/>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8"/>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48" name="Google Shape;6148;p78"/>
          <p:cNvGrpSpPr/>
          <p:nvPr/>
        </p:nvGrpSpPr>
        <p:grpSpPr>
          <a:xfrm>
            <a:off x="1669850" y="1171356"/>
            <a:ext cx="574511" cy="874709"/>
            <a:chOff x="1715404" y="1112080"/>
            <a:chExt cx="642270" cy="977984"/>
          </a:xfrm>
        </p:grpSpPr>
        <p:grpSp>
          <p:nvGrpSpPr>
            <p:cNvPr id="6149" name="Google Shape;6149;p78"/>
            <p:cNvGrpSpPr/>
            <p:nvPr/>
          </p:nvGrpSpPr>
          <p:grpSpPr>
            <a:xfrm>
              <a:off x="1715404" y="1112080"/>
              <a:ext cx="642270" cy="977984"/>
              <a:chOff x="1715404" y="1112080"/>
              <a:chExt cx="642270" cy="977984"/>
            </a:xfrm>
          </p:grpSpPr>
          <p:sp>
            <p:nvSpPr>
              <p:cNvPr id="6150" name="Google Shape;6150;p78"/>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8"/>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2" name="Google Shape;6152;p78"/>
            <p:cNvGrpSpPr/>
            <p:nvPr/>
          </p:nvGrpSpPr>
          <p:grpSpPr>
            <a:xfrm>
              <a:off x="1768927" y="1165603"/>
              <a:ext cx="535225" cy="851367"/>
              <a:chOff x="1768927" y="1165603"/>
              <a:chExt cx="535225" cy="851367"/>
            </a:xfrm>
          </p:grpSpPr>
          <p:sp>
            <p:nvSpPr>
              <p:cNvPr id="6153" name="Google Shape;6153;p78"/>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8"/>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5" name="Google Shape;6155;p78"/>
            <p:cNvGrpSpPr/>
            <p:nvPr/>
          </p:nvGrpSpPr>
          <p:grpSpPr>
            <a:xfrm>
              <a:off x="1822449" y="1219125"/>
              <a:ext cx="428180" cy="718859"/>
              <a:chOff x="1822449" y="1219125"/>
              <a:chExt cx="428180" cy="718859"/>
            </a:xfrm>
          </p:grpSpPr>
          <p:sp>
            <p:nvSpPr>
              <p:cNvPr id="6156" name="Google Shape;6156;p78"/>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8"/>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8" name="Google Shape;6158;p78"/>
            <p:cNvGrpSpPr/>
            <p:nvPr/>
          </p:nvGrpSpPr>
          <p:grpSpPr>
            <a:xfrm>
              <a:off x="1875972" y="1272648"/>
              <a:ext cx="321135" cy="586939"/>
              <a:chOff x="1875972" y="1272648"/>
              <a:chExt cx="321135" cy="586939"/>
            </a:xfrm>
          </p:grpSpPr>
          <p:sp>
            <p:nvSpPr>
              <p:cNvPr id="6159" name="Google Shape;6159;p78"/>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8"/>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61" name="Google Shape;6161;p78"/>
          <p:cNvGrpSpPr/>
          <p:nvPr/>
        </p:nvGrpSpPr>
        <p:grpSpPr>
          <a:xfrm>
            <a:off x="7777011" y="3728078"/>
            <a:ext cx="293855" cy="644170"/>
            <a:chOff x="241025" y="3151575"/>
            <a:chExt cx="293855" cy="644170"/>
          </a:xfrm>
        </p:grpSpPr>
        <p:sp>
          <p:nvSpPr>
            <p:cNvPr id="6162" name="Google Shape;6162;p78"/>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8"/>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4" name="Google Shape;6164;p78"/>
          <p:cNvGrpSpPr/>
          <p:nvPr/>
        </p:nvGrpSpPr>
        <p:grpSpPr>
          <a:xfrm>
            <a:off x="724994" y="2928078"/>
            <a:ext cx="1779649" cy="591620"/>
            <a:chOff x="246070" y="1983375"/>
            <a:chExt cx="1855347" cy="616849"/>
          </a:xfrm>
        </p:grpSpPr>
        <p:sp>
          <p:nvSpPr>
            <p:cNvPr id="6165" name="Google Shape;6165;p78"/>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8"/>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8"/>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8"/>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8"/>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8"/>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8"/>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8"/>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8"/>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4" name="Google Shape;6174;p78"/>
          <p:cNvGrpSpPr/>
          <p:nvPr/>
        </p:nvGrpSpPr>
        <p:grpSpPr>
          <a:xfrm>
            <a:off x="2335861" y="1171356"/>
            <a:ext cx="711055" cy="745993"/>
            <a:chOff x="2496269" y="1171698"/>
            <a:chExt cx="761953" cy="799392"/>
          </a:xfrm>
        </p:grpSpPr>
        <p:grpSp>
          <p:nvGrpSpPr>
            <p:cNvPr id="6175" name="Google Shape;6175;p78"/>
            <p:cNvGrpSpPr/>
            <p:nvPr/>
          </p:nvGrpSpPr>
          <p:grpSpPr>
            <a:xfrm>
              <a:off x="2496269" y="1171698"/>
              <a:ext cx="761953" cy="723022"/>
              <a:chOff x="2496269" y="1171698"/>
              <a:chExt cx="761953" cy="723022"/>
            </a:xfrm>
          </p:grpSpPr>
          <p:sp>
            <p:nvSpPr>
              <p:cNvPr id="6176" name="Google Shape;6176;p78"/>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8"/>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78" name="Google Shape;6178;p78"/>
              <p:cNvGrpSpPr/>
              <p:nvPr/>
            </p:nvGrpSpPr>
            <p:grpSpPr>
              <a:xfrm>
                <a:off x="2496269" y="1171698"/>
                <a:ext cx="761953" cy="723022"/>
                <a:chOff x="2496269" y="1120652"/>
                <a:chExt cx="761953" cy="723022"/>
              </a:xfrm>
            </p:grpSpPr>
            <p:grpSp>
              <p:nvGrpSpPr>
                <p:cNvPr id="6179" name="Google Shape;6179;p78"/>
                <p:cNvGrpSpPr/>
                <p:nvPr/>
              </p:nvGrpSpPr>
              <p:grpSpPr>
                <a:xfrm>
                  <a:off x="2496269" y="1120652"/>
                  <a:ext cx="761953" cy="723022"/>
                  <a:chOff x="2496269" y="1120652"/>
                  <a:chExt cx="761953" cy="723022"/>
                </a:xfrm>
              </p:grpSpPr>
              <p:grpSp>
                <p:nvGrpSpPr>
                  <p:cNvPr id="6180" name="Google Shape;6180;p78"/>
                  <p:cNvGrpSpPr/>
                  <p:nvPr/>
                </p:nvGrpSpPr>
                <p:grpSpPr>
                  <a:xfrm>
                    <a:off x="2496269" y="1304589"/>
                    <a:ext cx="407089" cy="305057"/>
                    <a:chOff x="2496269" y="1304589"/>
                    <a:chExt cx="407089" cy="305057"/>
                  </a:xfrm>
                </p:grpSpPr>
                <p:sp>
                  <p:nvSpPr>
                    <p:cNvPr id="6181" name="Google Shape;6181;p78"/>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8"/>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3" name="Google Shape;6183;p78"/>
                  <p:cNvGrpSpPr/>
                  <p:nvPr/>
                </p:nvGrpSpPr>
                <p:grpSpPr>
                  <a:xfrm>
                    <a:off x="2586468" y="1493376"/>
                    <a:ext cx="358850" cy="349656"/>
                    <a:chOff x="2586468" y="1493376"/>
                    <a:chExt cx="358850" cy="349656"/>
                  </a:xfrm>
                </p:grpSpPr>
                <p:sp>
                  <p:nvSpPr>
                    <p:cNvPr id="6184" name="Google Shape;6184;p78"/>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8"/>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6" name="Google Shape;6186;p78"/>
                  <p:cNvGrpSpPr/>
                  <p:nvPr/>
                </p:nvGrpSpPr>
                <p:grpSpPr>
                  <a:xfrm>
                    <a:off x="2807939" y="1494024"/>
                    <a:ext cx="358857" cy="349650"/>
                    <a:chOff x="2807939" y="1494024"/>
                    <a:chExt cx="358857" cy="349650"/>
                  </a:xfrm>
                </p:grpSpPr>
                <p:sp>
                  <p:nvSpPr>
                    <p:cNvPr id="6187" name="Google Shape;6187;p78"/>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8"/>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9" name="Google Shape;6189;p78"/>
                  <p:cNvGrpSpPr/>
                  <p:nvPr/>
                </p:nvGrpSpPr>
                <p:grpSpPr>
                  <a:xfrm>
                    <a:off x="2851133" y="1305635"/>
                    <a:ext cx="407089" cy="305057"/>
                    <a:chOff x="2851133" y="1305635"/>
                    <a:chExt cx="407089" cy="305057"/>
                  </a:xfrm>
                </p:grpSpPr>
                <p:sp>
                  <p:nvSpPr>
                    <p:cNvPr id="6190" name="Google Shape;6190;p78"/>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8"/>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2" name="Google Shape;6192;p78"/>
                  <p:cNvGrpSpPr/>
                  <p:nvPr/>
                </p:nvGrpSpPr>
                <p:grpSpPr>
                  <a:xfrm>
                    <a:off x="2727495" y="1120652"/>
                    <a:ext cx="300271" cy="396358"/>
                    <a:chOff x="2727495" y="1120652"/>
                    <a:chExt cx="300271" cy="396358"/>
                  </a:xfrm>
                </p:grpSpPr>
                <p:sp>
                  <p:nvSpPr>
                    <p:cNvPr id="6193" name="Google Shape;6193;p78"/>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8"/>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95" name="Google Shape;6195;p78"/>
                <p:cNvGrpSpPr/>
                <p:nvPr/>
              </p:nvGrpSpPr>
              <p:grpSpPr>
                <a:xfrm>
                  <a:off x="2722305" y="1350460"/>
                  <a:ext cx="308357" cy="308344"/>
                  <a:chOff x="2722305" y="1350460"/>
                  <a:chExt cx="308357" cy="308344"/>
                </a:xfrm>
              </p:grpSpPr>
              <p:sp>
                <p:nvSpPr>
                  <p:cNvPr id="6196" name="Google Shape;6196;p78"/>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97" name="Google Shape;6197;p78"/>
                  <p:cNvGrpSpPr/>
                  <p:nvPr/>
                </p:nvGrpSpPr>
                <p:grpSpPr>
                  <a:xfrm>
                    <a:off x="2725064" y="1364529"/>
                    <a:ext cx="297954" cy="280182"/>
                    <a:chOff x="2725064" y="1364529"/>
                    <a:chExt cx="297954" cy="280182"/>
                  </a:xfrm>
                </p:grpSpPr>
                <p:sp>
                  <p:nvSpPr>
                    <p:cNvPr id="6198" name="Google Shape;6198;p78"/>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8"/>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8"/>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8"/>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8"/>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203" name="Google Shape;6203;p78"/>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8"/>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8"/>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8"/>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8"/>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8" name="Google Shape;6208;p78"/>
          <p:cNvGrpSpPr/>
          <p:nvPr/>
        </p:nvGrpSpPr>
        <p:grpSpPr>
          <a:xfrm>
            <a:off x="3924561" y="2927462"/>
            <a:ext cx="1569144" cy="591015"/>
            <a:chOff x="3820100" y="3023049"/>
            <a:chExt cx="1303926" cy="491162"/>
          </a:xfrm>
        </p:grpSpPr>
        <p:grpSp>
          <p:nvGrpSpPr>
            <p:cNvPr id="6209" name="Google Shape;6209;p78"/>
            <p:cNvGrpSpPr/>
            <p:nvPr/>
          </p:nvGrpSpPr>
          <p:grpSpPr>
            <a:xfrm>
              <a:off x="3820100" y="3023072"/>
              <a:ext cx="1303926" cy="491139"/>
              <a:chOff x="3820100" y="3023072"/>
              <a:chExt cx="1303926" cy="491139"/>
            </a:xfrm>
          </p:grpSpPr>
          <p:sp>
            <p:nvSpPr>
              <p:cNvPr id="6210" name="Google Shape;6210;p78"/>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8"/>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2" name="Google Shape;6212;p78"/>
            <p:cNvGrpSpPr/>
            <p:nvPr/>
          </p:nvGrpSpPr>
          <p:grpSpPr>
            <a:xfrm>
              <a:off x="4132439" y="3023645"/>
              <a:ext cx="393633" cy="177096"/>
              <a:chOff x="4132439" y="3023645"/>
              <a:chExt cx="393633" cy="177096"/>
            </a:xfrm>
          </p:grpSpPr>
          <p:sp>
            <p:nvSpPr>
              <p:cNvPr id="6213" name="Google Shape;6213;p78"/>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8"/>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5" name="Google Shape;6215;p78"/>
            <p:cNvGrpSpPr/>
            <p:nvPr/>
          </p:nvGrpSpPr>
          <p:grpSpPr>
            <a:xfrm>
              <a:off x="3921811" y="3023049"/>
              <a:ext cx="1002397" cy="388943"/>
              <a:chOff x="3921811" y="3023049"/>
              <a:chExt cx="1002397" cy="388943"/>
            </a:xfrm>
          </p:grpSpPr>
          <p:sp>
            <p:nvSpPr>
              <p:cNvPr id="6216" name="Google Shape;6216;p78"/>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8"/>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8" name="Google Shape;6218;p78"/>
            <p:cNvGrpSpPr/>
            <p:nvPr/>
          </p:nvGrpSpPr>
          <p:grpSpPr>
            <a:xfrm>
              <a:off x="4023645" y="3023049"/>
              <a:ext cx="683032" cy="286722"/>
              <a:chOff x="4023645" y="3023049"/>
              <a:chExt cx="683032" cy="286722"/>
            </a:xfrm>
          </p:grpSpPr>
          <p:sp>
            <p:nvSpPr>
              <p:cNvPr id="6219" name="Google Shape;6219;p78"/>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8"/>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21" name="Google Shape;6221;p78"/>
          <p:cNvGrpSpPr/>
          <p:nvPr/>
        </p:nvGrpSpPr>
        <p:grpSpPr>
          <a:xfrm>
            <a:off x="1556683" y="2054307"/>
            <a:ext cx="713522" cy="688025"/>
            <a:chOff x="1706078" y="2092648"/>
            <a:chExt cx="660913" cy="637296"/>
          </a:xfrm>
        </p:grpSpPr>
        <p:sp>
          <p:nvSpPr>
            <p:cNvPr id="6222" name="Google Shape;6222;p78"/>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23" name="Google Shape;6223;p78"/>
            <p:cNvGrpSpPr/>
            <p:nvPr/>
          </p:nvGrpSpPr>
          <p:grpSpPr>
            <a:xfrm>
              <a:off x="1706078" y="2092648"/>
              <a:ext cx="660913" cy="575241"/>
              <a:chOff x="1706078" y="2092648"/>
              <a:chExt cx="660913" cy="575241"/>
            </a:xfrm>
          </p:grpSpPr>
          <p:sp>
            <p:nvSpPr>
              <p:cNvPr id="6224" name="Google Shape;6224;p78"/>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8"/>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8"/>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27" name="Google Shape;6227;p78"/>
          <p:cNvGrpSpPr/>
          <p:nvPr/>
        </p:nvGrpSpPr>
        <p:grpSpPr>
          <a:xfrm>
            <a:off x="6318542" y="1171856"/>
            <a:ext cx="1317459" cy="684168"/>
            <a:chOff x="238125" y="999450"/>
            <a:chExt cx="7140700" cy="3708225"/>
          </a:xfrm>
        </p:grpSpPr>
        <p:sp>
          <p:nvSpPr>
            <p:cNvPr id="6228" name="Google Shape;6228;p78"/>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8"/>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40" name="Shape 6240"/>
        <p:cNvGrpSpPr/>
        <p:nvPr/>
      </p:nvGrpSpPr>
      <p:grpSpPr>
        <a:xfrm>
          <a:off x="0" y="0"/>
          <a:ext cx="0" cy="0"/>
          <a:chOff x="0" y="0"/>
          <a:chExt cx="0" cy="0"/>
        </a:xfrm>
      </p:grpSpPr>
      <p:grpSp>
        <p:nvGrpSpPr>
          <p:cNvPr id="6241" name="Google Shape;6241;p79"/>
          <p:cNvGrpSpPr/>
          <p:nvPr/>
        </p:nvGrpSpPr>
        <p:grpSpPr>
          <a:xfrm>
            <a:off x="729238" y="1179665"/>
            <a:ext cx="1636117" cy="1526144"/>
            <a:chOff x="729238" y="1179665"/>
            <a:chExt cx="1636117" cy="1526144"/>
          </a:xfrm>
        </p:grpSpPr>
        <p:grpSp>
          <p:nvGrpSpPr>
            <p:cNvPr id="6242" name="Google Shape;6242;p79"/>
            <p:cNvGrpSpPr/>
            <p:nvPr/>
          </p:nvGrpSpPr>
          <p:grpSpPr>
            <a:xfrm>
              <a:off x="729238" y="1179665"/>
              <a:ext cx="80700" cy="1526144"/>
              <a:chOff x="729238" y="1179665"/>
              <a:chExt cx="80700" cy="1526144"/>
            </a:xfrm>
          </p:grpSpPr>
          <p:sp>
            <p:nvSpPr>
              <p:cNvPr id="6243" name="Google Shape;6243;p79"/>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9"/>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9"/>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9"/>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3" name="Google Shape;6253;p79"/>
            <p:cNvGrpSpPr/>
            <p:nvPr/>
          </p:nvGrpSpPr>
          <p:grpSpPr>
            <a:xfrm>
              <a:off x="903098" y="1179665"/>
              <a:ext cx="80700" cy="1526144"/>
              <a:chOff x="903098" y="1179665"/>
              <a:chExt cx="80700" cy="1526144"/>
            </a:xfrm>
          </p:grpSpPr>
          <p:sp>
            <p:nvSpPr>
              <p:cNvPr id="6254" name="Google Shape;6254;p79"/>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9"/>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9"/>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9"/>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9"/>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9"/>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4" name="Google Shape;6264;p79"/>
            <p:cNvGrpSpPr/>
            <p:nvPr/>
          </p:nvGrpSpPr>
          <p:grpSpPr>
            <a:xfrm>
              <a:off x="1076958" y="1179665"/>
              <a:ext cx="80700" cy="1526144"/>
              <a:chOff x="1076958" y="1179665"/>
              <a:chExt cx="80700" cy="1526144"/>
            </a:xfrm>
          </p:grpSpPr>
          <p:sp>
            <p:nvSpPr>
              <p:cNvPr id="6265" name="Google Shape;6265;p79"/>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9"/>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9"/>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9"/>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9"/>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9"/>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9"/>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5" name="Google Shape;6275;p79"/>
            <p:cNvGrpSpPr/>
            <p:nvPr/>
          </p:nvGrpSpPr>
          <p:grpSpPr>
            <a:xfrm>
              <a:off x="1247707" y="1179665"/>
              <a:ext cx="80700" cy="1526144"/>
              <a:chOff x="1247707" y="1179665"/>
              <a:chExt cx="80700" cy="1526144"/>
            </a:xfrm>
          </p:grpSpPr>
          <p:sp>
            <p:nvSpPr>
              <p:cNvPr id="6276" name="Google Shape;6276;p79"/>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9"/>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9"/>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6" name="Google Shape;6286;p79"/>
            <p:cNvGrpSpPr/>
            <p:nvPr/>
          </p:nvGrpSpPr>
          <p:grpSpPr>
            <a:xfrm>
              <a:off x="1421567" y="1179665"/>
              <a:ext cx="80700" cy="1526144"/>
              <a:chOff x="1421567" y="1179665"/>
              <a:chExt cx="80700" cy="1526144"/>
            </a:xfrm>
          </p:grpSpPr>
          <p:sp>
            <p:nvSpPr>
              <p:cNvPr id="6287" name="Google Shape;6287;p79"/>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9"/>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9"/>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9"/>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9"/>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9"/>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9"/>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9"/>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7" name="Google Shape;6297;p79"/>
            <p:cNvGrpSpPr/>
            <p:nvPr/>
          </p:nvGrpSpPr>
          <p:grpSpPr>
            <a:xfrm>
              <a:off x="1592327" y="1179665"/>
              <a:ext cx="80700" cy="1526144"/>
              <a:chOff x="1592327" y="1179665"/>
              <a:chExt cx="80700" cy="1526144"/>
            </a:xfrm>
          </p:grpSpPr>
          <p:sp>
            <p:nvSpPr>
              <p:cNvPr id="6298" name="Google Shape;6298;p79"/>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9"/>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9"/>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9"/>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9"/>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9"/>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8" name="Google Shape;6308;p79"/>
            <p:cNvGrpSpPr/>
            <p:nvPr/>
          </p:nvGrpSpPr>
          <p:grpSpPr>
            <a:xfrm>
              <a:off x="1766187" y="1179665"/>
              <a:ext cx="80700" cy="1526144"/>
              <a:chOff x="1766187" y="1179665"/>
              <a:chExt cx="80700" cy="1526144"/>
            </a:xfrm>
          </p:grpSpPr>
          <p:sp>
            <p:nvSpPr>
              <p:cNvPr id="6309" name="Google Shape;6309;p79"/>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9"/>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9"/>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9"/>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9"/>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9"/>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9"/>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9"/>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9"/>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9" name="Google Shape;6319;p79"/>
            <p:cNvGrpSpPr/>
            <p:nvPr/>
          </p:nvGrpSpPr>
          <p:grpSpPr>
            <a:xfrm>
              <a:off x="1936935" y="1179665"/>
              <a:ext cx="80700" cy="1526144"/>
              <a:chOff x="1936935" y="1179665"/>
              <a:chExt cx="80700" cy="1526144"/>
            </a:xfrm>
          </p:grpSpPr>
          <p:sp>
            <p:nvSpPr>
              <p:cNvPr id="6320" name="Google Shape;6320;p79"/>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9"/>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9"/>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9"/>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9"/>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0" name="Google Shape;6330;p79"/>
            <p:cNvGrpSpPr/>
            <p:nvPr/>
          </p:nvGrpSpPr>
          <p:grpSpPr>
            <a:xfrm>
              <a:off x="2110795" y="1179665"/>
              <a:ext cx="80700" cy="1526144"/>
              <a:chOff x="2110795" y="1179665"/>
              <a:chExt cx="80700" cy="1526144"/>
            </a:xfrm>
          </p:grpSpPr>
          <p:sp>
            <p:nvSpPr>
              <p:cNvPr id="6331" name="Google Shape;6331;p79"/>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9"/>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9"/>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9"/>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1" name="Google Shape;6341;p79"/>
            <p:cNvGrpSpPr/>
            <p:nvPr/>
          </p:nvGrpSpPr>
          <p:grpSpPr>
            <a:xfrm>
              <a:off x="2284655" y="1179665"/>
              <a:ext cx="80700" cy="1526144"/>
              <a:chOff x="2284655" y="1179665"/>
              <a:chExt cx="80700" cy="1526144"/>
            </a:xfrm>
          </p:grpSpPr>
          <p:sp>
            <p:nvSpPr>
              <p:cNvPr id="6342" name="Google Shape;6342;p79"/>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9"/>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9"/>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9"/>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9"/>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9"/>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52" name="Google Shape;6352;p79"/>
          <p:cNvGrpSpPr/>
          <p:nvPr/>
        </p:nvGrpSpPr>
        <p:grpSpPr>
          <a:xfrm>
            <a:off x="2623904" y="1198803"/>
            <a:ext cx="1364248" cy="1102133"/>
            <a:chOff x="2623904" y="1198803"/>
            <a:chExt cx="1364248" cy="1102133"/>
          </a:xfrm>
        </p:grpSpPr>
        <p:grpSp>
          <p:nvGrpSpPr>
            <p:cNvPr id="6353" name="Google Shape;6353;p79"/>
            <p:cNvGrpSpPr/>
            <p:nvPr/>
          </p:nvGrpSpPr>
          <p:grpSpPr>
            <a:xfrm>
              <a:off x="2623907" y="1198803"/>
              <a:ext cx="1364245" cy="273000"/>
              <a:chOff x="2623907" y="1198803"/>
              <a:chExt cx="1364245" cy="273000"/>
            </a:xfrm>
          </p:grpSpPr>
          <p:sp>
            <p:nvSpPr>
              <p:cNvPr id="6354" name="Google Shape;6354;p7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9"/>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9" name="Google Shape;6359;p79"/>
            <p:cNvGrpSpPr/>
            <p:nvPr/>
          </p:nvGrpSpPr>
          <p:grpSpPr>
            <a:xfrm>
              <a:off x="2623904" y="1476964"/>
              <a:ext cx="1364245" cy="273000"/>
              <a:chOff x="2623904" y="1476964"/>
              <a:chExt cx="1364245" cy="273000"/>
            </a:xfrm>
          </p:grpSpPr>
          <p:sp>
            <p:nvSpPr>
              <p:cNvPr id="6360" name="Google Shape;6360;p7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9"/>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9"/>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9"/>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5" name="Google Shape;6365;p79"/>
            <p:cNvGrpSpPr/>
            <p:nvPr/>
          </p:nvGrpSpPr>
          <p:grpSpPr>
            <a:xfrm>
              <a:off x="2623907" y="1749775"/>
              <a:ext cx="1364245" cy="273000"/>
              <a:chOff x="2623907" y="1749775"/>
              <a:chExt cx="1364245" cy="273000"/>
            </a:xfrm>
          </p:grpSpPr>
          <p:sp>
            <p:nvSpPr>
              <p:cNvPr id="6366" name="Google Shape;6366;p7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9"/>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9"/>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1" name="Google Shape;6371;p79"/>
            <p:cNvGrpSpPr/>
            <p:nvPr/>
          </p:nvGrpSpPr>
          <p:grpSpPr>
            <a:xfrm>
              <a:off x="2623904" y="2027936"/>
              <a:ext cx="1364245" cy="273000"/>
              <a:chOff x="2623904" y="2027936"/>
              <a:chExt cx="1364245" cy="273000"/>
            </a:xfrm>
          </p:grpSpPr>
          <p:sp>
            <p:nvSpPr>
              <p:cNvPr id="6372" name="Google Shape;6372;p7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77" name="Google Shape;6377;p79"/>
          <p:cNvGrpSpPr/>
          <p:nvPr/>
        </p:nvGrpSpPr>
        <p:grpSpPr>
          <a:xfrm>
            <a:off x="2613365" y="2657876"/>
            <a:ext cx="1387541" cy="159124"/>
            <a:chOff x="3200660" y="2180272"/>
            <a:chExt cx="2563824" cy="378237"/>
          </a:xfrm>
        </p:grpSpPr>
        <p:sp>
          <p:nvSpPr>
            <p:cNvPr id="6378" name="Google Shape;6378;p7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6" name="Google Shape;6396;p79"/>
          <p:cNvGrpSpPr/>
          <p:nvPr/>
        </p:nvGrpSpPr>
        <p:grpSpPr>
          <a:xfrm>
            <a:off x="2609890" y="2935640"/>
            <a:ext cx="1390502" cy="159625"/>
            <a:chOff x="3530150" y="2790075"/>
            <a:chExt cx="1962600" cy="225300"/>
          </a:xfrm>
        </p:grpSpPr>
        <p:sp>
          <p:nvSpPr>
            <p:cNvPr id="6397" name="Google Shape;6397;p79"/>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9"/>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9" name="Google Shape;6399;p79"/>
          <p:cNvGrpSpPr/>
          <p:nvPr/>
        </p:nvGrpSpPr>
        <p:grpSpPr>
          <a:xfrm>
            <a:off x="2609948" y="3213905"/>
            <a:ext cx="1411629" cy="154175"/>
            <a:chOff x="3558802" y="4011244"/>
            <a:chExt cx="1866000" cy="111600"/>
          </a:xfrm>
        </p:grpSpPr>
        <p:sp>
          <p:nvSpPr>
            <p:cNvPr id="6400" name="Google Shape;6400;p79"/>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9"/>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2" name="Google Shape;6402;p79"/>
          <p:cNvGrpSpPr/>
          <p:nvPr/>
        </p:nvGrpSpPr>
        <p:grpSpPr>
          <a:xfrm>
            <a:off x="2610235" y="2419475"/>
            <a:ext cx="1383503" cy="119761"/>
            <a:chOff x="3465975" y="2270258"/>
            <a:chExt cx="1986364" cy="171947"/>
          </a:xfrm>
        </p:grpSpPr>
        <p:sp>
          <p:nvSpPr>
            <p:cNvPr id="6403" name="Google Shape;6403;p7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9"/>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9"/>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9"/>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9"/>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9"/>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1" name="Google Shape;6411;p79"/>
          <p:cNvGrpSpPr/>
          <p:nvPr/>
        </p:nvGrpSpPr>
        <p:grpSpPr>
          <a:xfrm>
            <a:off x="2621243" y="3783248"/>
            <a:ext cx="1369531" cy="195460"/>
            <a:chOff x="723300" y="4253549"/>
            <a:chExt cx="2276482" cy="324900"/>
          </a:xfrm>
        </p:grpSpPr>
        <p:sp>
          <p:nvSpPr>
            <p:cNvPr id="6412" name="Google Shape;6412;p7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9"/>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7" name="Google Shape;6417;p79"/>
          <p:cNvGrpSpPr/>
          <p:nvPr/>
        </p:nvGrpSpPr>
        <p:grpSpPr>
          <a:xfrm>
            <a:off x="2610803" y="3484489"/>
            <a:ext cx="1389066" cy="180119"/>
            <a:chOff x="705948" y="3788465"/>
            <a:chExt cx="2308953" cy="299400"/>
          </a:xfrm>
        </p:grpSpPr>
        <p:sp>
          <p:nvSpPr>
            <p:cNvPr id="6418" name="Google Shape;6418;p7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9"/>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9"/>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3" name="Google Shape;6423;p79"/>
          <p:cNvGrpSpPr/>
          <p:nvPr/>
        </p:nvGrpSpPr>
        <p:grpSpPr>
          <a:xfrm>
            <a:off x="4207794" y="2088443"/>
            <a:ext cx="1433821" cy="191501"/>
            <a:chOff x="4273350" y="2088443"/>
            <a:chExt cx="1433821" cy="191501"/>
          </a:xfrm>
        </p:grpSpPr>
        <p:grpSp>
          <p:nvGrpSpPr>
            <p:cNvPr id="6424" name="Google Shape;6424;p79"/>
            <p:cNvGrpSpPr/>
            <p:nvPr/>
          </p:nvGrpSpPr>
          <p:grpSpPr>
            <a:xfrm>
              <a:off x="4273350" y="2088443"/>
              <a:ext cx="1433821" cy="0"/>
              <a:chOff x="5224975" y="2962250"/>
              <a:chExt cx="1544400" cy="0"/>
            </a:xfrm>
          </p:grpSpPr>
          <p:cxnSp>
            <p:nvCxnSpPr>
              <p:cNvPr id="6425" name="Google Shape;6425;p79"/>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426" name="Google Shape;6426;p79"/>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6427" name="Google Shape;6427;p79"/>
            <p:cNvGrpSpPr/>
            <p:nvPr/>
          </p:nvGrpSpPr>
          <p:grpSpPr>
            <a:xfrm>
              <a:off x="4273350" y="2279944"/>
              <a:ext cx="1433821" cy="0"/>
              <a:chOff x="5224975" y="2962250"/>
              <a:chExt cx="1544400" cy="0"/>
            </a:xfrm>
          </p:grpSpPr>
          <p:cxnSp>
            <p:nvCxnSpPr>
              <p:cNvPr id="6428" name="Google Shape;6428;p79"/>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429" name="Google Shape;6429;p79"/>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6430" name="Google Shape;6430;p79"/>
          <p:cNvGrpSpPr/>
          <p:nvPr/>
        </p:nvGrpSpPr>
        <p:grpSpPr>
          <a:xfrm>
            <a:off x="2658741" y="4097347"/>
            <a:ext cx="1304609" cy="294074"/>
            <a:chOff x="2658741" y="4097347"/>
            <a:chExt cx="1304609" cy="294074"/>
          </a:xfrm>
        </p:grpSpPr>
        <p:grpSp>
          <p:nvGrpSpPr>
            <p:cNvPr id="6431" name="Google Shape;6431;p79"/>
            <p:cNvGrpSpPr/>
            <p:nvPr/>
          </p:nvGrpSpPr>
          <p:grpSpPr>
            <a:xfrm>
              <a:off x="2658741" y="4097347"/>
              <a:ext cx="118572" cy="294074"/>
              <a:chOff x="3343310" y="4475555"/>
              <a:chExt cx="127717" cy="316753"/>
            </a:xfrm>
          </p:grpSpPr>
          <p:sp>
            <p:nvSpPr>
              <p:cNvPr id="6432" name="Google Shape;6432;p7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4" name="Google Shape;6434;p79"/>
            <p:cNvGrpSpPr/>
            <p:nvPr/>
          </p:nvGrpSpPr>
          <p:grpSpPr>
            <a:xfrm>
              <a:off x="3815519" y="4098388"/>
              <a:ext cx="147831" cy="291991"/>
              <a:chOff x="3527539" y="4476677"/>
              <a:chExt cx="159232" cy="314510"/>
            </a:xfrm>
          </p:grpSpPr>
          <p:sp>
            <p:nvSpPr>
              <p:cNvPr id="6435" name="Google Shape;6435;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7" name="Google Shape;6437;p79"/>
            <p:cNvGrpSpPr/>
            <p:nvPr/>
          </p:nvGrpSpPr>
          <p:grpSpPr>
            <a:xfrm>
              <a:off x="3511696" y="4098388"/>
              <a:ext cx="147831" cy="291991"/>
              <a:chOff x="3527539" y="4476677"/>
              <a:chExt cx="159232" cy="314510"/>
            </a:xfrm>
          </p:grpSpPr>
          <p:sp>
            <p:nvSpPr>
              <p:cNvPr id="6438" name="Google Shape;6438;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0" name="Google Shape;6440;p79"/>
            <p:cNvGrpSpPr/>
            <p:nvPr/>
          </p:nvGrpSpPr>
          <p:grpSpPr>
            <a:xfrm>
              <a:off x="3207874" y="4098388"/>
              <a:ext cx="147831" cy="291991"/>
              <a:chOff x="3527539" y="4476677"/>
              <a:chExt cx="159232" cy="314510"/>
            </a:xfrm>
          </p:grpSpPr>
          <p:sp>
            <p:nvSpPr>
              <p:cNvPr id="6441" name="Google Shape;6441;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3" name="Google Shape;6443;p79"/>
            <p:cNvGrpSpPr/>
            <p:nvPr/>
          </p:nvGrpSpPr>
          <p:grpSpPr>
            <a:xfrm>
              <a:off x="2933305" y="4097347"/>
              <a:ext cx="118572" cy="294074"/>
              <a:chOff x="3343310" y="4475555"/>
              <a:chExt cx="127717" cy="316753"/>
            </a:xfrm>
          </p:grpSpPr>
          <p:sp>
            <p:nvSpPr>
              <p:cNvPr id="6444" name="Google Shape;6444;p7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46" name="Google Shape;6446;p79"/>
          <p:cNvGrpSpPr/>
          <p:nvPr/>
        </p:nvGrpSpPr>
        <p:grpSpPr>
          <a:xfrm>
            <a:off x="4209349" y="1176041"/>
            <a:ext cx="1430711" cy="751237"/>
            <a:chOff x="5159450" y="1919950"/>
            <a:chExt cx="1541050" cy="862500"/>
          </a:xfrm>
        </p:grpSpPr>
        <p:sp>
          <p:nvSpPr>
            <p:cNvPr id="6447" name="Google Shape;6447;p7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6448" name="Google Shape;6448;p79"/>
            <p:cNvGrpSpPr/>
            <p:nvPr/>
          </p:nvGrpSpPr>
          <p:grpSpPr>
            <a:xfrm>
              <a:off x="5159450" y="1919950"/>
              <a:ext cx="1541050" cy="862500"/>
              <a:chOff x="5159450" y="1919950"/>
              <a:chExt cx="1541050" cy="862500"/>
            </a:xfrm>
          </p:grpSpPr>
          <p:cxnSp>
            <p:nvCxnSpPr>
              <p:cNvPr id="6449" name="Google Shape;6449;p79"/>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6450" name="Google Shape;6450;p79"/>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6451" name="Google Shape;6451;p79"/>
          <p:cNvGrpSpPr/>
          <p:nvPr/>
        </p:nvGrpSpPr>
        <p:grpSpPr>
          <a:xfrm>
            <a:off x="4257486" y="2439811"/>
            <a:ext cx="1334436" cy="967914"/>
            <a:chOff x="4294923" y="2439811"/>
            <a:chExt cx="1334436" cy="967914"/>
          </a:xfrm>
        </p:grpSpPr>
        <p:grpSp>
          <p:nvGrpSpPr>
            <p:cNvPr id="6452" name="Google Shape;6452;p79"/>
            <p:cNvGrpSpPr/>
            <p:nvPr/>
          </p:nvGrpSpPr>
          <p:grpSpPr>
            <a:xfrm>
              <a:off x="4960455" y="2469658"/>
              <a:ext cx="668904" cy="885524"/>
              <a:chOff x="4960455" y="2469658"/>
              <a:chExt cx="668904" cy="885524"/>
            </a:xfrm>
          </p:grpSpPr>
          <p:sp>
            <p:nvSpPr>
              <p:cNvPr id="6453" name="Google Shape;6453;p79"/>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9"/>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9"/>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9"/>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9"/>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9"/>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9" name="Google Shape;6459;p79"/>
            <p:cNvGrpSpPr/>
            <p:nvPr/>
          </p:nvGrpSpPr>
          <p:grpSpPr>
            <a:xfrm>
              <a:off x="4294923" y="2469658"/>
              <a:ext cx="668951" cy="885524"/>
              <a:chOff x="4294923" y="2469658"/>
              <a:chExt cx="668951" cy="885524"/>
            </a:xfrm>
          </p:grpSpPr>
          <p:sp>
            <p:nvSpPr>
              <p:cNvPr id="6460" name="Google Shape;6460;p79"/>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9"/>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9"/>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9"/>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9"/>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9"/>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66" name="Google Shape;6466;p79"/>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7" name="Google Shape;6467;p79"/>
          <p:cNvGrpSpPr/>
          <p:nvPr/>
        </p:nvGrpSpPr>
        <p:grpSpPr>
          <a:xfrm>
            <a:off x="4243690" y="3494256"/>
            <a:ext cx="1430949" cy="897289"/>
            <a:chOff x="4351371" y="3547942"/>
            <a:chExt cx="1345130" cy="843475"/>
          </a:xfrm>
        </p:grpSpPr>
        <p:grpSp>
          <p:nvGrpSpPr>
            <p:cNvPr id="6468" name="Google Shape;6468;p79"/>
            <p:cNvGrpSpPr/>
            <p:nvPr/>
          </p:nvGrpSpPr>
          <p:grpSpPr>
            <a:xfrm>
              <a:off x="4351371" y="4209917"/>
              <a:ext cx="1345130" cy="181500"/>
              <a:chOff x="4351371" y="4209917"/>
              <a:chExt cx="1345130" cy="181500"/>
            </a:xfrm>
          </p:grpSpPr>
          <p:sp>
            <p:nvSpPr>
              <p:cNvPr id="6469" name="Google Shape;6469;p79"/>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70" name="Google Shape;6470;p79"/>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6471" name="Google Shape;6471;p79"/>
            <p:cNvGrpSpPr/>
            <p:nvPr/>
          </p:nvGrpSpPr>
          <p:grpSpPr>
            <a:xfrm>
              <a:off x="4403010" y="3985221"/>
              <a:ext cx="1109518" cy="181500"/>
              <a:chOff x="4403010" y="3985221"/>
              <a:chExt cx="1109518" cy="181500"/>
            </a:xfrm>
          </p:grpSpPr>
          <p:sp>
            <p:nvSpPr>
              <p:cNvPr id="6472" name="Google Shape;6472;p79"/>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73" name="Google Shape;6473;p79"/>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6474" name="Google Shape;6474;p79"/>
            <p:cNvGrpSpPr/>
            <p:nvPr/>
          </p:nvGrpSpPr>
          <p:grpSpPr>
            <a:xfrm>
              <a:off x="4618704" y="3766582"/>
              <a:ext cx="807858" cy="181500"/>
              <a:chOff x="4618704" y="3766582"/>
              <a:chExt cx="807858" cy="181500"/>
            </a:xfrm>
          </p:grpSpPr>
          <p:sp>
            <p:nvSpPr>
              <p:cNvPr id="6475" name="Google Shape;6475;p79"/>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76" name="Google Shape;6476;p79"/>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6477" name="Google Shape;6477;p79"/>
            <p:cNvGrpSpPr/>
            <p:nvPr/>
          </p:nvGrpSpPr>
          <p:grpSpPr>
            <a:xfrm>
              <a:off x="4735238" y="3547942"/>
              <a:ext cx="462839" cy="181500"/>
              <a:chOff x="4735238" y="3547942"/>
              <a:chExt cx="462839" cy="181500"/>
            </a:xfrm>
          </p:grpSpPr>
          <p:sp>
            <p:nvSpPr>
              <p:cNvPr id="6478" name="Google Shape;6478;p79"/>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79" name="Google Shape;6479;p79"/>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6480" name="Google Shape;6480;p79"/>
          <p:cNvGrpSpPr/>
          <p:nvPr/>
        </p:nvGrpSpPr>
        <p:grpSpPr>
          <a:xfrm>
            <a:off x="7420047" y="2429580"/>
            <a:ext cx="1020955" cy="928853"/>
            <a:chOff x="926675" y="238125"/>
            <a:chExt cx="5755100" cy="5232975"/>
          </a:xfrm>
        </p:grpSpPr>
        <p:sp>
          <p:nvSpPr>
            <p:cNvPr id="6481" name="Google Shape;6481;p79"/>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9"/>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9"/>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9"/>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5" name="Google Shape;6485;p79"/>
          <p:cNvGrpSpPr/>
          <p:nvPr/>
        </p:nvGrpSpPr>
        <p:grpSpPr>
          <a:xfrm>
            <a:off x="727421" y="2828315"/>
            <a:ext cx="1695374" cy="1560837"/>
            <a:chOff x="727421" y="2828315"/>
            <a:chExt cx="1695374" cy="1560837"/>
          </a:xfrm>
        </p:grpSpPr>
        <p:grpSp>
          <p:nvGrpSpPr>
            <p:cNvPr id="6486" name="Google Shape;6486;p79"/>
            <p:cNvGrpSpPr/>
            <p:nvPr/>
          </p:nvGrpSpPr>
          <p:grpSpPr>
            <a:xfrm>
              <a:off x="727421" y="2828315"/>
              <a:ext cx="1695374" cy="1560837"/>
              <a:chOff x="734799" y="2782450"/>
              <a:chExt cx="1571100" cy="1577400"/>
            </a:xfrm>
          </p:grpSpPr>
          <p:cxnSp>
            <p:nvCxnSpPr>
              <p:cNvPr id="6487" name="Google Shape;6487;p79"/>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6488" name="Google Shape;6488;p79"/>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6489" name="Google Shape;6489;p79"/>
            <p:cNvGrpSpPr/>
            <p:nvPr/>
          </p:nvGrpSpPr>
          <p:grpSpPr>
            <a:xfrm>
              <a:off x="819108" y="2882501"/>
              <a:ext cx="1556791" cy="1426186"/>
              <a:chOff x="819108" y="2882501"/>
              <a:chExt cx="1556791" cy="1426186"/>
            </a:xfrm>
          </p:grpSpPr>
          <p:grpSp>
            <p:nvGrpSpPr>
              <p:cNvPr id="6490" name="Google Shape;6490;p79"/>
              <p:cNvGrpSpPr/>
              <p:nvPr/>
            </p:nvGrpSpPr>
            <p:grpSpPr>
              <a:xfrm>
                <a:off x="819108" y="2882501"/>
                <a:ext cx="103104" cy="1426186"/>
                <a:chOff x="4674013" y="3100904"/>
                <a:chExt cx="122758" cy="1698043"/>
              </a:xfrm>
            </p:grpSpPr>
            <p:sp>
              <p:nvSpPr>
                <p:cNvPr id="6491" name="Google Shape;6491;p7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8" name="Google Shape;6498;p79"/>
              <p:cNvGrpSpPr/>
              <p:nvPr/>
            </p:nvGrpSpPr>
            <p:grpSpPr>
              <a:xfrm>
                <a:off x="1062475" y="2882501"/>
                <a:ext cx="103104" cy="1426186"/>
                <a:chOff x="4940438" y="3100904"/>
                <a:chExt cx="122758" cy="1698043"/>
              </a:xfrm>
            </p:grpSpPr>
            <p:sp>
              <p:nvSpPr>
                <p:cNvPr id="6499" name="Google Shape;6499;p7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6" name="Google Shape;6506;p79"/>
              <p:cNvGrpSpPr/>
              <p:nvPr/>
            </p:nvGrpSpPr>
            <p:grpSpPr>
              <a:xfrm>
                <a:off x="1299324" y="2882501"/>
                <a:ext cx="103104" cy="1426186"/>
                <a:chOff x="5206863" y="3100904"/>
                <a:chExt cx="122758" cy="1698043"/>
              </a:xfrm>
            </p:grpSpPr>
            <p:sp>
              <p:nvSpPr>
                <p:cNvPr id="6507" name="Google Shape;6507;p7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4" name="Google Shape;6514;p79"/>
              <p:cNvGrpSpPr/>
              <p:nvPr/>
            </p:nvGrpSpPr>
            <p:grpSpPr>
              <a:xfrm>
                <a:off x="1786057" y="2882501"/>
                <a:ext cx="103104" cy="1426186"/>
                <a:chOff x="6006138" y="3143629"/>
                <a:chExt cx="122758" cy="1698043"/>
              </a:xfrm>
            </p:grpSpPr>
            <p:sp>
              <p:nvSpPr>
                <p:cNvPr id="6515" name="Google Shape;6515;p7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2" name="Google Shape;6522;p79"/>
              <p:cNvGrpSpPr/>
              <p:nvPr/>
            </p:nvGrpSpPr>
            <p:grpSpPr>
              <a:xfrm>
                <a:off x="2029422" y="2882501"/>
                <a:ext cx="103104" cy="1426186"/>
                <a:chOff x="6805413" y="3100904"/>
                <a:chExt cx="122758" cy="1698043"/>
              </a:xfrm>
            </p:grpSpPr>
            <p:sp>
              <p:nvSpPr>
                <p:cNvPr id="6523" name="Google Shape;6523;p7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0" name="Google Shape;6530;p79"/>
              <p:cNvGrpSpPr/>
              <p:nvPr/>
            </p:nvGrpSpPr>
            <p:grpSpPr>
              <a:xfrm>
                <a:off x="2272795" y="2882501"/>
                <a:ext cx="103104" cy="1426186"/>
                <a:chOff x="5206863" y="3100904"/>
                <a:chExt cx="122758" cy="1698043"/>
              </a:xfrm>
            </p:grpSpPr>
            <p:sp>
              <p:nvSpPr>
                <p:cNvPr id="6531" name="Google Shape;6531;p7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8" name="Google Shape;6538;p79"/>
              <p:cNvGrpSpPr/>
              <p:nvPr/>
            </p:nvGrpSpPr>
            <p:grpSpPr>
              <a:xfrm>
                <a:off x="1542694" y="2882501"/>
                <a:ext cx="103104" cy="1426186"/>
                <a:chOff x="6006138" y="3143629"/>
                <a:chExt cx="122758" cy="1698043"/>
              </a:xfrm>
            </p:grpSpPr>
            <p:sp>
              <p:nvSpPr>
                <p:cNvPr id="6539" name="Google Shape;6539;p7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546" name="Google Shape;6546;p79"/>
          <p:cNvGrpSpPr/>
          <p:nvPr/>
        </p:nvGrpSpPr>
        <p:grpSpPr>
          <a:xfrm>
            <a:off x="5683472" y="3518037"/>
            <a:ext cx="2749952" cy="870677"/>
            <a:chOff x="238125" y="1725700"/>
            <a:chExt cx="7139025" cy="2260325"/>
          </a:xfrm>
        </p:grpSpPr>
        <p:sp>
          <p:nvSpPr>
            <p:cNvPr id="6547" name="Google Shape;6547;p79"/>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9"/>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9"/>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9"/>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9"/>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9"/>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9"/>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9"/>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9"/>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9"/>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7" name="Google Shape;6557;p79"/>
          <p:cNvGrpSpPr/>
          <p:nvPr/>
        </p:nvGrpSpPr>
        <p:grpSpPr>
          <a:xfrm>
            <a:off x="5953636" y="2459783"/>
            <a:ext cx="1105452" cy="916747"/>
            <a:chOff x="5249100" y="1210600"/>
            <a:chExt cx="3502700" cy="2904775"/>
          </a:xfrm>
        </p:grpSpPr>
        <p:sp>
          <p:nvSpPr>
            <p:cNvPr id="6558" name="Google Shape;6558;p7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62" name="Google Shape;6562;p79"/>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6563" name="Google Shape;6563;p79"/>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6564" name="Google Shape;6564;p79"/>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6565" name="Google Shape;6565;p79"/>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6566" name="Google Shape;6566;p79"/>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7" name="Google Shape;6567;p79"/>
          <p:cNvGrpSpPr/>
          <p:nvPr/>
        </p:nvGrpSpPr>
        <p:grpSpPr>
          <a:xfrm>
            <a:off x="7136183" y="1179201"/>
            <a:ext cx="1304650" cy="1124856"/>
            <a:chOff x="7287122" y="1165658"/>
            <a:chExt cx="1219413" cy="1051365"/>
          </a:xfrm>
        </p:grpSpPr>
        <p:grpSp>
          <p:nvGrpSpPr>
            <p:cNvPr id="6568" name="Google Shape;6568;p79"/>
            <p:cNvGrpSpPr/>
            <p:nvPr/>
          </p:nvGrpSpPr>
          <p:grpSpPr>
            <a:xfrm>
              <a:off x="7287122" y="1969723"/>
              <a:ext cx="1219413" cy="247300"/>
              <a:chOff x="7287122" y="1969723"/>
              <a:chExt cx="1219413" cy="247300"/>
            </a:xfrm>
          </p:grpSpPr>
          <p:sp>
            <p:nvSpPr>
              <p:cNvPr id="6569" name="Google Shape;6569;p7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70" name="Google Shape;6570;p79"/>
              <p:cNvGrpSpPr/>
              <p:nvPr/>
            </p:nvGrpSpPr>
            <p:grpSpPr>
              <a:xfrm>
                <a:off x="7287122" y="2063892"/>
                <a:ext cx="1151753" cy="73428"/>
                <a:chOff x="7287122" y="2063892"/>
                <a:chExt cx="1151753" cy="73428"/>
              </a:xfrm>
            </p:grpSpPr>
            <p:sp>
              <p:nvSpPr>
                <p:cNvPr id="6571" name="Google Shape;6571;p7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72" name="Google Shape;6572;p79"/>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6573" name="Google Shape;6573;p79"/>
            <p:cNvGrpSpPr/>
            <p:nvPr/>
          </p:nvGrpSpPr>
          <p:grpSpPr>
            <a:xfrm>
              <a:off x="7287122" y="1712201"/>
              <a:ext cx="1219403" cy="246767"/>
              <a:chOff x="7287122" y="1712201"/>
              <a:chExt cx="1219403" cy="246767"/>
            </a:xfrm>
          </p:grpSpPr>
          <p:sp>
            <p:nvSpPr>
              <p:cNvPr id="6574" name="Google Shape;6574;p7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75" name="Google Shape;6575;p79"/>
              <p:cNvGrpSpPr/>
              <p:nvPr/>
            </p:nvGrpSpPr>
            <p:grpSpPr>
              <a:xfrm>
                <a:off x="7287122" y="1842861"/>
                <a:ext cx="1005303" cy="73419"/>
                <a:chOff x="7287122" y="1842861"/>
                <a:chExt cx="1005303" cy="73419"/>
              </a:xfrm>
            </p:grpSpPr>
            <p:sp>
              <p:nvSpPr>
                <p:cNvPr id="6576" name="Google Shape;6576;p7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77" name="Google Shape;6577;p79"/>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6578" name="Google Shape;6578;p79"/>
            <p:cNvGrpSpPr/>
            <p:nvPr/>
          </p:nvGrpSpPr>
          <p:grpSpPr>
            <a:xfrm>
              <a:off x="7287122" y="1447520"/>
              <a:ext cx="1219403" cy="286667"/>
              <a:chOff x="7287122" y="1447520"/>
              <a:chExt cx="1219403" cy="286667"/>
            </a:xfrm>
          </p:grpSpPr>
          <p:sp>
            <p:nvSpPr>
              <p:cNvPr id="6579" name="Google Shape;6579;p7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80" name="Google Shape;6580;p79"/>
              <p:cNvGrpSpPr/>
              <p:nvPr/>
            </p:nvGrpSpPr>
            <p:grpSpPr>
              <a:xfrm>
                <a:off x="7287122" y="1581977"/>
                <a:ext cx="852803" cy="73428"/>
                <a:chOff x="7287122" y="1581977"/>
                <a:chExt cx="852803" cy="73428"/>
              </a:xfrm>
            </p:grpSpPr>
            <p:sp>
              <p:nvSpPr>
                <p:cNvPr id="6581" name="Google Shape;6581;p7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82" name="Google Shape;6582;p79"/>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6583" name="Google Shape;6583;p79"/>
            <p:cNvGrpSpPr/>
            <p:nvPr/>
          </p:nvGrpSpPr>
          <p:grpSpPr>
            <a:xfrm>
              <a:off x="7287122" y="1165658"/>
              <a:ext cx="1219403" cy="344253"/>
              <a:chOff x="7287122" y="1165658"/>
              <a:chExt cx="1219403" cy="344253"/>
            </a:xfrm>
          </p:grpSpPr>
          <p:sp>
            <p:nvSpPr>
              <p:cNvPr id="6584" name="Google Shape;6584;p7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85" name="Google Shape;6585;p79"/>
              <p:cNvGrpSpPr/>
              <p:nvPr/>
            </p:nvGrpSpPr>
            <p:grpSpPr>
              <a:xfrm>
                <a:off x="7287122" y="1341025"/>
                <a:ext cx="695703" cy="73419"/>
                <a:chOff x="7287122" y="1341025"/>
                <a:chExt cx="695703" cy="73419"/>
              </a:xfrm>
            </p:grpSpPr>
            <p:sp>
              <p:nvSpPr>
                <p:cNvPr id="6586" name="Google Shape;6586;p7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87" name="Google Shape;6587;p79"/>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6588" name="Google Shape;6588;p79"/>
          <p:cNvGrpSpPr/>
          <p:nvPr/>
        </p:nvGrpSpPr>
        <p:grpSpPr>
          <a:xfrm>
            <a:off x="5802676" y="1185224"/>
            <a:ext cx="1397729" cy="1098540"/>
            <a:chOff x="5900602" y="1193063"/>
            <a:chExt cx="1299851" cy="1021707"/>
          </a:xfrm>
        </p:grpSpPr>
        <p:grpSp>
          <p:nvGrpSpPr>
            <p:cNvPr id="6589" name="Google Shape;6589;p79"/>
            <p:cNvGrpSpPr/>
            <p:nvPr/>
          </p:nvGrpSpPr>
          <p:grpSpPr>
            <a:xfrm>
              <a:off x="6520337" y="1193063"/>
              <a:ext cx="341815" cy="799959"/>
              <a:chOff x="6520337" y="1193063"/>
              <a:chExt cx="341815" cy="799959"/>
            </a:xfrm>
          </p:grpSpPr>
          <p:grpSp>
            <p:nvGrpSpPr>
              <p:cNvPr id="6590" name="Google Shape;6590;p79"/>
              <p:cNvGrpSpPr/>
              <p:nvPr/>
            </p:nvGrpSpPr>
            <p:grpSpPr>
              <a:xfrm>
                <a:off x="6520337" y="1589527"/>
                <a:ext cx="213950" cy="403494"/>
                <a:chOff x="6520337" y="1589527"/>
                <a:chExt cx="213950" cy="403494"/>
              </a:xfrm>
            </p:grpSpPr>
            <p:sp>
              <p:nvSpPr>
                <p:cNvPr id="6591" name="Google Shape;6591;p7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9"/>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3" name="Google Shape;6593;p79"/>
              <p:cNvGrpSpPr/>
              <p:nvPr/>
            </p:nvGrpSpPr>
            <p:grpSpPr>
              <a:xfrm>
                <a:off x="6577204" y="1193063"/>
                <a:ext cx="284947" cy="464512"/>
                <a:chOff x="6577204" y="1193063"/>
                <a:chExt cx="284947" cy="464512"/>
              </a:xfrm>
            </p:grpSpPr>
            <p:sp>
              <p:nvSpPr>
                <p:cNvPr id="6594" name="Google Shape;6594;p7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95" name="Google Shape;6595;p79"/>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6596" name="Google Shape;6596;p79"/>
            <p:cNvGrpSpPr/>
            <p:nvPr/>
          </p:nvGrpSpPr>
          <p:grpSpPr>
            <a:xfrm>
              <a:off x="6238903" y="1193063"/>
              <a:ext cx="300475" cy="900152"/>
              <a:chOff x="6238903" y="1193063"/>
              <a:chExt cx="300475" cy="900152"/>
            </a:xfrm>
          </p:grpSpPr>
          <p:grpSp>
            <p:nvGrpSpPr>
              <p:cNvPr id="6597" name="Google Shape;6597;p79"/>
              <p:cNvGrpSpPr/>
              <p:nvPr/>
            </p:nvGrpSpPr>
            <p:grpSpPr>
              <a:xfrm>
                <a:off x="6290865" y="1489315"/>
                <a:ext cx="248514" cy="603900"/>
                <a:chOff x="6290865" y="1489315"/>
                <a:chExt cx="248514" cy="603900"/>
              </a:xfrm>
            </p:grpSpPr>
            <p:sp>
              <p:nvSpPr>
                <p:cNvPr id="6598" name="Google Shape;6598;p7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9"/>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0" name="Google Shape;6600;p79"/>
              <p:cNvGrpSpPr/>
              <p:nvPr/>
            </p:nvGrpSpPr>
            <p:grpSpPr>
              <a:xfrm>
                <a:off x="6238903" y="1193063"/>
                <a:ext cx="284947" cy="333087"/>
                <a:chOff x="6238903" y="1193063"/>
                <a:chExt cx="284947" cy="333087"/>
              </a:xfrm>
            </p:grpSpPr>
            <p:sp>
              <p:nvSpPr>
                <p:cNvPr id="6601" name="Google Shape;6601;p7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02" name="Google Shape;6602;p79"/>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6603" name="Google Shape;6603;p79"/>
            <p:cNvGrpSpPr/>
            <p:nvPr/>
          </p:nvGrpSpPr>
          <p:grpSpPr>
            <a:xfrm>
              <a:off x="5900602" y="1193063"/>
              <a:ext cx="444345" cy="1021707"/>
              <a:chOff x="5900602" y="1193063"/>
              <a:chExt cx="444345" cy="1021707"/>
            </a:xfrm>
          </p:grpSpPr>
          <p:grpSp>
            <p:nvGrpSpPr>
              <p:cNvPr id="6604" name="Google Shape;6604;p79"/>
              <p:cNvGrpSpPr/>
              <p:nvPr/>
            </p:nvGrpSpPr>
            <p:grpSpPr>
              <a:xfrm>
                <a:off x="6046501" y="1367785"/>
                <a:ext cx="298446" cy="846986"/>
                <a:chOff x="6046501" y="1367785"/>
                <a:chExt cx="298446" cy="846986"/>
              </a:xfrm>
            </p:grpSpPr>
            <p:sp>
              <p:nvSpPr>
                <p:cNvPr id="6605" name="Google Shape;6605;p7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9"/>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7" name="Google Shape;6607;p79"/>
              <p:cNvGrpSpPr/>
              <p:nvPr/>
            </p:nvGrpSpPr>
            <p:grpSpPr>
              <a:xfrm>
                <a:off x="5900602" y="1193063"/>
                <a:ext cx="284947" cy="182312"/>
                <a:chOff x="5900602" y="1193063"/>
                <a:chExt cx="284947" cy="182312"/>
              </a:xfrm>
            </p:grpSpPr>
            <p:sp>
              <p:nvSpPr>
                <p:cNvPr id="6608" name="Google Shape;6608;p7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09" name="Google Shape;6609;p79"/>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6610" name="Google Shape;6610;p79"/>
            <p:cNvGrpSpPr/>
            <p:nvPr/>
          </p:nvGrpSpPr>
          <p:grpSpPr>
            <a:xfrm>
              <a:off x="6738300" y="1193063"/>
              <a:ext cx="462153" cy="707634"/>
              <a:chOff x="6738300" y="1193063"/>
              <a:chExt cx="462153" cy="707634"/>
            </a:xfrm>
          </p:grpSpPr>
          <p:grpSp>
            <p:nvGrpSpPr>
              <p:cNvPr id="6611" name="Google Shape;6611;p79"/>
              <p:cNvGrpSpPr/>
              <p:nvPr/>
            </p:nvGrpSpPr>
            <p:grpSpPr>
              <a:xfrm>
                <a:off x="6915505" y="1193063"/>
                <a:ext cx="284947" cy="597387"/>
                <a:chOff x="6915505" y="1193063"/>
                <a:chExt cx="284947" cy="597387"/>
              </a:xfrm>
            </p:grpSpPr>
            <p:sp>
              <p:nvSpPr>
                <p:cNvPr id="6612" name="Google Shape;6612;p7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13" name="Google Shape;6613;p79"/>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6614" name="Google Shape;6614;p79"/>
              <p:cNvGrpSpPr/>
              <p:nvPr/>
            </p:nvGrpSpPr>
            <p:grpSpPr>
              <a:xfrm>
                <a:off x="6738300" y="1684725"/>
                <a:ext cx="230066" cy="215971"/>
                <a:chOff x="6738300" y="1684725"/>
                <a:chExt cx="230066" cy="215971"/>
              </a:xfrm>
            </p:grpSpPr>
            <p:sp>
              <p:nvSpPr>
                <p:cNvPr id="6615" name="Google Shape;6615;p79"/>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9"/>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620" name="Shape 6620"/>
        <p:cNvGrpSpPr/>
        <p:nvPr/>
      </p:nvGrpSpPr>
      <p:grpSpPr>
        <a:xfrm>
          <a:off x="0" y="0"/>
          <a:ext cx="0" cy="0"/>
          <a:chOff x="0" y="0"/>
          <a:chExt cx="0" cy="0"/>
        </a:xfrm>
      </p:grpSpPr>
      <p:sp>
        <p:nvSpPr>
          <p:cNvPr id="6621" name="Google Shape;6621;p8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622" name="Google Shape;6622;p80"/>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623" name="Google Shape;6623;p80"/>
          <p:cNvGrpSpPr/>
          <p:nvPr/>
        </p:nvGrpSpPr>
        <p:grpSpPr>
          <a:xfrm>
            <a:off x="829359" y="2307635"/>
            <a:ext cx="339235" cy="298186"/>
            <a:chOff x="898875" y="244725"/>
            <a:chExt cx="481800" cy="423500"/>
          </a:xfrm>
        </p:grpSpPr>
        <p:sp>
          <p:nvSpPr>
            <p:cNvPr id="6624" name="Google Shape;6624;p80"/>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5" name="Google Shape;6625;p80"/>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6" name="Google Shape;6626;p80"/>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7" name="Google Shape;6627;p80"/>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8" name="Google Shape;6628;p80"/>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9" name="Google Shape;6629;p80"/>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30" name="Google Shape;6630;p80"/>
          <p:cNvGrpSpPr/>
          <p:nvPr/>
        </p:nvGrpSpPr>
        <p:grpSpPr>
          <a:xfrm>
            <a:off x="1267741" y="2287103"/>
            <a:ext cx="298169" cy="339253"/>
            <a:chOff x="1529350" y="258825"/>
            <a:chExt cx="423475" cy="481825"/>
          </a:xfrm>
        </p:grpSpPr>
        <p:sp>
          <p:nvSpPr>
            <p:cNvPr id="6631" name="Google Shape;6631;p80"/>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2" name="Google Shape;6632;p80"/>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33" name="Google Shape;6633;p80"/>
          <p:cNvGrpSpPr/>
          <p:nvPr/>
        </p:nvGrpSpPr>
        <p:grpSpPr>
          <a:xfrm>
            <a:off x="1660716" y="2367273"/>
            <a:ext cx="340890" cy="178912"/>
            <a:chOff x="2084325" y="363300"/>
            <a:chExt cx="484150" cy="254100"/>
          </a:xfrm>
        </p:grpSpPr>
        <p:sp>
          <p:nvSpPr>
            <p:cNvPr id="6634" name="Google Shape;6634;p80"/>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5" name="Google Shape;6635;p80"/>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36" name="Google Shape;6636;p80"/>
          <p:cNvGrpSpPr/>
          <p:nvPr/>
        </p:nvGrpSpPr>
        <p:grpSpPr>
          <a:xfrm>
            <a:off x="2110011" y="2287102"/>
            <a:ext cx="298169" cy="339253"/>
            <a:chOff x="2707500" y="249400"/>
            <a:chExt cx="423475" cy="481825"/>
          </a:xfrm>
        </p:grpSpPr>
        <p:sp>
          <p:nvSpPr>
            <p:cNvPr id="6637" name="Google Shape;6637;p80"/>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8" name="Google Shape;6638;p80"/>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39" name="Google Shape;6639;p80"/>
          <p:cNvGrpSpPr/>
          <p:nvPr/>
        </p:nvGrpSpPr>
        <p:grpSpPr>
          <a:xfrm>
            <a:off x="2523626" y="2287428"/>
            <a:ext cx="305386" cy="338602"/>
            <a:chOff x="3300325" y="249875"/>
            <a:chExt cx="433725" cy="480900"/>
          </a:xfrm>
        </p:grpSpPr>
        <p:sp>
          <p:nvSpPr>
            <p:cNvPr id="6640" name="Google Shape;6640;p80"/>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1" name="Google Shape;6641;p80"/>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2" name="Google Shape;6642;p80"/>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3" name="Google Shape;6643;p80"/>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4" name="Google Shape;6644;p80"/>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5" name="Google Shape;6645;p80"/>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46" name="Google Shape;6646;p80"/>
          <p:cNvGrpSpPr/>
          <p:nvPr/>
        </p:nvGrpSpPr>
        <p:grpSpPr>
          <a:xfrm>
            <a:off x="2912712" y="2287349"/>
            <a:ext cx="352349" cy="338760"/>
            <a:chOff x="3854700" y="249750"/>
            <a:chExt cx="500425" cy="481125"/>
          </a:xfrm>
        </p:grpSpPr>
        <p:sp>
          <p:nvSpPr>
            <p:cNvPr id="6647" name="Google Shape;6647;p80"/>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8" name="Google Shape;6648;p80"/>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9" name="Google Shape;6649;p80"/>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0" name="Google Shape;6650;p80"/>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1" name="Google Shape;6651;p80"/>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2" name="Google Shape;6652;p80"/>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3" name="Google Shape;6653;p80"/>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4" name="Google Shape;6654;p80"/>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55" name="Google Shape;6655;p80"/>
          <p:cNvGrpSpPr/>
          <p:nvPr/>
        </p:nvGrpSpPr>
        <p:grpSpPr>
          <a:xfrm>
            <a:off x="3330701" y="2287349"/>
            <a:ext cx="352349" cy="338760"/>
            <a:chOff x="4447550" y="249750"/>
            <a:chExt cx="500425" cy="481125"/>
          </a:xfrm>
        </p:grpSpPr>
        <p:sp>
          <p:nvSpPr>
            <p:cNvPr id="6656" name="Google Shape;6656;p80"/>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7" name="Google Shape;6657;p80"/>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58" name="Google Shape;6658;p80"/>
          <p:cNvGrpSpPr/>
          <p:nvPr/>
        </p:nvGrpSpPr>
        <p:grpSpPr>
          <a:xfrm>
            <a:off x="3759902" y="2287102"/>
            <a:ext cx="339253" cy="339253"/>
            <a:chOff x="5049725" y="249400"/>
            <a:chExt cx="481825" cy="481825"/>
          </a:xfrm>
        </p:grpSpPr>
        <p:sp>
          <p:nvSpPr>
            <p:cNvPr id="6659" name="Google Shape;6659;p80"/>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0" name="Google Shape;6660;p80"/>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61" name="Google Shape;6661;p80"/>
          <p:cNvGrpSpPr/>
          <p:nvPr/>
        </p:nvGrpSpPr>
        <p:grpSpPr>
          <a:xfrm>
            <a:off x="4173843" y="2287102"/>
            <a:ext cx="339253" cy="339253"/>
            <a:chOff x="5660400" y="238125"/>
            <a:chExt cx="481825" cy="481825"/>
          </a:xfrm>
        </p:grpSpPr>
        <p:sp>
          <p:nvSpPr>
            <p:cNvPr id="6662" name="Google Shape;6662;p80"/>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3" name="Google Shape;6663;p80"/>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64" name="Google Shape;6664;p80"/>
          <p:cNvGrpSpPr/>
          <p:nvPr/>
        </p:nvGrpSpPr>
        <p:grpSpPr>
          <a:xfrm>
            <a:off x="4590529" y="2287102"/>
            <a:ext cx="339253" cy="339253"/>
            <a:chOff x="6235400" y="249400"/>
            <a:chExt cx="481825" cy="481825"/>
          </a:xfrm>
        </p:grpSpPr>
        <p:sp>
          <p:nvSpPr>
            <p:cNvPr id="6665" name="Google Shape;6665;p80"/>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6" name="Google Shape;6666;p80"/>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7" name="Google Shape;6667;p80"/>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8" name="Google Shape;6668;p80"/>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9" name="Google Shape;6669;p80"/>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70" name="Google Shape;6670;p80"/>
          <p:cNvGrpSpPr/>
          <p:nvPr/>
        </p:nvGrpSpPr>
        <p:grpSpPr>
          <a:xfrm>
            <a:off x="828875" y="2731810"/>
            <a:ext cx="340204" cy="298116"/>
            <a:chOff x="899850" y="871450"/>
            <a:chExt cx="483175" cy="423400"/>
          </a:xfrm>
        </p:grpSpPr>
        <p:sp>
          <p:nvSpPr>
            <p:cNvPr id="6671" name="Google Shape;6671;p80"/>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2" name="Google Shape;6672;p80"/>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3" name="Google Shape;6673;p80"/>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4" name="Google Shape;6674;p80"/>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675" name="Google Shape;6675;p80"/>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676" name="Google Shape;6676;p80"/>
          <p:cNvGrpSpPr/>
          <p:nvPr/>
        </p:nvGrpSpPr>
        <p:grpSpPr>
          <a:xfrm>
            <a:off x="1660875" y="2711232"/>
            <a:ext cx="340573" cy="339271"/>
            <a:chOff x="2085450" y="842250"/>
            <a:chExt cx="483700" cy="481850"/>
          </a:xfrm>
        </p:grpSpPr>
        <p:sp>
          <p:nvSpPr>
            <p:cNvPr id="6677" name="Google Shape;6677;p80"/>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8" name="Google Shape;6678;p80"/>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9" name="Google Shape;6679;p80"/>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80" name="Google Shape;6680;p80"/>
          <p:cNvGrpSpPr/>
          <p:nvPr/>
        </p:nvGrpSpPr>
        <p:grpSpPr>
          <a:xfrm>
            <a:off x="2089443" y="2711241"/>
            <a:ext cx="339306" cy="339253"/>
            <a:chOff x="2685825" y="840375"/>
            <a:chExt cx="481900" cy="481825"/>
          </a:xfrm>
        </p:grpSpPr>
        <p:sp>
          <p:nvSpPr>
            <p:cNvPr id="6681" name="Google Shape;6681;p80"/>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2" name="Google Shape;6682;p80"/>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83" name="Google Shape;6683;p80"/>
          <p:cNvGrpSpPr/>
          <p:nvPr/>
        </p:nvGrpSpPr>
        <p:grpSpPr>
          <a:xfrm>
            <a:off x="2501104" y="2710924"/>
            <a:ext cx="350431" cy="339887"/>
            <a:chOff x="3270675" y="841800"/>
            <a:chExt cx="497700" cy="482725"/>
          </a:xfrm>
        </p:grpSpPr>
        <p:sp>
          <p:nvSpPr>
            <p:cNvPr id="6684" name="Google Shape;6684;p80"/>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5" name="Google Shape;6685;p80"/>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6" name="Google Shape;6686;p80"/>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687" name="Google Shape;6687;p80"/>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688" name="Google Shape;6688;p80"/>
          <p:cNvGrpSpPr/>
          <p:nvPr/>
        </p:nvGrpSpPr>
        <p:grpSpPr>
          <a:xfrm>
            <a:off x="3337249" y="2731783"/>
            <a:ext cx="339253" cy="298169"/>
            <a:chOff x="4467200" y="877100"/>
            <a:chExt cx="481825" cy="423475"/>
          </a:xfrm>
        </p:grpSpPr>
        <p:sp>
          <p:nvSpPr>
            <p:cNvPr id="6689" name="Google Shape;6689;p80"/>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0" name="Google Shape;6690;p80"/>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1" name="Google Shape;6691;p80"/>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2" name="Google Shape;6692;p80"/>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93" name="Google Shape;6693;p80"/>
          <p:cNvGrpSpPr/>
          <p:nvPr/>
        </p:nvGrpSpPr>
        <p:grpSpPr>
          <a:xfrm>
            <a:off x="3752140" y="2711232"/>
            <a:ext cx="354778" cy="339271"/>
            <a:chOff x="5045500" y="842250"/>
            <a:chExt cx="503875" cy="481850"/>
          </a:xfrm>
        </p:grpSpPr>
        <p:sp>
          <p:nvSpPr>
            <p:cNvPr id="6694" name="Google Shape;6694;p80"/>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5" name="Google Shape;6695;p80"/>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96" name="Google Shape;6696;p80"/>
          <p:cNvGrpSpPr/>
          <p:nvPr/>
        </p:nvGrpSpPr>
        <p:grpSpPr>
          <a:xfrm>
            <a:off x="4174987" y="2737451"/>
            <a:ext cx="336965" cy="286833"/>
            <a:chOff x="5645200" y="879425"/>
            <a:chExt cx="478575" cy="407375"/>
          </a:xfrm>
        </p:grpSpPr>
        <p:sp>
          <p:nvSpPr>
            <p:cNvPr id="6697" name="Google Shape;6697;p80"/>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8" name="Google Shape;6698;p80"/>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9" name="Google Shape;6699;p80"/>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0" name="Google Shape;6700;p80"/>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1" name="Google Shape;6701;p80"/>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2" name="Google Shape;6702;p80"/>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03" name="Google Shape;6703;p80"/>
          <p:cNvGrpSpPr/>
          <p:nvPr/>
        </p:nvGrpSpPr>
        <p:grpSpPr>
          <a:xfrm>
            <a:off x="4611062" y="2711241"/>
            <a:ext cx="298186" cy="339253"/>
            <a:chOff x="6264525" y="842250"/>
            <a:chExt cx="423500" cy="481825"/>
          </a:xfrm>
        </p:grpSpPr>
        <p:sp>
          <p:nvSpPr>
            <p:cNvPr id="6704" name="Google Shape;6704;p80"/>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5" name="Google Shape;6705;p80"/>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6" name="Google Shape;6706;p80"/>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7" name="Google Shape;6707;p80"/>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8" name="Google Shape;6708;p80"/>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9" name="Google Shape;6709;p80"/>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0" name="Google Shape;6710;p80"/>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11" name="Google Shape;6711;p80"/>
          <p:cNvGrpSpPr/>
          <p:nvPr/>
        </p:nvGrpSpPr>
        <p:grpSpPr>
          <a:xfrm>
            <a:off x="829350" y="3125895"/>
            <a:ext cx="339253" cy="339253"/>
            <a:chOff x="900750" y="1436075"/>
            <a:chExt cx="481825" cy="481825"/>
          </a:xfrm>
        </p:grpSpPr>
        <p:sp>
          <p:nvSpPr>
            <p:cNvPr id="6712" name="Google Shape;6712;p80"/>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3" name="Google Shape;6713;p80"/>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4" name="Google Shape;6714;p80"/>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5" name="Google Shape;6715;p80"/>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16" name="Google Shape;6716;p80"/>
          <p:cNvGrpSpPr/>
          <p:nvPr/>
        </p:nvGrpSpPr>
        <p:grpSpPr>
          <a:xfrm>
            <a:off x="1247198" y="3186183"/>
            <a:ext cx="339253" cy="218676"/>
            <a:chOff x="1492675" y="1520750"/>
            <a:chExt cx="481825" cy="310575"/>
          </a:xfrm>
        </p:grpSpPr>
        <p:sp>
          <p:nvSpPr>
            <p:cNvPr id="6717" name="Google Shape;6717;p80"/>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8" name="Google Shape;6718;p80"/>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19" name="Google Shape;6719;p80"/>
          <p:cNvGrpSpPr/>
          <p:nvPr/>
        </p:nvGrpSpPr>
        <p:grpSpPr>
          <a:xfrm>
            <a:off x="1654995" y="3125877"/>
            <a:ext cx="352332" cy="339288"/>
            <a:chOff x="2071000" y="1435025"/>
            <a:chExt cx="500400" cy="481875"/>
          </a:xfrm>
        </p:grpSpPr>
        <p:sp>
          <p:nvSpPr>
            <p:cNvPr id="6720" name="Google Shape;6720;p80"/>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1" name="Google Shape;6721;p80"/>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2" name="Google Shape;6722;p80"/>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23" name="Google Shape;6723;p80"/>
          <p:cNvGrpSpPr/>
          <p:nvPr/>
        </p:nvGrpSpPr>
        <p:grpSpPr>
          <a:xfrm>
            <a:off x="2083159" y="3146709"/>
            <a:ext cx="351874" cy="297623"/>
            <a:chOff x="2678350" y="1464650"/>
            <a:chExt cx="499750" cy="422700"/>
          </a:xfrm>
        </p:grpSpPr>
        <p:sp>
          <p:nvSpPr>
            <p:cNvPr id="6724" name="Google Shape;6724;p80"/>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5" name="Google Shape;6725;p80"/>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6" name="Google Shape;6726;p80"/>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27" name="Google Shape;6727;p80"/>
          <p:cNvGrpSpPr/>
          <p:nvPr/>
        </p:nvGrpSpPr>
        <p:grpSpPr>
          <a:xfrm>
            <a:off x="2506692" y="3125895"/>
            <a:ext cx="339253" cy="339253"/>
            <a:chOff x="3271200" y="1435075"/>
            <a:chExt cx="481825" cy="481825"/>
          </a:xfrm>
        </p:grpSpPr>
        <p:sp>
          <p:nvSpPr>
            <p:cNvPr id="6728" name="Google Shape;6728;p80"/>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9" name="Google Shape;6729;p80"/>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30" name="Google Shape;6730;p80"/>
          <p:cNvGrpSpPr/>
          <p:nvPr/>
        </p:nvGrpSpPr>
        <p:grpSpPr>
          <a:xfrm>
            <a:off x="2917165" y="3125877"/>
            <a:ext cx="343442" cy="339288"/>
            <a:chOff x="3858100" y="1435075"/>
            <a:chExt cx="487775" cy="481875"/>
          </a:xfrm>
        </p:grpSpPr>
        <p:sp>
          <p:nvSpPr>
            <p:cNvPr id="6731" name="Google Shape;6731;p80"/>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2" name="Google Shape;6732;p80"/>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3" name="Google Shape;6733;p80"/>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4" name="Google Shape;6734;p80"/>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5" name="Google Shape;6735;p80"/>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36" name="Google Shape;6736;p80"/>
          <p:cNvGrpSpPr/>
          <p:nvPr/>
        </p:nvGrpSpPr>
        <p:grpSpPr>
          <a:xfrm>
            <a:off x="3337249" y="3125895"/>
            <a:ext cx="339253" cy="339253"/>
            <a:chOff x="4456875" y="1435075"/>
            <a:chExt cx="481825" cy="481825"/>
          </a:xfrm>
        </p:grpSpPr>
        <p:sp>
          <p:nvSpPr>
            <p:cNvPr id="6737" name="Google Shape;6737;p80"/>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8" name="Google Shape;6738;p80"/>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9" name="Google Shape;6739;p80"/>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0" name="Google Shape;6740;p80"/>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1" name="Google Shape;6741;p80"/>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2" name="Google Shape;6742;p80"/>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3" name="Google Shape;6743;p80"/>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4" name="Google Shape;6744;p80"/>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5" name="Google Shape;6745;p80"/>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6" name="Google Shape;6746;p80"/>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7" name="Google Shape;6747;p80"/>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8" name="Google Shape;6748;p80"/>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9" name="Google Shape;6749;p80"/>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0" name="Google Shape;6750;p80"/>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1" name="Google Shape;6751;p80"/>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2" name="Google Shape;6752;p80"/>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3" name="Google Shape;6753;p80"/>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4" name="Google Shape;6754;p80"/>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5" name="Google Shape;6755;p80"/>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56" name="Google Shape;6756;p80"/>
          <p:cNvGrpSpPr/>
          <p:nvPr/>
        </p:nvGrpSpPr>
        <p:grpSpPr>
          <a:xfrm>
            <a:off x="3758239" y="3125886"/>
            <a:ext cx="342580" cy="339271"/>
            <a:chOff x="5049725" y="1435050"/>
            <a:chExt cx="486550" cy="481850"/>
          </a:xfrm>
        </p:grpSpPr>
        <p:sp>
          <p:nvSpPr>
            <p:cNvPr id="6757" name="Google Shape;6757;p80"/>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8" name="Google Shape;6758;p80"/>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9" name="Google Shape;6759;p80"/>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0" name="Google Shape;6760;p80"/>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61" name="Google Shape;6761;p80"/>
          <p:cNvGrpSpPr/>
          <p:nvPr/>
        </p:nvGrpSpPr>
        <p:grpSpPr>
          <a:xfrm>
            <a:off x="4173790" y="3125895"/>
            <a:ext cx="339359" cy="339253"/>
            <a:chOff x="5642475" y="1435075"/>
            <a:chExt cx="481975" cy="481825"/>
          </a:xfrm>
        </p:grpSpPr>
        <p:sp>
          <p:nvSpPr>
            <p:cNvPr id="6762" name="Google Shape;6762;p80"/>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3" name="Google Shape;6763;p80"/>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4" name="Google Shape;6764;p80"/>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65" name="Google Shape;6765;p80"/>
          <p:cNvGrpSpPr/>
          <p:nvPr/>
        </p:nvGrpSpPr>
        <p:grpSpPr>
          <a:xfrm>
            <a:off x="4588276" y="3125886"/>
            <a:ext cx="343759" cy="339271"/>
            <a:chOff x="6232000" y="1435050"/>
            <a:chExt cx="488225" cy="481850"/>
          </a:xfrm>
        </p:grpSpPr>
        <p:sp>
          <p:nvSpPr>
            <p:cNvPr id="6766" name="Google Shape;6766;p80"/>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7" name="Google Shape;6767;p80"/>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8" name="Google Shape;6768;p80"/>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9" name="Google Shape;6769;p80"/>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0" name="Google Shape;6770;p80"/>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71" name="Google Shape;6771;p80"/>
          <p:cNvGrpSpPr/>
          <p:nvPr/>
        </p:nvGrpSpPr>
        <p:grpSpPr>
          <a:xfrm>
            <a:off x="849012" y="3539545"/>
            <a:ext cx="299929" cy="337792"/>
            <a:chOff x="924450" y="2028975"/>
            <a:chExt cx="425975" cy="479750"/>
          </a:xfrm>
        </p:grpSpPr>
        <p:sp>
          <p:nvSpPr>
            <p:cNvPr id="6772" name="Google Shape;6772;p80"/>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3" name="Google Shape;6773;p80"/>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4" name="Google Shape;6774;p80"/>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75" name="Google Shape;6775;p80"/>
          <p:cNvGrpSpPr/>
          <p:nvPr/>
        </p:nvGrpSpPr>
        <p:grpSpPr>
          <a:xfrm>
            <a:off x="1661509" y="3559347"/>
            <a:ext cx="339306" cy="298186"/>
            <a:chOff x="2085450" y="2057100"/>
            <a:chExt cx="481900" cy="423500"/>
          </a:xfrm>
        </p:grpSpPr>
        <p:sp>
          <p:nvSpPr>
            <p:cNvPr id="6776" name="Google Shape;6776;p80"/>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7" name="Google Shape;6777;p80"/>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8" name="Google Shape;6778;p80"/>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79" name="Google Shape;6779;p80"/>
          <p:cNvGrpSpPr/>
          <p:nvPr/>
        </p:nvGrpSpPr>
        <p:grpSpPr>
          <a:xfrm>
            <a:off x="2089442" y="3582592"/>
            <a:ext cx="339306" cy="251698"/>
            <a:chOff x="2678275" y="2090100"/>
            <a:chExt cx="481900" cy="357475"/>
          </a:xfrm>
        </p:grpSpPr>
        <p:sp>
          <p:nvSpPr>
            <p:cNvPr id="6780" name="Google Shape;6780;p80"/>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1" name="Google Shape;6781;p80"/>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2" name="Google Shape;6782;p80"/>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3" name="Google Shape;6783;p80"/>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4" name="Google Shape;6784;p80"/>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85" name="Google Shape;6785;p80"/>
          <p:cNvGrpSpPr/>
          <p:nvPr/>
        </p:nvGrpSpPr>
        <p:grpSpPr>
          <a:xfrm>
            <a:off x="2566646" y="3594790"/>
            <a:ext cx="219345" cy="227301"/>
            <a:chOff x="3357325" y="2093500"/>
            <a:chExt cx="311525" cy="322825"/>
          </a:xfrm>
        </p:grpSpPr>
        <p:sp>
          <p:nvSpPr>
            <p:cNvPr id="6786" name="Google Shape;6786;p80"/>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7" name="Google Shape;6787;p80"/>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8" name="Google Shape;6788;p80"/>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789" name="Google Shape;6789;p80"/>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790" name="Google Shape;6790;p80"/>
          <p:cNvGrpSpPr/>
          <p:nvPr/>
        </p:nvGrpSpPr>
        <p:grpSpPr>
          <a:xfrm>
            <a:off x="3360836" y="3538814"/>
            <a:ext cx="292078" cy="339253"/>
            <a:chOff x="4492800" y="2027925"/>
            <a:chExt cx="414825" cy="481825"/>
          </a:xfrm>
        </p:grpSpPr>
        <p:sp>
          <p:nvSpPr>
            <p:cNvPr id="6791" name="Google Shape;6791;p80"/>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2" name="Google Shape;6792;p80"/>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93" name="Google Shape;6793;p80"/>
          <p:cNvGrpSpPr/>
          <p:nvPr/>
        </p:nvGrpSpPr>
        <p:grpSpPr>
          <a:xfrm>
            <a:off x="3759928" y="3538805"/>
            <a:ext cx="339200" cy="339271"/>
            <a:chOff x="5049725" y="2027900"/>
            <a:chExt cx="481750" cy="481850"/>
          </a:xfrm>
        </p:grpSpPr>
        <p:sp>
          <p:nvSpPr>
            <p:cNvPr id="6794" name="Google Shape;6794;p80"/>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5" name="Google Shape;6795;p80"/>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6" name="Google Shape;6796;p80"/>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7" name="Google Shape;6797;p80"/>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8" name="Google Shape;6798;p80"/>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9" name="Google Shape;6799;p80"/>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0" name="Google Shape;6800;p80"/>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1" name="Google Shape;6801;p80"/>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02" name="Google Shape;6802;p80"/>
          <p:cNvGrpSpPr/>
          <p:nvPr/>
        </p:nvGrpSpPr>
        <p:grpSpPr>
          <a:xfrm>
            <a:off x="4233524" y="3538893"/>
            <a:ext cx="219890" cy="339095"/>
            <a:chOff x="5726350" y="2028150"/>
            <a:chExt cx="312300" cy="481600"/>
          </a:xfrm>
        </p:grpSpPr>
        <p:sp>
          <p:nvSpPr>
            <p:cNvPr id="6803" name="Google Shape;6803;p80"/>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4" name="Google Shape;6804;p80"/>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5" name="Google Shape;6805;p80"/>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06" name="Google Shape;6806;p80"/>
          <p:cNvGrpSpPr/>
          <p:nvPr/>
        </p:nvGrpSpPr>
        <p:grpSpPr>
          <a:xfrm>
            <a:off x="4593715" y="3542000"/>
            <a:ext cx="332881" cy="332881"/>
            <a:chOff x="6239925" y="2032450"/>
            <a:chExt cx="472775" cy="472775"/>
          </a:xfrm>
        </p:grpSpPr>
        <p:sp>
          <p:nvSpPr>
            <p:cNvPr id="6807" name="Google Shape;6807;p80"/>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8" name="Google Shape;6808;p80"/>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09" name="Google Shape;6809;p80"/>
          <p:cNvGrpSpPr/>
          <p:nvPr/>
        </p:nvGrpSpPr>
        <p:grpSpPr>
          <a:xfrm>
            <a:off x="5042807" y="2364092"/>
            <a:ext cx="334641" cy="185425"/>
            <a:chOff x="903075" y="2730000"/>
            <a:chExt cx="475275" cy="263350"/>
          </a:xfrm>
        </p:grpSpPr>
        <p:sp>
          <p:nvSpPr>
            <p:cNvPr id="6810" name="Google Shape;6810;p80"/>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1" name="Google Shape;6811;p80"/>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2" name="Google Shape;6812;p80"/>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13" name="Google Shape;6813;p80"/>
          <p:cNvGrpSpPr/>
          <p:nvPr/>
        </p:nvGrpSpPr>
        <p:grpSpPr>
          <a:xfrm>
            <a:off x="1247198" y="3538814"/>
            <a:ext cx="339253" cy="339253"/>
            <a:chOff x="1492675" y="2027925"/>
            <a:chExt cx="481825" cy="481825"/>
          </a:xfrm>
        </p:grpSpPr>
        <p:sp>
          <p:nvSpPr>
            <p:cNvPr id="6814" name="Google Shape;6814;p80"/>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5" name="Google Shape;6815;p80"/>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6" name="Google Shape;6816;p80"/>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7" name="Google Shape;6817;p80"/>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8" name="Google Shape;6818;p80"/>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19" name="Google Shape;6819;p80"/>
          <p:cNvGrpSpPr/>
          <p:nvPr/>
        </p:nvGrpSpPr>
        <p:grpSpPr>
          <a:xfrm>
            <a:off x="5473575" y="2287178"/>
            <a:ext cx="339253" cy="339253"/>
            <a:chOff x="1492675" y="2620775"/>
            <a:chExt cx="481825" cy="481825"/>
          </a:xfrm>
        </p:grpSpPr>
        <p:sp>
          <p:nvSpPr>
            <p:cNvPr id="6820" name="Google Shape;6820;p80"/>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1" name="Google Shape;6821;p80"/>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822" name="Google Shape;6822;p80"/>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823" name="Google Shape;6823;p80"/>
          <p:cNvGrpSpPr/>
          <p:nvPr/>
        </p:nvGrpSpPr>
        <p:grpSpPr>
          <a:xfrm>
            <a:off x="6297328" y="2303161"/>
            <a:ext cx="333585" cy="307287"/>
            <a:chOff x="2682350" y="2643425"/>
            <a:chExt cx="473775" cy="436425"/>
          </a:xfrm>
        </p:grpSpPr>
        <p:sp>
          <p:nvSpPr>
            <p:cNvPr id="6824" name="Google Shape;6824;p80"/>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5" name="Google Shape;6825;p80"/>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6" name="Google Shape;6826;p80"/>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7" name="Google Shape;6827;p80"/>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8" name="Google Shape;6828;p80"/>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9" name="Google Shape;6829;p80"/>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0" name="Google Shape;6830;p80"/>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31" name="Google Shape;6831;p80"/>
          <p:cNvGrpSpPr/>
          <p:nvPr/>
        </p:nvGrpSpPr>
        <p:grpSpPr>
          <a:xfrm>
            <a:off x="6762818" y="2287178"/>
            <a:ext cx="238531" cy="339253"/>
            <a:chOff x="3342725" y="2620775"/>
            <a:chExt cx="338775" cy="481825"/>
          </a:xfrm>
        </p:grpSpPr>
        <p:sp>
          <p:nvSpPr>
            <p:cNvPr id="6832" name="Google Shape;6832;p80"/>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3" name="Google Shape;6833;p80"/>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4" name="Google Shape;6834;p80"/>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35" name="Google Shape;6835;p80"/>
          <p:cNvGrpSpPr/>
          <p:nvPr/>
        </p:nvGrpSpPr>
        <p:grpSpPr>
          <a:xfrm>
            <a:off x="7156568" y="2287178"/>
            <a:ext cx="278296" cy="339253"/>
            <a:chOff x="3907325" y="2620775"/>
            <a:chExt cx="395250" cy="481825"/>
          </a:xfrm>
        </p:grpSpPr>
        <p:sp>
          <p:nvSpPr>
            <p:cNvPr id="6836" name="Google Shape;6836;p80"/>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7" name="Google Shape;6837;p80"/>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8" name="Google Shape;6838;p80"/>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9" name="Google Shape;6839;p80"/>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40" name="Google Shape;6840;p80"/>
          <p:cNvGrpSpPr/>
          <p:nvPr/>
        </p:nvGrpSpPr>
        <p:grpSpPr>
          <a:xfrm>
            <a:off x="7549755" y="2297783"/>
            <a:ext cx="339253" cy="318042"/>
            <a:chOff x="4456875" y="2635825"/>
            <a:chExt cx="481825" cy="451700"/>
          </a:xfrm>
        </p:grpSpPr>
        <p:sp>
          <p:nvSpPr>
            <p:cNvPr id="6841" name="Google Shape;6841;p80"/>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2" name="Google Shape;6842;p80"/>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3" name="Google Shape;6843;p80"/>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4" name="Google Shape;6844;p80"/>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5" name="Google Shape;6845;p80"/>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6" name="Google Shape;6846;p80"/>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47" name="Google Shape;6847;p80"/>
          <p:cNvGrpSpPr/>
          <p:nvPr/>
        </p:nvGrpSpPr>
        <p:grpSpPr>
          <a:xfrm>
            <a:off x="7974679" y="2297783"/>
            <a:ext cx="339253" cy="318042"/>
            <a:chOff x="5049725" y="2635825"/>
            <a:chExt cx="481825" cy="451700"/>
          </a:xfrm>
        </p:grpSpPr>
        <p:sp>
          <p:nvSpPr>
            <p:cNvPr id="6848" name="Google Shape;6848;p80"/>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9" name="Google Shape;6849;p80"/>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0" name="Google Shape;6850;p80"/>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51" name="Google Shape;6851;p80"/>
          <p:cNvGrpSpPr/>
          <p:nvPr/>
        </p:nvGrpSpPr>
        <p:grpSpPr>
          <a:xfrm>
            <a:off x="2375386" y="3952243"/>
            <a:ext cx="338566" cy="338373"/>
            <a:chOff x="5643000" y="2621375"/>
            <a:chExt cx="480850" cy="480575"/>
          </a:xfrm>
        </p:grpSpPr>
        <p:sp>
          <p:nvSpPr>
            <p:cNvPr id="6852" name="Google Shape;6852;p80"/>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3" name="Google Shape;6853;p80"/>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4" name="Google Shape;6854;p80"/>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5" name="Google Shape;6855;p80"/>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6" name="Google Shape;6856;p80"/>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7" name="Google Shape;6857;p80"/>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8" name="Google Shape;6858;p80"/>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59" name="Google Shape;6859;p80"/>
          <p:cNvGrpSpPr/>
          <p:nvPr/>
        </p:nvGrpSpPr>
        <p:grpSpPr>
          <a:xfrm>
            <a:off x="4192782" y="3951803"/>
            <a:ext cx="339359" cy="339253"/>
            <a:chOff x="6235250" y="2620775"/>
            <a:chExt cx="481975" cy="481825"/>
          </a:xfrm>
        </p:grpSpPr>
        <p:sp>
          <p:nvSpPr>
            <p:cNvPr id="6860" name="Google Shape;6860;p80"/>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1" name="Google Shape;6861;p80"/>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2" name="Google Shape;6862;p80"/>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3" name="Google Shape;6863;p80"/>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4" name="Google Shape;6864;p80"/>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865" name="Google Shape;6865;p80"/>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866" name="Google Shape;6866;p80"/>
          <p:cNvGrpSpPr/>
          <p:nvPr/>
        </p:nvGrpSpPr>
        <p:grpSpPr>
          <a:xfrm>
            <a:off x="5472652" y="2711317"/>
            <a:ext cx="341101" cy="339253"/>
            <a:chOff x="1535000" y="3223325"/>
            <a:chExt cx="484450" cy="481825"/>
          </a:xfrm>
        </p:grpSpPr>
        <p:sp>
          <p:nvSpPr>
            <p:cNvPr id="6867" name="Google Shape;6867;p80"/>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8" name="Google Shape;6868;p80"/>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9" name="Google Shape;6869;p80"/>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70" name="Google Shape;6870;p80"/>
          <p:cNvGrpSpPr/>
          <p:nvPr/>
        </p:nvGrpSpPr>
        <p:grpSpPr>
          <a:xfrm>
            <a:off x="5880219" y="2746618"/>
            <a:ext cx="339253" cy="268649"/>
            <a:chOff x="2085525" y="3263750"/>
            <a:chExt cx="481825" cy="381550"/>
          </a:xfrm>
        </p:grpSpPr>
        <p:sp>
          <p:nvSpPr>
            <p:cNvPr id="6871" name="Google Shape;6871;p80"/>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2" name="Google Shape;6872;p80"/>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873" name="Google Shape;6873;p80"/>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874" name="Google Shape;6874;p80"/>
          <p:cNvGrpSpPr/>
          <p:nvPr/>
        </p:nvGrpSpPr>
        <p:grpSpPr>
          <a:xfrm>
            <a:off x="6711982" y="2711308"/>
            <a:ext cx="340204" cy="339271"/>
            <a:chOff x="3270450" y="3213625"/>
            <a:chExt cx="483175" cy="481850"/>
          </a:xfrm>
        </p:grpSpPr>
        <p:sp>
          <p:nvSpPr>
            <p:cNvPr id="6875" name="Google Shape;6875;p80"/>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6" name="Google Shape;6876;p80"/>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77" name="Google Shape;6877;p80"/>
          <p:cNvGrpSpPr/>
          <p:nvPr/>
        </p:nvGrpSpPr>
        <p:grpSpPr>
          <a:xfrm>
            <a:off x="7211250" y="2711317"/>
            <a:ext cx="168931" cy="339253"/>
            <a:chOff x="3984950" y="3213600"/>
            <a:chExt cx="239925" cy="481825"/>
          </a:xfrm>
        </p:grpSpPr>
        <p:sp>
          <p:nvSpPr>
            <p:cNvPr id="6878" name="Google Shape;6878;p80"/>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9" name="Google Shape;6879;p80"/>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880" name="Google Shape;6880;p80"/>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1" name="Google Shape;6881;p80"/>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882" name="Google Shape;6882;p80"/>
          <p:cNvGrpSpPr/>
          <p:nvPr/>
        </p:nvGrpSpPr>
        <p:grpSpPr>
          <a:xfrm>
            <a:off x="1874281" y="3981487"/>
            <a:ext cx="355218" cy="279880"/>
            <a:chOff x="5629975" y="3255775"/>
            <a:chExt cx="504500" cy="397500"/>
          </a:xfrm>
        </p:grpSpPr>
        <p:sp>
          <p:nvSpPr>
            <p:cNvPr id="6883" name="Google Shape;6883;p80"/>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4" name="Google Shape;6884;p80"/>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5" name="Google Shape;6885;p80"/>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6" name="Google Shape;6886;p80"/>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7" name="Google Shape;6887;p80"/>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88" name="Google Shape;6888;p80"/>
          <p:cNvGrpSpPr/>
          <p:nvPr/>
        </p:nvGrpSpPr>
        <p:grpSpPr>
          <a:xfrm>
            <a:off x="3755839" y="3981593"/>
            <a:ext cx="340256" cy="279669"/>
            <a:chOff x="6234950" y="3255925"/>
            <a:chExt cx="483250" cy="397200"/>
          </a:xfrm>
        </p:grpSpPr>
        <p:sp>
          <p:nvSpPr>
            <p:cNvPr id="6889" name="Google Shape;6889;p80"/>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0" name="Google Shape;6890;p80"/>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1" name="Google Shape;6891;p80"/>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2" name="Google Shape;6892;p80"/>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3" name="Google Shape;6893;p80"/>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4" name="Google Shape;6894;p80"/>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95" name="Google Shape;6895;p80"/>
          <p:cNvGrpSpPr/>
          <p:nvPr/>
        </p:nvGrpSpPr>
        <p:grpSpPr>
          <a:xfrm>
            <a:off x="5051107" y="3125970"/>
            <a:ext cx="318042" cy="339253"/>
            <a:chOff x="914900" y="3806450"/>
            <a:chExt cx="451700" cy="481825"/>
          </a:xfrm>
        </p:grpSpPr>
        <p:sp>
          <p:nvSpPr>
            <p:cNvPr id="6896" name="Google Shape;6896;p80"/>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7" name="Google Shape;6897;p80"/>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8" name="Google Shape;6898;p80"/>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9" name="Google Shape;6899;p80"/>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0" name="Google Shape;6900;p80"/>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01" name="Google Shape;6901;p80"/>
          <p:cNvGrpSpPr/>
          <p:nvPr/>
        </p:nvGrpSpPr>
        <p:grpSpPr>
          <a:xfrm>
            <a:off x="5470028" y="3125785"/>
            <a:ext cx="346347" cy="339623"/>
            <a:chOff x="1490050" y="3805975"/>
            <a:chExt cx="491900" cy="482350"/>
          </a:xfrm>
        </p:grpSpPr>
        <p:sp>
          <p:nvSpPr>
            <p:cNvPr id="6902" name="Google Shape;6902;p80"/>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3" name="Google Shape;6903;p80"/>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4" name="Google Shape;6904;p80"/>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5" name="Google Shape;6905;p80"/>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06" name="Google Shape;6906;p80"/>
          <p:cNvGrpSpPr/>
          <p:nvPr/>
        </p:nvGrpSpPr>
        <p:grpSpPr>
          <a:xfrm>
            <a:off x="5893896" y="3125970"/>
            <a:ext cx="311899" cy="339253"/>
            <a:chOff x="2104275" y="3806450"/>
            <a:chExt cx="442975" cy="481825"/>
          </a:xfrm>
        </p:grpSpPr>
        <p:sp>
          <p:nvSpPr>
            <p:cNvPr id="6907" name="Google Shape;6907;p80"/>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8" name="Google Shape;6908;p80"/>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09" name="Google Shape;6909;p80"/>
          <p:cNvGrpSpPr/>
          <p:nvPr/>
        </p:nvGrpSpPr>
        <p:grpSpPr>
          <a:xfrm>
            <a:off x="6317413" y="3125970"/>
            <a:ext cx="293416" cy="339253"/>
            <a:chOff x="2710875" y="3806450"/>
            <a:chExt cx="416725" cy="481825"/>
          </a:xfrm>
        </p:grpSpPr>
        <p:sp>
          <p:nvSpPr>
            <p:cNvPr id="6910" name="Google Shape;6910;p80"/>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11" name="Google Shape;6911;p80"/>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12" name="Google Shape;6912;p80"/>
          <p:cNvGrpSpPr/>
          <p:nvPr/>
        </p:nvGrpSpPr>
        <p:grpSpPr>
          <a:xfrm>
            <a:off x="6712457" y="3166412"/>
            <a:ext cx="339253" cy="258369"/>
            <a:chOff x="3271200" y="3863875"/>
            <a:chExt cx="481825" cy="366950"/>
          </a:xfrm>
        </p:grpSpPr>
        <p:sp>
          <p:nvSpPr>
            <p:cNvPr id="6913" name="Google Shape;6913;p80"/>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14" name="Google Shape;6914;p80"/>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15" name="Google Shape;6915;p80"/>
          <p:cNvGrpSpPr/>
          <p:nvPr/>
        </p:nvGrpSpPr>
        <p:grpSpPr>
          <a:xfrm>
            <a:off x="7147952" y="3126199"/>
            <a:ext cx="295528" cy="338795"/>
            <a:chOff x="3895050" y="3806775"/>
            <a:chExt cx="419725" cy="481175"/>
          </a:xfrm>
        </p:grpSpPr>
        <p:sp>
          <p:nvSpPr>
            <p:cNvPr id="6916" name="Google Shape;6916;p80"/>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17" name="Google Shape;6917;p80"/>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18" name="Google Shape;6918;p80"/>
          <p:cNvGrpSpPr/>
          <p:nvPr/>
        </p:nvGrpSpPr>
        <p:grpSpPr>
          <a:xfrm>
            <a:off x="7551234" y="3125979"/>
            <a:ext cx="336296" cy="339235"/>
            <a:chOff x="4464775" y="3806475"/>
            <a:chExt cx="477625" cy="481800"/>
          </a:xfrm>
        </p:grpSpPr>
        <p:sp>
          <p:nvSpPr>
            <p:cNvPr id="6919" name="Google Shape;6919;p80"/>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20" name="Google Shape;6920;p80"/>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21" name="Google Shape;6921;p80"/>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22" name="Google Shape;6922;p80"/>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23" name="Google Shape;6923;p80"/>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24" name="Google Shape;6924;p80"/>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25" name="Google Shape;6925;p80"/>
          <p:cNvGrpSpPr/>
          <p:nvPr/>
        </p:nvGrpSpPr>
        <p:grpSpPr>
          <a:xfrm>
            <a:off x="7974679" y="3125970"/>
            <a:ext cx="339253" cy="339253"/>
            <a:chOff x="5049725" y="3806450"/>
            <a:chExt cx="481825" cy="481825"/>
          </a:xfrm>
        </p:grpSpPr>
        <p:sp>
          <p:nvSpPr>
            <p:cNvPr id="6926" name="Google Shape;6926;p80"/>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27" name="Google Shape;6927;p80"/>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28" name="Google Shape;6928;p80"/>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29" name="Google Shape;6929;p80"/>
          <p:cNvGrpSpPr/>
          <p:nvPr/>
        </p:nvGrpSpPr>
        <p:grpSpPr>
          <a:xfrm>
            <a:off x="1461983" y="3951798"/>
            <a:ext cx="339253" cy="339253"/>
            <a:chOff x="5651375" y="3806450"/>
            <a:chExt cx="481825" cy="481825"/>
          </a:xfrm>
        </p:grpSpPr>
        <p:sp>
          <p:nvSpPr>
            <p:cNvPr id="6930" name="Google Shape;6930;p80"/>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1" name="Google Shape;6931;p80"/>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2" name="Google Shape;6932;p80"/>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3" name="Google Shape;6933;p80"/>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34" name="Google Shape;6934;p80"/>
          <p:cNvGrpSpPr/>
          <p:nvPr/>
        </p:nvGrpSpPr>
        <p:grpSpPr>
          <a:xfrm>
            <a:off x="3360663" y="3953787"/>
            <a:ext cx="298503" cy="335275"/>
            <a:chOff x="6264300" y="3809300"/>
            <a:chExt cx="423950" cy="476175"/>
          </a:xfrm>
        </p:grpSpPr>
        <p:sp>
          <p:nvSpPr>
            <p:cNvPr id="6935" name="Google Shape;6935;p80"/>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6" name="Google Shape;6936;p80"/>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7" name="Google Shape;6937;p80"/>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38" name="Google Shape;6938;p80"/>
          <p:cNvGrpSpPr/>
          <p:nvPr/>
        </p:nvGrpSpPr>
        <p:grpSpPr>
          <a:xfrm>
            <a:off x="5039841" y="3538881"/>
            <a:ext cx="340573" cy="339271"/>
            <a:chOff x="898875" y="4399275"/>
            <a:chExt cx="483700" cy="481850"/>
          </a:xfrm>
        </p:grpSpPr>
        <p:sp>
          <p:nvSpPr>
            <p:cNvPr id="6939" name="Google Shape;6939;p80"/>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40" name="Google Shape;6940;p80"/>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41" name="Google Shape;6941;p80"/>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42" name="Google Shape;6942;p80"/>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43" name="Google Shape;6943;p80"/>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44" name="Google Shape;6944;p80"/>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45" name="Google Shape;6945;p80"/>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46" name="Google Shape;6946;p80"/>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47" name="Google Shape;6947;p80"/>
          <p:cNvGrpSpPr/>
          <p:nvPr/>
        </p:nvGrpSpPr>
        <p:grpSpPr>
          <a:xfrm>
            <a:off x="5473575" y="3554133"/>
            <a:ext cx="339253" cy="308765"/>
            <a:chOff x="1492675" y="4420975"/>
            <a:chExt cx="481825" cy="438525"/>
          </a:xfrm>
        </p:grpSpPr>
        <p:sp>
          <p:nvSpPr>
            <p:cNvPr id="6948" name="Google Shape;6948;p80"/>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49" name="Google Shape;6949;p80"/>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0" name="Google Shape;6950;p80"/>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1" name="Google Shape;6951;p80"/>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2" name="Google Shape;6952;p80"/>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53" name="Google Shape;6953;p80"/>
          <p:cNvGrpSpPr/>
          <p:nvPr/>
        </p:nvGrpSpPr>
        <p:grpSpPr>
          <a:xfrm>
            <a:off x="5878556" y="3539558"/>
            <a:ext cx="342580" cy="337915"/>
            <a:chOff x="2084100" y="4400250"/>
            <a:chExt cx="486550" cy="479925"/>
          </a:xfrm>
        </p:grpSpPr>
        <p:sp>
          <p:nvSpPr>
            <p:cNvPr id="6954" name="Google Shape;6954;p80"/>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5" name="Google Shape;6955;p80"/>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6" name="Google Shape;6956;p80"/>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7" name="Google Shape;6957;p80"/>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8" name="Google Shape;6958;p80"/>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9" name="Google Shape;6959;p80"/>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60" name="Google Shape;6960;p80"/>
          <p:cNvGrpSpPr/>
          <p:nvPr/>
        </p:nvGrpSpPr>
        <p:grpSpPr>
          <a:xfrm>
            <a:off x="6315036" y="3538907"/>
            <a:ext cx="298169" cy="339218"/>
            <a:chOff x="2707950" y="4399325"/>
            <a:chExt cx="423475" cy="481775"/>
          </a:xfrm>
        </p:grpSpPr>
        <p:sp>
          <p:nvSpPr>
            <p:cNvPr id="6961" name="Google Shape;6961;p80"/>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2" name="Google Shape;6962;p80"/>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3" name="Google Shape;6963;p80"/>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4" name="Google Shape;6964;p80"/>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5" name="Google Shape;6965;p80"/>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6" name="Google Shape;6966;p80"/>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7" name="Google Shape;6967;p80"/>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8" name="Google Shape;6968;p80"/>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9" name="Google Shape;6969;p80"/>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0" name="Google Shape;6970;p80"/>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1" name="Google Shape;6971;p80"/>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2" name="Google Shape;6972;p80"/>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73" name="Google Shape;6973;p80"/>
          <p:cNvGrpSpPr/>
          <p:nvPr/>
        </p:nvGrpSpPr>
        <p:grpSpPr>
          <a:xfrm>
            <a:off x="6744555" y="3538881"/>
            <a:ext cx="275057" cy="339271"/>
            <a:chOff x="3330525" y="4399275"/>
            <a:chExt cx="390650" cy="481850"/>
          </a:xfrm>
        </p:grpSpPr>
        <p:sp>
          <p:nvSpPr>
            <p:cNvPr id="6974" name="Google Shape;6974;p80"/>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5" name="Google Shape;6975;p80"/>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6" name="Google Shape;6976;p80"/>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7" name="Google Shape;6977;p80"/>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8" name="Google Shape;6978;p80"/>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9" name="Google Shape;6979;p80"/>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0" name="Google Shape;6980;p80"/>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81" name="Google Shape;6981;p80"/>
          <p:cNvGrpSpPr/>
          <p:nvPr/>
        </p:nvGrpSpPr>
        <p:grpSpPr>
          <a:xfrm>
            <a:off x="7169084" y="3538890"/>
            <a:ext cx="253265" cy="339253"/>
            <a:chOff x="3938800" y="4399275"/>
            <a:chExt cx="359700" cy="481825"/>
          </a:xfrm>
        </p:grpSpPr>
        <p:sp>
          <p:nvSpPr>
            <p:cNvPr id="6982" name="Google Shape;6982;p80"/>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3" name="Google Shape;6983;p80"/>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4" name="Google Shape;6984;p80"/>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5" name="Google Shape;6985;p80"/>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6" name="Google Shape;6986;p80"/>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87" name="Google Shape;6987;p80"/>
          <p:cNvGrpSpPr/>
          <p:nvPr/>
        </p:nvGrpSpPr>
        <p:grpSpPr>
          <a:xfrm>
            <a:off x="7639862" y="3538890"/>
            <a:ext cx="159039" cy="339253"/>
            <a:chOff x="4584850" y="4399275"/>
            <a:chExt cx="225875" cy="481825"/>
          </a:xfrm>
        </p:grpSpPr>
        <p:sp>
          <p:nvSpPr>
            <p:cNvPr id="6988" name="Google Shape;6988;p80"/>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9" name="Google Shape;6989;p80"/>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990" name="Google Shape;6990;p80"/>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991" name="Google Shape;6991;p80"/>
          <p:cNvGrpSpPr/>
          <p:nvPr/>
        </p:nvGrpSpPr>
        <p:grpSpPr>
          <a:xfrm>
            <a:off x="1049680" y="3951795"/>
            <a:ext cx="339253" cy="339253"/>
            <a:chOff x="5642550" y="4399275"/>
            <a:chExt cx="481825" cy="481825"/>
          </a:xfrm>
        </p:grpSpPr>
        <p:sp>
          <p:nvSpPr>
            <p:cNvPr id="6992" name="Google Shape;6992;p80"/>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93" name="Google Shape;6993;p80"/>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94" name="Google Shape;6994;p80"/>
          <p:cNvGrpSpPr/>
          <p:nvPr/>
        </p:nvGrpSpPr>
        <p:grpSpPr>
          <a:xfrm>
            <a:off x="2859815" y="3963703"/>
            <a:ext cx="363316" cy="315437"/>
            <a:chOff x="6218300" y="4416175"/>
            <a:chExt cx="516000" cy="448000"/>
          </a:xfrm>
        </p:grpSpPr>
        <p:sp>
          <p:nvSpPr>
            <p:cNvPr id="6995" name="Google Shape;6995;p80"/>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96" name="Google Shape;6996;p80"/>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97" name="Google Shape;6997;p80"/>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98" name="Google Shape;6998;p80"/>
          <p:cNvGrpSpPr/>
          <p:nvPr/>
        </p:nvGrpSpPr>
        <p:grpSpPr>
          <a:xfrm>
            <a:off x="5918879" y="3951792"/>
            <a:ext cx="339253" cy="339253"/>
            <a:chOff x="899850" y="4992125"/>
            <a:chExt cx="481825" cy="481825"/>
          </a:xfrm>
        </p:grpSpPr>
        <p:sp>
          <p:nvSpPr>
            <p:cNvPr id="6999" name="Google Shape;6999;p80"/>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00" name="Google Shape;7000;p80"/>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01" name="Google Shape;7001;p80"/>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02" name="Google Shape;7002;p80"/>
          <p:cNvGrpSpPr/>
          <p:nvPr/>
        </p:nvGrpSpPr>
        <p:grpSpPr>
          <a:xfrm>
            <a:off x="5461708" y="3951792"/>
            <a:ext cx="339253" cy="339253"/>
            <a:chOff x="1492675" y="4992125"/>
            <a:chExt cx="481825" cy="481825"/>
          </a:xfrm>
        </p:grpSpPr>
        <p:sp>
          <p:nvSpPr>
            <p:cNvPr id="7003" name="Google Shape;7003;p80"/>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04" name="Google Shape;7004;p80"/>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05" name="Google Shape;7005;p80"/>
          <p:cNvGrpSpPr/>
          <p:nvPr/>
        </p:nvGrpSpPr>
        <p:grpSpPr>
          <a:xfrm>
            <a:off x="5004462" y="3951792"/>
            <a:ext cx="339253" cy="339253"/>
            <a:chOff x="2085525" y="4992125"/>
            <a:chExt cx="481825" cy="481825"/>
          </a:xfrm>
        </p:grpSpPr>
        <p:sp>
          <p:nvSpPr>
            <p:cNvPr id="7006" name="Google Shape;7006;p80"/>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07" name="Google Shape;7007;p80"/>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08" name="Google Shape;7008;p80"/>
          <p:cNvGrpSpPr/>
          <p:nvPr/>
        </p:nvGrpSpPr>
        <p:grpSpPr>
          <a:xfrm>
            <a:off x="6833221" y="3951792"/>
            <a:ext cx="339253" cy="339253"/>
            <a:chOff x="2678350" y="4992125"/>
            <a:chExt cx="481825" cy="481825"/>
          </a:xfrm>
        </p:grpSpPr>
        <p:sp>
          <p:nvSpPr>
            <p:cNvPr id="7009" name="Google Shape;7009;p80"/>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0" name="Google Shape;7010;p80"/>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1" name="Google Shape;7011;p80"/>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12" name="Google Shape;7012;p80"/>
          <p:cNvGrpSpPr/>
          <p:nvPr/>
        </p:nvGrpSpPr>
        <p:grpSpPr>
          <a:xfrm>
            <a:off x="4628816" y="3951792"/>
            <a:ext cx="339253" cy="339253"/>
            <a:chOff x="3271200" y="4992125"/>
            <a:chExt cx="481825" cy="481825"/>
          </a:xfrm>
        </p:grpSpPr>
        <p:sp>
          <p:nvSpPr>
            <p:cNvPr id="7013" name="Google Shape;7013;p80"/>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4" name="Google Shape;7014;p80"/>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5" name="Google Shape;7015;p80"/>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16" name="Google Shape;7016;p80"/>
          <p:cNvGrpSpPr/>
          <p:nvPr/>
        </p:nvGrpSpPr>
        <p:grpSpPr>
          <a:xfrm>
            <a:off x="7290263" y="3952822"/>
            <a:ext cx="339411" cy="337193"/>
            <a:chOff x="3863900" y="4993625"/>
            <a:chExt cx="482050" cy="478900"/>
          </a:xfrm>
        </p:grpSpPr>
        <p:sp>
          <p:nvSpPr>
            <p:cNvPr id="7017" name="Google Shape;7017;p80"/>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8" name="Google Shape;7018;p80"/>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9" name="Google Shape;7019;p80"/>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20" name="Google Shape;7020;p80"/>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21" name="Google Shape;7021;p80"/>
          <p:cNvGrpSpPr/>
          <p:nvPr/>
        </p:nvGrpSpPr>
        <p:grpSpPr>
          <a:xfrm>
            <a:off x="7747437" y="3952822"/>
            <a:ext cx="339411" cy="337193"/>
            <a:chOff x="4456725" y="4993625"/>
            <a:chExt cx="482050" cy="478900"/>
          </a:xfrm>
        </p:grpSpPr>
        <p:sp>
          <p:nvSpPr>
            <p:cNvPr id="7022" name="Google Shape;7022;p80"/>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23" name="Google Shape;7023;p80"/>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24" name="Google Shape;7024;p80"/>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25" name="Google Shape;7025;p80"/>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26" name="Google Shape;7026;p80"/>
          <p:cNvGrpSpPr/>
          <p:nvPr/>
        </p:nvGrpSpPr>
        <p:grpSpPr>
          <a:xfrm>
            <a:off x="6376030" y="3952813"/>
            <a:ext cx="339411" cy="337211"/>
            <a:chOff x="5049575" y="4993600"/>
            <a:chExt cx="482050" cy="478925"/>
          </a:xfrm>
        </p:grpSpPr>
        <p:sp>
          <p:nvSpPr>
            <p:cNvPr id="7027" name="Google Shape;7027;p80"/>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28" name="Google Shape;7028;p80"/>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29" name="Google Shape;7029;p80"/>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30" name="Google Shape;7030;p80"/>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034" name="Shape 7034"/>
        <p:cNvGrpSpPr/>
        <p:nvPr/>
      </p:nvGrpSpPr>
      <p:grpSpPr>
        <a:xfrm>
          <a:off x="0" y="0"/>
          <a:ext cx="0" cy="0"/>
          <a:chOff x="0" y="0"/>
          <a:chExt cx="0" cy="0"/>
        </a:xfrm>
      </p:grpSpPr>
      <p:sp>
        <p:nvSpPr>
          <p:cNvPr id="7035" name="Google Shape;7035;p81"/>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036" name="Google Shape;7036;p81"/>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037" name="Google Shape;7037;p81"/>
          <p:cNvGrpSpPr/>
          <p:nvPr/>
        </p:nvGrpSpPr>
        <p:grpSpPr>
          <a:xfrm>
            <a:off x="876361" y="1533504"/>
            <a:ext cx="322099" cy="370529"/>
            <a:chOff x="-42971725" y="3217825"/>
            <a:chExt cx="275675" cy="317125"/>
          </a:xfrm>
        </p:grpSpPr>
        <p:sp>
          <p:nvSpPr>
            <p:cNvPr id="7038" name="Google Shape;7038;p81"/>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1"/>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1"/>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1" name="Google Shape;7041;p81"/>
          <p:cNvGrpSpPr/>
          <p:nvPr/>
        </p:nvGrpSpPr>
        <p:grpSpPr>
          <a:xfrm>
            <a:off x="848276" y="2002160"/>
            <a:ext cx="378270" cy="337551"/>
            <a:chOff x="-42996150" y="3612600"/>
            <a:chExt cx="323750" cy="288900"/>
          </a:xfrm>
        </p:grpSpPr>
        <p:sp>
          <p:nvSpPr>
            <p:cNvPr id="7042" name="Google Shape;7042;p81"/>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81"/>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1"/>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5" name="Google Shape;7045;p81"/>
          <p:cNvGrpSpPr/>
          <p:nvPr/>
        </p:nvGrpSpPr>
        <p:grpSpPr>
          <a:xfrm>
            <a:off x="851036" y="2411530"/>
            <a:ext cx="372749" cy="370909"/>
            <a:chOff x="-42994575" y="3950300"/>
            <a:chExt cx="319025" cy="317450"/>
          </a:xfrm>
        </p:grpSpPr>
        <p:sp>
          <p:nvSpPr>
            <p:cNvPr id="7046" name="Google Shape;7046;p81"/>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81"/>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1"/>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9" name="Google Shape;7049;p81"/>
          <p:cNvGrpSpPr/>
          <p:nvPr/>
        </p:nvGrpSpPr>
        <p:grpSpPr>
          <a:xfrm>
            <a:off x="3004431" y="1558362"/>
            <a:ext cx="371785" cy="370879"/>
            <a:chOff x="-41111350" y="3239100"/>
            <a:chExt cx="318200" cy="317425"/>
          </a:xfrm>
        </p:grpSpPr>
        <p:sp>
          <p:nvSpPr>
            <p:cNvPr id="7050" name="Google Shape;7050;p81"/>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1"/>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81"/>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81"/>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4" name="Google Shape;7054;p81"/>
          <p:cNvGrpSpPr/>
          <p:nvPr/>
        </p:nvGrpSpPr>
        <p:grpSpPr>
          <a:xfrm>
            <a:off x="3000751" y="1993894"/>
            <a:ext cx="379146" cy="370967"/>
            <a:chOff x="-41117650" y="3605525"/>
            <a:chExt cx="324500" cy="317500"/>
          </a:xfrm>
        </p:grpSpPr>
        <p:sp>
          <p:nvSpPr>
            <p:cNvPr id="7055" name="Google Shape;7055;p81"/>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81"/>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81"/>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8" name="Google Shape;7058;p81"/>
          <p:cNvSpPr/>
          <p:nvPr/>
        </p:nvSpPr>
        <p:spPr>
          <a:xfrm>
            <a:off x="3006881" y="244347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59" name="Google Shape;7059;p81"/>
          <p:cNvGrpSpPr/>
          <p:nvPr/>
        </p:nvGrpSpPr>
        <p:grpSpPr>
          <a:xfrm>
            <a:off x="1827005" y="2885417"/>
            <a:ext cx="216271" cy="371814"/>
            <a:chOff x="-39205300" y="3220175"/>
            <a:chExt cx="185100" cy="318225"/>
          </a:xfrm>
        </p:grpSpPr>
        <p:sp>
          <p:nvSpPr>
            <p:cNvPr id="7060" name="Google Shape;7060;p81"/>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1"/>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2" name="Google Shape;7062;p81"/>
          <p:cNvGrpSpPr/>
          <p:nvPr/>
        </p:nvGrpSpPr>
        <p:grpSpPr>
          <a:xfrm>
            <a:off x="1792533" y="3345488"/>
            <a:ext cx="300016" cy="369273"/>
            <a:chOff x="-39248625" y="3588600"/>
            <a:chExt cx="256775" cy="316050"/>
          </a:xfrm>
        </p:grpSpPr>
        <p:sp>
          <p:nvSpPr>
            <p:cNvPr id="7063" name="Google Shape;7063;p81"/>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1"/>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65" name="Google Shape;7065;p81"/>
          <p:cNvSpPr/>
          <p:nvPr/>
        </p:nvSpPr>
        <p:spPr>
          <a:xfrm>
            <a:off x="1763554" y="380111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81"/>
          <p:cNvSpPr/>
          <p:nvPr/>
        </p:nvSpPr>
        <p:spPr>
          <a:xfrm>
            <a:off x="3953101" y="287255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67" name="Google Shape;7067;p81"/>
          <p:cNvGrpSpPr/>
          <p:nvPr/>
        </p:nvGrpSpPr>
        <p:grpSpPr>
          <a:xfrm>
            <a:off x="1243246" y="1533504"/>
            <a:ext cx="429504" cy="370879"/>
            <a:chOff x="-42651700" y="3217825"/>
            <a:chExt cx="367600" cy="317425"/>
          </a:xfrm>
        </p:grpSpPr>
        <p:sp>
          <p:nvSpPr>
            <p:cNvPr id="7068" name="Google Shape;7068;p81"/>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1"/>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1"/>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1"/>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2" name="Google Shape;7072;p81"/>
          <p:cNvGrpSpPr/>
          <p:nvPr/>
        </p:nvGrpSpPr>
        <p:grpSpPr>
          <a:xfrm>
            <a:off x="1278678" y="1973154"/>
            <a:ext cx="358640" cy="363226"/>
            <a:chOff x="-42617300" y="3587775"/>
            <a:chExt cx="306950" cy="310875"/>
          </a:xfrm>
        </p:grpSpPr>
        <p:sp>
          <p:nvSpPr>
            <p:cNvPr id="7073" name="Google Shape;7073;p81"/>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1"/>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75" name="Google Shape;7075;p81"/>
          <p:cNvSpPr/>
          <p:nvPr/>
        </p:nvSpPr>
        <p:spPr>
          <a:xfrm>
            <a:off x="1275131" y="241219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76" name="Google Shape;7076;p81"/>
          <p:cNvGrpSpPr/>
          <p:nvPr/>
        </p:nvGrpSpPr>
        <p:grpSpPr>
          <a:xfrm>
            <a:off x="3450506" y="1557895"/>
            <a:ext cx="376926" cy="370324"/>
            <a:chOff x="-40748275" y="3238700"/>
            <a:chExt cx="322600" cy="316950"/>
          </a:xfrm>
        </p:grpSpPr>
        <p:sp>
          <p:nvSpPr>
            <p:cNvPr id="7077" name="Google Shape;7077;p81"/>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1"/>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81"/>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81"/>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81"/>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81"/>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3" name="Google Shape;7083;p81"/>
          <p:cNvGrpSpPr/>
          <p:nvPr/>
        </p:nvGrpSpPr>
        <p:grpSpPr>
          <a:xfrm>
            <a:off x="3453062" y="2025879"/>
            <a:ext cx="371814" cy="338690"/>
            <a:chOff x="-40745125" y="3632900"/>
            <a:chExt cx="318225" cy="289875"/>
          </a:xfrm>
        </p:grpSpPr>
        <p:sp>
          <p:nvSpPr>
            <p:cNvPr id="7084" name="Google Shape;7084;p81"/>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81"/>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81"/>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1"/>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81"/>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81"/>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1"/>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1" name="Google Shape;7091;p81"/>
          <p:cNvGrpSpPr/>
          <p:nvPr/>
        </p:nvGrpSpPr>
        <p:grpSpPr>
          <a:xfrm>
            <a:off x="3457209" y="2437089"/>
            <a:ext cx="363518" cy="370178"/>
            <a:chOff x="-40742750" y="3972175"/>
            <a:chExt cx="311125" cy="316825"/>
          </a:xfrm>
        </p:grpSpPr>
        <p:sp>
          <p:nvSpPr>
            <p:cNvPr id="7092" name="Google Shape;7092;p81"/>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81"/>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4" name="Google Shape;7094;p81"/>
          <p:cNvGrpSpPr/>
          <p:nvPr/>
        </p:nvGrpSpPr>
        <p:grpSpPr>
          <a:xfrm>
            <a:off x="2239871" y="2887257"/>
            <a:ext cx="266892" cy="369974"/>
            <a:chOff x="-38860325" y="3221750"/>
            <a:chExt cx="228425" cy="316650"/>
          </a:xfrm>
        </p:grpSpPr>
        <p:sp>
          <p:nvSpPr>
            <p:cNvPr id="7095" name="Google Shape;7095;p81"/>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81"/>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81"/>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81"/>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9" name="Google Shape;7099;p81"/>
          <p:cNvGrpSpPr/>
          <p:nvPr/>
        </p:nvGrpSpPr>
        <p:grpSpPr>
          <a:xfrm>
            <a:off x="2190678" y="3349314"/>
            <a:ext cx="380081" cy="367111"/>
            <a:chOff x="-38905225" y="3591875"/>
            <a:chExt cx="325300" cy="314200"/>
          </a:xfrm>
        </p:grpSpPr>
        <p:sp>
          <p:nvSpPr>
            <p:cNvPr id="7100" name="Google Shape;7100;p81"/>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81"/>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81"/>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03" name="Google Shape;7103;p81"/>
          <p:cNvSpPr/>
          <p:nvPr/>
        </p:nvSpPr>
        <p:spPr>
          <a:xfrm>
            <a:off x="2198491" y="385909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04" name="Google Shape;7104;p81"/>
          <p:cNvGrpSpPr/>
          <p:nvPr/>
        </p:nvGrpSpPr>
        <p:grpSpPr>
          <a:xfrm>
            <a:off x="3997427" y="3334394"/>
            <a:ext cx="290815" cy="369740"/>
            <a:chOff x="-37370925" y="3579105"/>
            <a:chExt cx="248900" cy="316450"/>
          </a:xfrm>
        </p:grpSpPr>
        <p:sp>
          <p:nvSpPr>
            <p:cNvPr id="7105" name="Google Shape;7105;p81"/>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81"/>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07" name="Google Shape;7107;p81"/>
          <p:cNvSpPr/>
          <p:nvPr/>
        </p:nvSpPr>
        <p:spPr>
          <a:xfrm>
            <a:off x="1697481" y="153419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1"/>
          <p:cNvSpPr/>
          <p:nvPr/>
        </p:nvSpPr>
        <p:spPr>
          <a:xfrm>
            <a:off x="1722323" y="196949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09" name="Google Shape;7109;p81"/>
          <p:cNvGrpSpPr/>
          <p:nvPr/>
        </p:nvGrpSpPr>
        <p:grpSpPr>
          <a:xfrm>
            <a:off x="1690803" y="2412465"/>
            <a:ext cx="371814" cy="369974"/>
            <a:chOff x="-42259725" y="3951100"/>
            <a:chExt cx="318225" cy="316650"/>
          </a:xfrm>
        </p:grpSpPr>
        <p:sp>
          <p:nvSpPr>
            <p:cNvPr id="7110" name="Google Shape;7110;p81"/>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81"/>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2" name="Google Shape;7112;p81"/>
          <p:cNvGrpSpPr/>
          <p:nvPr/>
        </p:nvGrpSpPr>
        <p:grpSpPr>
          <a:xfrm>
            <a:off x="3889164" y="1591486"/>
            <a:ext cx="370879" cy="337755"/>
            <a:chOff x="-40378075" y="3267450"/>
            <a:chExt cx="317425" cy="289075"/>
          </a:xfrm>
        </p:grpSpPr>
        <p:sp>
          <p:nvSpPr>
            <p:cNvPr id="7113" name="Google Shape;7113;p81"/>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81"/>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81"/>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81"/>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7" name="Google Shape;7117;p81"/>
          <p:cNvGrpSpPr/>
          <p:nvPr/>
        </p:nvGrpSpPr>
        <p:grpSpPr>
          <a:xfrm>
            <a:off x="3892830" y="1992754"/>
            <a:ext cx="363548" cy="369974"/>
            <a:chOff x="-40372575" y="3604550"/>
            <a:chExt cx="311150" cy="316650"/>
          </a:xfrm>
        </p:grpSpPr>
        <p:sp>
          <p:nvSpPr>
            <p:cNvPr id="7118" name="Google Shape;7118;p81"/>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81"/>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1"/>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21" name="Google Shape;7121;p81"/>
          <p:cNvSpPr/>
          <p:nvPr/>
        </p:nvSpPr>
        <p:spPr>
          <a:xfrm>
            <a:off x="3896162" y="243603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2" name="Google Shape;7122;p81"/>
          <p:cNvGrpSpPr/>
          <p:nvPr/>
        </p:nvGrpSpPr>
        <p:grpSpPr>
          <a:xfrm>
            <a:off x="2616780" y="2885417"/>
            <a:ext cx="399038" cy="372165"/>
            <a:chOff x="-38542250" y="3220175"/>
            <a:chExt cx="341525" cy="318525"/>
          </a:xfrm>
        </p:grpSpPr>
        <p:sp>
          <p:nvSpPr>
            <p:cNvPr id="7123" name="Google Shape;7123;p81"/>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1"/>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1"/>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6" name="Google Shape;7126;p81"/>
          <p:cNvGrpSpPr/>
          <p:nvPr/>
        </p:nvGrpSpPr>
        <p:grpSpPr>
          <a:xfrm>
            <a:off x="2638712" y="3344787"/>
            <a:ext cx="369974" cy="369068"/>
            <a:chOff x="-38537400" y="3588000"/>
            <a:chExt cx="316650" cy="315875"/>
          </a:xfrm>
        </p:grpSpPr>
        <p:sp>
          <p:nvSpPr>
            <p:cNvPr id="7127" name="Google Shape;7127;p81"/>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1"/>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81"/>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81"/>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1" name="Google Shape;7131;p81"/>
          <p:cNvGrpSpPr/>
          <p:nvPr/>
        </p:nvGrpSpPr>
        <p:grpSpPr>
          <a:xfrm>
            <a:off x="2637792" y="3802316"/>
            <a:ext cx="371814" cy="369974"/>
            <a:chOff x="-38538975" y="3954250"/>
            <a:chExt cx="318225" cy="316650"/>
          </a:xfrm>
        </p:grpSpPr>
        <p:sp>
          <p:nvSpPr>
            <p:cNvPr id="7132" name="Google Shape;7132;p81"/>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1"/>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4" name="Google Shape;7134;p81"/>
          <p:cNvGrpSpPr/>
          <p:nvPr/>
        </p:nvGrpSpPr>
        <p:grpSpPr>
          <a:xfrm>
            <a:off x="3955104" y="3797243"/>
            <a:ext cx="375465" cy="371814"/>
            <a:chOff x="-37385100" y="3949908"/>
            <a:chExt cx="321350" cy="318225"/>
          </a:xfrm>
        </p:grpSpPr>
        <p:sp>
          <p:nvSpPr>
            <p:cNvPr id="7135" name="Google Shape;7135;p81"/>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81"/>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7" name="Google Shape;7137;p81"/>
          <p:cNvGrpSpPr/>
          <p:nvPr/>
        </p:nvGrpSpPr>
        <p:grpSpPr>
          <a:xfrm>
            <a:off x="2130763" y="1532803"/>
            <a:ext cx="370909" cy="370675"/>
            <a:chOff x="-41895050" y="3217225"/>
            <a:chExt cx="317450" cy="317250"/>
          </a:xfrm>
        </p:grpSpPr>
        <p:sp>
          <p:nvSpPr>
            <p:cNvPr id="7138" name="Google Shape;7138;p81"/>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1"/>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81"/>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81"/>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81"/>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3" name="Google Shape;7143;p81"/>
          <p:cNvGrpSpPr/>
          <p:nvPr/>
        </p:nvGrpSpPr>
        <p:grpSpPr>
          <a:xfrm>
            <a:off x="2130310" y="1969737"/>
            <a:ext cx="371814" cy="369974"/>
            <a:chOff x="-41893475" y="3584850"/>
            <a:chExt cx="318225" cy="316650"/>
          </a:xfrm>
        </p:grpSpPr>
        <p:sp>
          <p:nvSpPr>
            <p:cNvPr id="7144" name="Google Shape;7144;p81"/>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1"/>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1"/>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1"/>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48" name="Google Shape;7148;p81"/>
          <p:cNvSpPr/>
          <p:nvPr/>
        </p:nvSpPr>
        <p:spPr>
          <a:xfrm>
            <a:off x="2133283" y="241403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1"/>
          <p:cNvSpPr/>
          <p:nvPr/>
        </p:nvSpPr>
        <p:spPr>
          <a:xfrm>
            <a:off x="845041" y="290637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50" name="Google Shape;7150;p81"/>
          <p:cNvGrpSpPr/>
          <p:nvPr/>
        </p:nvGrpSpPr>
        <p:grpSpPr>
          <a:xfrm>
            <a:off x="900338" y="3365029"/>
            <a:ext cx="337522" cy="370909"/>
            <a:chOff x="-39998250" y="3605325"/>
            <a:chExt cx="288875" cy="317450"/>
          </a:xfrm>
        </p:grpSpPr>
        <p:sp>
          <p:nvSpPr>
            <p:cNvPr id="7151" name="Google Shape;7151;p81"/>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1"/>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3" name="Google Shape;7153;p81"/>
          <p:cNvGrpSpPr/>
          <p:nvPr/>
        </p:nvGrpSpPr>
        <p:grpSpPr>
          <a:xfrm>
            <a:off x="884112" y="3823493"/>
            <a:ext cx="369974" cy="369945"/>
            <a:chOff x="-40011050" y="3972375"/>
            <a:chExt cx="316650" cy="316625"/>
          </a:xfrm>
        </p:grpSpPr>
        <p:sp>
          <p:nvSpPr>
            <p:cNvPr id="7154" name="Google Shape;7154;p81"/>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1"/>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6" name="Google Shape;7156;p81"/>
          <p:cNvGrpSpPr/>
          <p:nvPr/>
        </p:nvGrpSpPr>
        <p:grpSpPr>
          <a:xfrm>
            <a:off x="3116043" y="2888192"/>
            <a:ext cx="266921" cy="369039"/>
            <a:chOff x="-38129425" y="3222550"/>
            <a:chExt cx="228450" cy="315850"/>
          </a:xfrm>
        </p:grpSpPr>
        <p:sp>
          <p:nvSpPr>
            <p:cNvPr id="7157" name="Google Shape;7157;p81"/>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81"/>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9" name="Google Shape;7159;p81"/>
          <p:cNvGrpSpPr/>
          <p:nvPr/>
        </p:nvGrpSpPr>
        <p:grpSpPr>
          <a:xfrm>
            <a:off x="3071012" y="3344787"/>
            <a:ext cx="371785" cy="369974"/>
            <a:chOff x="-38172725" y="3588000"/>
            <a:chExt cx="318200" cy="316650"/>
          </a:xfrm>
        </p:grpSpPr>
        <p:sp>
          <p:nvSpPr>
            <p:cNvPr id="7160" name="Google Shape;7160;p81"/>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1"/>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81"/>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1"/>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1"/>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1"/>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81"/>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1"/>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8" name="Google Shape;7168;p81"/>
          <p:cNvGrpSpPr/>
          <p:nvPr/>
        </p:nvGrpSpPr>
        <p:grpSpPr>
          <a:xfrm>
            <a:off x="3146914" y="3803222"/>
            <a:ext cx="219981" cy="369974"/>
            <a:chOff x="-38109725" y="3955025"/>
            <a:chExt cx="188275" cy="316650"/>
          </a:xfrm>
        </p:grpSpPr>
        <p:sp>
          <p:nvSpPr>
            <p:cNvPr id="7169" name="Google Shape;7169;p81"/>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1"/>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71" name="Google Shape;7171;p81"/>
          <p:cNvSpPr/>
          <p:nvPr/>
        </p:nvSpPr>
        <p:spPr>
          <a:xfrm>
            <a:off x="2248517" y="426298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72" name="Google Shape;7172;p81"/>
          <p:cNvGrpSpPr/>
          <p:nvPr/>
        </p:nvGrpSpPr>
        <p:grpSpPr>
          <a:xfrm>
            <a:off x="2562313" y="1534643"/>
            <a:ext cx="373654" cy="369068"/>
            <a:chOff x="-41530375" y="3218800"/>
            <a:chExt cx="319800" cy="315875"/>
          </a:xfrm>
        </p:grpSpPr>
        <p:sp>
          <p:nvSpPr>
            <p:cNvPr id="7173" name="Google Shape;7173;p81"/>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1"/>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5" name="Google Shape;7175;p81"/>
          <p:cNvGrpSpPr/>
          <p:nvPr/>
        </p:nvGrpSpPr>
        <p:grpSpPr>
          <a:xfrm>
            <a:off x="2564607" y="2049801"/>
            <a:ext cx="369068" cy="289004"/>
            <a:chOff x="-41526450" y="3653375"/>
            <a:chExt cx="315875" cy="247350"/>
          </a:xfrm>
        </p:grpSpPr>
        <p:sp>
          <p:nvSpPr>
            <p:cNvPr id="7176" name="Google Shape;7176;p81"/>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1"/>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8" name="Google Shape;7178;p81"/>
          <p:cNvGrpSpPr/>
          <p:nvPr/>
        </p:nvGrpSpPr>
        <p:grpSpPr>
          <a:xfrm>
            <a:off x="2565994" y="2412465"/>
            <a:ext cx="366293" cy="369974"/>
            <a:chOff x="-41526450" y="3951100"/>
            <a:chExt cx="313500" cy="316650"/>
          </a:xfrm>
        </p:grpSpPr>
        <p:sp>
          <p:nvSpPr>
            <p:cNvPr id="7179" name="Google Shape;7179;p81"/>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1"/>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1"/>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2" name="Google Shape;7182;p81"/>
          <p:cNvGrpSpPr/>
          <p:nvPr/>
        </p:nvGrpSpPr>
        <p:grpSpPr>
          <a:xfrm>
            <a:off x="1331249" y="2906594"/>
            <a:ext cx="339595" cy="371814"/>
            <a:chOff x="-39625900" y="3238300"/>
            <a:chExt cx="290650" cy="318225"/>
          </a:xfrm>
        </p:grpSpPr>
        <p:sp>
          <p:nvSpPr>
            <p:cNvPr id="7183" name="Google Shape;7183;p81"/>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1"/>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85" name="Google Shape;7185;p81"/>
          <p:cNvSpPr/>
          <p:nvPr/>
        </p:nvSpPr>
        <p:spPr>
          <a:xfrm>
            <a:off x="1353422" y="336572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86" name="Google Shape;7186;p81"/>
          <p:cNvGrpSpPr/>
          <p:nvPr/>
        </p:nvGrpSpPr>
        <p:grpSpPr>
          <a:xfrm>
            <a:off x="1325300" y="3823055"/>
            <a:ext cx="366293" cy="370441"/>
            <a:chOff x="-39647175" y="3972000"/>
            <a:chExt cx="313500" cy="317050"/>
          </a:xfrm>
        </p:grpSpPr>
        <p:sp>
          <p:nvSpPr>
            <p:cNvPr id="7187" name="Google Shape;7187;p81"/>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1"/>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1"/>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0" name="Google Shape;7190;p81"/>
          <p:cNvGrpSpPr/>
          <p:nvPr/>
        </p:nvGrpSpPr>
        <p:grpSpPr>
          <a:xfrm>
            <a:off x="3494427" y="2887053"/>
            <a:ext cx="375495" cy="370879"/>
            <a:chOff x="-37808850" y="3221575"/>
            <a:chExt cx="321375" cy="317425"/>
          </a:xfrm>
        </p:grpSpPr>
        <p:sp>
          <p:nvSpPr>
            <p:cNvPr id="7191" name="Google Shape;7191;p81"/>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1"/>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3" name="Google Shape;7193;p81"/>
          <p:cNvGrpSpPr/>
          <p:nvPr/>
        </p:nvGrpSpPr>
        <p:grpSpPr>
          <a:xfrm>
            <a:off x="3503201" y="3409084"/>
            <a:ext cx="372749" cy="241158"/>
            <a:chOff x="-37806500" y="3643030"/>
            <a:chExt cx="319025" cy="206400"/>
          </a:xfrm>
        </p:grpSpPr>
        <p:sp>
          <p:nvSpPr>
            <p:cNvPr id="7194" name="Google Shape;7194;p81"/>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81"/>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6" name="Google Shape;7196;p81"/>
          <p:cNvGrpSpPr/>
          <p:nvPr/>
        </p:nvGrpSpPr>
        <p:grpSpPr>
          <a:xfrm>
            <a:off x="3505508" y="3801381"/>
            <a:ext cx="368134" cy="371814"/>
            <a:chOff x="-37804925" y="3953450"/>
            <a:chExt cx="315075" cy="318225"/>
          </a:xfrm>
        </p:grpSpPr>
        <p:sp>
          <p:nvSpPr>
            <p:cNvPr id="7197" name="Google Shape;7197;p81"/>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81"/>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81"/>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0" name="Google Shape;7200;p81"/>
          <p:cNvSpPr/>
          <p:nvPr/>
        </p:nvSpPr>
        <p:spPr>
          <a:xfrm>
            <a:off x="2754452" y="426612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01" name="Google Shape;7201;p81"/>
          <p:cNvGrpSpPr/>
          <p:nvPr/>
        </p:nvGrpSpPr>
        <p:grpSpPr>
          <a:xfrm>
            <a:off x="4860977" y="1553988"/>
            <a:ext cx="355663" cy="308725"/>
            <a:chOff x="-28462125" y="3199700"/>
            <a:chExt cx="298550" cy="259150"/>
          </a:xfrm>
        </p:grpSpPr>
        <p:sp>
          <p:nvSpPr>
            <p:cNvPr id="7202" name="Google Shape;7202;p81"/>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1"/>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1"/>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5" name="Google Shape;7205;p81"/>
          <p:cNvGrpSpPr/>
          <p:nvPr/>
        </p:nvGrpSpPr>
        <p:grpSpPr>
          <a:xfrm>
            <a:off x="4861930" y="1988678"/>
            <a:ext cx="353757" cy="352833"/>
            <a:chOff x="-28461325" y="3545475"/>
            <a:chExt cx="296950" cy="296175"/>
          </a:xfrm>
        </p:grpSpPr>
        <p:sp>
          <p:nvSpPr>
            <p:cNvPr id="7206" name="Google Shape;7206;p81"/>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1"/>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1"/>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1"/>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81"/>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81"/>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2" name="Google Shape;7212;p81"/>
          <p:cNvGrpSpPr/>
          <p:nvPr/>
        </p:nvGrpSpPr>
        <p:grpSpPr>
          <a:xfrm>
            <a:off x="4858162" y="2438722"/>
            <a:ext cx="361292" cy="352803"/>
            <a:chOff x="-28463700" y="3914875"/>
            <a:chExt cx="303275" cy="296150"/>
          </a:xfrm>
        </p:grpSpPr>
        <p:sp>
          <p:nvSpPr>
            <p:cNvPr id="7213" name="Google Shape;7213;p81"/>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81"/>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5" name="Google Shape;7215;p81"/>
          <p:cNvGrpSpPr/>
          <p:nvPr/>
        </p:nvGrpSpPr>
        <p:grpSpPr>
          <a:xfrm>
            <a:off x="7092947" y="1594805"/>
            <a:ext cx="351880" cy="227092"/>
            <a:chOff x="-26573400" y="3224125"/>
            <a:chExt cx="295375" cy="190625"/>
          </a:xfrm>
        </p:grpSpPr>
        <p:sp>
          <p:nvSpPr>
            <p:cNvPr id="7216" name="Google Shape;7216;p81"/>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81"/>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8" name="Google Shape;7218;p81"/>
          <p:cNvGrpSpPr/>
          <p:nvPr/>
        </p:nvGrpSpPr>
        <p:grpSpPr>
          <a:xfrm>
            <a:off x="7092947" y="1989140"/>
            <a:ext cx="351880" cy="351910"/>
            <a:chOff x="-26573400" y="3546250"/>
            <a:chExt cx="295375" cy="295400"/>
          </a:xfrm>
        </p:grpSpPr>
        <p:sp>
          <p:nvSpPr>
            <p:cNvPr id="7219" name="Google Shape;7219;p81"/>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1"/>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1"/>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1"/>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1"/>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4" name="Google Shape;7224;p81"/>
          <p:cNvGrpSpPr/>
          <p:nvPr/>
        </p:nvGrpSpPr>
        <p:grpSpPr>
          <a:xfrm>
            <a:off x="7081228" y="2439049"/>
            <a:ext cx="375319" cy="352148"/>
            <a:chOff x="-26583625" y="3917025"/>
            <a:chExt cx="315050" cy="295600"/>
          </a:xfrm>
        </p:grpSpPr>
        <p:sp>
          <p:nvSpPr>
            <p:cNvPr id="7225" name="Google Shape;7225;p81"/>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1"/>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1"/>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81"/>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29" name="Google Shape;7229;p81"/>
          <p:cNvSpPr/>
          <p:nvPr/>
        </p:nvSpPr>
        <p:spPr>
          <a:xfrm>
            <a:off x="5748315" y="291956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0" name="Google Shape;7230;p81"/>
          <p:cNvGrpSpPr/>
          <p:nvPr/>
        </p:nvGrpSpPr>
        <p:grpSpPr>
          <a:xfrm>
            <a:off x="5779742" y="3398079"/>
            <a:ext cx="289039" cy="352833"/>
            <a:chOff x="-24694925" y="3518700"/>
            <a:chExt cx="242625" cy="296175"/>
          </a:xfrm>
        </p:grpSpPr>
        <p:sp>
          <p:nvSpPr>
            <p:cNvPr id="7231" name="Google Shape;7231;p81"/>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81"/>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81"/>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1"/>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5" name="Google Shape;7235;p81"/>
          <p:cNvGrpSpPr/>
          <p:nvPr/>
        </p:nvGrpSpPr>
        <p:grpSpPr>
          <a:xfrm>
            <a:off x="5779280" y="3848107"/>
            <a:ext cx="289962" cy="352833"/>
            <a:chOff x="-24709100" y="3888875"/>
            <a:chExt cx="243400" cy="296175"/>
          </a:xfrm>
        </p:grpSpPr>
        <p:sp>
          <p:nvSpPr>
            <p:cNvPr id="7236" name="Google Shape;7236;p81"/>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1"/>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81"/>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9" name="Google Shape;7239;p81"/>
          <p:cNvGrpSpPr/>
          <p:nvPr/>
        </p:nvGrpSpPr>
        <p:grpSpPr>
          <a:xfrm>
            <a:off x="7979280" y="2920770"/>
            <a:ext cx="356556" cy="349557"/>
            <a:chOff x="-22863675" y="3131775"/>
            <a:chExt cx="299300" cy="293425"/>
          </a:xfrm>
        </p:grpSpPr>
        <p:sp>
          <p:nvSpPr>
            <p:cNvPr id="7240" name="Google Shape;7240;p81"/>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1"/>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81"/>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3" name="Google Shape;7243;p81"/>
          <p:cNvGrpSpPr/>
          <p:nvPr/>
        </p:nvGrpSpPr>
        <p:grpSpPr>
          <a:xfrm>
            <a:off x="5322144" y="1531949"/>
            <a:ext cx="310602" cy="352803"/>
            <a:chOff x="-28069875" y="3175300"/>
            <a:chExt cx="260725" cy="296150"/>
          </a:xfrm>
        </p:grpSpPr>
        <p:sp>
          <p:nvSpPr>
            <p:cNvPr id="7244" name="Google Shape;7244;p81"/>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81"/>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81"/>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1"/>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1"/>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1"/>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1"/>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1"/>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1"/>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53" name="Google Shape;7253;p81"/>
          <p:cNvSpPr/>
          <p:nvPr/>
        </p:nvSpPr>
        <p:spPr>
          <a:xfrm>
            <a:off x="5301578" y="198968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54" name="Google Shape;7254;p81"/>
          <p:cNvGrpSpPr/>
          <p:nvPr/>
        </p:nvGrpSpPr>
        <p:grpSpPr>
          <a:xfrm>
            <a:off x="5363423" y="2439183"/>
            <a:ext cx="228045" cy="351880"/>
            <a:chOff x="-28032075" y="3916450"/>
            <a:chExt cx="191425" cy="295375"/>
          </a:xfrm>
        </p:grpSpPr>
        <p:sp>
          <p:nvSpPr>
            <p:cNvPr id="7255" name="Google Shape;7255;p81"/>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1"/>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1"/>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8" name="Google Shape;7258;p81"/>
          <p:cNvGrpSpPr/>
          <p:nvPr/>
        </p:nvGrpSpPr>
        <p:grpSpPr>
          <a:xfrm>
            <a:off x="7528769" y="1531934"/>
            <a:ext cx="352833" cy="352833"/>
            <a:chOff x="-26201650" y="3176075"/>
            <a:chExt cx="296175" cy="296175"/>
          </a:xfrm>
        </p:grpSpPr>
        <p:sp>
          <p:nvSpPr>
            <p:cNvPr id="7259" name="Google Shape;7259;p81"/>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1"/>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1" name="Google Shape;7261;p81"/>
          <p:cNvGrpSpPr/>
          <p:nvPr/>
        </p:nvGrpSpPr>
        <p:grpSpPr>
          <a:xfrm>
            <a:off x="7528293" y="1989155"/>
            <a:ext cx="353786" cy="351880"/>
            <a:chOff x="-26204800" y="3547050"/>
            <a:chExt cx="296975" cy="295375"/>
          </a:xfrm>
        </p:grpSpPr>
        <p:sp>
          <p:nvSpPr>
            <p:cNvPr id="7262" name="Google Shape;7262;p81"/>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81"/>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4" name="Google Shape;7264;p81"/>
          <p:cNvSpPr/>
          <p:nvPr/>
        </p:nvSpPr>
        <p:spPr>
          <a:xfrm>
            <a:off x="7561179" y="243865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5" name="Google Shape;7265;p81"/>
          <p:cNvGrpSpPr/>
          <p:nvPr/>
        </p:nvGrpSpPr>
        <p:grpSpPr>
          <a:xfrm>
            <a:off x="6199548" y="2919133"/>
            <a:ext cx="345328" cy="352833"/>
            <a:chOff x="-24353875" y="3147725"/>
            <a:chExt cx="289875" cy="296175"/>
          </a:xfrm>
        </p:grpSpPr>
        <p:sp>
          <p:nvSpPr>
            <p:cNvPr id="7266" name="Google Shape;7266;p81"/>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81"/>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8" name="Google Shape;7268;p81"/>
          <p:cNvGrpSpPr/>
          <p:nvPr/>
        </p:nvGrpSpPr>
        <p:grpSpPr>
          <a:xfrm>
            <a:off x="6207530" y="3398540"/>
            <a:ext cx="329365" cy="351910"/>
            <a:chOff x="-24344425" y="3519475"/>
            <a:chExt cx="276475" cy="295400"/>
          </a:xfrm>
        </p:grpSpPr>
        <p:sp>
          <p:nvSpPr>
            <p:cNvPr id="7269" name="Google Shape;7269;p81"/>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1"/>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1" name="Google Shape;7271;p81"/>
          <p:cNvGrpSpPr/>
          <p:nvPr/>
        </p:nvGrpSpPr>
        <p:grpSpPr>
          <a:xfrm>
            <a:off x="6197210" y="3850460"/>
            <a:ext cx="350004" cy="348128"/>
            <a:chOff x="-24353075" y="3891250"/>
            <a:chExt cx="293800" cy="292225"/>
          </a:xfrm>
        </p:grpSpPr>
        <p:sp>
          <p:nvSpPr>
            <p:cNvPr id="7272" name="Google Shape;7272;p81"/>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1"/>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4" name="Google Shape;7274;p81"/>
          <p:cNvGrpSpPr/>
          <p:nvPr/>
        </p:nvGrpSpPr>
        <p:grpSpPr>
          <a:xfrm>
            <a:off x="7980681" y="3398763"/>
            <a:ext cx="353757" cy="351463"/>
            <a:chOff x="-22845575" y="3504075"/>
            <a:chExt cx="296950" cy="295025"/>
          </a:xfrm>
        </p:grpSpPr>
        <p:sp>
          <p:nvSpPr>
            <p:cNvPr id="7275" name="Google Shape;7275;p81"/>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81"/>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7" name="Google Shape;7277;p81"/>
          <p:cNvGrpSpPr/>
          <p:nvPr/>
        </p:nvGrpSpPr>
        <p:grpSpPr>
          <a:xfrm>
            <a:off x="5773862" y="1532411"/>
            <a:ext cx="299344" cy="351880"/>
            <a:chOff x="-27691025" y="3175300"/>
            <a:chExt cx="251275" cy="295375"/>
          </a:xfrm>
        </p:grpSpPr>
        <p:sp>
          <p:nvSpPr>
            <p:cNvPr id="7278" name="Google Shape;7278;p81"/>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1"/>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1"/>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81"/>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2" name="Google Shape;7282;p81"/>
          <p:cNvGrpSpPr/>
          <p:nvPr/>
        </p:nvGrpSpPr>
        <p:grpSpPr>
          <a:xfrm>
            <a:off x="5746179" y="2051087"/>
            <a:ext cx="354710" cy="228015"/>
            <a:chOff x="-27721750" y="3598250"/>
            <a:chExt cx="297750" cy="191400"/>
          </a:xfrm>
        </p:grpSpPr>
        <p:sp>
          <p:nvSpPr>
            <p:cNvPr id="7283" name="Google Shape;7283;p81"/>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1"/>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5" name="Google Shape;7285;p81"/>
          <p:cNvGrpSpPr/>
          <p:nvPr/>
        </p:nvGrpSpPr>
        <p:grpSpPr>
          <a:xfrm>
            <a:off x="5747579" y="2444633"/>
            <a:ext cx="351910" cy="340980"/>
            <a:chOff x="-27719400" y="3925600"/>
            <a:chExt cx="295400" cy="286225"/>
          </a:xfrm>
        </p:grpSpPr>
        <p:sp>
          <p:nvSpPr>
            <p:cNvPr id="7286" name="Google Shape;7286;p81"/>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81"/>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8" name="Google Shape;7288;p81"/>
          <p:cNvGrpSpPr/>
          <p:nvPr/>
        </p:nvGrpSpPr>
        <p:grpSpPr>
          <a:xfrm>
            <a:off x="7968851" y="1531473"/>
            <a:ext cx="353757" cy="353757"/>
            <a:chOff x="-25834600" y="3176875"/>
            <a:chExt cx="296950" cy="296950"/>
          </a:xfrm>
        </p:grpSpPr>
        <p:sp>
          <p:nvSpPr>
            <p:cNvPr id="7289" name="Google Shape;7289;p81"/>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1"/>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1"/>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1"/>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1"/>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4" name="Google Shape;7294;p81"/>
          <p:cNvGrpSpPr/>
          <p:nvPr/>
        </p:nvGrpSpPr>
        <p:grpSpPr>
          <a:xfrm>
            <a:off x="7968851" y="1999474"/>
            <a:ext cx="353757" cy="331241"/>
            <a:chOff x="-25834600" y="3564375"/>
            <a:chExt cx="296950" cy="278050"/>
          </a:xfrm>
        </p:grpSpPr>
        <p:sp>
          <p:nvSpPr>
            <p:cNvPr id="7295" name="Google Shape;7295;p81"/>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1"/>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1"/>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1"/>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1"/>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1"/>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1"/>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1"/>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3" name="Google Shape;7303;p81"/>
          <p:cNvGrpSpPr/>
          <p:nvPr/>
        </p:nvGrpSpPr>
        <p:grpSpPr>
          <a:xfrm>
            <a:off x="7966974" y="2438826"/>
            <a:ext cx="357509" cy="352595"/>
            <a:chOff x="-25834600" y="3915850"/>
            <a:chExt cx="300100" cy="295975"/>
          </a:xfrm>
        </p:grpSpPr>
        <p:sp>
          <p:nvSpPr>
            <p:cNvPr id="7304" name="Google Shape;7304;p81"/>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1"/>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1"/>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7" name="Google Shape;7307;p81"/>
          <p:cNvGrpSpPr/>
          <p:nvPr/>
        </p:nvGrpSpPr>
        <p:grpSpPr>
          <a:xfrm>
            <a:off x="6702402" y="2920056"/>
            <a:ext cx="228968" cy="350987"/>
            <a:chOff x="-23930925" y="3149300"/>
            <a:chExt cx="192200" cy="294625"/>
          </a:xfrm>
        </p:grpSpPr>
        <p:sp>
          <p:nvSpPr>
            <p:cNvPr id="7308" name="Google Shape;7308;p81"/>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1"/>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1"/>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1"/>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2" name="Google Shape;7312;p81"/>
          <p:cNvGrpSpPr/>
          <p:nvPr/>
        </p:nvGrpSpPr>
        <p:grpSpPr>
          <a:xfrm>
            <a:off x="6659232" y="3398540"/>
            <a:ext cx="315307" cy="351910"/>
            <a:chOff x="-23962425" y="3519475"/>
            <a:chExt cx="264675" cy="295400"/>
          </a:xfrm>
        </p:grpSpPr>
        <p:sp>
          <p:nvSpPr>
            <p:cNvPr id="7313" name="Google Shape;7313;p81"/>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1"/>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15" name="Google Shape;7315;p81"/>
          <p:cNvSpPr/>
          <p:nvPr/>
        </p:nvSpPr>
        <p:spPr>
          <a:xfrm>
            <a:off x="6629668" y="385225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6" name="Google Shape;7316;p81"/>
          <p:cNvGrpSpPr/>
          <p:nvPr/>
        </p:nvGrpSpPr>
        <p:grpSpPr>
          <a:xfrm>
            <a:off x="8037908" y="3848584"/>
            <a:ext cx="239302" cy="351880"/>
            <a:chOff x="-22788075" y="3904625"/>
            <a:chExt cx="200875" cy="295375"/>
          </a:xfrm>
        </p:grpSpPr>
        <p:sp>
          <p:nvSpPr>
            <p:cNvPr id="7317" name="Google Shape;7317;p81"/>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1"/>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1"/>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1"/>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1" name="Google Shape;7321;p81"/>
          <p:cNvGrpSpPr/>
          <p:nvPr/>
        </p:nvGrpSpPr>
        <p:grpSpPr>
          <a:xfrm>
            <a:off x="6193206" y="1531949"/>
            <a:ext cx="354710" cy="352803"/>
            <a:chOff x="-27351575" y="3175300"/>
            <a:chExt cx="297750" cy="296150"/>
          </a:xfrm>
        </p:grpSpPr>
        <p:sp>
          <p:nvSpPr>
            <p:cNvPr id="7322" name="Google Shape;7322;p81"/>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1"/>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1"/>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1"/>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6" name="Google Shape;7326;p81"/>
          <p:cNvGrpSpPr/>
          <p:nvPr/>
        </p:nvGrpSpPr>
        <p:grpSpPr>
          <a:xfrm>
            <a:off x="6235914" y="1988559"/>
            <a:ext cx="269293" cy="353072"/>
            <a:chOff x="-27313750" y="3545275"/>
            <a:chExt cx="226050" cy="296375"/>
          </a:xfrm>
        </p:grpSpPr>
        <p:sp>
          <p:nvSpPr>
            <p:cNvPr id="7327" name="Google Shape;7327;p81"/>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1"/>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1"/>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0" name="Google Shape;7330;p81"/>
          <p:cNvGrpSpPr/>
          <p:nvPr/>
        </p:nvGrpSpPr>
        <p:grpSpPr>
          <a:xfrm>
            <a:off x="6193206" y="2436830"/>
            <a:ext cx="354710" cy="356586"/>
            <a:chOff x="-27351575" y="3915650"/>
            <a:chExt cx="297750" cy="299325"/>
          </a:xfrm>
        </p:grpSpPr>
        <p:sp>
          <p:nvSpPr>
            <p:cNvPr id="7331" name="Google Shape;7331;p81"/>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81"/>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3" name="Google Shape;7333;p81"/>
          <p:cNvGrpSpPr/>
          <p:nvPr/>
        </p:nvGrpSpPr>
        <p:grpSpPr>
          <a:xfrm>
            <a:off x="4880696" y="2919029"/>
            <a:ext cx="319060" cy="353042"/>
            <a:chOff x="-25445525" y="3175900"/>
            <a:chExt cx="267825" cy="296350"/>
          </a:xfrm>
        </p:grpSpPr>
        <p:sp>
          <p:nvSpPr>
            <p:cNvPr id="7334" name="Google Shape;7334;p81"/>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1"/>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1"/>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7" name="Google Shape;7337;p81"/>
          <p:cNvGrpSpPr/>
          <p:nvPr/>
        </p:nvGrpSpPr>
        <p:grpSpPr>
          <a:xfrm>
            <a:off x="4862410" y="3409352"/>
            <a:ext cx="355633" cy="330288"/>
            <a:chOff x="-25465200" y="3565175"/>
            <a:chExt cx="298525" cy="277250"/>
          </a:xfrm>
        </p:grpSpPr>
        <p:sp>
          <p:nvSpPr>
            <p:cNvPr id="7338" name="Google Shape;7338;p81"/>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1"/>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0" name="Google Shape;7340;p81"/>
          <p:cNvGrpSpPr/>
          <p:nvPr/>
        </p:nvGrpSpPr>
        <p:grpSpPr>
          <a:xfrm>
            <a:off x="4861948" y="3848882"/>
            <a:ext cx="356556" cy="351285"/>
            <a:chOff x="-25465200" y="3916150"/>
            <a:chExt cx="299300" cy="294875"/>
          </a:xfrm>
        </p:grpSpPr>
        <p:sp>
          <p:nvSpPr>
            <p:cNvPr id="7341" name="Google Shape;7341;p81"/>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1"/>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3" name="Google Shape;7343;p81"/>
          <p:cNvGrpSpPr/>
          <p:nvPr/>
        </p:nvGrpSpPr>
        <p:grpSpPr>
          <a:xfrm>
            <a:off x="7089388" y="2919148"/>
            <a:ext cx="351880" cy="352803"/>
            <a:chOff x="-23615075" y="3148525"/>
            <a:chExt cx="295375" cy="296150"/>
          </a:xfrm>
        </p:grpSpPr>
        <p:sp>
          <p:nvSpPr>
            <p:cNvPr id="7344" name="Google Shape;7344;p81"/>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1"/>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81"/>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1"/>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48" name="Google Shape;7348;p81"/>
          <p:cNvSpPr/>
          <p:nvPr/>
        </p:nvSpPr>
        <p:spPr>
          <a:xfrm>
            <a:off x="7087484" y="339750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49" name="Google Shape;7349;p81"/>
          <p:cNvGrpSpPr/>
          <p:nvPr/>
        </p:nvGrpSpPr>
        <p:grpSpPr>
          <a:xfrm>
            <a:off x="7088911" y="3858427"/>
            <a:ext cx="352833" cy="332194"/>
            <a:chOff x="-23615075" y="3906200"/>
            <a:chExt cx="296175" cy="278850"/>
          </a:xfrm>
        </p:grpSpPr>
        <p:sp>
          <p:nvSpPr>
            <p:cNvPr id="7350" name="Google Shape;7350;p81"/>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81"/>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81"/>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53" name="Google Shape;7353;p81"/>
          <p:cNvSpPr/>
          <p:nvPr/>
        </p:nvSpPr>
        <p:spPr>
          <a:xfrm>
            <a:off x="6207743" y="429039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54" name="Google Shape;7354;p81"/>
          <p:cNvGrpSpPr/>
          <p:nvPr/>
        </p:nvGrpSpPr>
        <p:grpSpPr>
          <a:xfrm>
            <a:off x="6637880" y="1532068"/>
            <a:ext cx="353757" cy="352565"/>
            <a:chOff x="-26980600" y="3175500"/>
            <a:chExt cx="296950" cy="295950"/>
          </a:xfrm>
        </p:grpSpPr>
        <p:sp>
          <p:nvSpPr>
            <p:cNvPr id="7355" name="Google Shape;7355;p81"/>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1"/>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81"/>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58" name="Google Shape;7358;p81"/>
          <p:cNvSpPr/>
          <p:nvPr/>
        </p:nvSpPr>
        <p:spPr>
          <a:xfrm>
            <a:off x="6660447" y="198908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59" name="Google Shape;7359;p81"/>
          <p:cNvGrpSpPr/>
          <p:nvPr/>
        </p:nvGrpSpPr>
        <p:grpSpPr>
          <a:xfrm>
            <a:off x="6638357" y="2470604"/>
            <a:ext cx="352803" cy="289039"/>
            <a:chOff x="-26981375" y="3951875"/>
            <a:chExt cx="296150" cy="242625"/>
          </a:xfrm>
        </p:grpSpPr>
        <p:sp>
          <p:nvSpPr>
            <p:cNvPr id="7360" name="Google Shape;7360;p81"/>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1"/>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1"/>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3" name="Google Shape;7363;p81"/>
          <p:cNvGrpSpPr/>
          <p:nvPr/>
        </p:nvGrpSpPr>
        <p:grpSpPr>
          <a:xfrm>
            <a:off x="5303399" y="2918195"/>
            <a:ext cx="351910" cy="354710"/>
            <a:chOff x="-25094250" y="3176075"/>
            <a:chExt cx="295400" cy="297750"/>
          </a:xfrm>
        </p:grpSpPr>
        <p:sp>
          <p:nvSpPr>
            <p:cNvPr id="7364" name="Google Shape;7364;p81"/>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1"/>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1"/>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7" name="Google Shape;7367;p81"/>
          <p:cNvGrpSpPr/>
          <p:nvPr/>
        </p:nvGrpSpPr>
        <p:grpSpPr>
          <a:xfrm>
            <a:off x="5303399" y="3398556"/>
            <a:ext cx="351910" cy="351880"/>
            <a:chOff x="-25094250" y="3547050"/>
            <a:chExt cx="295400" cy="295375"/>
          </a:xfrm>
        </p:grpSpPr>
        <p:sp>
          <p:nvSpPr>
            <p:cNvPr id="7368" name="Google Shape;7368;p81"/>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1"/>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1"/>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1"/>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1"/>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73" name="Google Shape;7373;p81"/>
          <p:cNvSpPr/>
          <p:nvPr/>
        </p:nvSpPr>
        <p:spPr>
          <a:xfrm>
            <a:off x="5303415" y="390353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74" name="Google Shape;7374;p81"/>
          <p:cNvGrpSpPr/>
          <p:nvPr/>
        </p:nvGrpSpPr>
        <p:grpSpPr>
          <a:xfrm>
            <a:off x="7535476" y="2919148"/>
            <a:ext cx="352803" cy="352803"/>
            <a:chOff x="-23245675" y="3148525"/>
            <a:chExt cx="296150" cy="296150"/>
          </a:xfrm>
        </p:grpSpPr>
        <p:sp>
          <p:nvSpPr>
            <p:cNvPr id="7375" name="Google Shape;7375;p81"/>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1"/>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81"/>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78" name="Google Shape;7378;p81"/>
          <p:cNvSpPr/>
          <p:nvPr/>
        </p:nvSpPr>
        <p:spPr>
          <a:xfrm>
            <a:off x="7577658" y="339849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79" name="Google Shape;7379;p81"/>
          <p:cNvGrpSpPr/>
          <p:nvPr/>
        </p:nvGrpSpPr>
        <p:grpSpPr>
          <a:xfrm>
            <a:off x="7535938" y="3848122"/>
            <a:ext cx="351880" cy="352803"/>
            <a:chOff x="-23244900" y="3888100"/>
            <a:chExt cx="295375" cy="296150"/>
          </a:xfrm>
        </p:grpSpPr>
        <p:sp>
          <p:nvSpPr>
            <p:cNvPr id="7380" name="Google Shape;7380;p81"/>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1"/>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1"/>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1"/>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1"/>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1"/>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1"/>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81"/>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1"/>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1"/>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1"/>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91" name="Google Shape;7391;p81"/>
          <p:cNvSpPr/>
          <p:nvPr/>
        </p:nvSpPr>
        <p:spPr>
          <a:xfrm>
            <a:off x="6612202" y="428898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08" name="Shape 508"/>
        <p:cNvGrpSpPr/>
        <p:nvPr/>
      </p:nvGrpSpPr>
      <p:grpSpPr>
        <a:xfrm>
          <a:off x="0" y="0"/>
          <a:ext cx="0" cy="0"/>
          <a:chOff x="0" y="0"/>
          <a:chExt cx="0" cy="0"/>
        </a:xfrm>
      </p:grpSpPr>
      <p:sp>
        <p:nvSpPr>
          <p:cNvPr id="509" name="Google Shape;509;p37"/>
          <p:cNvSpPr txBox="1"/>
          <p:nvPr>
            <p:ph idx="1" type="subTitle"/>
          </p:nvPr>
        </p:nvSpPr>
        <p:spPr>
          <a:xfrm>
            <a:off x="5053800" y="2960605"/>
            <a:ext cx="3522600" cy="12831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latin typeface="Montserrat"/>
                <a:ea typeface="Montserrat"/>
                <a:cs typeface="Montserrat"/>
                <a:sym typeface="Montserrat"/>
              </a:rPr>
              <a:t>This could be the part of the presentation where you can introduce yourself, write your email…</a:t>
            </a:r>
            <a:endParaRPr>
              <a:latin typeface="Montserrat"/>
              <a:ea typeface="Montserrat"/>
              <a:cs typeface="Montserrat"/>
              <a:sym typeface="Montserrat"/>
            </a:endParaRPr>
          </a:p>
        </p:txBody>
      </p:sp>
      <p:sp>
        <p:nvSpPr>
          <p:cNvPr id="510" name="Google Shape;510;p37"/>
          <p:cNvSpPr txBox="1"/>
          <p:nvPr>
            <p:ph type="title"/>
          </p:nvPr>
        </p:nvSpPr>
        <p:spPr>
          <a:xfrm>
            <a:off x="838200" y="1821840"/>
            <a:ext cx="7738200" cy="841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Whoa!</a:t>
            </a:r>
            <a:endParaRPr/>
          </a:p>
        </p:txBody>
      </p:sp>
      <p:pic>
        <p:nvPicPr>
          <p:cNvPr id="511" name="Google Shape;511;p37"/>
          <p:cNvPicPr preferRelativeResize="0"/>
          <p:nvPr/>
        </p:nvPicPr>
        <p:blipFill rotWithShape="1">
          <a:blip r:embed="rId3">
            <a:alphaModFix/>
          </a:blip>
          <a:srcRect b="0" l="0" r="4816" t="28238"/>
          <a:stretch/>
        </p:blipFill>
        <p:spPr>
          <a:xfrm>
            <a:off x="1016825" y="662000"/>
            <a:ext cx="3264478" cy="3691006"/>
          </a:xfrm>
          <a:prstGeom prst="rect">
            <a:avLst/>
          </a:prstGeom>
          <a:noFill/>
          <a:ln cap="flat" cmpd="sng" w="38100">
            <a:solidFill>
              <a:schemeClr val="dk1"/>
            </a:solidFill>
            <a:prstDash val="solid"/>
            <a:round/>
            <a:headEnd len="sm" w="sm" type="none"/>
            <a:tailEnd len="sm" w="sm" type="none"/>
          </a:ln>
        </p:spPr>
      </p:pic>
      <p:sp>
        <p:nvSpPr>
          <p:cNvPr id="512" name="Google Shape;512;p37"/>
          <p:cNvSpPr/>
          <p:nvPr/>
        </p:nvSpPr>
        <p:spPr>
          <a:xfrm rot="253247">
            <a:off x="2789469" y="433007"/>
            <a:ext cx="1907318" cy="493937"/>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37"/>
          <p:cNvSpPr/>
          <p:nvPr/>
        </p:nvSpPr>
        <p:spPr>
          <a:xfrm rot="253247">
            <a:off x="2771896" y="423988"/>
            <a:ext cx="1936585" cy="522367"/>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37"/>
          <p:cNvSpPr/>
          <p:nvPr/>
        </p:nvSpPr>
        <p:spPr>
          <a:xfrm rot="253247">
            <a:off x="531319" y="3942957"/>
            <a:ext cx="1907318" cy="493937"/>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7"/>
          <p:cNvSpPr/>
          <p:nvPr/>
        </p:nvSpPr>
        <p:spPr>
          <a:xfrm rot="253247">
            <a:off x="513746" y="3933938"/>
            <a:ext cx="1936585" cy="522367"/>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395" name="Shape 7395"/>
        <p:cNvGrpSpPr/>
        <p:nvPr/>
      </p:nvGrpSpPr>
      <p:grpSpPr>
        <a:xfrm>
          <a:off x="0" y="0"/>
          <a:ext cx="0" cy="0"/>
          <a:chOff x="0" y="0"/>
          <a:chExt cx="0" cy="0"/>
        </a:xfrm>
      </p:grpSpPr>
      <p:sp>
        <p:nvSpPr>
          <p:cNvPr id="7396" name="Google Shape;7396;p82"/>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397" name="Google Shape;7397;p82"/>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7398" name="Google Shape;7398;p82"/>
          <p:cNvSpPr/>
          <p:nvPr/>
        </p:nvSpPr>
        <p:spPr>
          <a:xfrm>
            <a:off x="849879" y="15328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99" name="Google Shape;7399;p82"/>
          <p:cNvGrpSpPr/>
          <p:nvPr/>
        </p:nvGrpSpPr>
        <p:grpSpPr>
          <a:xfrm>
            <a:off x="850004" y="1975418"/>
            <a:ext cx="367261" cy="367261"/>
            <a:chOff x="-65145700" y="3727425"/>
            <a:chExt cx="317425" cy="317425"/>
          </a:xfrm>
        </p:grpSpPr>
        <p:sp>
          <p:nvSpPr>
            <p:cNvPr id="7400" name="Google Shape;7400;p82"/>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2"/>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2" name="Google Shape;7402;p82"/>
          <p:cNvGrpSpPr/>
          <p:nvPr/>
        </p:nvGrpSpPr>
        <p:grpSpPr>
          <a:xfrm>
            <a:off x="853201" y="2404333"/>
            <a:ext cx="360868" cy="367261"/>
            <a:chOff x="-65144125" y="4094450"/>
            <a:chExt cx="311900" cy="317425"/>
          </a:xfrm>
        </p:grpSpPr>
        <p:sp>
          <p:nvSpPr>
            <p:cNvPr id="7403" name="Google Shape;7403;p82"/>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2"/>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82"/>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06" name="Google Shape;7406;p82"/>
          <p:cNvSpPr/>
          <p:nvPr/>
        </p:nvSpPr>
        <p:spPr>
          <a:xfrm>
            <a:off x="3057429" y="15314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07" name="Google Shape;7407;p82"/>
          <p:cNvGrpSpPr/>
          <p:nvPr/>
        </p:nvGrpSpPr>
        <p:grpSpPr>
          <a:xfrm>
            <a:off x="3056770" y="1975028"/>
            <a:ext cx="370645" cy="368042"/>
            <a:chOff x="-63250675" y="3744075"/>
            <a:chExt cx="320350" cy="318100"/>
          </a:xfrm>
        </p:grpSpPr>
        <p:sp>
          <p:nvSpPr>
            <p:cNvPr id="7408" name="Google Shape;7408;p82"/>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2"/>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82"/>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1" name="Google Shape;7411;p82"/>
          <p:cNvGrpSpPr/>
          <p:nvPr/>
        </p:nvGrpSpPr>
        <p:grpSpPr>
          <a:xfrm>
            <a:off x="3058462" y="2404333"/>
            <a:ext cx="367261" cy="367261"/>
            <a:chOff x="-63250675" y="4110200"/>
            <a:chExt cx="317425" cy="317425"/>
          </a:xfrm>
        </p:grpSpPr>
        <p:sp>
          <p:nvSpPr>
            <p:cNvPr id="7412" name="Google Shape;7412;p82"/>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2"/>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2"/>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2"/>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82"/>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2"/>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2"/>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2"/>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82"/>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1" name="Google Shape;7421;p82"/>
          <p:cNvGrpSpPr/>
          <p:nvPr/>
        </p:nvGrpSpPr>
        <p:grpSpPr>
          <a:xfrm>
            <a:off x="1737509" y="2901428"/>
            <a:ext cx="359075" cy="358844"/>
            <a:chOff x="-61351725" y="3372400"/>
            <a:chExt cx="310350" cy="310150"/>
          </a:xfrm>
        </p:grpSpPr>
        <p:sp>
          <p:nvSpPr>
            <p:cNvPr id="7422" name="Google Shape;7422;p82"/>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82"/>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2"/>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5" name="Google Shape;7425;p82"/>
          <p:cNvGrpSpPr/>
          <p:nvPr/>
        </p:nvGrpSpPr>
        <p:grpSpPr>
          <a:xfrm>
            <a:off x="1733864" y="3364484"/>
            <a:ext cx="366364" cy="333534"/>
            <a:chOff x="-61354875" y="3751050"/>
            <a:chExt cx="316650" cy="288275"/>
          </a:xfrm>
        </p:grpSpPr>
        <p:sp>
          <p:nvSpPr>
            <p:cNvPr id="7426" name="Google Shape;7426;p82"/>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2"/>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82"/>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9" name="Google Shape;7429;p82"/>
          <p:cNvGrpSpPr/>
          <p:nvPr/>
        </p:nvGrpSpPr>
        <p:grpSpPr>
          <a:xfrm>
            <a:off x="1733864" y="3806124"/>
            <a:ext cx="366364" cy="367290"/>
            <a:chOff x="-61354875" y="4101525"/>
            <a:chExt cx="316650" cy="317450"/>
          </a:xfrm>
        </p:grpSpPr>
        <p:sp>
          <p:nvSpPr>
            <p:cNvPr id="7430" name="Google Shape;7430;p82"/>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82"/>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2" name="Google Shape;7432;p82"/>
          <p:cNvGrpSpPr/>
          <p:nvPr/>
        </p:nvGrpSpPr>
        <p:grpSpPr>
          <a:xfrm>
            <a:off x="3950299" y="2898000"/>
            <a:ext cx="368157" cy="365699"/>
            <a:chOff x="-59470075" y="3308975"/>
            <a:chExt cx="318200" cy="316075"/>
          </a:xfrm>
        </p:grpSpPr>
        <p:sp>
          <p:nvSpPr>
            <p:cNvPr id="7433" name="Google Shape;7433;p82"/>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2"/>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2"/>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2"/>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2"/>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82"/>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82"/>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2"/>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2"/>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2" name="Google Shape;7442;p82"/>
          <p:cNvGrpSpPr/>
          <p:nvPr/>
        </p:nvGrpSpPr>
        <p:grpSpPr>
          <a:xfrm>
            <a:off x="1295729" y="1533705"/>
            <a:ext cx="367261" cy="364686"/>
            <a:chOff x="-64781025" y="3361050"/>
            <a:chExt cx="317425" cy="315200"/>
          </a:xfrm>
        </p:grpSpPr>
        <p:sp>
          <p:nvSpPr>
            <p:cNvPr id="7443" name="Google Shape;7443;p82"/>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2"/>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2"/>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2"/>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47" name="Google Shape;7447;p82"/>
          <p:cNvSpPr/>
          <p:nvPr/>
        </p:nvSpPr>
        <p:spPr>
          <a:xfrm>
            <a:off x="1295604" y="19763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2"/>
          <p:cNvSpPr/>
          <p:nvPr/>
        </p:nvSpPr>
        <p:spPr>
          <a:xfrm>
            <a:off x="1322938" y="24043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2"/>
          <p:cNvSpPr/>
          <p:nvPr/>
        </p:nvSpPr>
        <p:spPr>
          <a:xfrm>
            <a:off x="3508223" y="15729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50" name="Google Shape;7450;p82"/>
          <p:cNvGrpSpPr/>
          <p:nvPr/>
        </p:nvGrpSpPr>
        <p:grpSpPr>
          <a:xfrm>
            <a:off x="3500129" y="1975144"/>
            <a:ext cx="382765" cy="367810"/>
            <a:chOff x="-62890750" y="3747425"/>
            <a:chExt cx="330825" cy="317900"/>
          </a:xfrm>
        </p:grpSpPr>
        <p:sp>
          <p:nvSpPr>
            <p:cNvPr id="7451" name="Google Shape;7451;p82"/>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2"/>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2"/>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2"/>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2"/>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2"/>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2"/>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2"/>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82"/>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2"/>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2"/>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82"/>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82"/>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82"/>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5" name="Google Shape;7465;p82"/>
          <p:cNvGrpSpPr/>
          <p:nvPr/>
        </p:nvGrpSpPr>
        <p:grpSpPr>
          <a:xfrm>
            <a:off x="3507881" y="2404781"/>
            <a:ext cx="367261" cy="366364"/>
            <a:chOff x="-62884425" y="4111775"/>
            <a:chExt cx="317425" cy="316650"/>
          </a:xfrm>
        </p:grpSpPr>
        <p:sp>
          <p:nvSpPr>
            <p:cNvPr id="7466" name="Google Shape;7466;p82"/>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82"/>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8" name="Google Shape;7468;p82"/>
          <p:cNvGrpSpPr/>
          <p:nvPr/>
        </p:nvGrpSpPr>
        <p:grpSpPr>
          <a:xfrm>
            <a:off x="2180515" y="2900850"/>
            <a:ext cx="365438" cy="360001"/>
            <a:chOff x="-60991775" y="3376900"/>
            <a:chExt cx="315850" cy="311150"/>
          </a:xfrm>
        </p:grpSpPr>
        <p:sp>
          <p:nvSpPr>
            <p:cNvPr id="7469" name="Google Shape;7469;p82"/>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82"/>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82"/>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2" name="Google Shape;7472;p82"/>
          <p:cNvGrpSpPr/>
          <p:nvPr/>
        </p:nvGrpSpPr>
        <p:grpSpPr>
          <a:xfrm>
            <a:off x="2180052" y="3351714"/>
            <a:ext cx="366364" cy="359075"/>
            <a:chOff x="-60988625" y="3740800"/>
            <a:chExt cx="316650" cy="310350"/>
          </a:xfrm>
        </p:grpSpPr>
        <p:sp>
          <p:nvSpPr>
            <p:cNvPr id="7473" name="Google Shape;7473;p82"/>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82"/>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2"/>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6" name="Google Shape;7476;p82"/>
          <p:cNvGrpSpPr/>
          <p:nvPr/>
        </p:nvGrpSpPr>
        <p:grpSpPr>
          <a:xfrm>
            <a:off x="2180052" y="3807165"/>
            <a:ext cx="366364" cy="365207"/>
            <a:chOff x="-60987850" y="4100950"/>
            <a:chExt cx="316650" cy="315650"/>
          </a:xfrm>
        </p:grpSpPr>
        <p:sp>
          <p:nvSpPr>
            <p:cNvPr id="7477" name="Google Shape;7477;p82"/>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2"/>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2"/>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2"/>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82"/>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2" name="Google Shape;7482;p82"/>
          <p:cNvGrpSpPr/>
          <p:nvPr/>
        </p:nvGrpSpPr>
        <p:grpSpPr>
          <a:xfrm>
            <a:off x="3949836" y="3352625"/>
            <a:ext cx="369083" cy="357253"/>
            <a:chOff x="-59447250" y="3706150"/>
            <a:chExt cx="319000" cy="308775"/>
          </a:xfrm>
        </p:grpSpPr>
        <p:sp>
          <p:nvSpPr>
            <p:cNvPr id="7483" name="Google Shape;7483;p82"/>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2"/>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2"/>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2"/>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7" name="Google Shape;7487;p82"/>
          <p:cNvGrpSpPr/>
          <p:nvPr/>
        </p:nvGrpSpPr>
        <p:grpSpPr>
          <a:xfrm>
            <a:off x="1738564" y="1545199"/>
            <a:ext cx="368186" cy="364224"/>
            <a:chOff x="-64406125" y="3362225"/>
            <a:chExt cx="318225" cy="314800"/>
          </a:xfrm>
        </p:grpSpPr>
        <p:sp>
          <p:nvSpPr>
            <p:cNvPr id="7488" name="Google Shape;7488;p82"/>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82"/>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90" name="Google Shape;7490;p82"/>
          <p:cNvSpPr/>
          <p:nvPr/>
        </p:nvSpPr>
        <p:spPr>
          <a:xfrm>
            <a:off x="1801771" y="1986663"/>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1" name="Google Shape;7491;p82"/>
          <p:cNvGrpSpPr/>
          <p:nvPr/>
        </p:nvGrpSpPr>
        <p:grpSpPr>
          <a:xfrm>
            <a:off x="1739027" y="2416044"/>
            <a:ext cx="367261" cy="366364"/>
            <a:chOff x="-64410850" y="4094450"/>
            <a:chExt cx="317425" cy="316650"/>
          </a:xfrm>
        </p:grpSpPr>
        <p:sp>
          <p:nvSpPr>
            <p:cNvPr id="7492" name="Google Shape;7492;p82"/>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2"/>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2"/>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95" name="Google Shape;7495;p82"/>
          <p:cNvSpPr/>
          <p:nvPr/>
        </p:nvSpPr>
        <p:spPr>
          <a:xfrm>
            <a:off x="3983247" y="15323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6" name="Google Shape;7496;p82"/>
          <p:cNvGrpSpPr/>
          <p:nvPr/>
        </p:nvGrpSpPr>
        <p:grpSpPr>
          <a:xfrm>
            <a:off x="3960575" y="1974854"/>
            <a:ext cx="365467" cy="368389"/>
            <a:chOff x="-62516625" y="3743175"/>
            <a:chExt cx="315875" cy="318400"/>
          </a:xfrm>
        </p:grpSpPr>
        <p:sp>
          <p:nvSpPr>
            <p:cNvPr id="7497" name="Google Shape;7497;p82"/>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2"/>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9" name="Google Shape;7499;p82"/>
          <p:cNvGrpSpPr/>
          <p:nvPr/>
        </p:nvGrpSpPr>
        <p:grpSpPr>
          <a:xfrm>
            <a:off x="3967415" y="2424826"/>
            <a:ext cx="351786" cy="326274"/>
            <a:chOff x="-62511900" y="4129100"/>
            <a:chExt cx="304050" cy="282000"/>
          </a:xfrm>
        </p:grpSpPr>
        <p:sp>
          <p:nvSpPr>
            <p:cNvPr id="7500" name="Google Shape;7500;p82"/>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82"/>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2"/>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2"/>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2"/>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5" name="Google Shape;7505;p82"/>
          <p:cNvGrpSpPr/>
          <p:nvPr/>
        </p:nvGrpSpPr>
        <p:grpSpPr>
          <a:xfrm>
            <a:off x="2645537" y="2897220"/>
            <a:ext cx="310770" cy="367261"/>
            <a:chOff x="-60597975" y="3367475"/>
            <a:chExt cx="268600" cy="317425"/>
          </a:xfrm>
        </p:grpSpPr>
        <p:sp>
          <p:nvSpPr>
            <p:cNvPr id="7506" name="Google Shape;7506;p82"/>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2"/>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2"/>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2"/>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82"/>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11" name="Google Shape;7511;p82"/>
          <p:cNvSpPr/>
          <p:nvPr/>
        </p:nvSpPr>
        <p:spPr>
          <a:xfrm>
            <a:off x="2616264" y="33487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12" name="Google Shape;7512;p82"/>
          <p:cNvGrpSpPr/>
          <p:nvPr/>
        </p:nvGrpSpPr>
        <p:grpSpPr>
          <a:xfrm>
            <a:off x="2617740" y="3858536"/>
            <a:ext cx="366364" cy="262465"/>
            <a:chOff x="-60621600" y="4145650"/>
            <a:chExt cx="316650" cy="226850"/>
          </a:xfrm>
        </p:grpSpPr>
        <p:sp>
          <p:nvSpPr>
            <p:cNvPr id="7513" name="Google Shape;7513;p82"/>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82"/>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82"/>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6" name="Google Shape;7516;p82"/>
          <p:cNvGrpSpPr/>
          <p:nvPr/>
        </p:nvGrpSpPr>
        <p:grpSpPr>
          <a:xfrm>
            <a:off x="3954392" y="3807035"/>
            <a:ext cx="359972" cy="365467"/>
            <a:chOff x="-59400775" y="4084200"/>
            <a:chExt cx="311125" cy="315875"/>
          </a:xfrm>
        </p:grpSpPr>
        <p:sp>
          <p:nvSpPr>
            <p:cNvPr id="7517" name="Google Shape;7517;p82"/>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2"/>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2"/>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2"/>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2"/>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2"/>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3" name="Google Shape;7523;p82"/>
          <p:cNvGrpSpPr/>
          <p:nvPr/>
        </p:nvGrpSpPr>
        <p:grpSpPr>
          <a:xfrm>
            <a:off x="2178486" y="1532866"/>
            <a:ext cx="365438" cy="366364"/>
            <a:chOff x="-64044600" y="3360375"/>
            <a:chExt cx="315850" cy="316650"/>
          </a:xfrm>
        </p:grpSpPr>
        <p:sp>
          <p:nvSpPr>
            <p:cNvPr id="7524" name="Google Shape;7524;p82"/>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2"/>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2"/>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7" name="Google Shape;7527;p82"/>
          <p:cNvGrpSpPr/>
          <p:nvPr/>
        </p:nvGrpSpPr>
        <p:grpSpPr>
          <a:xfrm>
            <a:off x="2204909" y="1975418"/>
            <a:ext cx="312592" cy="367261"/>
            <a:chOff x="-64022550" y="3727425"/>
            <a:chExt cx="270175" cy="317425"/>
          </a:xfrm>
        </p:grpSpPr>
        <p:sp>
          <p:nvSpPr>
            <p:cNvPr id="7528" name="Google Shape;7528;p82"/>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82"/>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2"/>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1" name="Google Shape;7531;p82"/>
          <p:cNvGrpSpPr/>
          <p:nvPr/>
        </p:nvGrpSpPr>
        <p:grpSpPr>
          <a:xfrm>
            <a:off x="2229047" y="2404318"/>
            <a:ext cx="264317" cy="367290"/>
            <a:chOff x="-64001300" y="4093650"/>
            <a:chExt cx="228450" cy="317450"/>
          </a:xfrm>
        </p:grpSpPr>
        <p:sp>
          <p:nvSpPr>
            <p:cNvPr id="7532" name="Google Shape;7532;p82"/>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2"/>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2"/>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2"/>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6" name="Google Shape;7536;p82"/>
          <p:cNvGrpSpPr/>
          <p:nvPr/>
        </p:nvGrpSpPr>
        <p:grpSpPr>
          <a:xfrm>
            <a:off x="848051" y="2897610"/>
            <a:ext cx="359972" cy="366480"/>
            <a:chOff x="-62148800" y="3377700"/>
            <a:chExt cx="311125" cy="316750"/>
          </a:xfrm>
        </p:grpSpPr>
        <p:sp>
          <p:nvSpPr>
            <p:cNvPr id="7537" name="Google Shape;7537;p82"/>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2"/>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9" name="Google Shape;7539;p82"/>
          <p:cNvGrpSpPr/>
          <p:nvPr/>
        </p:nvGrpSpPr>
        <p:grpSpPr>
          <a:xfrm>
            <a:off x="843958" y="3347607"/>
            <a:ext cx="368157" cy="367290"/>
            <a:chOff x="-62154300" y="3743950"/>
            <a:chExt cx="318200" cy="317450"/>
          </a:xfrm>
        </p:grpSpPr>
        <p:sp>
          <p:nvSpPr>
            <p:cNvPr id="7540" name="Google Shape;7540;p82"/>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82"/>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2" name="Google Shape;7542;p82"/>
          <p:cNvGrpSpPr/>
          <p:nvPr/>
        </p:nvGrpSpPr>
        <p:grpSpPr>
          <a:xfrm>
            <a:off x="843944" y="3806587"/>
            <a:ext cx="368186" cy="366364"/>
            <a:chOff x="-62151950" y="4111775"/>
            <a:chExt cx="318225" cy="316650"/>
          </a:xfrm>
        </p:grpSpPr>
        <p:sp>
          <p:nvSpPr>
            <p:cNvPr id="7543" name="Google Shape;7543;p82"/>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82"/>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82"/>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2"/>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7" name="Google Shape;7547;p82"/>
          <p:cNvGrpSpPr/>
          <p:nvPr/>
        </p:nvGrpSpPr>
        <p:grpSpPr>
          <a:xfrm>
            <a:off x="3062568" y="2897133"/>
            <a:ext cx="368157" cy="367434"/>
            <a:chOff x="-60254550" y="3367325"/>
            <a:chExt cx="318200" cy="317575"/>
          </a:xfrm>
        </p:grpSpPr>
        <p:sp>
          <p:nvSpPr>
            <p:cNvPr id="7548" name="Google Shape;7548;p82"/>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2"/>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2"/>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2"/>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2" name="Google Shape;7552;p82"/>
          <p:cNvGrpSpPr/>
          <p:nvPr/>
        </p:nvGrpSpPr>
        <p:grpSpPr>
          <a:xfrm>
            <a:off x="3063465" y="3348127"/>
            <a:ext cx="366364" cy="366248"/>
            <a:chOff x="-60255350" y="3733825"/>
            <a:chExt cx="316650" cy="316550"/>
          </a:xfrm>
        </p:grpSpPr>
        <p:sp>
          <p:nvSpPr>
            <p:cNvPr id="7553" name="Google Shape;7553;p82"/>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2"/>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2"/>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2"/>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2"/>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82"/>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2"/>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0" name="Google Shape;7560;p82"/>
          <p:cNvGrpSpPr/>
          <p:nvPr/>
        </p:nvGrpSpPr>
        <p:grpSpPr>
          <a:xfrm>
            <a:off x="3091262" y="3807035"/>
            <a:ext cx="310770" cy="365467"/>
            <a:chOff x="-60232500" y="4101525"/>
            <a:chExt cx="268600" cy="315875"/>
          </a:xfrm>
        </p:grpSpPr>
        <p:sp>
          <p:nvSpPr>
            <p:cNvPr id="7561" name="Google Shape;7561;p82"/>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82"/>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63" name="Google Shape;7563;p82"/>
          <p:cNvSpPr/>
          <p:nvPr/>
        </p:nvSpPr>
        <p:spPr>
          <a:xfrm>
            <a:off x="2179036" y="42759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64" name="Google Shape;7564;p82"/>
          <p:cNvGrpSpPr/>
          <p:nvPr/>
        </p:nvGrpSpPr>
        <p:grpSpPr>
          <a:xfrm>
            <a:off x="2624262" y="1532866"/>
            <a:ext cx="368186" cy="366364"/>
            <a:chOff x="-63679950" y="3360375"/>
            <a:chExt cx="318225" cy="316650"/>
          </a:xfrm>
        </p:grpSpPr>
        <p:sp>
          <p:nvSpPr>
            <p:cNvPr id="7565" name="Google Shape;7565;p82"/>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2"/>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2"/>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2"/>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69" name="Google Shape;7569;p82"/>
          <p:cNvSpPr/>
          <p:nvPr/>
        </p:nvSpPr>
        <p:spPr>
          <a:xfrm>
            <a:off x="2623229" y="19751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0" name="Google Shape;7570;p82"/>
          <p:cNvGrpSpPr/>
          <p:nvPr/>
        </p:nvGrpSpPr>
        <p:grpSpPr>
          <a:xfrm>
            <a:off x="2622889" y="2404203"/>
            <a:ext cx="370934" cy="367521"/>
            <a:chOff x="-63679950" y="4093450"/>
            <a:chExt cx="320600" cy="317650"/>
          </a:xfrm>
        </p:grpSpPr>
        <p:sp>
          <p:nvSpPr>
            <p:cNvPr id="7571" name="Google Shape;7571;p82"/>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2"/>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82"/>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4" name="Google Shape;7574;p82"/>
          <p:cNvGrpSpPr/>
          <p:nvPr/>
        </p:nvGrpSpPr>
        <p:grpSpPr>
          <a:xfrm>
            <a:off x="1283006" y="2897205"/>
            <a:ext cx="366364" cy="367290"/>
            <a:chOff x="-61784125" y="3377700"/>
            <a:chExt cx="316650" cy="317450"/>
          </a:xfrm>
        </p:grpSpPr>
        <p:sp>
          <p:nvSpPr>
            <p:cNvPr id="7575" name="Google Shape;7575;p82"/>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2"/>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2"/>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2"/>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2"/>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2"/>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2"/>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2" name="Google Shape;7582;p82"/>
          <p:cNvGrpSpPr/>
          <p:nvPr/>
        </p:nvGrpSpPr>
        <p:grpSpPr>
          <a:xfrm>
            <a:off x="1283006" y="3347607"/>
            <a:ext cx="366364" cy="367290"/>
            <a:chOff x="-61783350" y="3743950"/>
            <a:chExt cx="316650" cy="317450"/>
          </a:xfrm>
        </p:grpSpPr>
        <p:sp>
          <p:nvSpPr>
            <p:cNvPr id="7583" name="Google Shape;7583;p82"/>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2"/>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85" name="Google Shape;7585;p82"/>
          <p:cNvSpPr/>
          <p:nvPr/>
        </p:nvSpPr>
        <p:spPr>
          <a:xfrm>
            <a:off x="1282887" y="38064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2"/>
          <p:cNvSpPr/>
          <p:nvPr/>
        </p:nvSpPr>
        <p:spPr>
          <a:xfrm>
            <a:off x="3505689" y="29070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2"/>
          <p:cNvSpPr/>
          <p:nvPr/>
        </p:nvSpPr>
        <p:spPr>
          <a:xfrm>
            <a:off x="3504778" y="33876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88" name="Google Shape;7588;p82"/>
          <p:cNvGrpSpPr/>
          <p:nvPr/>
        </p:nvGrpSpPr>
        <p:grpSpPr>
          <a:xfrm>
            <a:off x="3504430" y="3807440"/>
            <a:ext cx="369112" cy="364657"/>
            <a:chOff x="-59869425" y="4102225"/>
            <a:chExt cx="319025" cy="315175"/>
          </a:xfrm>
        </p:grpSpPr>
        <p:sp>
          <p:nvSpPr>
            <p:cNvPr id="7589" name="Google Shape;7589;p82"/>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2"/>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2"/>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2"/>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3" name="Google Shape;7593;p82"/>
          <p:cNvGrpSpPr/>
          <p:nvPr/>
        </p:nvGrpSpPr>
        <p:grpSpPr>
          <a:xfrm>
            <a:off x="2623233" y="4276262"/>
            <a:ext cx="366364" cy="365467"/>
            <a:chOff x="-59029025" y="3711650"/>
            <a:chExt cx="316650" cy="315875"/>
          </a:xfrm>
        </p:grpSpPr>
        <p:sp>
          <p:nvSpPr>
            <p:cNvPr id="7594" name="Google Shape;7594;p82"/>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82"/>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2"/>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2"/>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82"/>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82"/>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2"/>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1" name="Google Shape;7601;p82"/>
          <p:cNvGrpSpPr/>
          <p:nvPr/>
        </p:nvGrpSpPr>
        <p:grpSpPr>
          <a:xfrm>
            <a:off x="4859311" y="1532317"/>
            <a:ext cx="351940" cy="348188"/>
            <a:chOff x="581525" y="3254850"/>
            <a:chExt cx="297750" cy="294575"/>
          </a:xfrm>
        </p:grpSpPr>
        <p:sp>
          <p:nvSpPr>
            <p:cNvPr id="7602" name="Google Shape;7602;p82"/>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2"/>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2"/>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5" name="Google Shape;7605;p82"/>
          <p:cNvGrpSpPr/>
          <p:nvPr/>
        </p:nvGrpSpPr>
        <p:grpSpPr>
          <a:xfrm>
            <a:off x="4858380" y="1971253"/>
            <a:ext cx="353802" cy="351497"/>
            <a:chOff x="580725" y="3617925"/>
            <a:chExt cx="299325" cy="297375"/>
          </a:xfrm>
        </p:grpSpPr>
        <p:sp>
          <p:nvSpPr>
            <p:cNvPr id="7606" name="Google Shape;7606;p82"/>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2"/>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2"/>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2"/>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2"/>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1" name="Google Shape;7611;p82"/>
          <p:cNvGrpSpPr/>
          <p:nvPr/>
        </p:nvGrpSpPr>
        <p:grpSpPr>
          <a:xfrm>
            <a:off x="4860242" y="2418443"/>
            <a:ext cx="350079" cy="350079"/>
            <a:chOff x="583100" y="3982600"/>
            <a:chExt cx="296175" cy="296175"/>
          </a:xfrm>
        </p:grpSpPr>
        <p:sp>
          <p:nvSpPr>
            <p:cNvPr id="7612" name="Google Shape;7612;p82"/>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82"/>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2"/>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2"/>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2"/>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2"/>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82"/>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9" name="Google Shape;7619;p82"/>
          <p:cNvGrpSpPr/>
          <p:nvPr/>
        </p:nvGrpSpPr>
        <p:grpSpPr>
          <a:xfrm>
            <a:off x="7092856" y="1532067"/>
            <a:ext cx="307231" cy="348690"/>
            <a:chOff x="2423775" y="3226875"/>
            <a:chExt cx="259925" cy="295000"/>
          </a:xfrm>
        </p:grpSpPr>
        <p:sp>
          <p:nvSpPr>
            <p:cNvPr id="7620" name="Google Shape;7620;p82"/>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2"/>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2"/>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3" name="Google Shape;7623;p82"/>
          <p:cNvGrpSpPr/>
          <p:nvPr/>
        </p:nvGrpSpPr>
        <p:grpSpPr>
          <a:xfrm>
            <a:off x="7070043" y="1973352"/>
            <a:ext cx="352857" cy="347301"/>
            <a:chOff x="2404875" y="3592725"/>
            <a:chExt cx="298525" cy="293825"/>
          </a:xfrm>
        </p:grpSpPr>
        <p:sp>
          <p:nvSpPr>
            <p:cNvPr id="7624" name="Google Shape;7624;p82"/>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82"/>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2"/>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7" name="Google Shape;7627;p82"/>
          <p:cNvGrpSpPr/>
          <p:nvPr/>
        </p:nvGrpSpPr>
        <p:grpSpPr>
          <a:xfrm>
            <a:off x="7070974" y="2418917"/>
            <a:ext cx="350995" cy="349133"/>
            <a:chOff x="2404875" y="3955825"/>
            <a:chExt cx="296950" cy="295375"/>
          </a:xfrm>
        </p:grpSpPr>
        <p:sp>
          <p:nvSpPr>
            <p:cNvPr id="7628" name="Google Shape;7628;p82"/>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2"/>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82"/>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2"/>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2" name="Google Shape;7632;p82"/>
          <p:cNvGrpSpPr/>
          <p:nvPr/>
        </p:nvGrpSpPr>
        <p:grpSpPr>
          <a:xfrm>
            <a:off x="5764954" y="2883111"/>
            <a:ext cx="349163" cy="350079"/>
            <a:chOff x="4263650" y="3235150"/>
            <a:chExt cx="295400" cy="296175"/>
          </a:xfrm>
        </p:grpSpPr>
        <p:sp>
          <p:nvSpPr>
            <p:cNvPr id="7633" name="Google Shape;7633;p82"/>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2"/>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2"/>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2"/>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2"/>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8" name="Google Shape;7638;p82"/>
          <p:cNvGrpSpPr/>
          <p:nvPr/>
        </p:nvGrpSpPr>
        <p:grpSpPr>
          <a:xfrm>
            <a:off x="5762634" y="3342272"/>
            <a:ext cx="353802" cy="327739"/>
            <a:chOff x="4266025" y="3609275"/>
            <a:chExt cx="299325" cy="277275"/>
          </a:xfrm>
        </p:grpSpPr>
        <p:sp>
          <p:nvSpPr>
            <p:cNvPr id="7639" name="Google Shape;7639;p82"/>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2"/>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1" name="Google Shape;7641;p82"/>
          <p:cNvGrpSpPr/>
          <p:nvPr/>
        </p:nvGrpSpPr>
        <p:grpSpPr>
          <a:xfrm>
            <a:off x="5763092" y="3807659"/>
            <a:ext cx="352886" cy="349133"/>
            <a:chOff x="4263650" y="3963700"/>
            <a:chExt cx="298550" cy="295375"/>
          </a:xfrm>
        </p:grpSpPr>
        <p:sp>
          <p:nvSpPr>
            <p:cNvPr id="7642" name="Google Shape;7642;p82"/>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2"/>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2"/>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82"/>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2"/>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2"/>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2"/>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9" name="Google Shape;7649;p82"/>
          <p:cNvGrpSpPr/>
          <p:nvPr/>
        </p:nvGrpSpPr>
        <p:grpSpPr>
          <a:xfrm>
            <a:off x="8041429" y="2883111"/>
            <a:ext cx="226264" cy="350079"/>
            <a:chOff x="6164975" y="3211525"/>
            <a:chExt cx="191425" cy="296175"/>
          </a:xfrm>
        </p:grpSpPr>
        <p:sp>
          <p:nvSpPr>
            <p:cNvPr id="7650" name="Google Shape;7650;p82"/>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2"/>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2"/>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2"/>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2"/>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2"/>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2"/>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7" name="Google Shape;7657;p82"/>
          <p:cNvGrpSpPr/>
          <p:nvPr/>
        </p:nvGrpSpPr>
        <p:grpSpPr>
          <a:xfrm>
            <a:off x="5303466" y="1531387"/>
            <a:ext cx="352886" cy="350049"/>
            <a:chOff x="946175" y="3253275"/>
            <a:chExt cx="298550" cy="296150"/>
          </a:xfrm>
        </p:grpSpPr>
        <p:sp>
          <p:nvSpPr>
            <p:cNvPr id="7658" name="Google Shape;7658;p82"/>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2"/>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2"/>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2"/>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2"/>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3" name="Google Shape;7663;p82"/>
          <p:cNvGrpSpPr/>
          <p:nvPr/>
        </p:nvGrpSpPr>
        <p:grpSpPr>
          <a:xfrm>
            <a:off x="5304397" y="1973351"/>
            <a:ext cx="351024" cy="347301"/>
            <a:chOff x="946175" y="3619500"/>
            <a:chExt cx="296975" cy="293825"/>
          </a:xfrm>
        </p:grpSpPr>
        <p:sp>
          <p:nvSpPr>
            <p:cNvPr id="7664" name="Google Shape;7664;p82"/>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2"/>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2"/>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2"/>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2"/>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2"/>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0" name="Google Shape;7670;p82"/>
          <p:cNvGrpSpPr/>
          <p:nvPr/>
        </p:nvGrpSpPr>
        <p:grpSpPr>
          <a:xfrm>
            <a:off x="5303939" y="2417985"/>
            <a:ext cx="351940" cy="350995"/>
            <a:chOff x="944600" y="3981825"/>
            <a:chExt cx="297750" cy="296950"/>
          </a:xfrm>
        </p:grpSpPr>
        <p:sp>
          <p:nvSpPr>
            <p:cNvPr id="7671" name="Google Shape;7671;p82"/>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2"/>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2"/>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2"/>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5" name="Google Shape;7675;p82"/>
          <p:cNvGrpSpPr/>
          <p:nvPr/>
        </p:nvGrpSpPr>
        <p:grpSpPr>
          <a:xfrm>
            <a:off x="7520875" y="1531845"/>
            <a:ext cx="350079" cy="349133"/>
            <a:chOff x="2768750" y="3227275"/>
            <a:chExt cx="296175" cy="295375"/>
          </a:xfrm>
        </p:grpSpPr>
        <p:sp>
          <p:nvSpPr>
            <p:cNvPr id="7676" name="Google Shape;7676;p82"/>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2"/>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2"/>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2"/>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2"/>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2"/>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2"/>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2"/>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4" name="Google Shape;7684;p82"/>
          <p:cNvGrpSpPr/>
          <p:nvPr/>
        </p:nvGrpSpPr>
        <p:grpSpPr>
          <a:xfrm>
            <a:off x="7541826" y="1972717"/>
            <a:ext cx="308177" cy="348572"/>
            <a:chOff x="2786075" y="3591800"/>
            <a:chExt cx="260725" cy="294900"/>
          </a:xfrm>
        </p:grpSpPr>
        <p:sp>
          <p:nvSpPr>
            <p:cNvPr id="7685" name="Google Shape;7685;p82"/>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2"/>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2"/>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2"/>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2"/>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0" name="Google Shape;7690;p82"/>
          <p:cNvGrpSpPr/>
          <p:nvPr/>
        </p:nvGrpSpPr>
        <p:grpSpPr>
          <a:xfrm>
            <a:off x="7582324" y="2418444"/>
            <a:ext cx="227180" cy="350079"/>
            <a:chOff x="2819150" y="3955025"/>
            <a:chExt cx="192200" cy="296175"/>
          </a:xfrm>
        </p:grpSpPr>
        <p:sp>
          <p:nvSpPr>
            <p:cNvPr id="7691" name="Google Shape;7691;p82"/>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2"/>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82"/>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82"/>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5" name="Google Shape;7695;p82"/>
          <p:cNvGrpSpPr/>
          <p:nvPr/>
        </p:nvGrpSpPr>
        <p:grpSpPr>
          <a:xfrm>
            <a:off x="6206097" y="2884042"/>
            <a:ext cx="349133" cy="348217"/>
            <a:chOff x="4629125" y="3235150"/>
            <a:chExt cx="295375" cy="294600"/>
          </a:xfrm>
        </p:grpSpPr>
        <p:sp>
          <p:nvSpPr>
            <p:cNvPr id="7696" name="Google Shape;7696;p82"/>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2"/>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2"/>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2"/>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2"/>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1" name="Google Shape;7701;p82"/>
          <p:cNvGrpSpPr/>
          <p:nvPr/>
        </p:nvGrpSpPr>
        <p:grpSpPr>
          <a:xfrm>
            <a:off x="6206082" y="3331575"/>
            <a:ext cx="349163" cy="349133"/>
            <a:chOff x="4628325" y="3599825"/>
            <a:chExt cx="295400" cy="295375"/>
          </a:xfrm>
        </p:grpSpPr>
        <p:sp>
          <p:nvSpPr>
            <p:cNvPr id="7702" name="Google Shape;7702;p82"/>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2"/>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82"/>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2"/>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2"/>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2"/>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2"/>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2"/>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2"/>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2"/>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2"/>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2"/>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4" name="Google Shape;7714;p82"/>
          <p:cNvGrpSpPr/>
          <p:nvPr/>
        </p:nvGrpSpPr>
        <p:grpSpPr>
          <a:xfrm>
            <a:off x="6227033" y="3807186"/>
            <a:ext cx="307261" cy="350079"/>
            <a:chOff x="4645650" y="3962900"/>
            <a:chExt cx="259950" cy="296175"/>
          </a:xfrm>
        </p:grpSpPr>
        <p:sp>
          <p:nvSpPr>
            <p:cNvPr id="7715" name="Google Shape;7715;p82"/>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82"/>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82"/>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2"/>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2"/>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2"/>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1" name="Google Shape;7721;p82"/>
          <p:cNvGrpSpPr/>
          <p:nvPr/>
        </p:nvGrpSpPr>
        <p:grpSpPr>
          <a:xfrm>
            <a:off x="7979994" y="3332048"/>
            <a:ext cx="349133" cy="348188"/>
            <a:chOff x="6143725" y="3582500"/>
            <a:chExt cx="295375" cy="294575"/>
          </a:xfrm>
        </p:grpSpPr>
        <p:sp>
          <p:nvSpPr>
            <p:cNvPr id="7722" name="Google Shape;7722;p82"/>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2"/>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2"/>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2"/>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82"/>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82"/>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2"/>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9" name="Google Shape;7729;p82"/>
          <p:cNvGrpSpPr/>
          <p:nvPr/>
        </p:nvGrpSpPr>
        <p:grpSpPr>
          <a:xfrm>
            <a:off x="5748820" y="1531387"/>
            <a:ext cx="350995" cy="350049"/>
            <a:chOff x="1310075" y="3253275"/>
            <a:chExt cx="296950" cy="296150"/>
          </a:xfrm>
        </p:grpSpPr>
        <p:sp>
          <p:nvSpPr>
            <p:cNvPr id="7730" name="Google Shape;7730;p82"/>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2"/>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2"/>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33" name="Google Shape;7733;p82"/>
          <p:cNvSpPr/>
          <p:nvPr/>
        </p:nvSpPr>
        <p:spPr>
          <a:xfrm>
            <a:off x="5750241" y="19734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34" name="Google Shape;7734;p82"/>
          <p:cNvGrpSpPr/>
          <p:nvPr/>
        </p:nvGrpSpPr>
        <p:grpSpPr>
          <a:xfrm>
            <a:off x="5748347" y="2417646"/>
            <a:ext cx="351941" cy="351675"/>
            <a:chOff x="1310075" y="3980250"/>
            <a:chExt cx="297750" cy="297525"/>
          </a:xfrm>
        </p:grpSpPr>
        <p:sp>
          <p:nvSpPr>
            <p:cNvPr id="7735" name="Google Shape;7735;p82"/>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2"/>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2"/>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2"/>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9" name="Google Shape;7739;p82"/>
          <p:cNvGrpSpPr/>
          <p:nvPr/>
        </p:nvGrpSpPr>
        <p:grpSpPr>
          <a:xfrm>
            <a:off x="8013136" y="1531845"/>
            <a:ext cx="266305" cy="349133"/>
            <a:chOff x="3167275" y="3227275"/>
            <a:chExt cx="225300" cy="295375"/>
          </a:xfrm>
        </p:grpSpPr>
        <p:sp>
          <p:nvSpPr>
            <p:cNvPr id="7740" name="Google Shape;7740;p82"/>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2"/>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2"/>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2"/>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2"/>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45" name="Google Shape;7745;p82"/>
          <p:cNvSpPr/>
          <p:nvPr/>
        </p:nvSpPr>
        <p:spPr>
          <a:xfrm>
            <a:off x="7962474" y="19717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46" name="Google Shape;7746;p82"/>
          <p:cNvGrpSpPr/>
          <p:nvPr/>
        </p:nvGrpSpPr>
        <p:grpSpPr>
          <a:xfrm>
            <a:off x="7970318" y="2418902"/>
            <a:ext cx="351940" cy="349163"/>
            <a:chOff x="3133425" y="3955025"/>
            <a:chExt cx="297750" cy="295400"/>
          </a:xfrm>
        </p:grpSpPr>
        <p:sp>
          <p:nvSpPr>
            <p:cNvPr id="7747" name="Google Shape;7747;p82"/>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2"/>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82"/>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0" name="Google Shape;7750;p82"/>
          <p:cNvGrpSpPr/>
          <p:nvPr/>
        </p:nvGrpSpPr>
        <p:grpSpPr>
          <a:xfrm>
            <a:off x="6650491" y="2882490"/>
            <a:ext cx="350079" cy="351320"/>
            <a:chOff x="4991425" y="3234750"/>
            <a:chExt cx="296175" cy="297225"/>
          </a:xfrm>
        </p:grpSpPr>
        <p:sp>
          <p:nvSpPr>
            <p:cNvPr id="7751" name="Google Shape;7751;p82"/>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82"/>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82"/>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2"/>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2"/>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82"/>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7" name="Google Shape;7757;p82"/>
          <p:cNvGrpSpPr/>
          <p:nvPr/>
        </p:nvGrpSpPr>
        <p:grpSpPr>
          <a:xfrm>
            <a:off x="6650491" y="3352053"/>
            <a:ext cx="350079" cy="308177"/>
            <a:chOff x="4991425" y="3617150"/>
            <a:chExt cx="296175" cy="260725"/>
          </a:xfrm>
        </p:grpSpPr>
        <p:sp>
          <p:nvSpPr>
            <p:cNvPr id="7758" name="Google Shape;7758;p82"/>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82"/>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2"/>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2"/>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2"/>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2"/>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2"/>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5" name="Google Shape;7765;p82"/>
          <p:cNvGrpSpPr/>
          <p:nvPr/>
        </p:nvGrpSpPr>
        <p:grpSpPr>
          <a:xfrm>
            <a:off x="6727764" y="3807644"/>
            <a:ext cx="195532" cy="349163"/>
            <a:chOff x="5056800" y="3962900"/>
            <a:chExt cx="165425" cy="295400"/>
          </a:xfrm>
        </p:grpSpPr>
        <p:sp>
          <p:nvSpPr>
            <p:cNvPr id="7766" name="Google Shape;7766;p82"/>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2"/>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2"/>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9" name="Google Shape;7769;p82"/>
          <p:cNvGrpSpPr/>
          <p:nvPr/>
        </p:nvGrpSpPr>
        <p:grpSpPr>
          <a:xfrm>
            <a:off x="7979062" y="3807660"/>
            <a:ext cx="350995" cy="349133"/>
            <a:chOff x="6168925" y="3936925"/>
            <a:chExt cx="296950" cy="295375"/>
          </a:xfrm>
        </p:grpSpPr>
        <p:sp>
          <p:nvSpPr>
            <p:cNvPr id="7770" name="Google Shape;7770;p82"/>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2"/>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2"/>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2"/>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82"/>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2"/>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6" name="Google Shape;7776;p82"/>
          <p:cNvGrpSpPr/>
          <p:nvPr/>
        </p:nvGrpSpPr>
        <p:grpSpPr>
          <a:xfrm>
            <a:off x="6192756" y="1531845"/>
            <a:ext cx="348188" cy="349133"/>
            <a:chOff x="1674750" y="3254050"/>
            <a:chExt cx="294575" cy="295375"/>
          </a:xfrm>
        </p:grpSpPr>
        <p:sp>
          <p:nvSpPr>
            <p:cNvPr id="7777" name="Google Shape;7777;p82"/>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82"/>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82"/>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0" name="Google Shape;7780;p82"/>
          <p:cNvGrpSpPr/>
          <p:nvPr/>
        </p:nvGrpSpPr>
        <p:grpSpPr>
          <a:xfrm>
            <a:off x="6207177" y="1972435"/>
            <a:ext cx="319347" cy="349133"/>
            <a:chOff x="1687350" y="3618725"/>
            <a:chExt cx="270175" cy="295375"/>
          </a:xfrm>
        </p:grpSpPr>
        <p:sp>
          <p:nvSpPr>
            <p:cNvPr id="7781" name="Google Shape;7781;p82"/>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82"/>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82"/>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4" name="Google Shape;7784;p82"/>
          <p:cNvGrpSpPr/>
          <p:nvPr/>
        </p:nvGrpSpPr>
        <p:grpSpPr>
          <a:xfrm>
            <a:off x="6190880" y="2418916"/>
            <a:ext cx="351940" cy="349133"/>
            <a:chOff x="1672375" y="3982600"/>
            <a:chExt cx="297750" cy="295375"/>
          </a:xfrm>
        </p:grpSpPr>
        <p:sp>
          <p:nvSpPr>
            <p:cNvPr id="7785" name="Google Shape;7785;p82"/>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2"/>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2"/>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8" name="Google Shape;7788;p82"/>
          <p:cNvGrpSpPr/>
          <p:nvPr/>
        </p:nvGrpSpPr>
        <p:grpSpPr>
          <a:xfrm>
            <a:off x="4882872" y="2883111"/>
            <a:ext cx="350079" cy="350079"/>
            <a:chOff x="3497300" y="3227275"/>
            <a:chExt cx="296175" cy="296175"/>
          </a:xfrm>
        </p:grpSpPr>
        <p:sp>
          <p:nvSpPr>
            <p:cNvPr id="7789" name="Google Shape;7789;p82"/>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82"/>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82"/>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2"/>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2"/>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82"/>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82"/>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82"/>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7" name="Google Shape;7797;p82"/>
          <p:cNvGrpSpPr/>
          <p:nvPr/>
        </p:nvGrpSpPr>
        <p:grpSpPr>
          <a:xfrm>
            <a:off x="4883345" y="3332506"/>
            <a:ext cx="349133" cy="347272"/>
            <a:chOff x="3497300" y="3591950"/>
            <a:chExt cx="295375" cy="293800"/>
          </a:xfrm>
        </p:grpSpPr>
        <p:sp>
          <p:nvSpPr>
            <p:cNvPr id="7798" name="Google Shape;7798;p82"/>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2"/>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2"/>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2"/>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82"/>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2"/>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2"/>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2"/>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6" name="Google Shape;7806;p82"/>
          <p:cNvGrpSpPr/>
          <p:nvPr/>
        </p:nvGrpSpPr>
        <p:grpSpPr>
          <a:xfrm>
            <a:off x="4883345" y="3807644"/>
            <a:ext cx="349133" cy="349163"/>
            <a:chOff x="3497300" y="3955025"/>
            <a:chExt cx="295375" cy="295400"/>
          </a:xfrm>
        </p:grpSpPr>
        <p:sp>
          <p:nvSpPr>
            <p:cNvPr id="7807" name="Google Shape;7807;p82"/>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82"/>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2"/>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0" name="Google Shape;7810;p82"/>
          <p:cNvGrpSpPr/>
          <p:nvPr/>
        </p:nvGrpSpPr>
        <p:grpSpPr>
          <a:xfrm>
            <a:off x="7107917" y="2883835"/>
            <a:ext cx="327739" cy="348631"/>
            <a:chOff x="5364750" y="3235150"/>
            <a:chExt cx="277275" cy="294950"/>
          </a:xfrm>
        </p:grpSpPr>
        <p:sp>
          <p:nvSpPr>
            <p:cNvPr id="7811" name="Google Shape;7811;p82"/>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82"/>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2"/>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2"/>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2"/>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2"/>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2"/>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2"/>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9" name="Google Shape;7819;p82"/>
          <p:cNvGrpSpPr/>
          <p:nvPr/>
        </p:nvGrpSpPr>
        <p:grpSpPr>
          <a:xfrm>
            <a:off x="7096274" y="3330171"/>
            <a:ext cx="351024" cy="351940"/>
            <a:chOff x="5355300" y="3598250"/>
            <a:chExt cx="296975" cy="297750"/>
          </a:xfrm>
        </p:grpSpPr>
        <p:sp>
          <p:nvSpPr>
            <p:cNvPr id="7820" name="Google Shape;7820;p82"/>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2"/>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2"/>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2"/>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82"/>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2"/>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2"/>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2"/>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8" name="Google Shape;7828;p82"/>
          <p:cNvGrpSpPr/>
          <p:nvPr/>
        </p:nvGrpSpPr>
        <p:grpSpPr>
          <a:xfrm>
            <a:off x="7100470" y="3869093"/>
            <a:ext cx="342632" cy="226264"/>
            <a:chOff x="5358450" y="4015675"/>
            <a:chExt cx="289875" cy="191425"/>
          </a:xfrm>
        </p:grpSpPr>
        <p:sp>
          <p:nvSpPr>
            <p:cNvPr id="7829" name="Google Shape;7829;p82"/>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82"/>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2"/>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2"/>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3" name="Google Shape;7833;p82"/>
          <p:cNvGrpSpPr/>
          <p:nvPr/>
        </p:nvGrpSpPr>
        <p:grpSpPr>
          <a:xfrm>
            <a:off x="6226953" y="4251624"/>
            <a:ext cx="351024" cy="325464"/>
            <a:chOff x="6543825" y="3202075"/>
            <a:chExt cx="296975" cy="275350"/>
          </a:xfrm>
        </p:grpSpPr>
        <p:sp>
          <p:nvSpPr>
            <p:cNvPr id="7834" name="Google Shape;7834;p82"/>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2"/>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2"/>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2"/>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2"/>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2"/>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2"/>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1" name="Google Shape;7841;p82"/>
          <p:cNvGrpSpPr/>
          <p:nvPr/>
        </p:nvGrpSpPr>
        <p:grpSpPr>
          <a:xfrm>
            <a:off x="6633934" y="1531372"/>
            <a:ext cx="350079" cy="350079"/>
            <a:chOff x="2037825" y="3254050"/>
            <a:chExt cx="296175" cy="296175"/>
          </a:xfrm>
        </p:grpSpPr>
        <p:sp>
          <p:nvSpPr>
            <p:cNvPr id="7842" name="Google Shape;7842;p82"/>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2"/>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2"/>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82"/>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82"/>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2"/>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8" name="Google Shape;7848;p82"/>
          <p:cNvGrpSpPr/>
          <p:nvPr/>
        </p:nvGrpSpPr>
        <p:grpSpPr>
          <a:xfrm>
            <a:off x="6632072" y="1972539"/>
            <a:ext cx="353802" cy="348926"/>
            <a:chOff x="2034675" y="3617925"/>
            <a:chExt cx="299325" cy="295200"/>
          </a:xfrm>
        </p:grpSpPr>
        <p:sp>
          <p:nvSpPr>
            <p:cNvPr id="7849" name="Google Shape;7849;p82"/>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2"/>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2"/>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2"/>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2"/>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4" name="Google Shape;7854;p82"/>
          <p:cNvGrpSpPr/>
          <p:nvPr/>
        </p:nvGrpSpPr>
        <p:grpSpPr>
          <a:xfrm>
            <a:off x="6633934" y="2418916"/>
            <a:ext cx="350079" cy="349133"/>
            <a:chOff x="2037825" y="3981825"/>
            <a:chExt cx="296175" cy="295375"/>
          </a:xfrm>
        </p:grpSpPr>
        <p:sp>
          <p:nvSpPr>
            <p:cNvPr id="7855" name="Google Shape;7855;p82"/>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82"/>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82"/>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8" name="Google Shape;7858;p82"/>
          <p:cNvGrpSpPr/>
          <p:nvPr/>
        </p:nvGrpSpPr>
        <p:grpSpPr>
          <a:xfrm>
            <a:off x="5318952" y="2915232"/>
            <a:ext cx="350079" cy="285837"/>
            <a:chOff x="3860400" y="3254050"/>
            <a:chExt cx="296175" cy="241825"/>
          </a:xfrm>
        </p:grpSpPr>
        <p:sp>
          <p:nvSpPr>
            <p:cNvPr id="7859" name="Google Shape;7859;p82"/>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2"/>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2"/>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82"/>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82"/>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82"/>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2"/>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6" name="Google Shape;7866;p82"/>
          <p:cNvGrpSpPr/>
          <p:nvPr/>
        </p:nvGrpSpPr>
        <p:grpSpPr>
          <a:xfrm>
            <a:off x="5318479" y="3331102"/>
            <a:ext cx="351024" cy="350079"/>
            <a:chOff x="3859600" y="3591950"/>
            <a:chExt cx="296975" cy="296175"/>
          </a:xfrm>
        </p:grpSpPr>
        <p:sp>
          <p:nvSpPr>
            <p:cNvPr id="7867" name="Google Shape;7867;p82"/>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2"/>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82"/>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0" name="Google Shape;7870;p82"/>
          <p:cNvGrpSpPr/>
          <p:nvPr/>
        </p:nvGrpSpPr>
        <p:grpSpPr>
          <a:xfrm>
            <a:off x="5318952" y="3807186"/>
            <a:ext cx="350079" cy="350079"/>
            <a:chOff x="3860400" y="3955025"/>
            <a:chExt cx="296175" cy="296175"/>
          </a:xfrm>
        </p:grpSpPr>
        <p:sp>
          <p:nvSpPr>
            <p:cNvPr id="7871" name="Google Shape;7871;p82"/>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2"/>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2"/>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2"/>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2"/>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6" name="Google Shape;7876;p82"/>
          <p:cNvGrpSpPr/>
          <p:nvPr/>
        </p:nvGrpSpPr>
        <p:grpSpPr>
          <a:xfrm>
            <a:off x="7534167" y="2883584"/>
            <a:ext cx="355664" cy="349133"/>
            <a:chOff x="5716825" y="3235950"/>
            <a:chExt cx="300900" cy="295375"/>
          </a:xfrm>
        </p:grpSpPr>
        <p:sp>
          <p:nvSpPr>
            <p:cNvPr id="7877" name="Google Shape;7877;p82"/>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2"/>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82"/>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82"/>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1" name="Google Shape;7881;p82"/>
          <p:cNvGrpSpPr/>
          <p:nvPr/>
        </p:nvGrpSpPr>
        <p:grpSpPr>
          <a:xfrm>
            <a:off x="7547199" y="3342272"/>
            <a:ext cx="329601" cy="327739"/>
            <a:chOff x="5727850" y="3609275"/>
            <a:chExt cx="278850" cy="277275"/>
          </a:xfrm>
        </p:grpSpPr>
        <p:sp>
          <p:nvSpPr>
            <p:cNvPr id="7882" name="Google Shape;7882;p82"/>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2"/>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2"/>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2"/>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2"/>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7" name="Google Shape;7887;p82"/>
          <p:cNvGrpSpPr/>
          <p:nvPr/>
        </p:nvGrpSpPr>
        <p:grpSpPr>
          <a:xfrm>
            <a:off x="7558383" y="3807659"/>
            <a:ext cx="307231" cy="349133"/>
            <a:chOff x="5736525" y="3963700"/>
            <a:chExt cx="259925" cy="295375"/>
          </a:xfrm>
        </p:grpSpPr>
        <p:sp>
          <p:nvSpPr>
            <p:cNvPr id="7888" name="Google Shape;7888;p82"/>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2"/>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82"/>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82"/>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82"/>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82"/>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2"/>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5" name="Google Shape;7895;p82"/>
          <p:cNvGrpSpPr/>
          <p:nvPr/>
        </p:nvGrpSpPr>
        <p:grpSpPr>
          <a:xfrm>
            <a:off x="6649963" y="4256985"/>
            <a:ext cx="351024" cy="350079"/>
            <a:chOff x="6553275" y="3604550"/>
            <a:chExt cx="296975" cy="296175"/>
          </a:xfrm>
        </p:grpSpPr>
        <p:sp>
          <p:nvSpPr>
            <p:cNvPr id="7896" name="Google Shape;7896;p82"/>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82"/>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82"/>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82"/>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2"/>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2"/>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905" name="Shape 7905"/>
        <p:cNvGrpSpPr/>
        <p:nvPr/>
      </p:nvGrpSpPr>
      <p:grpSpPr>
        <a:xfrm>
          <a:off x="0" y="0"/>
          <a:ext cx="0" cy="0"/>
          <a:chOff x="0" y="0"/>
          <a:chExt cx="0" cy="0"/>
        </a:xfrm>
      </p:grpSpPr>
      <p:sp>
        <p:nvSpPr>
          <p:cNvPr id="7906" name="Google Shape;7906;p83"/>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907" name="Google Shape;7907;p83"/>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7908" name="Google Shape;7908;p83"/>
          <p:cNvGrpSpPr/>
          <p:nvPr/>
        </p:nvGrpSpPr>
        <p:grpSpPr>
          <a:xfrm>
            <a:off x="877057" y="1532946"/>
            <a:ext cx="294401" cy="353645"/>
            <a:chOff x="-35814600" y="3202075"/>
            <a:chExt cx="242625" cy="291450"/>
          </a:xfrm>
        </p:grpSpPr>
        <p:sp>
          <p:nvSpPr>
            <p:cNvPr id="7909" name="Google Shape;7909;p83"/>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83"/>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3"/>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3"/>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3"/>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3"/>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3"/>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6" name="Google Shape;7916;p83"/>
          <p:cNvGrpSpPr/>
          <p:nvPr/>
        </p:nvGrpSpPr>
        <p:grpSpPr>
          <a:xfrm>
            <a:off x="847435" y="1973866"/>
            <a:ext cx="353645" cy="353888"/>
            <a:chOff x="-35839800" y="3561025"/>
            <a:chExt cx="291450" cy="291650"/>
          </a:xfrm>
        </p:grpSpPr>
        <p:sp>
          <p:nvSpPr>
            <p:cNvPr id="7917" name="Google Shape;7917;p83"/>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3"/>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3"/>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3"/>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83"/>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83"/>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3"/>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24" name="Google Shape;7924;p83"/>
          <p:cNvSpPr/>
          <p:nvPr/>
        </p:nvSpPr>
        <p:spPr>
          <a:xfrm>
            <a:off x="845859" y="24094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25" name="Google Shape;7925;p83"/>
          <p:cNvGrpSpPr/>
          <p:nvPr/>
        </p:nvGrpSpPr>
        <p:grpSpPr>
          <a:xfrm>
            <a:off x="3084980" y="1532946"/>
            <a:ext cx="353645" cy="353645"/>
            <a:chOff x="-34003850" y="3227275"/>
            <a:chExt cx="291450" cy="291450"/>
          </a:xfrm>
        </p:grpSpPr>
        <p:sp>
          <p:nvSpPr>
            <p:cNvPr id="7926" name="Google Shape;7926;p83"/>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3"/>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3"/>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83"/>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3"/>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1" name="Google Shape;7931;p83"/>
          <p:cNvGrpSpPr/>
          <p:nvPr/>
        </p:nvGrpSpPr>
        <p:grpSpPr>
          <a:xfrm>
            <a:off x="3084510" y="1973638"/>
            <a:ext cx="354586" cy="354343"/>
            <a:chOff x="-34004625" y="3585850"/>
            <a:chExt cx="292225" cy="292025"/>
          </a:xfrm>
        </p:grpSpPr>
        <p:sp>
          <p:nvSpPr>
            <p:cNvPr id="7932" name="Google Shape;7932;p83"/>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3"/>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3"/>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3"/>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3"/>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7" name="Google Shape;7937;p83"/>
          <p:cNvGrpSpPr/>
          <p:nvPr/>
        </p:nvGrpSpPr>
        <p:grpSpPr>
          <a:xfrm>
            <a:off x="3084025" y="2408839"/>
            <a:ext cx="355557" cy="354616"/>
            <a:chOff x="-34005425" y="3945575"/>
            <a:chExt cx="293025" cy="292250"/>
          </a:xfrm>
        </p:grpSpPr>
        <p:sp>
          <p:nvSpPr>
            <p:cNvPr id="7938" name="Google Shape;7938;p83"/>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3"/>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83"/>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1" name="Google Shape;7941;p83"/>
          <p:cNvGrpSpPr/>
          <p:nvPr/>
        </p:nvGrpSpPr>
        <p:grpSpPr>
          <a:xfrm>
            <a:off x="1731124" y="2882015"/>
            <a:ext cx="358408" cy="355557"/>
            <a:chOff x="-32174975" y="3192625"/>
            <a:chExt cx="295375" cy="293025"/>
          </a:xfrm>
        </p:grpSpPr>
        <p:sp>
          <p:nvSpPr>
            <p:cNvPr id="7942" name="Google Shape;7942;p83"/>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3"/>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3"/>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3"/>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46" name="Google Shape;7946;p83"/>
          <p:cNvSpPr/>
          <p:nvPr/>
        </p:nvSpPr>
        <p:spPr>
          <a:xfrm>
            <a:off x="1728170" y="33530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3"/>
          <p:cNvSpPr/>
          <p:nvPr/>
        </p:nvSpPr>
        <p:spPr>
          <a:xfrm>
            <a:off x="1732948" y="38181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48" name="Google Shape;7948;p83"/>
          <p:cNvGrpSpPr/>
          <p:nvPr/>
        </p:nvGrpSpPr>
        <p:grpSpPr>
          <a:xfrm>
            <a:off x="3970274" y="2882970"/>
            <a:ext cx="354586" cy="353645"/>
            <a:chOff x="-30345325" y="3184750"/>
            <a:chExt cx="292225" cy="291450"/>
          </a:xfrm>
        </p:grpSpPr>
        <p:sp>
          <p:nvSpPr>
            <p:cNvPr id="7949" name="Google Shape;7949;p83"/>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3"/>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3"/>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3"/>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3"/>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4" name="Google Shape;7954;p83"/>
          <p:cNvGrpSpPr/>
          <p:nvPr/>
        </p:nvGrpSpPr>
        <p:grpSpPr>
          <a:xfrm>
            <a:off x="1295026" y="1532946"/>
            <a:ext cx="353645" cy="353645"/>
            <a:chOff x="-35481425" y="3202075"/>
            <a:chExt cx="291450" cy="291450"/>
          </a:xfrm>
        </p:grpSpPr>
        <p:sp>
          <p:nvSpPr>
            <p:cNvPr id="7955" name="Google Shape;7955;p83"/>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3"/>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3"/>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3"/>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3"/>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3"/>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3"/>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2" name="Google Shape;7962;p83"/>
          <p:cNvGrpSpPr/>
          <p:nvPr/>
        </p:nvGrpSpPr>
        <p:grpSpPr>
          <a:xfrm>
            <a:off x="1294556" y="1974472"/>
            <a:ext cx="354586" cy="352675"/>
            <a:chOff x="-35482200" y="3561225"/>
            <a:chExt cx="292225" cy="290650"/>
          </a:xfrm>
        </p:grpSpPr>
        <p:sp>
          <p:nvSpPr>
            <p:cNvPr id="7963" name="Google Shape;7963;p83"/>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3"/>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3"/>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6" name="Google Shape;7966;p83"/>
          <p:cNvGrpSpPr/>
          <p:nvPr/>
        </p:nvGrpSpPr>
        <p:grpSpPr>
          <a:xfrm>
            <a:off x="1295026" y="2409340"/>
            <a:ext cx="353645" cy="353615"/>
            <a:chOff x="-35481425" y="3919600"/>
            <a:chExt cx="291450" cy="291425"/>
          </a:xfrm>
        </p:grpSpPr>
        <p:sp>
          <p:nvSpPr>
            <p:cNvPr id="7967" name="Google Shape;7967;p83"/>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3"/>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3"/>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3"/>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3"/>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3"/>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83"/>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3"/>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5" name="Google Shape;7975;p83"/>
          <p:cNvGrpSpPr/>
          <p:nvPr/>
        </p:nvGrpSpPr>
        <p:grpSpPr>
          <a:xfrm>
            <a:off x="3530661" y="1533431"/>
            <a:ext cx="357468" cy="352675"/>
            <a:chOff x="-33645475" y="3228075"/>
            <a:chExt cx="294600" cy="290650"/>
          </a:xfrm>
        </p:grpSpPr>
        <p:sp>
          <p:nvSpPr>
            <p:cNvPr id="7976" name="Google Shape;7976;p83"/>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83"/>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3"/>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3"/>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3"/>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83"/>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3"/>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3" name="Google Shape;7983;p83"/>
          <p:cNvGrpSpPr/>
          <p:nvPr/>
        </p:nvGrpSpPr>
        <p:grpSpPr>
          <a:xfrm>
            <a:off x="3531631" y="1973516"/>
            <a:ext cx="355526" cy="354586"/>
            <a:chOff x="-33646250" y="3586425"/>
            <a:chExt cx="293000" cy="292225"/>
          </a:xfrm>
        </p:grpSpPr>
        <p:sp>
          <p:nvSpPr>
            <p:cNvPr id="7984" name="Google Shape;7984;p83"/>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83"/>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6" name="Google Shape;7986;p83"/>
          <p:cNvGrpSpPr/>
          <p:nvPr/>
        </p:nvGrpSpPr>
        <p:grpSpPr>
          <a:xfrm>
            <a:off x="3532101" y="2408369"/>
            <a:ext cx="354586" cy="355557"/>
            <a:chOff x="-33645475" y="3944800"/>
            <a:chExt cx="292225" cy="293025"/>
          </a:xfrm>
        </p:grpSpPr>
        <p:sp>
          <p:nvSpPr>
            <p:cNvPr id="7987" name="Google Shape;7987;p83"/>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3"/>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3"/>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3"/>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3"/>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3"/>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3"/>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83"/>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83"/>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3"/>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7" name="Google Shape;7997;p83"/>
          <p:cNvGrpSpPr/>
          <p:nvPr/>
        </p:nvGrpSpPr>
        <p:grpSpPr>
          <a:xfrm>
            <a:off x="2185320" y="2882106"/>
            <a:ext cx="352675" cy="355375"/>
            <a:chOff x="-31809525" y="3192625"/>
            <a:chExt cx="290650" cy="292875"/>
          </a:xfrm>
        </p:grpSpPr>
        <p:sp>
          <p:nvSpPr>
            <p:cNvPr id="7998" name="Google Shape;7998;p83"/>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3"/>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3"/>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3"/>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2" name="Google Shape;8002;p83"/>
          <p:cNvGrpSpPr/>
          <p:nvPr/>
        </p:nvGrpSpPr>
        <p:grpSpPr>
          <a:xfrm>
            <a:off x="2184835" y="3352658"/>
            <a:ext cx="353645" cy="355557"/>
            <a:chOff x="-31811100" y="3550975"/>
            <a:chExt cx="291450" cy="293025"/>
          </a:xfrm>
        </p:grpSpPr>
        <p:sp>
          <p:nvSpPr>
            <p:cNvPr id="8003" name="Google Shape;8003;p83"/>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3"/>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3"/>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3"/>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3"/>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3"/>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3"/>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0" name="Google Shape;8010;p83"/>
          <p:cNvGrpSpPr/>
          <p:nvPr/>
        </p:nvGrpSpPr>
        <p:grpSpPr>
          <a:xfrm>
            <a:off x="2178631" y="3816962"/>
            <a:ext cx="366052" cy="356831"/>
            <a:chOff x="-31817400" y="3910025"/>
            <a:chExt cx="301675" cy="294075"/>
          </a:xfrm>
        </p:grpSpPr>
        <p:sp>
          <p:nvSpPr>
            <p:cNvPr id="8011" name="Google Shape;8011;p83"/>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3"/>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3"/>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4" name="Google Shape;8014;p83"/>
          <p:cNvGrpSpPr/>
          <p:nvPr/>
        </p:nvGrpSpPr>
        <p:grpSpPr>
          <a:xfrm>
            <a:off x="3970259" y="3353143"/>
            <a:ext cx="354616" cy="354586"/>
            <a:chOff x="-30354000" y="3569100"/>
            <a:chExt cx="292250" cy="292225"/>
          </a:xfrm>
        </p:grpSpPr>
        <p:sp>
          <p:nvSpPr>
            <p:cNvPr id="8015" name="Google Shape;8015;p83"/>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3"/>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3"/>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3"/>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83"/>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3"/>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1" name="Google Shape;8021;p83"/>
          <p:cNvGrpSpPr/>
          <p:nvPr/>
        </p:nvGrpSpPr>
        <p:grpSpPr>
          <a:xfrm>
            <a:off x="1748837" y="1532946"/>
            <a:ext cx="342148" cy="353645"/>
            <a:chOff x="-35118325" y="3202075"/>
            <a:chExt cx="281975" cy="291450"/>
          </a:xfrm>
        </p:grpSpPr>
        <p:sp>
          <p:nvSpPr>
            <p:cNvPr id="8022" name="Google Shape;8022;p83"/>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3"/>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83"/>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3"/>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6" name="Google Shape;8026;p83"/>
          <p:cNvGrpSpPr/>
          <p:nvPr/>
        </p:nvGrpSpPr>
        <p:grpSpPr>
          <a:xfrm>
            <a:off x="1742618" y="1974199"/>
            <a:ext cx="354586" cy="353221"/>
            <a:chOff x="-35123050" y="3561225"/>
            <a:chExt cx="292225" cy="291100"/>
          </a:xfrm>
        </p:grpSpPr>
        <p:sp>
          <p:nvSpPr>
            <p:cNvPr id="8027" name="Google Shape;8027;p83"/>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3"/>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9" name="Google Shape;8029;p83"/>
          <p:cNvGrpSpPr/>
          <p:nvPr/>
        </p:nvGrpSpPr>
        <p:grpSpPr>
          <a:xfrm>
            <a:off x="1784677" y="2409340"/>
            <a:ext cx="270467" cy="353615"/>
            <a:chOff x="-35089175" y="3919600"/>
            <a:chExt cx="222900" cy="291425"/>
          </a:xfrm>
        </p:grpSpPr>
        <p:sp>
          <p:nvSpPr>
            <p:cNvPr id="8030" name="Google Shape;8030;p83"/>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3"/>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2" name="Google Shape;8032;p83"/>
          <p:cNvGrpSpPr/>
          <p:nvPr/>
        </p:nvGrpSpPr>
        <p:grpSpPr>
          <a:xfrm>
            <a:off x="3981673" y="1532703"/>
            <a:ext cx="336445" cy="354131"/>
            <a:chOff x="-33277650" y="3226875"/>
            <a:chExt cx="277275" cy="291850"/>
          </a:xfrm>
        </p:grpSpPr>
        <p:sp>
          <p:nvSpPr>
            <p:cNvPr id="8033" name="Google Shape;8033;p83"/>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83"/>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3"/>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3"/>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3"/>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3"/>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83"/>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0" name="Google Shape;8040;p83"/>
          <p:cNvGrpSpPr/>
          <p:nvPr/>
        </p:nvGrpSpPr>
        <p:grpSpPr>
          <a:xfrm>
            <a:off x="3973073" y="1973987"/>
            <a:ext cx="353645" cy="353645"/>
            <a:chOff x="-33286325" y="3586425"/>
            <a:chExt cx="291450" cy="291450"/>
          </a:xfrm>
        </p:grpSpPr>
        <p:sp>
          <p:nvSpPr>
            <p:cNvPr id="8041" name="Google Shape;8041;p83"/>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3"/>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3"/>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3"/>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83"/>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6" name="Google Shape;8046;p83"/>
          <p:cNvGrpSpPr/>
          <p:nvPr/>
        </p:nvGrpSpPr>
        <p:grpSpPr>
          <a:xfrm>
            <a:off x="3973073" y="2408369"/>
            <a:ext cx="353645" cy="355557"/>
            <a:chOff x="-33286325" y="3944800"/>
            <a:chExt cx="291450" cy="293025"/>
          </a:xfrm>
        </p:grpSpPr>
        <p:sp>
          <p:nvSpPr>
            <p:cNvPr id="8047" name="Google Shape;8047;p83"/>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3"/>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83"/>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3"/>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1" name="Google Shape;8051;p83"/>
          <p:cNvGrpSpPr/>
          <p:nvPr/>
        </p:nvGrpSpPr>
        <p:grpSpPr>
          <a:xfrm>
            <a:off x="2631470" y="2881529"/>
            <a:ext cx="353645" cy="356527"/>
            <a:chOff x="-31452725" y="3191825"/>
            <a:chExt cx="291450" cy="293825"/>
          </a:xfrm>
        </p:grpSpPr>
        <p:sp>
          <p:nvSpPr>
            <p:cNvPr id="8052" name="Google Shape;8052;p83"/>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3"/>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3"/>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83"/>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6" name="Google Shape;8056;p83"/>
          <p:cNvGrpSpPr/>
          <p:nvPr/>
        </p:nvGrpSpPr>
        <p:grpSpPr>
          <a:xfrm>
            <a:off x="2631000" y="3353144"/>
            <a:ext cx="354586" cy="354586"/>
            <a:chOff x="-31452725" y="3551775"/>
            <a:chExt cx="292225" cy="292225"/>
          </a:xfrm>
        </p:grpSpPr>
        <p:sp>
          <p:nvSpPr>
            <p:cNvPr id="8057" name="Google Shape;8057;p83"/>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3"/>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3"/>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3"/>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1" name="Google Shape;8061;p83"/>
          <p:cNvGrpSpPr/>
          <p:nvPr/>
        </p:nvGrpSpPr>
        <p:grpSpPr>
          <a:xfrm>
            <a:off x="2629559" y="3817129"/>
            <a:ext cx="357468" cy="356497"/>
            <a:chOff x="-31455100" y="3909350"/>
            <a:chExt cx="294600" cy="293800"/>
          </a:xfrm>
        </p:grpSpPr>
        <p:sp>
          <p:nvSpPr>
            <p:cNvPr id="8062" name="Google Shape;8062;p83"/>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3"/>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4" name="Google Shape;8064;p83"/>
          <p:cNvGrpSpPr/>
          <p:nvPr/>
        </p:nvGrpSpPr>
        <p:grpSpPr>
          <a:xfrm>
            <a:off x="3970744" y="3818084"/>
            <a:ext cx="353645" cy="354586"/>
            <a:chOff x="-30345325" y="3918800"/>
            <a:chExt cx="291450" cy="292225"/>
          </a:xfrm>
        </p:grpSpPr>
        <p:sp>
          <p:nvSpPr>
            <p:cNvPr id="8065" name="Google Shape;8065;p83"/>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83"/>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3"/>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3"/>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83"/>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0" name="Google Shape;8070;p83"/>
          <p:cNvGrpSpPr/>
          <p:nvPr/>
        </p:nvGrpSpPr>
        <p:grpSpPr>
          <a:xfrm>
            <a:off x="2200736" y="1532946"/>
            <a:ext cx="332593" cy="353645"/>
            <a:chOff x="-34755225" y="3202075"/>
            <a:chExt cx="274100" cy="291450"/>
          </a:xfrm>
        </p:grpSpPr>
        <p:sp>
          <p:nvSpPr>
            <p:cNvPr id="8071" name="Google Shape;8071;p83"/>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83"/>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83"/>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3"/>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83"/>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3"/>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3"/>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8" name="Google Shape;8078;p83"/>
          <p:cNvGrpSpPr/>
          <p:nvPr/>
        </p:nvGrpSpPr>
        <p:grpSpPr>
          <a:xfrm>
            <a:off x="2190209" y="1973987"/>
            <a:ext cx="353645" cy="353645"/>
            <a:chOff x="-34763900" y="3561225"/>
            <a:chExt cx="291450" cy="291450"/>
          </a:xfrm>
        </p:grpSpPr>
        <p:sp>
          <p:nvSpPr>
            <p:cNvPr id="8079" name="Google Shape;8079;p83"/>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83"/>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83"/>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82" name="Google Shape;8082;p83"/>
          <p:cNvSpPr/>
          <p:nvPr/>
        </p:nvSpPr>
        <p:spPr>
          <a:xfrm>
            <a:off x="2189608" y="24094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83" name="Google Shape;8083;p83"/>
          <p:cNvGrpSpPr/>
          <p:nvPr/>
        </p:nvGrpSpPr>
        <p:grpSpPr>
          <a:xfrm>
            <a:off x="845106" y="2882499"/>
            <a:ext cx="354586" cy="354586"/>
            <a:chOff x="-32927950" y="3227275"/>
            <a:chExt cx="292225" cy="292225"/>
          </a:xfrm>
        </p:grpSpPr>
        <p:sp>
          <p:nvSpPr>
            <p:cNvPr id="8084" name="Google Shape;8084;p83"/>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83"/>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83"/>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3"/>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83"/>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9" name="Google Shape;8089;p83"/>
          <p:cNvGrpSpPr/>
          <p:nvPr/>
        </p:nvGrpSpPr>
        <p:grpSpPr>
          <a:xfrm>
            <a:off x="844621" y="3353613"/>
            <a:ext cx="355557" cy="353645"/>
            <a:chOff x="-32927950" y="3586425"/>
            <a:chExt cx="293025" cy="291450"/>
          </a:xfrm>
        </p:grpSpPr>
        <p:sp>
          <p:nvSpPr>
            <p:cNvPr id="8090" name="Google Shape;8090;p83"/>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83"/>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3"/>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83"/>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83"/>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5" name="Google Shape;8095;p83"/>
          <p:cNvGrpSpPr/>
          <p:nvPr/>
        </p:nvGrpSpPr>
        <p:grpSpPr>
          <a:xfrm>
            <a:off x="845106" y="3817598"/>
            <a:ext cx="354586" cy="355557"/>
            <a:chOff x="-32927950" y="3944800"/>
            <a:chExt cx="292225" cy="293025"/>
          </a:xfrm>
        </p:grpSpPr>
        <p:sp>
          <p:nvSpPr>
            <p:cNvPr id="8096" name="Google Shape;8096;p83"/>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83"/>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3"/>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3"/>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83"/>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3"/>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3"/>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3"/>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3"/>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5" name="Google Shape;8105;p83"/>
          <p:cNvGrpSpPr/>
          <p:nvPr/>
        </p:nvGrpSpPr>
        <p:grpSpPr>
          <a:xfrm>
            <a:off x="3073898" y="2882849"/>
            <a:ext cx="354586" cy="353888"/>
            <a:chOff x="-31094350" y="3194000"/>
            <a:chExt cx="292225" cy="291650"/>
          </a:xfrm>
        </p:grpSpPr>
        <p:sp>
          <p:nvSpPr>
            <p:cNvPr id="8106" name="Google Shape;8106;p83"/>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83"/>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83"/>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83"/>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3"/>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83"/>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3"/>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3"/>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4" name="Google Shape;8114;p83"/>
          <p:cNvGrpSpPr/>
          <p:nvPr/>
        </p:nvGrpSpPr>
        <p:grpSpPr>
          <a:xfrm>
            <a:off x="3074368" y="3353341"/>
            <a:ext cx="353645" cy="354191"/>
            <a:chOff x="-31093575" y="3552550"/>
            <a:chExt cx="291450" cy="291900"/>
          </a:xfrm>
        </p:grpSpPr>
        <p:sp>
          <p:nvSpPr>
            <p:cNvPr id="8115" name="Google Shape;8115;p83"/>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83"/>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83"/>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3"/>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9" name="Google Shape;8119;p83"/>
          <p:cNvGrpSpPr/>
          <p:nvPr/>
        </p:nvGrpSpPr>
        <p:grpSpPr>
          <a:xfrm>
            <a:off x="3074368" y="3818569"/>
            <a:ext cx="353645" cy="353615"/>
            <a:chOff x="-31093575" y="3911725"/>
            <a:chExt cx="291450" cy="291425"/>
          </a:xfrm>
        </p:grpSpPr>
        <p:sp>
          <p:nvSpPr>
            <p:cNvPr id="8120" name="Google Shape;8120;p83"/>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3"/>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2" name="Google Shape;8122;p83"/>
          <p:cNvGrpSpPr/>
          <p:nvPr/>
        </p:nvGrpSpPr>
        <p:grpSpPr>
          <a:xfrm>
            <a:off x="2183798" y="4275536"/>
            <a:ext cx="356497" cy="354586"/>
            <a:chOff x="-29946000" y="3183175"/>
            <a:chExt cx="293800" cy="292225"/>
          </a:xfrm>
        </p:grpSpPr>
        <p:sp>
          <p:nvSpPr>
            <p:cNvPr id="8123" name="Google Shape;8123;p83"/>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3"/>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3"/>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3"/>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3"/>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83"/>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9" name="Google Shape;8129;p83"/>
          <p:cNvGrpSpPr/>
          <p:nvPr/>
        </p:nvGrpSpPr>
        <p:grpSpPr>
          <a:xfrm>
            <a:off x="2628330" y="1532689"/>
            <a:ext cx="358408" cy="354161"/>
            <a:chOff x="-34408675" y="3202075"/>
            <a:chExt cx="295375" cy="291875"/>
          </a:xfrm>
        </p:grpSpPr>
        <p:sp>
          <p:nvSpPr>
            <p:cNvPr id="8130" name="Google Shape;8130;p83"/>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3"/>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3"/>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3"/>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4" name="Google Shape;8134;p83"/>
          <p:cNvGrpSpPr/>
          <p:nvPr/>
        </p:nvGrpSpPr>
        <p:grpSpPr>
          <a:xfrm>
            <a:off x="2630241" y="1972683"/>
            <a:ext cx="354586" cy="356254"/>
            <a:chOff x="-34405525" y="3558075"/>
            <a:chExt cx="292225" cy="293600"/>
          </a:xfrm>
        </p:grpSpPr>
        <p:sp>
          <p:nvSpPr>
            <p:cNvPr id="8135" name="Google Shape;8135;p83"/>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83"/>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3"/>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8" name="Google Shape;8138;p83"/>
          <p:cNvGrpSpPr/>
          <p:nvPr/>
        </p:nvGrpSpPr>
        <p:grpSpPr>
          <a:xfrm>
            <a:off x="2629755" y="2409340"/>
            <a:ext cx="355557" cy="353615"/>
            <a:chOff x="-34406325" y="3919600"/>
            <a:chExt cx="293025" cy="291425"/>
          </a:xfrm>
        </p:grpSpPr>
        <p:sp>
          <p:nvSpPr>
            <p:cNvPr id="8139" name="Google Shape;8139;p83"/>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83"/>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83"/>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83"/>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3"/>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3"/>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3"/>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6" name="Google Shape;8146;p83"/>
          <p:cNvGrpSpPr/>
          <p:nvPr/>
        </p:nvGrpSpPr>
        <p:grpSpPr>
          <a:xfrm>
            <a:off x="1293653" y="2888703"/>
            <a:ext cx="353645" cy="342179"/>
            <a:chOff x="-32568800" y="3232000"/>
            <a:chExt cx="291450" cy="282000"/>
          </a:xfrm>
        </p:grpSpPr>
        <p:sp>
          <p:nvSpPr>
            <p:cNvPr id="8147" name="Google Shape;8147;p83"/>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3"/>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9" name="Google Shape;8149;p83"/>
          <p:cNvGrpSpPr/>
          <p:nvPr/>
        </p:nvGrpSpPr>
        <p:grpSpPr>
          <a:xfrm>
            <a:off x="1293183" y="3353613"/>
            <a:ext cx="354586" cy="353645"/>
            <a:chOff x="-32569575" y="3586425"/>
            <a:chExt cx="292225" cy="291450"/>
          </a:xfrm>
        </p:grpSpPr>
        <p:sp>
          <p:nvSpPr>
            <p:cNvPr id="8150" name="Google Shape;8150;p83"/>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3"/>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2" name="Google Shape;8152;p83"/>
          <p:cNvGrpSpPr/>
          <p:nvPr/>
        </p:nvGrpSpPr>
        <p:grpSpPr>
          <a:xfrm>
            <a:off x="1284098" y="3818205"/>
            <a:ext cx="372756" cy="354343"/>
            <a:chOff x="-32576675" y="3944600"/>
            <a:chExt cx="307200" cy="292025"/>
          </a:xfrm>
        </p:grpSpPr>
        <p:sp>
          <p:nvSpPr>
            <p:cNvPr id="8153" name="Google Shape;8153;p83"/>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83"/>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5" name="Google Shape;8155;p83"/>
          <p:cNvGrpSpPr/>
          <p:nvPr/>
        </p:nvGrpSpPr>
        <p:grpSpPr>
          <a:xfrm>
            <a:off x="3529065" y="2882500"/>
            <a:ext cx="354586" cy="354586"/>
            <a:chOff x="-30735200" y="3192625"/>
            <a:chExt cx="292225" cy="292225"/>
          </a:xfrm>
        </p:grpSpPr>
        <p:sp>
          <p:nvSpPr>
            <p:cNvPr id="8156" name="Google Shape;8156;p83"/>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3"/>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83"/>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83"/>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3"/>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3"/>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3"/>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3" name="Google Shape;8163;p83"/>
          <p:cNvGrpSpPr/>
          <p:nvPr/>
        </p:nvGrpSpPr>
        <p:grpSpPr>
          <a:xfrm>
            <a:off x="3529065" y="3353932"/>
            <a:ext cx="354586" cy="353008"/>
            <a:chOff x="-30735200" y="3552550"/>
            <a:chExt cx="292225" cy="290925"/>
          </a:xfrm>
        </p:grpSpPr>
        <p:sp>
          <p:nvSpPr>
            <p:cNvPr id="8164" name="Google Shape;8164;p83"/>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83"/>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6" name="Google Shape;8166;p83"/>
          <p:cNvGrpSpPr/>
          <p:nvPr/>
        </p:nvGrpSpPr>
        <p:grpSpPr>
          <a:xfrm>
            <a:off x="3529065" y="3818554"/>
            <a:ext cx="354586" cy="353645"/>
            <a:chOff x="-30735200" y="3910925"/>
            <a:chExt cx="292225" cy="291450"/>
          </a:xfrm>
        </p:grpSpPr>
        <p:sp>
          <p:nvSpPr>
            <p:cNvPr id="8167" name="Google Shape;8167;p83"/>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3"/>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69" name="Google Shape;8169;p83"/>
          <p:cNvSpPr/>
          <p:nvPr/>
        </p:nvSpPr>
        <p:spPr>
          <a:xfrm>
            <a:off x="2632180" y="42756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70" name="Google Shape;8170;p83"/>
          <p:cNvGrpSpPr/>
          <p:nvPr/>
        </p:nvGrpSpPr>
        <p:grpSpPr>
          <a:xfrm>
            <a:off x="4882910" y="1531421"/>
            <a:ext cx="358971" cy="359224"/>
            <a:chOff x="-57956275" y="3197925"/>
            <a:chExt cx="319000" cy="319225"/>
          </a:xfrm>
        </p:grpSpPr>
        <p:sp>
          <p:nvSpPr>
            <p:cNvPr id="8171" name="Google Shape;8171;p83"/>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3"/>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83"/>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3"/>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83"/>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83"/>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3"/>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8" name="Google Shape;8178;p83"/>
          <p:cNvGrpSpPr/>
          <p:nvPr/>
        </p:nvGrpSpPr>
        <p:grpSpPr>
          <a:xfrm>
            <a:off x="4905064" y="1987846"/>
            <a:ext cx="314662" cy="358971"/>
            <a:chOff x="-57940525" y="3590375"/>
            <a:chExt cx="279625" cy="319000"/>
          </a:xfrm>
        </p:grpSpPr>
        <p:sp>
          <p:nvSpPr>
            <p:cNvPr id="8179" name="Google Shape;8179;p83"/>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3"/>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3"/>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3"/>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3"/>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4" name="Google Shape;8184;p83"/>
          <p:cNvGrpSpPr/>
          <p:nvPr/>
        </p:nvGrpSpPr>
        <p:grpSpPr>
          <a:xfrm>
            <a:off x="4875945" y="2429217"/>
            <a:ext cx="358099" cy="358999"/>
            <a:chOff x="-57959425" y="3982600"/>
            <a:chExt cx="318225" cy="319025"/>
          </a:xfrm>
        </p:grpSpPr>
        <p:sp>
          <p:nvSpPr>
            <p:cNvPr id="8185" name="Google Shape;8185;p83"/>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3"/>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3"/>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3"/>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9" name="Google Shape;8189;p83"/>
          <p:cNvGrpSpPr/>
          <p:nvPr/>
        </p:nvGrpSpPr>
        <p:grpSpPr>
          <a:xfrm>
            <a:off x="7076112" y="1532546"/>
            <a:ext cx="357226" cy="357226"/>
            <a:chOff x="-55987225" y="3198925"/>
            <a:chExt cx="317450" cy="317450"/>
          </a:xfrm>
        </p:grpSpPr>
        <p:sp>
          <p:nvSpPr>
            <p:cNvPr id="8190" name="Google Shape;8190;p83"/>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3"/>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3"/>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83"/>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4" name="Google Shape;8194;p83"/>
          <p:cNvGrpSpPr/>
          <p:nvPr/>
        </p:nvGrpSpPr>
        <p:grpSpPr>
          <a:xfrm>
            <a:off x="7076112" y="1988578"/>
            <a:ext cx="357226" cy="357367"/>
            <a:chOff x="-55987225" y="3591025"/>
            <a:chExt cx="317450" cy="317575"/>
          </a:xfrm>
        </p:grpSpPr>
        <p:sp>
          <p:nvSpPr>
            <p:cNvPr id="8195" name="Google Shape;8195;p83"/>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83"/>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3"/>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3"/>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83"/>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0" name="Google Shape;8200;p83"/>
          <p:cNvGrpSpPr/>
          <p:nvPr/>
        </p:nvGrpSpPr>
        <p:grpSpPr>
          <a:xfrm>
            <a:off x="7090027" y="2429217"/>
            <a:ext cx="358999" cy="358999"/>
            <a:chOff x="-55988800" y="3982600"/>
            <a:chExt cx="319025" cy="319025"/>
          </a:xfrm>
        </p:grpSpPr>
        <p:sp>
          <p:nvSpPr>
            <p:cNvPr id="8201" name="Google Shape;8201;p83"/>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3"/>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3"/>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3"/>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3"/>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6" name="Google Shape;8206;p83"/>
          <p:cNvGrpSpPr/>
          <p:nvPr/>
        </p:nvGrpSpPr>
        <p:grpSpPr>
          <a:xfrm>
            <a:off x="5748546" y="2887174"/>
            <a:ext cx="356326" cy="358971"/>
            <a:chOff x="-54026025" y="3192625"/>
            <a:chExt cx="316650" cy="319000"/>
          </a:xfrm>
        </p:grpSpPr>
        <p:sp>
          <p:nvSpPr>
            <p:cNvPr id="8207" name="Google Shape;8207;p83"/>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3"/>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3"/>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3"/>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3"/>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83"/>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3"/>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3"/>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5" name="Google Shape;8215;p83"/>
          <p:cNvGrpSpPr/>
          <p:nvPr/>
        </p:nvGrpSpPr>
        <p:grpSpPr>
          <a:xfrm>
            <a:off x="5768492" y="3358148"/>
            <a:ext cx="316434" cy="358099"/>
            <a:chOff x="-54007925" y="3584850"/>
            <a:chExt cx="281200" cy="318225"/>
          </a:xfrm>
        </p:grpSpPr>
        <p:sp>
          <p:nvSpPr>
            <p:cNvPr id="8216" name="Google Shape;8216;p83"/>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83"/>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3"/>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3"/>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3"/>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3"/>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2" name="Google Shape;8222;p83"/>
          <p:cNvGrpSpPr/>
          <p:nvPr/>
        </p:nvGrpSpPr>
        <p:grpSpPr>
          <a:xfrm>
            <a:off x="5768492" y="3820033"/>
            <a:ext cx="316434" cy="358914"/>
            <a:chOff x="-54007925" y="3975575"/>
            <a:chExt cx="281200" cy="318950"/>
          </a:xfrm>
        </p:grpSpPr>
        <p:sp>
          <p:nvSpPr>
            <p:cNvPr id="8223" name="Google Shape;8223;p83"/>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3"/>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3"/>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83"/>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7" name="Google Shape;8227;p83"/>
          <p:cNvGrpSpPr/>
          <p:nvPr/>
        </p:nvGrpSpPr>
        <p:grpSpPr>
          <a:xfrm>
            <a:off x="8003359" y="2904504"/>
            <a:ext cx="274770" cy="358492"/>
            <a:chOff x="-52005775" y="3208025"/>
            <a:chExt cx="244175" cy="318575"/>
          </a:xfrm>
        </p:grpSpPr>
        <p:sp>
          <p:nvSpPr>
            <p:cNvPr id="8228" name="Google Shape;8228;p83"/>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3"/>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3"/>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83"/>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3"/>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3"/>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3"/>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3"/>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3"/>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3"/>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3"/>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9" name="Google Shape;8239;p83"/>
          <p:cNvGrpSpPr/>
          <p:nvPr/>
        </p:nvGrpSpPr>
        <p:grpSpPr>
          <a:xfrm>
            <a:off x="5309825" y="1532546"/>
            <a:ext cx="358099" cy="358099"/>
            <a:chOff x="-57568775" y="3198925"/>
            <a:chExt cx="318225" cy="318225"/>
          </a:xfrm>
        </p:grpSpPr>
        <p:sp>
          <p:nvSpPr>
            <p:cNvPr id="8240" name="Google Shape;8240;p83"/>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3"/>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3"/>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83"/>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3"/>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3"/>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6" name="Google Shape;8246;p83"/>
          <p:cNvGrpSpPr/>
          <p:nvPr/>
        </p:nvGrpSpPr>
        <p:grpSpPr>
          <a:xfrm>
            <a:off x="5331543" y="1987846"/>
            <a:ext cx="314662" cy="358099"/>
            <a:chOff x="-57549075" y="3590375"/>
            <a:chExt cx="279625" cy="318225"/>
          </a:xfrm>
        </p:grpSpPr>
        <p:sp>
          <p:nvSpPr>
            <p:cNvPr id="8247" name="Google Shape;8247;p83"/>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3"/>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3"/>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3"/>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1" name="Google Shape;8251;p83"/>
          <p:cNvGrpSpPr/>
          <p:nvPr/>
        </p:nvGrpSpPr>
        <p:grpSpPr>
          <a:xfrm>
            <a:off x="5323740" y="2429217"/>
            <a:ext cx="359871" cy="359871"/>
            <a:chOff x="-57570350" y="3982600"/>
            <a:chExt cx="319800" cy="319800"/>
          </a:xfrm>
        </p:grpSpPr>
        <p:sp>
          <p:nvSpPr>
            <p:cNvPr id="8252" name="Google Shape;8252;p83"/>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3"/>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3"/>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3"/>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6" name="Google Shape;8256;p83"/>
          <p:cNvGrpSpPr/>
          <p:nvPr/>
        </p:nvGrpSpPr>
        <p:grpSpPr>
          <a:xfrm>
            <a:off x="7538779" y="1531646"/>
            <a:ext cx="314662" cy="358999"/>
            <a:chOff x="-55576850" y="3198125"/>
            <a:chExt cx="279625" cy="319025"/>
          </a:xfrm>
        </p:grpSpPr>
        <p:sp>
          <p:nvSpPr>
            <p:cNvPr id="8257" name="Google Shape;8257;p83"/>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3"/>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83"/>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83"/>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1" name="Google Shape;8261;p83"/>
          <p:cNvGrpSpPr/>
          <p:nvPr/>
        </p:nvGrpSpPr>
        <p:grpSpPr>
          <a:xfrm>
            <a:off x="7516174" y="1987621"/>
            <a:ext cx="359871" cy="358324"/>
            <a:chOff x="-55596550" y="3590175"/>
            <a:chExt cx="319800" cy="318425"/>
          </a:xfrm>
        </p:grpSpPr>
        <p:sp>
          <p:nvSpPr>
            <p:cNvPr id="8262" name="Google Shape;8262;p83"/>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3"/>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3"/>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3"/>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6" name="Google Shape;8266;p83"/>
          <p:cNvGrpSpPr/>
          <p:nvPr/>
        </p:nvGrpSpPr>
        <p:grpSpPr>
          <a:xfrm>
            <a:off x="7531412" y="2428964"/>
            <a:ext cx="358999" cy="359252"/>
            <a:chOff x="-55595775" y="3982375"/>
            <a:chExt cx="319025" cy="319250"/>
          </a:xfrm>
        </p:grpSpPr>
        <p:sp>
          <p:nvSpPr>
            <p:cNvPr id="8267" name="Google Shape;8267;p83"/>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83"/>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3"/>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83"/>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83"/>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83"/>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3" name="Google Shape;8273;p83"/>
          <p:cNvGrpSpPr/>
          <p:nvPr/>
        </p:nvGrpSpPr>
        <p:grpSpPr>
          <a:xfrm>
            <a:off x="6188595" y="2887174"/>
            <a:ext cx="358999" cy="358099"/>
            <a:chOff x="-53635375" y="3192625"/>
            <a:chExt cx="319025" cy="318225"/>
          </a:xfrm>
        </p:grpSpPr>
        <p:sp>
          <p:nvSpPr>
            <p:cNvPr id="8274" name="Google Shape;8274;p83"/>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3"/>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83"/>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7" name="Google Shape;8277;p83"/>
          <p:cNvGrpSpPr/>
          <p:nvPr/>
        </p:nvGrpSpPr>
        <p:grpSpPr>
          <a:xfrm>
            <a:off x="6210763" y="3358148"/>
            <a:ext cx="314662" cy="358999"/>
            <a:chOff x="-53615675" y="3584850"/>
            <a:chExt cx="279625" cy="319025"/>
          </a:xfrm>
        </p:grpSpPr>
        <p:sp>
          <p:nvSpPr>
            <p:cNvPr id="8278" name="Google Shape;8278;p83"/>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83"/>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83"/>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1" name="Google Shape;8281;p83"/>
          <p:cNvGrpSpPr/>
          <p:nvPr/>
        </p:nvGrpSpPr>
        <p:grpSpPr>
          <a:xfrm>
            <a:off x="6188609" y="3821074"/>
            <a:ext cx="358971" cy="357874"/>
            <a:chOff x="-53634575" y="3976500"/>
            <a:chExt cx="319000" cy="318025"/>
          </a:xfrm>
        </p:grpSpPr>
        <p:sp>
          <p:nvSpPr>
            <p:cNvPr id="8282" name="Google Shape;8282;p83"/>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83"/>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83"/>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83"/>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3"/>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83"/>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83"/>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83"/>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0" name="Google Shape;8290;p83"/>
          <p:cNvGrpSpPr/>
          <p:nvPr/>
        </p:nvGrpSpPr>
        <p:grpSpPr>
          <a:xfrm>
            <a:off x="7983413" y="3364028"/>
            <a:ext cx="314662" cy="358436"/>
            <a:chOff x="-52023900" y="3590075"/>
            <a:chExt cx="279625" cy="318525"/>
          </a:xfrm>
        </p:grpSpPr>
        <p:sp>
          <p:nvSpPr>
            <p:cNvPr id="8291" name="Google Shape;8291;p83"/>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83"/>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83"/>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83"/>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83"/>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83"/>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83"/>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8" name="Google Shape;8298;p83"/>
          <p:cNvGrpSpPr/>
          <p:nvPr/>
        </p:nvGrpSpPr>
        <p:grpSpPr>
          <a:xfrm>
            <a:off x="5746654" y="1532546"/>
            <a:ext cx="358971" cy="358971"/>
            <a:chOff x="-57173375" y="3198925"/>
            <a:chExt cx="319000" cy="319000"/>
          </a:xfrm>
        </p:grpSpPr>
        <p:sp>
          <p:nvSpPr>
            <p:cNvPr id="8299" name="Google Shape;8299;p83"/>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83"/>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83"/>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83"/>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3" name="Google Shape;8303;p83"/>
          <p:cNvGrpSpPr/>
          <p:nvPr/>
        </p:nvGrpSpPr>
        <p:grpSpPr>
          <a:xfrm>
            <a:off x="5747541" y="2009987"/>
            <a:ext cx="357198" cy="314690"/>
            <a:chOff x="-57176525" y="3610050"/>
            <a:chExt cx="317425" cy="279650"/>
          </a:xfrm>
        </p:grpSpPr>
        <p:sp>
          <p:nvSpPr>
            <p:cNvPr id="8304" name="Google Shape;8304;p83"/>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83"/>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83"/>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3"/>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3"/>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9" name="Google Shape;8309;p83"/>
          <p:cNvGrpSpPr/>
          <p:nvPr/>
        </p:nvGrpSpPr>
        <p:grpSpPr>
          <a:xfrm>
            <a:off x="5779179" y="2428542"/>
            <a:ext cx="323524" cy="358774"/>
            <a:chOff x="-57162350" y="3982000"/>
            <a:chExt cx="287500" cy="318825"/>
          </a:xfrm>
        </p:grpSpPr>
        <p:sp>
          <p:nvSpPr>
            <p:cNvPr id="8310" name="Google Shape;8310;p83"/>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83"/>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83"/>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83"/>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3"/>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83"/>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83"/>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83"/>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8" name="Google Shape;8318;p83"/>
          <p:cNvGrpSpPr/>
          <p:nvPr/>
        </p:nvGrpSpPr>
        <p:grpSpPr>
          <a:xfrm>
            <a:off x="7957995" y="1532546"/>
            <a:ext cx="358099" cy="356326"/>
            <a:chOff x="-55202750" y="3198925"/>
            <a:chExt cx="318225" cy="316650"/>
          </a:xfrm>
        </p:grpSpPr>
        <p:sp>
          <p:nvSpPr>
            <p:cNvPr id="8319" name="Google Shape;8319;p83"/>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83"/>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1" name="Google Shape;8321;p83"/>
          <p:cNvGrpSpPr/>
          <p:nvPr/>
        </p:nvGrpSpPr>
        <p:grpSpPr>
          <a:xfrm>
            <a:off x="7968629" y="1987846"/>
            <a:ext cx="336830" cy="358099"/>
            <a:chOff x="-55194875" y="3590375"/>
            <a:chExt cx="299325" cy="318225"/>
          </a:xfrm>
        </p:grpSpPr>
        <p:sp>
          <p:nvSpPr>
            <p:cNvPr id="8322" name="Google Shape;8322;p83"/>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83"/>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83"/>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83"/>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83"/>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7" name="Google Shape;8327;p83"/>
          <p:cNvGrpSpPr/>
          <p:nvPr/>
        </p:nvGrpSpPr>
        <p:grpSpPr>
          <a:xfrm>
            <a:off x="7973247" y="2430117"/>
            <a:ext cx="357198" cy="357198"/>
            <a:chOff x="-55203525" y="3983400"/>
            <a:chExt cx="317425" cy="317425"/>
          </a:xfrm>
        </p:grpSpPr>
        <p:sp>
          <p:nvSpPr>
            <p:cNvPr id="8328" name="Google Shape;8328;p83"/>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83"/>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83"/>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1" name="Google Shape;8331;p83"/>
          <p:cNvGrpSpPr/>
          <p:nvPr/>
        </p:nvGrpSpPr>
        <p:grpSpPr>
          <a:xfrm>
            <a:off x="6639727" y="2887174"/>
            <a:ext cx="335930" cy="358971"/>
            <a:chOff x="-53232900" y="3192625"/>
            <a:chExt cx="298525" cy="319000"/>
          </a:xfrm>
        </p:grpSpPr>
        <p:sp>
          <p:nvSpPr>
            <p:cNvPr id="8332" name="Google Shape;8332;p83"/>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83"/>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3"/>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83"/>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83"/>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83"/>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3"/>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3"/>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0" name="Google Shape;8340;p83"/>
          <p:cNvGrpSpPr/>
          <p:nvPr/>
        </p:nvGrpSpPr>
        <p:grpSpPr>
          <a:xfrm>
            <a:off x="6629093" y="3358148"/>
            <a:ext cx="357198" cy="356326"/>
            <a:chOff x="-53242350" y="3584850"/>
            <a:chExt cx="317425" cy="316650"/>
          </a:xfrm>
        </p:grpSpPr>
        <p:sp>
          <p:nvSpPr>
            <p:cNvPr id="8341" name="Google Shape;8341;p83"/>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83"/>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83"/>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3"/>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3"/>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6" name="Google Shape;8346;p83"/>
          <p:cNvGrpSpPr/>
          <p:nvPr/>
        </p:nvGrpSpPr>
        <p:grpSpPr>
          <a:xfrm>
            <a:off x="6650362" y="3820849"/>
            <a:ext cx="314662" cy="358999"/>
            <a:chOff x="-53224225" y="3976300"/>
            <a:chExt cx="279625" cy="319025"/>
          </a:xfrm>
        </p:grpSpPr>
        <p:sp>
          <p:nvSpPr>
            <p:cNvPr id="8347" name="Google Shape;8347;p83"/>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83"/>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83"/>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83"/>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83"/>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83"/>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83"/>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4" name="Google Shape;8354;p83"/>
          <p:cNvGrpSpPr/>
          <p:nvPr/>
        </p:nvGrpSpPr>
        <p:grpSpPr>
          <a:xfrm>
            <a:off x="7961258" y="3828529"/>
            <a:ext cx="358971" cy="358408"/>
            <a:chOff x="-52043575" y="3983125"/>
            <a:chExt cx="319000" cy="318500"/>
          </a:xfrm>
        </p:grpSpPr>
        <p:sp>
          <p:nvSpPr>
            <p:cNvPr id="8355" name="Google Shape;8355;p83"/>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83"/>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83"/>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83"/>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83"/>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83"/>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83"/>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83"/>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83"/>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4" name="Google Shape;8364;p83"/>
          <p:cNvGrpSpPr/>
          <p:nvPr/>
        </p:nvGrpSpPr>
        <p:grpSpPr>
          <a:xfrm>
            <a:off x="6215199" y="1532546"/>
            <a:ext cx="314662" cy="358971"/>
            <a:chOff x="-56766175" y="3198925"/>
            <a:chExt cx="279625" cy="319000"/>
          </a:xfrm>
        </p:grpSpPr>
        <p:sp>
          <p:nvSpPr>
            <p:cNvPr id="8365" name="Google Shape;8365;p83"/>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83"/>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3"/>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83"/>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83"/>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3"/>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83"/>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2" name="Google Shape;8372;p83"/>
          <p:cNvGrpSpPr/>
          <p:nvPr/>
        </p:nvGrpSpPr>
        <p:grpSpPr>
          <a:xfrm>
            <a:off x="6214313" y="1987846"/>
            <a:ext cx="316434" cy="358099"/>
            <a:chOff x="-56766175" y="3590375"/>
            <a:chExt cx="281200" cy="318225"/>
          </a:xfrm>
        </p:grpSpPr>
        <p:sp>
          <p:nvSpPr>
            <p:cNvPr id="8373" name="Google Shape;8373;p83"/>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83"/>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83"/>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83"/>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7" name="Google Shape;8377;p83"/>
          <p:cNvGrpSpPr/>
          <p:nvPr/>
        </p:nvGrpSpPr>
        <p:grpSpPr>
          <a:xfrm>
            <a:off x="6251269" y="2429217"/>
            <a:ext cx="272126" cy="358099"/>
            <a:chOff x="-56747275" y="3982600"/>
            <a:chExt cx="241825" cy="318225"/>
          </a:xfrm>
        </p:grpSpPr>
        <p:sp>
          <p:nvSpPr>
            <p:cNvPr id="8378" name="Google Shape;8378;p83"/>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83"/>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83"/>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3"/>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3"/>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83"/>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83"/>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5" name="Google Shape;8385;p83"/>
          <p:cNvGrpSpPr/>
          <p:nvPr/>
        </p:nvGrpSpPr>
        <p:grpSpPr>
          <a:xfrm>
            <a:off x="4881188" y="2894264"/>
            <a:ext cx="314662" cy="358971"/>
            <a:chOff x="-54793175" y="3198925"/>
            <a:chExt cx="279625" cy="319000"/>
          </a:xfrm>
        </p:grpSpPr>
        <p:sp>
          <p:nvSpPr>
            <p:cNvPr id="8386" name="Google Shape;8386;p83"/>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3"/>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3"/>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3"/>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3"/>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3"/>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3"/>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3" name="Google Shape;8393;p83"/>
          <p:cNvGrpSpPr/>
          <p:nvPr/>
        </p:nvGrpSpPr>
        <p:grpSpPr>
          <a:xfrm>
            <a:off x="4859020" y="3371455"/>
            <a:ext cx="358999" cy="342991"/>
            <a:chOff x="-54812875" y="3596675"/>
            <a:chExt cx="319025" cy="304800"/>
          </a:xfrm>
        </p:grpSpPr>
        <p:sp>
          <p:nvSpPr>
            <p:cNvPr id="8394" name="Google Shape;8394;p83"/>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83"/>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83"/>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83"/>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83"/>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83"/>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83"/>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01" name="Google Shape;8401;p83"/>
          <p:cNvSpPr/>
          <p:nvPr/>
        </p:nvSpPr>
        <p:spPr>
          <a:xfrm>
            <a:off x="5033910" y="37457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3"/>
          <p:cNvSpPr/>
          <p:nvPr/>
        </p:nvSpPr>
        <p:spPr>
          <a:xfrm>
            <a:off x="5034361" y="37465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03" name="Google Shape;8403;p83"/>
          <p:cNvGrpSpPr/>
          <p:nvPr/>
        </p:nvGrpSpPr>
        <p:grpSpPr>
          <a:xfrm>
            <a:off x="4881188" y="3827938"/>
            <a:ext cx="314662" cy="358099"/>
            <a:chOff x="-54793175" y="3982600"/>
            <a:chExt cx="279625" cy="318225"/>
          </a:xfrm>
        </p:grpSpPr>
        <p:sp>
          <p:nvSpPr>
            <p:cNvPr id="8404" name="Google Shape;8404;p83"/>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3"/>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3"/>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83"/>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3"/>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3"/>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3"/>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1" name="Google Shape;8411;p83"/>
          <p:cNvGrpSpPr/>
          <p:nvPr/>
        </p:nvGrpSpPr>
        <p:grpSpPr>
          <a:xfrm>
            <a:off x="7092647" y="2887174"/>
            <a:ext cx="314662" cy="358099"/>
            <a:chOff x="-52832000" y="3192625"/>
            <a:chExt cx="279625" cy="318225"/>
          </a:xfrm>
        </p:grpSpPr>
        <p:sp>
          <p:nvSpPr>
            <p:cNvPr id="8412" name="Google Shape;8412;p83"/>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83"/>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83"/>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83"/>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83"/>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83"/>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3"/>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3"/>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0" name="Google Shape;8420;p83"/>
          <p:cNvGrpSpPr/>
          <p:nvPr/>
        </p:nvGrpSpPr>
        <p:grpSpPr>
          <a:xfrm>
            <a:off x="7070492" y="3359048"/>
            <a:ext cx="358971" cy="357198"/>
            <a:chOff x="-52851675" y="3585650"/>
            <a:chExt cx="319000" cy="317425"/>
          </a:xfrm>
        </p:grpSpPr>
        <p:sp>
          <p:nvSpPr>
            <p:cNvPr id="8421" name="Google Shape;8421;p83"/>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83"/>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3"/>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3"/>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83"/>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83"/>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7" name="Google Shape;8427;p83"/>
          <p:cNvGrpSpPr/>
          <p:nvPr/>
        </p:nvGrpSpPr>
        <p:grpSpPr>
          <a:xfrm>
            <a:off x="7092647" y="3820849"/>
            <a:ext cx="314662" cy="358999"/>
            <a:chOff x="-52832000" y="3976300"/>
            <a:chExt cx="279625" cy="319025"/>
          </a:xfrm>
        </p:grpSpPr>
        <p:sp>
          <p:nvSpPr>
            <p:cNvPr id="8428" name="Google Shape;8428;p83"/>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3"/>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3"/>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83"/>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3"/>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3" name="Google Shape;8433;p83"/>
          <p:cNvGrpSpPr/>
          <p:nvPr/>
        </p:nvGrpSpPr>
        <p:grpSpPr>
          <a:xfrm>
            <a:off x="6209853" y="4275497"/>
            <a:ext cx="316434" cy="358099"/>
            <a:chOff x="-51633225" y="3198925"/>
            <a:chExt cx="281200" cy="318225"/>
          </a:xfrm>
        </p:grpSpPr>
        <p:sp>
          <p:nvSpPr>
            <p:cNvPr id="8434" name="Google Shape;8434;p83"/>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3"/>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83"/>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3"/>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3"/>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83"/>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83"/>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1" name="Google Shape;8441;p83"/>
          <p:cNvGrpSpPr/>
          <p:nvPr/>
        </p:nvGrpSpPr>
        <p:grpSpPr>
          <a:xfrm>
            <a:off x="6628676" y="1533418"/>
            <a:ext cx="365188" cy="357226"/>
            <a:chOff x="-56396775" y="3199700"/>
            <a:chExt cx="324525" cy="317450"/>
          </a:xfrm>
        </p:grpSpPr>
        <p:sp>
          <p:nvSpPr>
            <p:cNvPr id="8442" name="Google Shape;8442;p83"/>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3"/>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3"/>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83"/>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3"/>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3"/>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8" name="Google Shape;8448;p83"/>
          <p:cNvGrpSpPr/>
          <p:nvPr/>
        </p:nvGrpSpPr>
        <p:grpSpPr>
          <a:xfrm>
            <a:off x="6631771" y="1999353"/>
            <a:ext cx="358999" cy="335958"/>
            <a:chOff x="-56394425" y="3600600"/>
            <a:chExt cx="319025" cy="298550"/>
          </a:xfrm>
        </p:grpSpPr>
        <p:sp>
          <p:nvSpPr>
            <p:cNvPr id="8449" name="Google Shape;8449;p83"/>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83"/>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83"/>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2" name="Google Shape;8452;p83"/>
          <p:cNvGrpSpPr/>
          <p:nvPr/>
        </p:nvGrpSpPr>
        <p:grpSpPr>
          <a:xfrm>
            <a:off x="6662538" y="2430117"/>
            <a:ext cx="327068" cy="357198"/>
            <a:chOff x="-56379450" y="3983400"/>
            <a:chExt cx="290650" cy="317425"/>
          </a:xfrm>
        </p:grpSpPr>
        <p:sp>
          <p:nvSpPr>
            <p:cNvPr id="8453" name="Google Shape;8453;p83"/>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3"/>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3"/>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83"/>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83"/>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3"/>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3"/>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83"/>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1" name="Google Shape;8461;p83"/>
          <p:cNvGrpSpPr/>
          <p:nvPr/>
        </p:nvGrpSpPr>
        <p:grpSpPr>
          <a:xfrm>
            <a:off x="5326242" y="2894264"/>
            <a:ext cx="316434" cy="358971"/>
            <a:chOff x="-54401725" y="3198925"/>
            <a:chExt cx="281200" cy="319000"/>
          </a:xfrm>
        </p:grpSpPr>
        <p:sp>
          <p:nvSpPr>
            <p:cNvPr id="8462" name="Google Shape;8462;p83"/>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83"/>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3"/>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3"/>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3"/>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3"/>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83"/>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3"/>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3"/>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3"/>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3"/>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3" name="Google Shape;8473;p83"/>
          <p:cNvGrpSpPr/>
          <p:nvPr/>
        </p:nvGrpSpPr>
        <p:grpSpPr>
          <a:xfrm>
            <a:off x="5327128" y="3364365"/>
            <a:ext cx="314662" cy="358099"/>
            <a:chOff x="-54401725" y="3590375"/>
            <a:chExt cx="279625" cy="318225"/>
          </a:xfrm>
        </p:grpSpPr>
        <p:sp>
          <p:nvSpPr>
            <p:cNvPr id="8474" name="Google Shape;8474;p83"/>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3"/>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3"/>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3"/>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3"/>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83"/>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0" name="Google Shape;8480;p83"/>
          <p:cNvGrpSpPr/>
          <p:nvPr/>
        </p:nvGrpSpPr>
        <p:grpSpPr>
          <a:xfrm>
            <a:off x="5324920" y="3827938"/>
            <a:ext cx="319079" cy="358099"/>
            <a:chOff x="-54403300" y="3982600"/>
            <a:chExt cx="283550" cy="318225"/>
          </a:xfrm>
        </p:grpSpPr>
        <p:sp>
          <p:nvSpPr>
            <p:cNvPr id="8481" name="Google Shape;8481;p83"/>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3"/>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3"/>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3"/>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83"/>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6" name="Google Shape;8486;p83"/>
          <p:cNvGrpSpPr/>
          <p:nvPr/>
        </p:nvGrpSpPr>
        <p:grpSpPr>
          <a:xfrm>
            <a:off x="7512313" y="2889172"/>
            <a:ext cx="356298" cy="356973"/>
            <a:chOff x="-52458650" y="3194400"/>
            <a:chExt cx="316625" cy="317225"/>
          </a:xfrm>
        </p:grpSpPr>
        <p:sp>
          <p:nvSpPr>
            <p:cNvPr id="8487" name="Google Shape;8487;p83"/>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83"/>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83"/>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3"/>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83"/>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83"/>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83"/>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83"/>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5" name="Google Shape;8495;p83"/>
          <p:cNvGrpSpPr/>
          <p:nvPr/>
        </p:nvGrpSpPr>
        <p:grpSpPr>
          <a:xfrm>
            <a:off x="7521611" y="3358148"/>
            <a:ext cx="337703" cy="357845"/>
            <a:chOff x="-52450000" y="3584850"/>
            <a:chExt cx="300100" cy="318000"/>
          </a:xfrm>
        </p:grpSpPr>
        <p:sp>
          <p:nvSpPr>
            <p:cNvPr id="8496" name="Google Shape;8496;p83"/>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83"/>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83"/>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3"/>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83"/>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83"/>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83"/>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3" name="Google Shape;8503;p83"/>
          <p:cNvGrpSpPr/>
          <p:nvPr/>
        </p:nvGrpSpPr>
        <p:grpSpPr>
          <a:xfrm>
            <a:off x="7533131" y="3822621"/>
            <a:ext cx="314662" cy="357226"/>
            <a:chOff x="-52440550" y="3977875"/>
            <a:chExt cx="279625" cy="317450"/>
          </a:xfrm>
        </p:grpSpPr>
        <p:sp>
          <p:nvSpPr>
            <p:cNvPr id="8504" name="Google Shape;8504;p83"/>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83"/>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83"/>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83"/>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83"/>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83"/>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83"/>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83"/>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2" name="Google Shape;8512;p83"/>
          <p:cNvGrpSpPr/>
          <p:nvPr/>
        </p:nvGrpSpPr>
        <p:grpSpPr>
          <a:xfrm>
            <a:off x="6645066" y="4278827"/>
            <a:ext cx="314662" cy="358999"/>
            <a:chOff x="-51623775" y="3584850"/>
            <a:chExt cx="279625" cy="319025"/>
          </a:xfrm>
        </p:grpSpPr>
        <p:sp>
          <p:nvSpPr>
            <p:cNvPr id="8513" name="Google Shape;8513;p83"/>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83"/>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3"/>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83"/>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83"/>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83"/>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83"/>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83"/>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83"/>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525" name="Shape 8525"/>
        <p:cNvGrpSpPr/>
        <p:nvPr/>
      </p:nvGrpSpPr>
      <p:grpSpPr>
        <a:xfrm>
          <a:off x="0" y="0"/>
          <a:ext cx="0" cy="0"/>
          <a:chOff x="0" y="0"/>
          <a:chExt cx="0" cy="0"/>
        </a:xfrm>
      </p:grpSpPr>
      <p:sp>
        <p:nvSpPr>
          <p:cNvPr id="8526" name="Google Shape;8526;p84"/>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527" name="Google Shape;8527;p84"/>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8528" name="Google Shape;8528;p84"/>
          <p:cNvGrpSpPr/>
          <p:nvPr/>
        </p:nvGrpSpPr>
        <p:grpSpPr>
          <a:xfrm>
            <a:off x="885675" y="1539249"/>
            <a:ext cx="276003" cy="357300"/>
            <a:chOff x="-50469125" y="3183175"/>
            <a:chExt cx="233150" cy="301825"/>
          </a:xfrm>
        </p:grpSpPr>
        <p:sp>
          <p:nvSpPr>
            <p:cNvPr id="8529" name="Google Shape;8529;p84"/>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84"/>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4"/>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2" name="Google Shape;8532;p84"/>
          <p:cNvGrpSpPr/>
          <p:nvPr/>
        </p:nvGrpSpPr>
        <p:grpSpPr>
          <a:xfrm>
            <a:off x="845574" y="1974651"/>
            <a:ext cx="356205" cy="355288"/>
            <a:chOff x="-50504575" y="3550975"/>
            <a:chExt cx="300900" cy="300125"/>
          </a:xfrm>
        </p:grpSpPr>
        <p:sp>
          <p:nvSpPr>
            <p:cNvPr id="8533" name="Google Shape;8533;p84"/>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84"/>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84"/>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84"/>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7" name="Google Shape;8537;p84"/>
          <p:cNvGrpSpPr/>
          <p:nvPr/>
        </p:nvGrpSpPr>
        <p:grpSpPr>
          <a:xfrm>
            <a:off x="845574" y="2412893"/>
            <a:ext cx="356205" cy="354341"/>
            <a:chOff x="-50503000" y="3921175"/>
            <a:chExt cx="300900" cy="299325"/>
          </a:xfrm>
        </p:grpSpPr>
        <p:sp>
          <p:nvSpPr>
            <p:cNvPr id="8538" name="Google Shape;8538;p84"/>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84"/>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84"/>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84"/>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84"/>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3" name="Google Shape;8543;p84"/>
          <p:cNvGrpSpPr/>
          <p:nvPr/>
        </p:nvGrpSpPr>
        <p:grpSpPr>
          <a:xfrm>
            <a:off x="3049627" y="1558811"/>
            <a:ext cx="355258" cy="356205"/>
            <a:chOff x="-48630025" y="3199700"/>
            <a:chExt cx="300100" cy="300900"/>
          </a:xfrm>
        </p:grpSpPr>
        <p:sp>
          <p:nvSpPr>
            <p:cNvPr id="8544" name="Google Shape;8544;p84"/>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4"/>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84"/>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7" name="Google Shape;8547;p84"/>
          <p:cNvGrpSpPr/>
          <p:nvPr/>
        </p:nvGrpSpPr>
        <p:grpSpPr>
          <a:xfrm>
            <a:off x="3049627" y="1996107"/>
            <a:ext cx="355258" cy="355258"/>
            <a:chOff x="-48630025" y="3569100"/>
            <a:chExt cx="300100" cy="300100"/>
          </a:xfrm>
        </p:grpSpPr>
        <p:sp>
          <p:nvSpPr>
            <p:cNvPr id="8548" name="Google Shape;8548;p84"/>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4"/>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4"/>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84"/>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84"/>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84"/>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4"/>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84"/>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84"/>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84"/>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8" name="Google Shape;8558;p84"/>
          <p:cNvGrpSpPr/>
          <p:nvPr/>
        </p:nvGrpSpPr>
        <p:grpSpPr>
          <a:xfrm>
            <a:off x="3050101" y="2433403"/>
            <a:ext cx="354311" cy="353394"/>
            <a:chOff x="-48629225" y="3938500"/>
            <a:chExt cx="299300" cy="298525"/>
          </a:xfrm>
        </p:grpSpPr>
        <p:sp>
          <p:nvSpPr>
            <p:cNvPr id="8559" name="Google Shape;8559;p84"/>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84"/>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4"/>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84"/>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3" name="Google Shape;8563;p84"/>
          <p:cNvGrpSpPr/>
          <p:nvPr/>
        </p:nvGrpSpPr>
        <p:grpSpPr>
          <a:xfrm>
            <a:off x="1785504" y="2904744"/>
            <a:ext cx="311458" cy="354341"/>
            <a:chOff x="-46762575" y="3200500"/>
            <a:chExt cx="263100" cy="299325"/>
          </a:xfrm>
        </p:grpSpPr>
        <p:sp>
          <p:nvSpPr>
            <p:cNvPr id="8564" name="Google Shape;8564;p84"/>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84"/>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4"/>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84"/>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84"/>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9" name="Google Shape;8569;p84"/>
          <p:cNvGrpSpPr/>
          <p:nvPr/>
        </p:nvGrpSpPr>
        <p:grpSpPr>
          <a:xfrm>
            <a:off x="1763589" y="3363466"/>
            <a:ext cx="355288" cy="312375"/>
            <a:chOff x="-46779900" y="3588000"/>
            <a:chExt cx="300125" cy="263875"/>
          </a:xfrm>
        </p:grpSpPr>
        <p:sp>
          <p:nvSpPr>
            <p:cNvPr id="8570" name="Google Shape;8570;p84"/>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84"/>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4"/>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84"/>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4" name="Google Shape;8574;p84"/>
          <p:cNvGrpSpPr/>
          <p:nvPr/>
        </p:nvGrpSpPr>
        <p:grpSpPr>
          <a:xfrm>
            <a:off x="1764062" y="3778388"/>
            <a:ext cx="354341" cy="353394"/>
            <a:chOff x="-46779100" y="3938500"/>
            <a:chExt cx="299325" cy="298525"/>
          </a:xfrm>
        </p:grpSpPr>
        <p:sp>
          <p:nvSpPr>
            <p:cNvPr id="8575" name="Google Shape;8575;p84"/>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84"/>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7" name="Google Shape;8577;p84"/>
          <p:cNvGrpSpPr/>
          <p:nvPr/>
        </p:nvGrpSpPr>
        <p:grpSpPr>
          <a:xfrm>
            <a:off x="3971800" y="2911255"/>
            <a:ext cx="355258" cy="355288"/>
            <a:chOff x="-44924250" y="3206000"/>
            <a:chExt cx="300100" cy="300125"/>
          </a:xfrm>
        </p:grpSpPr>
        <p:sp>
          <p:nvSpPr>
            <p:cNvPr id="8578" name="Google Shape;8578;p84"/>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84"/>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84"/>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84"/>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84"/>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3" name="Google Shape;8583;p84"/>
          <p:cNvGrpSpPr/>
          <p:nvPr/>
        </p:nvGrpSpPr>
        <p:grpSpPr>
          <a:xfrm>
            <a:off x="1286286" y="1539249"/>
            <a:ext cx="355258" cy="355258"/>
            <a:chOff x="-50134375" y="3183175"/>
            <a:chExt cx="300100" cy="300100"/>
          </a:xfrm>
        </p:grpSpPr>
        <p:sp>
          <p:nvSpPr>
            <p:cNvPr id="8584" name="Google Shape;8584;p84"/>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84"/>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84"/>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4"/>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4"/>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4"/>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84"/>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4"/>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84"/>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4"/>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4" name="Google Shape;8594;p84"/>
          <p:cNvGrpSpPr/>
          <p:nvPr/>
        </p:nvGrpSpPr>
        <p:grpSpPr>
          <a:xfrm>
            <a:off x="1286286" y="1974651"/>
            <a:ext cx="355258" cy="355288"/>
            <a:chOff x="-50134375" y="3550975"/>
            <a:chExt cx="300100" cy="300125"/>
          </a:xfrm>
        </p:grpSpPr>
        <p:sp>
          <p:nvSpPr>
            <p:cNvPr id="8595" name="Google Shape;8595;p84"/>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84"/>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7" name="Google Shape;8597;p84"/>
          <p:cNvGrpSpPr/>
          <p:nvPr/>
        </p:nvGrpSpPr>
        <p:grpSpPr>
          <a:xfrm>
            <a:off x="1286286" y="2412183"/>
            <a:ext cx="355258" cy="355051"/>
            <a:chOff x="-50134375" y="3920575"/>
            <a:chExt cx="300100" cy="299925"/>
          </a:xfrm>
        </p:grpSpPr>
        <p:sp>
          <p:nvSpPr>
            <p:cNvPr id="8598" name="Google Shape;8598;p84"/>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84"/>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4"/>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1" name="Google Shape;8601;p84"/>
          <p:cNvGrpSpPr/>
          <p:nvPr/>
        </p:nvGrpSpPr>
        <p:grpSpPr>
          <a:xfrm>
            <a:off x="3497010" y="1559758"/>
            <a:ext cx="357123" cy="355258"/>
            <a:chOff x="-48262200" y="3200500"/>
            <a:chExt cx="301675" cy="300100"/>
          </a:xfrm>
        </p:grpSpPr>
        <p:sp>
          <p:nvSpPr>
            <p:cNvPr id="8602" name="Google Shape;8602;p84"/>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84"/>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4"/>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4"/>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84"/>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84"/>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84"/>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4"/>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4"/>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1" name="Google Shape;8611;p84"/>
          <p:cNvGrpSpPr/>
          <p:nvPr/>
        </p:nvGrpSpPr>
        <p:grpSpPr>
          <a:xfrm>
            <a:off x="3526383" y="1996847"/>
            <a:ext cx="298377" cy="354519"/>
            <a:chOff x="-48233050" y="3569725"/>
            <a:chExt cx="252050" cy="299475"/>
          </a:xfrm>
        </p:grpSpPr>
        <p:sp>
          <p:nvSpPr>
            <p:cNvPr id="8612" name="Google Shape;8612;p84"/>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84"/>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84"/>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5" name="Google Shape;8615;p84"/>
          <p:cNvGrpSpPr/>
          <p:nvPr/>
        </p:nvGrpSpPr>
        <p:grpSpPr>
          <a:xfrm>
            <a:off x="3550148" y="2430591"/>
            <a:ext cx="250847" cy="358070"/>
            <a:chOff x="-48216525" y="3936125"/>
            <a:chExt cx="211900" cy="302475"/>
          </a:xfrm>
        </p:grpSpPr>
        <p:sp>
          <p:nvSpPr>
            <p:cNvPr id="8616" name="Google Shape;8616;p84"/>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4"/>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4"/>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84"/>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0" name="Google Shape;8620;p84"/>
          <p:cNvGrpSpPr/>
          <p:nvPr/>
        </p:nvGrpSpPr>
        <p:grpSpPr>
          <a:xfrm>
            <a:off x="2205866" y="2905661"/>
            <a:ext cx="355258" cy="355288"/>
            <a:chOff x="-46410500" y="3201275"/>
            <a:chExt cx="300100" cy="300125"/>
          </a:xfrm>
        </p:grpSpPr>
        <p:sp>
          <p:nvSpPr>
            <p:cNvPr id="8621" name="Google Shape;8621;p84"/>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84"/>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84"/>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84"/>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84"/>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6" name="Google Shape;8626;p84"/>
          <p:cNvGrpSpPr/>
          <p:nvPr/>
        </p:nvGrpSpPr>
        <p:grpSpPr>
          <a:xfrm>
            <a:off x="2205866" y="3341092"/>
            <a:ext cx="355258" cy="356205"/>
            <a:chOff x="-46409700" y="3569100"/>
            <a:chExt cx="300100" cy="300900"/>
          </a:xfrm>
        </p:grpSpPr>
        <p:sp>
          <p:nvSpPr>
            <p:cNvPr id="8627" name="Google Shape;8627;p84"/>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4"/>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4"/>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84"/>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84"/>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2" name="Google Shape;8632;p84"/>
          <p:cNvGrpSpPr/>
          <p:nvPr/>
        </p:nvGrpSpPr>
        <p:grpSpPr>
          <a:xfrm>
            <a:off x="2193747" y="3776524"/>
            <a:ext cx="379497" cy="358070"/>
            <a:chOff x="-46422300" y="3936925"/>
            <a:chExt cx="320575" cy="302475"/>
          </a:xfrm>
        </p:grpSpPr>
        <p:sp>
          <p:nvSpPr>
            <p:cNvPr id="8633" name="Google Shape;8633;p84"/>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4"/>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5" name="Google Shape;8635;p84"/>
          <p:cNvGrpSpPr/>
          <p:nvPr/>
        </p:nvGrpSpPr>
        <p:grpSpPr>
          <a:xfrm>
            <a:off x="3971326" y="3330852"/>
            <a:ext cx="356205" cy="355258"/>
            <a:chOff x="-44914800" y="3560450"/>
            <a:chExt cx="300900" cy="300100"/>
          </a:xfrm>
        </p:grpSpPr>
        <p:sp>
          <p:nvSpPr>
            <p:cNvPr id="8636" name="Google Shape;8636;p84"/>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84"/>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84"/>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84"/>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4"/>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1" name="Google Shape;8641;p84"/>
          <p:cNvGrpSpPr/>
          <p:nvPr/>
        </p:nvGrpSpPr>
        <p:grpSpPr>
          <a:xfrm>
            <a:off x="1726378" y="1539486"/>
            <a:ext cx="354311" cy="354104"/>
            <a:chOff x="-49764975" y="3183375"/>
            <a:chExt cx="299300" cy="299125"/>
          </a:xfrm>
        </p:grpSpPr>
        <p:sp>
          <p:nvSpPr>
            <p:cNvPr id="8642" name="Google Shape;8642;p84"/>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84"/>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4"/>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84"/>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84"/>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84"/>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4"/>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4"/>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84"/>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1" name="Google Shape;8651;p84"/>
          <p:cNvGrpSpPr/>
          <p:nvPr/>
        </p:nvGrpSpPr>
        <p:grpSpPr>
          <a:xfrm>
            <a:off x="1726378" y="1974947"/>
            <a:ext cx="354311" cy="355909"/>
            <a:chOff x="-49764975" y="3551225"/>
            <a:chExt cx="299300" cy="300650"/>
          </a:xfrm>
        </p:grpSpPr>
        <p:sp>
          <p:nvSpPr>
            <p:cNvPr id="8652" name="Google Shape;8652;p84"/>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84"/>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4"/>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84"/>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4"/>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4"/>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4"/>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84"/>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84"/>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4"/>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84"/>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3" name="Google Shape;8663;p84"/>
          <p:cNvGrpSpPr/>
          <p:nvPr/>
        </p:nvGrpSpPr>
        <p:grpSpPr>
          <a:xfrm>
            <a:off x="1724040" y="2411710"/>
            <a:ext cx="358987" cy="355525"/>
            <a:chOff x="-49766550" y="3920175"/>
            <a:chExt cx="303250" cy="300325"/>
          </a:xfrm>
        </p:grpSpPr>
        <p:sp>
          <p:nvSpPr>
            <p:cNvPr id="8664" name="Google Shape;8664;p84"/>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84"/>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4"/>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4"/>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8" name="Google Shape;8668;p84"/>
          <p:cNvGrpSpPr/>
          <p:nvPr/>
        </p:nvGrpSpPr>
        <p:grpSpPr>
          <a:xfrm>
            <a:off x="3939571" y="1559758"/>
            <a:ext cx="357123" cy="354341"/>
            <a:chOff x="-47892800" y="3200500"/>
            <a:chExt cx="301675" cy="299325"/>
          </a:xfrm>
        </p:grpSpPr>
        <p:sp>
          <p:nvSpPr>
            <p:cNvPr id="8669" name="Google Shape;8669;p84"/>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84"/>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84"/>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4"/>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4"/>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84"/>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5" name="Google Shape;8675;p84"/>
          <p:cNvGrpSpPr/>
          <p:nvPr/>
        </p:nvGrpSpPr>
        <p:grpSpPr>
          <a:xfrm>
            <a:off x="4003437" y="1996107"/>
            <a:ext cx="229391" cy="355258"/>
            <a:chOff x="-47839250" y="3569100"/>
            <a:chExt cx="193775" cy="300100"/>
          </a:xfrm>
        </p:grpSpPr>
        <p:sp>
          <p:nvSpPr>
            <p:cNvPr id="8676" name="Google Shape;8676;p84"/>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4"/>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84"/>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4"/>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4"/>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84"/>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2" name="Google Shape;8682;p84"/>
          <p:cNvGrpSpPr/>
          <p:nvPr/>
        </p:nvGrpSpPr>
        <p:grpSpPr>
          <a:xfrm>
            <a:off x="3940503" y="2432456"/>
            <a:ext cx="355258" cy="356205"/>
            <a:chOff x="-47892800" y="3937700"/>
            <a:chExt cx="300100" cy="300900"/>
          </a:xfrm>
        </p:grpSpPr>
        <p:sp>
          <p:nvSpPr>
            <p:cNvPr id="8683" name="Google Shape;8683;p84"/>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4"/>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4"/>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84"/>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84"/>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84"/>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4"/>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4"/>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1" name="Google Shape;8691;p84"/>
          <p:cNvGrpSpPr/>
          <p:nvPr/>
        </p:nvGrpSpPr>
        <p:grpSpPr>
          <a:xfrm>
            <a:off x="2645798" y="2926170"/>
            <a:ext cx="355258" cy="311458"/>
            <a:chOff x="-46042675" y="3218600"/>
            <a:chExt cx="300100" cy="263100"/>
          </a:xfrm>
        </p:grpSpPr>
        <p:sp>
          <p:nvSpPr>
            <p:cNvPr id="8692" name="Google Shape;8692;p84"/>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4"/>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4"/>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84"/>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84"/>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4"/>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8" name="Google Shape;8698;p84"/>
          <p:cNvGrpSpPr/>
          <p:nvPr/>
        </p:nvGrpSpPr>
        <p:grpSpPr>
          <a:xfrm>
            <a:off x="2645798" y="3340619"/>
            <a:ext cx="355258" cy="323118"/>
            <a:chOff x="-46042675" y="3568700"/>
            <a:chExt cx="300100" cy="272950"/>
          </a:xfrm>
        </p:grpSpPr>
        <p:sp>
          <p:nvSpPr>
            <p:cNvPr id="8699" name="Google Shape;8699;p84"/>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4"/>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4"/>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84"/>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3" name="Google Shape;8703;p84"/>
          <p:cNvGrpSpPr/>
          <p:nvPr/>
        </p:nvGrpSpPr>
        <p:grpSpPr>
          <a:xfrm>
            <a:off x="2687749" y="3777589"/>
            <a:ext cx="271357" cy="356057"/>
            <a:chOff x="-46007225" y="3937825"/>
            <a:chExt cx="229225" cy="300775"/>
          </a:xfrm>
        </p:grpSpPr>
        <p:sp>
          <p:nvSpPr>
            <p:cNvPr id="8704" name="Google Shape;8704;p84"/>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4"/>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4"/>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4"/>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4"/>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4"/>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4"/>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4"/>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4"/>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4"/>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4" name="Google Shape;8714;p84"/>
          <p:cNvGrpSpPr/>
          <p:nvPr/>
        </p:nvGrpSpPr>
        <p:grpSpPr>
          <a:xfrm>
            <a:off x="3993241" y="3767675"/>
            <a:ext cx="312375" cy="357596"/>
            <a:chOff x="-44895900" y="3929450"/>
            <a:chExt cx="263875" cy="302075"/>
          </a:xfrm>
        </p:grpSpPr>
        <p:sp>
          <p:nvSpPr>
            <p:cNvPr id="8715" name="Google Shape;8715;p84"/>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4"/>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4"/>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4"/>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4"/>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4"/>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1" name="Google Shape;8721;p84"/>
          <p:cNvGrpSpPr/>
          <p:nvPr/>
        </p:nvGrpSpPr>
        <p:grpSpPr>
          <a:xfrm>
            <a:off x="2167060" y="1550436"/>
            <a:ext cx="356205" cy="332885"/>
            <a:chOff x="-49397175" y="3192625"/>
            <a:chExt cx="300900" cy="281200"/>
          </a:xfrm>
        </p:grpSpPr>
        <p:sp>
          <p:nvSpPr>
            <p:cNvPr id="8722" name="Google Shape;8722;p84"/>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4"/>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4"/>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4"/>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84"/>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84"/>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4"/>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9" name="Google Shape;8729;p84"/>
          <p:cNvGrpSpPr/>
          <p:nvPr/>
        </p:nvGrpSpPr>
        <p:grpSpPr>
          <a:xfrm>
            <a:off x="2193163" y="1974651"/>
            <a:ext cx="304000" cy="356205"/>
            <a:chOff x="-49375900" y="3550975"/>
            <a:chExt cx="256800" cy="300900"/>
          </a:xfrm>
        </p:grpSpPr>
        <p:sp>
          <p:nvSpPr>
            <p:cNvPr id="8730" name="Google Shape;8730;p84"/>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4"/>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4"/>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84"/>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84"/>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84"/>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84"/>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84"/>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84"/>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84"/>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84"/>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1" name="Google Shape;8741;p84"/>
          <p:cNvGrpSpPr/>
          <p:nvPr/>
        </p:nvGrpSpPr>
        <p:grpSpPr>
          <a:xfrm>
            <a:off x="2188516" y="2411946"/>
            <a:ext cx="313293" cy="356205"/>
            <a:chOff x="-49378250" y="3920375"/>
            <a:chExt cx="264650" cy="300900"/>
          </a:xfrm>
        </p:grpSpPr>
        <p:sp>
          <p:nvSpPr>
            <p:cNvPr id="8742" name="Google Shape;8742;p84"/>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84"/>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84"/>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84"/>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84"/>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84"/>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4"/>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9" name="Google Shape;8749;p84"/>
          <p:cNvGrpSpPr/>
          <p:nvPr/>
        </p:nvGrpSpPr>
        <p:grpSpPr>
          <a:xfrm>
            <a:off x="907504" y="2904744"/>
            <a:ext cx="312375" cy="357123"/>
            <a:chOff x="-47505300" y="3200500"/>
            <a:chExt cx="263875" cy="301675"/>
          </a:xfrm>
        </p:grpSpPr>
        <p:sp>
          <p:nvSpPr>
            <p:cNvPr id="8750" name="Google Shape;8750;p84"/>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84"/>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4"/>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4"/>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4"/>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4"/>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4"/>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84"/>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84"/>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4"/>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84"/>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84"/>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4"/>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3" name="Google Shape;8763;p84"/>
          <p:cNvGrpSpPr/>
          <p:nvPr/>
        </p:nvGrpSpPr>
        <p:grpSpPr>
          <a:xfrm>
            <a:off x="885604" y="3341092"/>
            <a:ext cx="356176" cy="355051"/>
            <a:chOff x="-47524975" y="3569100"/>
            <a:chExt cx="300875" cy="299925"/>
          </a:xfrm>
        </p:grpSpPr>
        <p:sp>
          <p:nvSpPr>
            <p:cNvPr id="8764" name="Google Shape;8764;p84"/>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4"/>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4"/>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4"/>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84"/>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9" name="Google Shape;8769;p84"/>
          <p:cNvGrpSpPr/>
          <p:nvPr/>
        </p:nvGrpSpPr>
        <p:grpSpPr>
          <a:xfrm>
            <a:off x="886062" y="3820354"/>
            <a:ext cx="355258" cy="270410"/>
            <a:chOff x="-47523400" y="3973950"/>
            <a:chExt cx="300100" cy="228425"/>
          </a:xfrm>
        </p:grpSpPr>
        <p:sp>
          <p:nvSpPr>
            <p:cNvPr id="8770" name="Google Shape;8770;p84"/>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84"/>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84"/>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4"/>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84"/>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5" name="Google Shape;8775;p84"/>
          <p:cNvGrpSpPr/>
          <p:nvPr/>
        </p:nvGrpSpPr>
        <p:grpSpPr>
          <a:xfrm>
            <a:off x="3091183" y="2903353"/>
            <a:ext cx="354341" cy="357596"/>
            <a:chOff x="-45673275" y="3199325"/>
            <a:chExt cx="299325" cy="302075"/>
          </a:xfrm>
        </p:grpSpPr>
        <p:sp>
          <p:nvSpPr>
            <p:cNvPr id="8776" name="Google Shape;8776;p84"/>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84"/>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84"/>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9" name="Google Shape;8779;p84"/>
          <p:cNvGrpSpPr/>
          <p:nvPr/>
        </p:nvGrpSpPr>
        <p:grpSpPr>
          <a:xfrm>
            <a:off x="3090251" y="3361602"/>
            <a:ext cx="356205" cy="314240"/>
            <a:chOff x="-45674075" y="3586425"/>
            <a:chExt cx="300900" cy="265450"/>
          </a:xfrm>
        </p:grpSpPr>
        <p:sp>
          <p:nvSpPr>
            <p:cNvPr id="8780" name="Google Shape;8780;p84"/>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4"/>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2" name="Google Shape;8782;p84"/>
          <p:cNvGrpSpPr/>
          <p:nvPr/>
        </p:nvGrpSpPr>
        <p:grpSpPr>
          <a:xfrm>
            <a:off x="3091183" y="3777441"/>
            <a:ext cx="354341" cy="356205"/>
            <a:chOff x="-45673275" y="3937700"/>
            <a:chExt cx="299325" cy="300900"/>
          </a:xfrm>
        </p:grpSpPr>
        <p:sp>
          <p:nvSpPr>
            <p:cNvPr id="8783" name="Google Shape;8783;p84"/>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84"/>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84"/>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84"/>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84"/>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84"/>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9" name="Google Shape;8789;p84"/>
          <p:cNvGrpSpPr/>
          <p:nvPr/>
        </p:nvGrpSpPr>
        <p:grpSpPr>
          <a:xfrm>
            <a:off x="2205349" y="4270225"/>
            <a:ext cx="356205" cy="356205"/>
            <a:chOff x="-44512325" y="3176075"/>
            <a:chExt cx="300900" cy="300900"/>
          </a:xfrm>
        </p:grpSpPr>
        <p:sp>
          <p:nvSpPr>
            <p:cNvPr id="8790" name="Google Shape;8790;p84"/>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4"/>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4"/>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3" name="Google Shape;8793;p84"/>
          <p:cNvGrpSpPr/>
          <p:nvPr/>
        </p:nvGrpSpPr>
        <p:grpSpPr>
          <a:xfrm>
            <a:off x="2608689" y="1539249"/>
            <a:ext cx="354341" cy="354341"/>
            <a:chOff x="-49027775" y="3183175"/>
            <a:chExt cx="299325" cy="299325"/>
          </a:xfrm>
        </p:grpSpPr>
        <p:sp>
          <p:nvSpPr>
            <p:cNvPr id="8794" name="Google Shape;8794;p84"/>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4"/>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4"/>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4"/>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8" name="Google Shape;8798;p84"/>
          <p:cNvGrpSpPr/>
          <p:nvPr/>
        </p:nvGrpSpPr>
        <p:grpSpPr>
          <a:xfrm>
            <a:off x="2608230" y="1974651"/>
            <a:ext cx="355258" cy="357152"/>
            <a:chOff x="-49027775" y="3550975"/>
            <a:chExt cx="300100" cy="301700"/>
          </a:xfrm>
        </p:grpSpPr>
        <p:sp>
          <p:nvSpPr>
            <p:cNvPr id="8799" name="Google Shape;8799;p84"/>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4"/>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4"/>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84"/>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4"/>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4"/>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84"/>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4"/>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4"/>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4"/>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9" name="Google Shape;8809;p84"/>
          <p:cNvGrpSpPr/>
          <p:nvPr/>
        </p:nvGrpSpPr>
        <p:grpSpPr>
          <a:xfrm>
            <a:off x="2606306" y="2411710"/>
            <a:ext cx="359106" cy="355525"/>
            <a:chOff x="-49031025" y="3920175"/>
            <a:chExt cx="303350" cy="300325"/>
          </a:xfrm>
        </p:grpSpPr>
        <p:sp>
          <p:nvSpPr>
            <p:cNvPr id="8810" name="Google Shape;8810;p84"/>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84"/>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84"/>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4"/>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4"/>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84"/>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6" name="Google Shape;8816;p84"/>
          <p:cNvGrpSpPr/>
          <p:nvPr/>
        </p:nvGrpSpPr>
        <p:grpSpPr>
          <a:xfrm>
            <a:off x="1322411" y="2904744"/>
            <a:ext cx="356176" cy="354341"/>
            <a:chOff x="-47155575" y="3200500"/>
            <a:chExt cx="300875" cy="299325"/>
          </a:xfrm>
        </p:grpSpPr>
        <p:sp>
          <p:nvSpPr>
            <p:cNvPr id="8817" name="Google Shape;8817;p84"/>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84"/>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4"/>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4"/>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84"/>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84"/>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3" name="Google Shape;8823;p84"/>
          <p:cNvGrpSpPr/>
          <p:nvPr/>
        </p:nvGrpSpPr>
        <p:grpSpPr>
          <a:xfrm>
            <a:off x="1322870" y="3341092"/>
            <a:ext cx="355258" cy="355258"/>
            <a:chOff x="-47154800" y="3569100"/>
            <a:chExt cx="300100" cy="300100"/>
          </a:xfrm>
        </p:grpSpPr>
        <p:sp>
          <p:nvSpPr>
            <p:cNvPr id="8824" name="Google Shape;8824;p84"/>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4"/>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84"/>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84"/>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84"/>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84"/>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0" name="Google Shape;8830;p84"/>
          <p:cNvGrpSpPr/>
          <p:nvPr/>
        </p:nvGrpSpPr>
        <p:grpSpPr>
          <a:xfrm>
            <a:off x="1323343" y="3779305"/>
            <a:ext cx="354311" cy="353423"/>
            <a:chOff x="-47154000" y="3939275"/>
            <a:chExt cx="299300" cy="298550"/>
          </a:xfrm>
        </p:grpSpPr>
        <p:sp>
          <p:nvSpPr>
            <p:cNvPr id="8831" name="Google Shape;8831;p84"/>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84"/>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84"/>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84"/>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5" name="Google Shape;8835;p84"/>
          <p:cNvGrpSpPr/>
          <p:nvPr/>
        </p:nvGrpSpPr>
        <p:grpSpPr>
          <a:xfrm>
            <a:off x="3548633" y="2904744"/>
            <a:ext cx="312375" cy="354341"/>
            <a:chOff x="-45286550" y="3200500"/>
            <a:chExt cx="263875" cy="299325"/>
          </a:xfrm>
        </p:grpSpPr>
        <p:sp>
          <p:nvSpPr>
            <p:cNvPr id="8836" name="Google Shape;8836;p84"/>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84"/>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84"/>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9" name="Google Shape;8839;p84"/>
          <p:cNvGrpSpPr/>
          <p:nvPr/>
        </p:nvGrpSpPr>
        <p:grpSpPr>
          <a:xfrm>
            <a:off x="3548633" y="3342039"/>
            <a:ext cx="312375" cy="354311"/>
            <a:chOff x="-45286550" y="3569900"/>
            <a:chExt cx="263875" cy="299300"/>
          </a:xfrm>
        </p:grpSpPr>
        <p:sp>
          <p:nvSpPr>
            <p:cNvPr id="8840" name="Google Shape;8840;p84"/>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84"/>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4"/>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4"/>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84"/>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84"/>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6" name="Google Shape;8846;p84"/>
          <p:cNvGrpSpPr/>
          <p:nvPr/>
        </p:nvGrpSpPr>
        <p:grpSpPr>
          <a:xfrm>
            <a:off x="3559820" y="3778388"/>
            <a:ext cx="290001" cy="355258"/>
            <a:chOff x="-45277900" y="3938500"/>
            <a:chExt cx="244975" cy="300100"/>
          </a:xfrm>
        </p:grpSpPr>
        <p:sp>
          <p:nvSpPr>
            <p:cNvPr id="8847" name="Google Shape;8847;p84"/>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84"/>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84"/>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84"/>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1" name="Google Shape;8851;p84"/>
          <p:cNvGrpSpPr/>
          <p:nvPr/>
        </p:nvGrpSpPr>
        <p:grpSpPr>
          <a:xfrm>
            <a:off x="2645769" y="4247490"/>
            <a:ext cx="355258" cy="355258"/>
            <a:chOff x="-44502875" y="3576975"/>
            <a:chExt cx="300100" cy="300100"/>
          </a:xfrm>
        </p:grpSpPr>
        <p:sp>
          <p:nvSpPr>
            <p:cNvPr id="8852" name="Google Shape;8852;p84"/>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4"/>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4"/>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5" name="Google Shape;8855;p84"/>
          <p:cNvGrpSpPr/>
          <p:nvPr/>
        </p:nvGrpSpPr>
        <p:grpSpPr>
          <a:xfrm>
            <a:off x="4858968" y="1532275"/>
            <a:ext cx="356221" cy="354973"/>
            <a:chOff x="-13947000" y="3212800"/>
            <a:chExt cx="353675" cy="352400"/>
          </a:xfrm>
        </p:grpSpPr>
        <p:sp>
          <p:nvSpPr>
            <p:cNvPr id="8856" name="Google Shape;8856;p84"/>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84"/>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8" name="Google Shape;8858;p84"/>
          <p:cNvGrpSpPr/>
          <p:nvPr/>
        </p:nvGrpSpPr>
        <p:grpSpPr>
          <a:xfrm>
            <a:off x="4858981" y="1973145"/>
            <a:ext cx="356196" cy="354670"/>
            <a:chOff x="-13946200" y="3647075"/>
            <a:chExt cx="353650" cy="352100"/>
          </a:xfrm>
        </p:grpSpPr>
        <p:sp>
          <p:nvSpPr>
            <p:cNvPr id="8859" name="Google Shape;8859;p84"/>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84"/>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4"/>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4"/>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84"/>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4"/>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65" name="Google Shape;8865;p84"/>
          <p:cNvSpPr/>
          <p:nvPr/>
        </p:nvSpPr>
        <p:spPr>
          <a:xfrm>
            <a:off x="4902088" y="24178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66" name="Google Shape;8866;p84"/>
          <p:cNvGrpSpPr/>
          <p:nvPr/>
        </p:nvGrpSpPr>
        <p:grpSpPr>
          <a:xfrm>
            <a:off x="6642374" y="1532628"/>
            <a:ext cx="357002" cy="354267"/>
            <a:chOff x="-12163025" y="3214275"/>
            <a:chExt cx="354450" cy="351700"/>
          </a:xfrm>
        </p:grpSpPr>
        <p:sp>
          <p:nvSpPr>
            <p:cNvPr id="8867" name="Google Shape;8867;p84"/>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84"/>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4"/>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0" name="Google Shape;8870;p84"/>
          <p:cNvGrpSpPr/>
          <p:nvPr/>
        </p:nvGrpSpPr>
        <p:grpSpPr>
          <a:xfrm>
            <a:off x="6643154" y="1972365"/>
            <a:ext cx="355441" cy="356232"/>
            <a:chOff x="-12160675" y="3647875"/>
            <a:chExt cx="352900" cy="353650"/>
          </a:xfrm>
        </p:grpSpPr>
        <p:sp>
          <p:nvSpPr>
            <p:cNvPr id="8871" name="Google Shape;8871;p84"/>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4"/>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4"/>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4"/>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4"/>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4"/>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84"/>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8" name="Google Shape;8878;p84"/>
          <p:cNvGrpSpPr/>
          <p:nvPr/>
        </p:nvGrpSpPr>
        <p:grpSpPr>
          <a:xfrm>
            <a:off x="6653870" y="2416821"/>
            <a:ext cx="354635" cy="356232"/>
            <a:chOff x="-12160675" y="4081850"/>
            <a:chExt cx="352100" cy="353650"/>
          </a:xfrm>
        </p:grpSpPr>
        <p:sp>
          <p:nvSpPr>
            <p:cNvPr id="8879" name="Google Shape;8879;p84"/>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84"/>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84"/>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84"/>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84"/>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4"/>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5" name="Google Shape;8885;p84"/>
          <p:cNvGrpSpPr/>
          <p:nvPr/>
        </p:nvGrpSpPr>
        <p:grpSpPr>
          <a:xfrm>
            <a:off x="4858836" y="2891264"/>
            <a:ext cx="355416" cy="355652"/>
            <a:chOff x="-10391650" y="3180600"/>
            <a:chExt cx="352875" cy="353075"/>
          </a:xfrm>
        </p:grpSpPr>
        <p:sp>
          <p:nvSpPr>
            <p:cNvPr id="8886" name="Google Shape;8886;p84"/>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4"/>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4"/>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84"/>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4"/>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4"/>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2" name="Google Shape;8892;p84"/>
          <p:cNvGrpSpPr/>
          <p:nvPr/>
        </p:nvGrpSpPr>
        <p:grpSpPr>
          <a:xfrm>
            <a:off x="4858835" y="3368062"/>
            <a:ext cx="354635" cy="353890"/>
            <a:chOff x="-10390875" y="3616350"/>
            <a:chExt cx="352100" cy="351325"/>
          </a:xfrm>
        </p:grpSpPr>
        <p:sp>
          <p:nvSpPr>
            <p:cNvPr id="8893" name="Google Shape;8893;p84"/>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4"/>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84"/>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6" name="Google Shape;8896;p84"/>
          <p:cNvGrpSpPr/>
          <p:nvPr/>
        </p:nvGrpSpPr>
        <p:grpSpPr>
          <a:xfrm>
            <a:off x="7525810" y="2892727"/>
            <a:ext cx="312585" cy="354670"/>
            <a:chOff x="-10370400" y="4049550"/>
            <a:chExt cx="310350" cy="352100"/>
          </a:xfrm>
        </p:grpSpPr>
        <p:sp>
          <p:nvSpPr>
            <p:cNvPr id="8897" name="Google Shape;8897;p84"/>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84"/>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84"/>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4"/>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84"/>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2" name="Google Shape;8902;p84"/>
          <p:cNvGrpSpPr/>
          <p:nvPr/>
        </p:nvGrpSpPr>
        <p:grpSpPr>
          <a:xfrm>
            <a:off x="6630066" y="2891668"/>
            <a:ext cx="379236" cy="354847"/>
            <a:chOff x="-8674650" y="3210975"/>
            <a:chExt cx="376525" cy="352275"/>
          </a:xfrm>
        </p:grpSpPr>
        <p:sp>
          <p:nvSpPr>
            <p:cNvPr id="8903" name="Google Shape;8903;p84"/>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4"/>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4"/>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4"/>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84"/>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84"/>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9" name="Google Shape;8909;p84"/>
          <p:cNvGrpSpPr/>
          <p:nvPr/>
        </p:nvGrpSpPr>
        <p:grpSpPr>
          <a:xfrm>
            <a:off x="5301563" y="1531633"/>
            <a:ext cx="356221" cy="356257"/>
            <a:chOff x="-13512225" y="3211525"/>
            <a:chExt cx="353675" cy="353675"/>
          </a:xfrm>
        </p:grpSpPr>
        <p:sp>
          <p:nvSpPr>
            <p:cNvPr id="8910" name="Google Shape;8910;p84"/>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84"/>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84"/>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4"/>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4"/>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5" name="Google Shape;8915;p84"/>
          <p:cNvGrpSpPr/>
          <p:nvPr/>
        </p:nvGrpSpPr>
        <p:grpSpPr>
          <a:xfrm>
            <a:off x="5301563" y="1973145"/>
            <a:ext cx="356221" cy="354670"/>
            <a:chOff x="-13512225" y="3647075"/>
            <a:chExt cx="353675" cy="352100"/>
          </a:xfrm>
        </p:grpSpPr>
        <p:sp>
          <p:nvSpPr>
            <p:cNvPr id="8916" name="Google Shape;8916;p84"/>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4"/>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4"/>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4"/>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84"/>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4"/>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4"/>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4"/>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4"/>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84"/>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6" name="Google Shape;8926;p84"/>
          <p:cNvGrpSpPr/>
          <p:nvPr/>
        </p:nvGrpSpPr>
        <p:grpSpPr>
          <a:xfrm>
            <a:off x="5311876" y="2417211"/>
            <a:ext cx="356221" cy="355451"/>
            <a:chOff x="-13512225" y="4080275"/>
            <a:chExt cx="353675" cy="352875"/>
          </a:xfrm>
        </p:grpSpPr>
        <p:sp>
          <p:nvSpPr>
            <p:cNvPr id="8927" name="Google Shape;8927;p84"/>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84"/>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84"/>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4"/>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84"/>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84"/>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84"/>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84"/>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84"/>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4"/>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4"/>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8" name="Google Shape;8938;p84"/>
          <p:cNvGrpSpPr/>
          <p:nvPr/>
        </p:nvGrpSpPr>
        <p:grpSpPr>
          <a:xfrm>
            <a:off x="7084956" y="1564572"/>
            <a:ext cx="356196" cy="290379"/>
            <a:chOff x="-11728250" y="3245400"/>
            <a:chExt cx="353650" cy="288275"/>
          </a:xfrm>
        </p:grpSpPr>
        <p:sp>
          <p:nvSpPr>
            <p:cNvPr id="8939" name="Google Shape;8939;p84"/>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84"/>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84"/>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4"/>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4"/>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44" name="Google Shape;8944;p84"/>
          <p:cNvSpPr/>
          <p:nvPr/>
        </p:nvSpPr>
        <p:spPr>
          <a:xfrm>
            <a:off x="7242366" y="2108233"/>
            <a:ext cx="40464" cy="84135"/>
          </a:xfrm>
          <a:custGeom>
            <a:rect b="b" l="l" r="r" t="t"/>
            <a:pathLst>
              <a:path extrusionOk="0" h="3341" w="1607">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45" name="Google Shape;8945;p84"/>
          <p:cNvGrpSpPr/>
          <p:nvPr/>
        </p:nvGrpSpPr>
        <p:grpSpPr>
          <a:xfrm>
            <a:off x="7083760" y="1971660"/>
            <a:ext cx="358588" cy="357642"/>
            <a:chOff x="-11729050" y="3646475"/>
            <a:chExt cx="356025" cy="355050"/>
          </a:xfrm>
        </p:grpSpPr>
        <p:sp>
          <p:nvSpPr>
            <p:cNvPr id="8946" name="Google Shape;8946;p84"/>
            <p:cNvSpPr/>
            <p:nvPr/>
          </p:nvSpPr>
          <p:spPr>
            <a:xfrm>
              <a:off x="-11460475" y="3648050"/>
              <a:ext cx="86675" cy="80175"/>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4"/>
            <p:cNvSpPr/>
            <p:nvPr/>
          </p:nvSpPr>
          <p:spPr>
            <a:xfrm>
              <a:off x="-11601450" y="3773875"/>
              <a:ext cx="19725" cy="19725"/>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4"/>
            <p:cNvSpPr/>
            <p:nvPr/>
          </p:nvSpPr>
          <p:spPr>
            <a:xfrm>
              <a:off x="-11729050" y="3646475"/>
              <a:ext cx="353675" cy="209350"/>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84"/>
            <p:cNvSpPr/>
            <p:nvPr/>
          </p:nvSpPr>
          <p:spPr>
            <a:xfrm>
              <a:off x="-11518750" y="3773875"/>
              <a:ext cx="19725" cy="19725"/>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4"/>
            <p:cNvSpPr/>
            <p:nvPr/>
          </p:nvSpPr>
          <p:spPr>
            <a:xfrm>
              <a:off x="-11698325" y="3858150"/>
              <a:ext cx="67750" cy="69350"/>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4"/>
            <p:cNvSpPr/>
            <p:nvPr/>
          </p:nvSpPr>
          <p:spPr>
            <a:xfrm>
              <a:off x="-11627450" y="3869175"/>
              <a:ext cx="47300" cy="55175"/>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84"/>
            <p:cNvSpPr/>
            <p:nvPr/>
          </p:nvSpPr>
          <p:spPr>
            <a:xfrm>
              <a:off x="-11414775" y="3803025"/>
              <a:ext cx="41750" cy="8352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84"/>
            <p:cNvSpPr/>
            <p:nvPr/>
          </p:nvSpPr>
          <p:spPr>
            <a:xfrm>
              <a:off x="-11592800" y="3876275"/>
              <a:ext cx="84300" cy="62250"/>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84"/>
            <p:cNvSpPr/>
            <p:nvPr/>
          </p:nvSpPr>
          <p:spPr>
            <a:xfrm>
              <a:off x="-11520325" y="3869175"/>
              <a:ext cx="47275" cy="55175"/>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4"/>
            <p:cNvSpPr/>
            <p:nvPr/>
          </p:nvSpPr>
          <p:spPr>
            <a:xfrm>
              <a:off x="-11726675" y="3903850"/>
              <a:ext cx="352075" cy="97675"/>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84"/>
            <p:cNvSpPr/>
            <p:nvPr/>
          </p:nvSpPr>
          <p:spPr>
            <a:xfrm>
              <a:off x="-11470700" y="3859725"/>
              <a:ext cx="66975" cy="685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7" name="Google Shape;8957;p84"/>
          <p:cNvGrpSpPr/>
          <p:nvPr/>
        </p:nvGrpSpPr>
        <p:grpSpPr>
          <a:xfrm>
            <a:off x="7117464" y="2417211"/>
            <a:ext cx="311804" cy="355451"/>
            <a:chOff x="-11703850" y="4081850"/>
            <a:chExt cx="309575" cy="352875"/>
          </a:xfrm>
        </p:grpSpPr>
        <p:sp>
          <p:nvSpPr>
            <p:cNvPr id="8958" name="Google Shape;8958;p84"/>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4"/>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4"/>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84"/>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84"/>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4"/>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4"/>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4"/>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6" name="Google Shape;8966;p84"/>
          <p:cNvGrpSpPr/>
          <p:nvPr/>
        </p:nvGrpSpPr>
        <p:grpSpPr>
          <a:xfrm>
            <a:off x="5306120" y="2891364"/>
            <a:ext cx="357002" cy="355451"/>
            <a:chOff x="-9958475" y="3180025"/>
            <a:chExt cx="354450" cy="352875"/>
          </a:xfrm>
        </p:grpSpPr>
        <p:sp>
          <p:nvSpPr>
            <p:cNvPr id="8967" name="Google Shape;8967;p84"/>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84"/>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4"/>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0" name="Google Shape;8970;p84"/>
          <p:cNvGrpSpPr/>
          <p:nvPr/>
        </p:nvGrpSpPr>
        <p:grpSpPr>
          <a:xfrm>
            <a:off x="5315247" y="3367345"/>
            <a:ext cx="337966" cy="355325"/>
            <a:chOff x="-9949025" y="3615575"/>
            <a:chExt cx="335550" cy="352750"/>
          </a:xfrm>
        </p:grpSpPr>
        <p:sp>
          <p:nvSpPr>
            <p:cNvPr id="8971" name="Google Shape;8971;p84"/>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4"/>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4"/>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4" name="Google Shape;8974;p84"/>
          <p:cNvGrpSpPr/>
          <p:nvPr/>
        </p:nvGrpSpPr>
        <p:grpSpPr>
          <a:xfrm>
            <a:off x="7950093" y="2890851"/>
            <a:ext cx="360175" cy="358423"/>
            <a:chOff x="-9961625" y="4048175"/>
            <a:chExt cx="357600" cy="355825"/>
          </a:xfrm>
        </p:grpSpPr>
        <p:sp>
          <p:nvSpPr>
            <p:cNvPr id="8975" name="Google Shape;8975;p84"/>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4"/>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4"/>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84"/>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4"/>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4"/>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1" name="Google Shape;8981;p84"/>
          <p:cNvGrpSpPr/>
          <p:nvPr/>
        </p:nvGrpSpPr>
        <p:grpSpPr>
          <a:xfrm>
            <a:off x="6636814" y="3366363"/>
            <a:ext cx="364959" cy="357289"/>
            <a:chOff x="-8680950" y="3624225"/>
            <a:chExt cx="362350" cy="354700"/>
          </a:xfrm>
        </p:grpSpPr>
        <p:sp>
          <p:nvSpPr>
            <p:cNvPr id="8982" name="Google Shape;8982;p84"/>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4"/>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4"/>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4"/>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4"/>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4"/>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8" name="Google Shape;8988;p84"/>
          <p:cNvGrpSpPr/>
          <p:nvPr/>
        </p:nvGrpSpPr>
        <p:grpSpPr>
          <a:xfrm>
            <a:off x="5773058" y="1532024"/>
            <a:ext cx="313365" cy="355476"/>
            <a:chOff x="-13056975" y="3212300"/>
            <a:chExt cx="311125" cy="352900"/>
          </a:xfrm>
        </p:grpSpPr>
        <p:sp>
          <p:nvSpPr>
            <p:cNvPr id="8989" name="Google Shape;8989;p84"/>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4"/>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4"/>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84"/>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3" name="Google Shape;8993;p84"/>
          <p:cNvGrpSpPr/>
          <p:nvPr/>
        </p:nvGrpSpPr>
        <p:grpSpPr>
          <a:xfrm>
            <a:off x="5750446" y="1972818"/>
            <a:ext cx="358588" cy="355325"/>
            <a:chOff x="-13077450" y="3647075"/>
            <a:chExt cx="356025" cy="352750"/>
          </a:xfrm>
        </p:grpSpPr>
        <p:sp>
          <p:nvSpPr>
            <p:cNvPr id="8994" name="Google Shape;8994;p84"/>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4"/>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4"/>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7" name="Google Shape;8997;p84"/>
          <p:cNvGrpSpPr/>
          <p:nvPr/>
        </p:nvGrpSpPr>
        <p:grpSpPr>
          <a:xfrm>
            <a:off x="5761552" y="2416418"/>
            <a:ext cx="357002" cy="357037"/>
            <a:chOff x="-13079025" y="4079475"/>
            <a:chExt cx="354450" cy="354450"/>
          </a:xfrm>
        </p:grpSpPr>
        <p:sp>
          <p:nvSpPr>
            <p:cNvPr id="8998" name="Google Shape;8998;p84"/>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84"/>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4"/>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4"/>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2" name="Google Shape;9002;p84"/>
          <p:cNvGrpSpPr/>
          <p:nvPr/>
        </p:nvGrpSpPr>
        <p:grpSpPr>
          <a:xfrm>
            <a:off x="7534619" y="1532427"/>
            <a:ext cx="356221" cy="354670"/>
            <a:chOff x="-11292700" y="3213875"/>
            <a:chExt cx="353675" cy="352100"/>
          </a:xfrm>
        </p:grpSpPr>
        <p:sp>
          <p:nvSpPr>
            <p:cNvPr id="9003" name="Google Shape;9003;p84"/>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84"/>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4"/>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4"/>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4"/>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4"/>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4"/>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0" name="Google Shape;9010;p84"/>
          <p:cNvGrpSpPr/>
          <p:nvPr/>
        </p:nvGrpSpPr>
        <p:grpSpPr>
          <a:xfrm>
            <a:off x="7528677" y="1972365"/>
            <a:ext cx="368106" cy="356232"/>
            <a:chOff x="-11299000" y="3647875"/>
            <a:chExt cx="365475" cy="353650"/>
          </a:xfrm>
        </p:grpSpPr>
        <p:sp>
          <p:nvSpPr>
            <p:cNvPr id="9011" name="Google Shape;9011;p84"/>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4"/>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84"/>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4"/>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4"/>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4"/>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7" name="Google Shape;9017;p84"/>
          <p:cNvGrpSpPr/>
          <p:nvPr/>
        </p:nvGrpSpPr>
        <p:grpSpPr>
          <a:xfrm>
            <a:off x="7544139" y="2428316"/>
            <a:ext cx="357808" cy="333240"/>
            <a:chOff x="-11295075" y="4092875"/>
            <a:chExt cx="355250" cy="330825"/>
          </a:xfrm>
        </p:grpSpPr>
        <p:sp>
          <p:nvSpPr>
            <p:cNvPr id="9018" name="Google Shape;9018;p84"/>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84"/>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84"/>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84"/>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4"/>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3" name="Google Shape;9023;p84"/>
          <p:cNvGrpSpPr/>
          <p:nvPr/>
        </p:nvGrpSpPr>
        <p:grpSpPr>
          <a:xfrm>
            <a:off x="5769739" y="2891364"/>
            <a:ext cx="312585" cy="355451"/>
            <a:chOff x="-9500075" y="3180800"/>
            <a:chExt cx="310350" cy="352875"/>
          </a:xfrm>
        </p:grpSpPr>
        <p:sp>
          <p:nvSpPr>
            <p:cNvPr id="9024" name="Google Shape;9024;p84"/>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84"/>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4"/>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4"/>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4"/>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4"/>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84"/>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4"/>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4"/>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3" name="Google Shape;9033;p84"/>
          <p:cNvGrpSpPr/>
          <p:nvPr/>
        </p:nvGrpSpPr>
        <p:grpSpPr>
          <a:xfrm>
            <a:off x="5747530" y="3366879"/>
            <a:ext cx="356221" cy="356257"/>
            <a:chOff x="-9523700" y="3614000"/>
            <a:chExt cx="353675" cy="353675"/>
          </a:xfrm>
        </p:grpSpPr>
        <p:sp>
          <p:nvSpPr>
            <p:cNvPr id="9034" name="Google Shape;9034;p84"/>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84"/>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4"/>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4"/>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4"/>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84"/>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84"/>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4"/>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4"/>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3" name="Google Shape;9043;p84"/>
          <p:cNvGrpSpPr/>
          <p:nvPr/>
        </p:nvGrpSpPr>
        <p:grpSpPr>
          <a:xfrm>
            <a:off x="7532481" y="3389521"/>
            <a:ext cx="356221" cy="354670"/>
            <a:chOff x="-9523700" y="4049550"/>
            <a:chExt cx="353675" cy="352100"/>
          </a:xfrm>
        </p:grpSpPr>
        <p:sp>
          <p:nvSpPr>
            <p:cNvPr id="9044" name="Google Shape;9044;p84"/>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84"/>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84"/>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4"/>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4"/>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4"/>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4"/>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1" name="Google Shape;9051;p84"/>
          <p:cNvGrpSpPr/>
          <p:nvPr/>
        </p:nvGrpSpPr>
        <p:grpSpPr>
          <a:xfrm>
            <a:off x="7088596" y="3389494"/>
            <a:ext cx="357002" cy="311029"/>
            <a:chOff x="-8209150" y="3659675"/>
            <a:chExt cx="354450" cy="308775"/>
          </a:xfrm>
        </p:grpSpPr>
        <p:sp>
          <p:nvSpPr>
            <p:cNvPr id="9052" name="Google Shape;9052;p84"/>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4"/>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84"/>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84"/>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4"/>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4"/>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8" name="Google Shape;9058;p84"/>
          <p:cNvGrpSpPr/>
          <p:nvPr/>
        </p:nvGrpSpPr>
        <p:grpSpPr>
          <a:xfrm>
            <a:off x="6191845" y="1532024"/>
            <a:ext cx="356221" cy="355476"/>
            <a:chOff x="-12643475" y="3212300"/>
            <a:chExt cx="353675" cy="352900"/>
          </a:xfrm>
        </p:grpSpPr>
        <p:sp>
          <p:nvSpPr>
            <p:cNvPr id="9059" name="Google Shape;9059;p84"/>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4"/>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4"/>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84"/>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84"/>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4"/>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4"/>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84"/>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4"/>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8" name="Google Shape;9068;p84"/>
          <p:cNvGrpSpPr/>
          <p:nvPr/>
        </p:nvGrpSpPr>
        <p:grpSpPr>
          <a:xfrm>
            <a:off x="6191845" y="1983798"/>
            <a:ext cx="356221" cy="333366"/>
            <a:chOff x="-12643475" y="3657325"/>
            <a:chExt cx="353675" cy="330950"/>
          </a:xfrm>
        </p:grpSpPr>
        <p:sp>
          <p:nvSpPr>
            <p:cNvPr id="9069" name="Google Shape;9069;p84"/>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84"/>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84"/>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84"/>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4"/>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4"/>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5" name="Google Shape;9075;p84"/>
          <p:cNvGrpSpPr/>
          <p:nvPr/>
        </p:nvGrpSpPr>
        <p:grpSpPr>
          <a:xfrm>
            <a:off x="6202157" y="2418407"/>
            <a:ext cx="356221" cy="353059"/>
            <a:chOff x="-12643475" y="4081850"/>
            <a:chExt cx="353675" cy="350500"/>
          </a:xfrm>
        </p:grpSpPr>
        <p:sp>
          <p:nvSpPr>
            <p:cNvPr id="9076" name="Google Shape;9076;p84"/>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84"/>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84"/>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84"/>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0" name="Google Shape;9080;p84"/>
          <p:cNvGrpSpPr/>
          <p:nvPr/>
        </p:nvGrpSpPr>
        <p:grpSpPr>
          <a:xfrm>
            <a:off x="7974847" y="1532427"/>
            <a:ext cx="355416" cy="354670"/>
            <a:chOff x="-10857925" y="3213875"/>
            <a:chExt cx="352875" cy="352100"/>
          </a:xfrm>
        </p:grpSpPr>
        <p:sp>
          <p:nvSpPr>
            <p:cNvPr id="9081" name="Google Shape;9081;p84"/>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4"/>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84"/>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84"/>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84"/>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4"/>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84"/>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84"/>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4"/>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84"/>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91" name="Google Shape;9091;p84"/>
          <p:cNvSpPr/>
          <p:nvPr/>
        </p:nvSpPr>
        <p:spPr>
          <a:xfrm>
            <a:off x="8015262" y="19730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2" name="Google Shape;9092;p84"/>
          <p:cNvGrpSpPr/>
          <p:nvPr/>
        </p:nvGrpSpPr>
        <p:grpSpPr>
          <a:xfrm>
            <a:off x="7984757" y="2428316"/>
            <a:ext cx="356221" cy="333240"/>
            <a:chOff x="-10858725" y="4092875"/>
            <a:chExt cx="353675" cy="330825"/>
          </a:xfrm>
        </p:grpSpPr>
        <p:sp>
          <p:nvSpPr>
            <p:cNvPr id="9093" name="Google Shape;9093;p84"/>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84"/>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4"/>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4"/>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4"/>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4"/>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9" name="Google Shape;9099;p84"/>
          <p:cNvGrpSpPr/>
          <p:nvPr/>
        </p:nvGrpSpPr>
        <p:grpSpPr>
          <a:xfrm>
            <a:off x="6191762" y="2891855"/>
            <a:ext cx="356096" cy="354469"/>
            <a:chOff x="-9089725" y="3180200"/>
            <a:chExt cx="353550" cy="351900"/>
          </a:xfrm>
        </p:grpSpPr>
        <p:sp>
          <p:nvSpPr>
            <p:cNvPr id="9100" name="Google Shape;9100;p84"/>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84"/>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2" name="Google Shape;9102;p84"/>
          <p:cNvGrpSpPr/>
          <p:nvPr/>
        </p:nvGrpSpPr>
        <p:grpSpPr>
          <a:xfrm>
            <a:off x="6243280" y="3367282"/>
            <a:ext cx="252278" cy="355451"/>
            <a:chOff x="-9039300" y="3614000"/>
            <a:chExt cx="250475" cy="352875"/>
          </a:xfrm>
        </p:grpSpPr>
        <p:sp>
          <p:nvSpPr>
            <p:cNvPr id="9103" name="Google Shape;9103;p84"/>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84"/>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5" name="Google Shape;9105;p84"/>
          <p:cNvGrpSpPr/>
          <p:nvPr/>
        </p:nvGrpSpPr>
        <p:grpSpPr>
          <a:xfrm>
            <a:off x="7975246" y="3389521"/>
            <a:ext cx="354635" cy="354670"/>
            <a:chOff x="-9088150" y="4049550"/>
            <a:chExt cx="352100" cy="352100"/>
          </a:xfrm>
        </p:grpSpPr>
        <p:sp>
          <p:nvSpPr>
            <p:cNvPr id="9106" name="Google Shape;9106;p84"/>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4"/>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84"/>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84"/>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4"/>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4"/>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2" name="Google Shape;9112;p84"/>
          <p:cNvGrpSpPr/>
          <p:nvPr/>
        </p:nvGrpSpPr>
        <p:grpSpPr>
          <a:xfrm>
            <a:off x="7109610" y="2891754"/>
            <a:ext cx="315757" cy="354670"/>
            <a:chOff x="-8191825" y="3174500"/>
            <a:chExt cx="313500" cy="352100"/>
          </a:xfrm>
        </p:grpSpPr>
        <p:sp>
          <p:nvSpPr>
            <p:cNvPr id="9113" name="Google Shape;9113;p84"/>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4"/>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4"/>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119" name="Shape 9119"/>
        <p:cNvGrpSpPr/>
        <p:nvPr/>
      </p:nvGrpSpPr>
      <p:grpSpPr>
        <a:xfrm>
          <a:off x="0" y="0"/>
          <a:ext cx="0" cy="0"/>
          <a:chOff x="0" y="0"/>
          <a:chExt cx="0" cy="0"/>
        </a:xfrm>
      </p:grpSpPr>
      <p:sp>
        <p:nvSpPr>
          <p:cNvPr id="9120" name="Google Shape;9120;p8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9121" name="Google Shape;9121;p85"/>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22" name="Google Shape;9122;p85"/>
          <p:cNvGrpSpPr/>
          <p:nvPr/>
        </p:nvGrpSpPr>
        <p:grpSpPr>
          <a:xfrm>
            <a:off x="748855" y="2243507"/>
            <a:ext cx="452798" cy="449473"/>
            <a:chOff x="-21322300" y="3693325"/>
            <a:chExt cx="306400" cy="304150"/>
          </a:xfrm>
        </p:grpSpPr>
        <p:sp>
          <p:nvSpPr>
            <p:cNvPr id="9123" name="Google Shape;9123;p85"/>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5"/>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5"/>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5"/>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7" name="Google Shape;9127;p85"/>
          <p:cNvGrpSpPr/>
          <p:nvPr/>
        </p:nvGrpSpPr>
        <p:grpSpPr>
          <a:xfrm>
            <a:off x="748263" y="2810244"/>
            <a:ext cx="453980" cy="422540"/>
            <a:chOff x="-21322300" y="4077125"/>
            <a:chExt cx="307200" cy="285925"/>
          </a:xfrm>
        </p:grpSpPr>
        <p:sp>
          <p:nvSpPr>
            <p:cNvPr id="9128" name="Google Shape;9128;p85"/>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5"/>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5"/>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5"/>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5"/>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5"/>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5"/>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5"/>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5"/>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5"/>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5"/>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5"/>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0" name="Google Shape;9140;p85"/>
          <p:cNvGrpSpPr/>
          <p:nvPr/>
        </p:nvGrpSpPr>
        <p:grpSpPr>
          <a:xfrm>
            <a:off x="3525440" y="1689128"/>
            <a:ext cx="451653" cy="450212"/>
            <a:chOff x="-19394200" y="3333800"/>
            <a:chExt cx="305625" cy="304650"/>
          </a:xfrm>
        </p:grpSpPr>
        <p:sp>
          <p:nvSpPr>
            <p:cNvPr id="9141" name="Google Shape;9141;p85"/>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5"/>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5"/>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5"/>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5"/>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5"/>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5"/>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5"/>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5"/>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0" name="Google Shape;9150;p85"/>
          <p:cNvGrpSpPr/>
          <p:nvPr/>
        </p:nvGrpSpPr>
        <p:grpSpPr>
          <a:xfrm>
            <a:off x="3524276" y="2243580"/>
            <a:ext cx="453980" cy="449325"/>
            <a:chOff x="-19396575" y="3708500"/>
            <a:chExt cx="307200" cy="304050"/>
          </a:xfrm>
        </p:grpSpPr>
        <p:sp>
          <p:nvSpPr>
            <p:cNvPr id="9151" name="Google Shape;9151;p85"/>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85"/>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5"/>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4" name="Google Shape;9154;p85"/>
          <p:cNvGrpSpPr/>
          <p:nvPr/>
        </p:nvGrpSpPr>
        <p:grpSpPr>
          <a:xfrm>
            <a:off x="3518457" y="2796461"/>
            <a:ext cx="465618" cy="450101"/>
            <a:chOff x="-19394200" y="4084200"/>
            <a:chExt cx="315075" cy="304575"/>
          </a:xfrm>
        </p:grpSpPr>
        <p:sp>
          <p:nvSpPr>
            <p:cNvPr id="9155" name="Google Shape;9155;p85"/>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5"/>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85"/>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85"/>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85"/>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85"/>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1" name="Google Shape;9161;p85"/>
          <p:cNvGrpSpPr/>
          <p:nvPr/>
        </p:nvGrpSpPr>
        <p:grpSpPr>
          <a:xfrm>
            <a:off x="6324167" y="1689001"/>
            <a:ext cx="400447" cy="450470"/>
            <a:chOff x="-17526750" y="3309200"/>
            <a:chExt cx="270975" cy="304825"/>
          </a:xfrm>
        </p:grpSpPr>
        <p:sp>
          <p:nvSpPr>
            <p:cNvPr id="9162" name="Google Shape;9162;p85"/>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85"/>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85"/>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85"/>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85"/>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7" name="Google Shape;9167;p85"/>
          <p:cNvGrpSpPr/>
          <p:nvPr/>
        </p:nvGrpSpPr>
        <p:grpSpPr>
          <a:xfrm>
            <a:off x="6300319" y="2244173"/>
            <a:ext cx="448143" cy="448143"/>
            <a:chOff x="-17542500" y="3684100"/>
            <a:chExt cx="303250" cy="303250"/>
          </a:xfrm>
        </p:grpSpPr>
        <p:sp>
          <p:nvSpPr>
            <p:cNvPr id="9168" name="Google Shape;9168;p85"/>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5"/>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85"/>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85"/>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85"/>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5"/>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5"/>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5" name="Google Shape;9175;p85"/>
          <p:cNvGrpSpPr/>
          <p:nvPr/>
        </p:nvGrpSpPr>
        <p:grpSpPr>
          <a:xfrm>
            <a:off x="6299728" y="2810817"/>
            <a:ext cx="449325" cy="421395"/>
            <a:chOff x="-17542500" y="4068450"/>
            <a:chExt cx="304050" cy="285150"/>
          </a:xfrm>
        </p:grpSpPr>
        <p:sp>
          <p:nvSpPr>
            <p:cNvPr id="9176" name="Google Shape;9176;p85"/>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85"/>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5"/>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5"/>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85"/>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5"/>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2" name="Google Shape;9182;p85"/>
          <p:cNvGrpSpPr/>
          <p:nvPr/>
        </p:nvGrpSpPr>
        <p:grpSpPr>
          <a:xfrm>
            <a:off x="3530150" y="3342211"/>
            <a:ext cx="343404" cy="449325"/>
            <a:chOff x="-15652200" y="3335975"/>
            <a:chExt cx="232375" cy="304050"/>
          </a:xfrm>
        </p:grpSpPr>
        <p:sp>
          <p:nvSpPr>
            <p:cNvPr id="9183" name="Google Shape;9183;p85"/>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85"/>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5"/>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85"/>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85"/>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5"/>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5"/>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85"/>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5"/>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2" name="Google Shape;9192;p85"/>
          <p:cNvGrpSpPr/>
          <p:nvPr/>
        </p:nvGrpSpPr>
        <p:grpSpPr>
          <a:xfrm>
            <a:off x="1303491" y="1689573"/>
            <a:ext cx="450470" cy="449325"/>
            <a:chOff x="-20946600" y="3317850"/>
            <a:chExt cx="304825" cy="304050"/>
          </a:xfrm>
        </p:grpSpPr>
        <p:sp>
          <p:nvSpPr>
            <p:cNvPr id="9193" name="Google Shape;9193;p85"/>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5"/>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5"/>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6" name="Google Shape;9196;p85"/>
          <p:cNvGrpSpPr/>
          <p:nvPr/>
        </p:nvGrpSpPr>
        <p:grpSpPr>
          <a:xfrm>
            <a:off x="1304064" y="2243729"/>
            <a:ext cx="449325" cy="449030"/>
            <a:chOff x="-20945825" y="3692175"/>
            <a:chExt cx="304050" cy="303850"/>
          </a:xfrm>
        </p:grpSpPr>
        <p:sp>
          <p:nvSpPr>
            <p:cNvPr id="9197" name="Google Shape;9197;p85"/>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5"/>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5"/>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85"/>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1" name="Google Shape;9201;p85"/>
          <p:cNvGrpSpPr/>
          <p:nvPr/>
        </p:nvGrpSpPr>
        <p:grpSpPr>
          <a:xfrm>
            <a:off x="1329667" y="2797442"/>
            <a:ext cx="398119" cy="448143"/>
            <a:chOff x="-20930075" y="4066100"/>
            <a:chExt cx="269400" cy="303250"/>
          </a:xfrm>
        </p:grpSpPr>
        <p:sp>
          <p:nvSpPr>
            <p:cNvPr id="9202" name="Google Shape;9202;p85"/>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85"/>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4" name="Google Shape;9204;p85"/>
          <p:cNvGrpSpPr/>
          <p:nvPr/>
        </p:nvGrpSpPr>
        <p:grpSpPr>
          <a:xfrm>
            <a:off x="4110888" y="1689848"/>
            <a:ext cx="372516" cy="448771"/>
            <a:chOff x="-18994100" y="3334775"/>
            <a:chExt cx="252075" cy="303675"/>
          </a:xfrm>
        </p:grpSpPr>
        <p:sp>
          <p:nvSpPr>
            <p:cNvPr id="9205" name="Google Shape;9205;p85"/>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85"/>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85"/>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85"/>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9" name="Google Shape;9209;p85"/>
          <p:cNvGrpSpPr/>
          <p:nvPr/>
        </p:nvGrpSpPr>
        <p:grpSpPr>
          <a:xfrm>
            <a:off x="4125445" y="2244743"/>
            <a:ext cx="343404" cy="446998"/>
            <a:chOff x="-18983850" y="3710075"/>
            <a:chExt cx="232375" cy="302475"/>
          </a:xfrm>
        </p:grpSpPr>
        <p:sp>
          <p:nvSpPr>
            <p:cNvPr id="9210" name="Google Shape;9210;p85"/>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5"/>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85"/>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5"/>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4" name="Google Shape;9214;p85"/>
          <p:cNvGrpSpPr/>
          <p:nvPr/>
        </p:nvGrpSpPr>
        <p:grpSpPr>
          <a:xfrm>
            <a:off x="4071911" y="2797422"/>
            <a:ext cx="450470" cy="448180"/>
            <a:chOff x="-19020075" y="4084200"/>
            <a:chExt cx="304825" cy="303275"/>
          </a:xfrm>
        </p:grpSpPr>
        <p:sp>
          <p:nvSpPr>
            <p:cNvPr id="9215" name="Google Shape;9215;p85"/>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5"/>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5"/>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5"/>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5"/>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5"/>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5"/>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5"/>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85"/>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4" name="Google Shape;9224;p85"/>
          <p:cNvGrpSpPr/>
          <p:nvPr/>
        </p:nvGrpSpPr>
        <p:grpSpPr>
          <a:xfrm>
            <a:off x="6889176" y="1689001"/>
            <a:ext cx="396937" cy="450470"/>
            <a:chOff x="-17149475" y="3309200"/>
            <a:chExt cx="268600" cy="304825"/>
          </a:xfrm>
        </p:grpSpPr>
        <p:sp>
          <p:nvSpPr>
            <p:cNvPr id="9225" name="Google Shape;9225;p85"/>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5"/>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7" name="Google Shape;9227;p85"/>
          <p:cNvGrpSpPr/>
          <p:nvPr/>
        </p:nvGrpSpPr>
        <p:grpSpPr>
          <a:xfrm>
            <a:off x="6862982" y="2258120"/>
            <a:ext cx="449325" cy="420249"/>
            <a:chOff x="-17168375" y="3692750"/>
            <a:chExt cx="304050" cy="284375"/>
          </a:xfrm>
        </p:grpSpPr>
        <p:sp>
          <p:nvSpPr>
            <p:cNvPr id="9228" name="Google Shape;9228;p85"/>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5"/>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5"/>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85"/>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5"/>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5"/>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5"/>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5" name="Google Shape;9235;p85"/>
          <p:cNvGrpSpPr/>
          <p:nvPr/>
        </p:nvGrpSpPr>
        <p:grpSpPr>
          <a:xfrm>
            <a:off x="6859491" y="2796852"/>
            <a:ext cx="456308" cy="449325"/>
            <a:chOff x="-17170750" y="4058800"/>
            <a:chExt cx="308775" cy="304050"/>
          </a:xfrm>
        </p:grpSpPr>
        <p:sp>
          <p:nvSpPr>
            <p:cNvPr id="9236" name="Google Shape;9236;p85"/>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85"/>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5"/>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5"/>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5"/>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5"/>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5"/>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5"/>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5"/>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5"/>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5"/>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5"/>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5"/>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5"/>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5"/>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5"/>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5"/>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3" name="Google Shape;9253;p85"/>
          <p:cNvGrpSpPr/>
          <p:nvPr/>
        </p:nvGrpSpPr>
        <p:grpSpPr>
          <a:xfrm>
            <a:off x="5721388" y="3343358"/>
            <a:ext cx="450470" cy="446998"/>
            <a:chOff x="-15688425" y="3707725"/>
            <a:chExt cx="304825" cy="302475"/>
          </a:xfrm>
        </p:grpSpPr>
        <p:sp>
          <p:nvSpPr>
            <p:cNvPr id="9254" name="Google Shape;9254;p85"/>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5"/>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5"/>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5"/>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5"/>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5"/>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0" name="Google Shape;9260;p85"/>
          <p:cNvGrpSpPr/>
          <p:nvPr/>
        </p:nvGrpSpPr>
        <p:grpSpPr>
          <a:xfrm>
            <a:off x="1865544" y="1690441"/>
            <a:ext cx="451653" cy="447589"/>
            <a:chOff x="-20572500" y="3319025"/>
            <a:chExt cx="305625" cy="302875"/>
          </a:xfrm>
        </p:grpSpPr>
        <p:sp>
          <p:nvSpPr>
            <p:cNvPr id="9261" name="Google Shape;9261;p85"/>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5"/>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3" name="Google Shape;9263;p85"/>
          <p:cNvGrpSpPr/>
          <p:nvPr/>
        </p:nvGrpSpPr>
        <p:grpSpPr>
          <a:xfrm>
            <a:off x="1866708" y="2305410"/>
            <a:ext cx="449325" cy="325670"/>
            <a:chOff x="-20571700" y="3722875"/>
            <a:chExt cx="304050" cy="220375"/>
          </a:xfrm>
        </p:grpSpPr>
        <p:sp>
          <p:nvSpPr>
            <p:cNvPr id="9264" name="Google Shape;9264;p85"/>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5"/>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5"/>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5"/>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5"/>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5"/>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5"/>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1" name="Google Shape;9271;p85"/>
          <p:cNvGrpSpPr/>
          <p:nvPr/>
        </p:nvGrpSpPr>
        <p:grpSpPr>
          <a:xfrm>
            <a:off x="1866135" y="2796278"/>
            <a:ext cx="450470" cy="450470"/>
            <a:chOff x="-20571700" y="4066875"/>
            <a:chExt cx="304825" cy="304825"/>
          </a:xfrm>
        </p:grpSpPr>
        <p:sp>
          <p:nvSpPr>
            <p:cNvPr id="9272" name="Google Shape;9272;p85"/>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85"/>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5"/>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5"/>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5"/>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5"/>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8" name="Google Shape;9278;p85"/>
          <p:cNvGrpSpPr/>
          <p:nvPr/>
        </p:nvGrpSpPr>
        <p:grpSpPr>
          <a:xfrm>
            <a:off x="4632837" y="1688259"/>
            <a:ext cx="453980" cy="451948"/>
            <a:chOff x="-18645175" y="3334200"/>
            <a:chExt cx="307200" cy="305825"/>
          </a:xfrm>
        </p:grpSpPr>
        <p:sp>
          <p:nvSpPr>
            <p:cNvPr id="9279" name="Google Shape;9279;p85"/>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5"/>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5"/>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5"/>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5"/>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4" name="Google Shape;9284;p85"/>
          <p:cNvGrpSpPr/>
          <p:nvPr/>
        </p:nvGrpSpPr>
        <p:grpSpPr>
          <a:xfrm>
            <a:off x="4633429" y="2242989"/>
            <a:ext cx="452798" cy="450507"/>
            <a:chOff x="-18645175" y="3708500"/>
            <a:chExt cx="306400" cy="304850"/>
          </a:xfrm>
        </p:grpSpPr>
        <p:sp>
          <p:nvSpPr>
            <p:cNvPr id="9285" name="Google Shape;9285;p85"/>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5"/>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5"/>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5"/>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5"/>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5"/>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5"/>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2" name="Google Shape;9292;p85"/>
          <p:cNvGrpSpPr/>
          <p:nvPr/>
        </p:nvGrpSpPr>
        <p:grpSpPr>
          <a:xfrm>
            <a:off x="4631101" y="2795630"/>
            <a:ext cx="457453" cy="451763"/>
            <a:chOff x="-18647525" y="4082625"/>
            <a:chExt cx="309550" cy="305700"/>
          </a:xfrm>
        </p:grpSpPr>
        <p:sp>
          <p:nvSpPr>
            <p:cNvPr id="9293" name="Google Shape;9293;p85"/>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85"/>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5"/>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5"/>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7" name="Google Shape;9297;p85"/>
          <p:cNvGrpSpPr/>
          <p:nvPr/>
        </p:nvGrpSpPr>
        <p:grpSpPr>
          <a:xfrm>
            <a:off x="7441485" y="1689592"/>
            <a:ext cx="395755" cy="449288"/>
            <a:chOff x="-16775350" y="3309200"/>
            <a:chExt cx="267800" cy="304025"/>
          </a:xfrm>
        </p:grpSpPr>
        <p:sp>
          <p:nvSpPr>
            <p:cNvPr id="9298" name="Google Shape;9298;p85"/>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5"/>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85"/>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1" name="Google Shape;9301;p85"/>
          <p:cNvGrpSpPr/>
          <p:nvPr/>
        </p:nvGrpSpPr>
        <p:grpSpPr>
          <a:xfrm>
            <a:off x="7441485" y="2241827"/>
            <a:ext cx="395755" cy="452835"/>
            <a:chOff x="-16775350" y="3683300"/>
            <a:chExt cx="267800" cy="306425"/>
          </a:xfrm>
        </p:grpSpPr>
        <p:sp>
          <p:nvSpPr>
            <p:cNvPr id="9302" name="Google Shape;9302;p85"/>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5"/>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5"/>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5" name="Google Shape;9305;p85"/>
          <p:cNvGrpSpPr/>
          <p:nvPr/>
        </p:nvGrpSpPr>
        <p:grpSpPr>
          <a:xfrm>
            <a:off x="7413536" y="2796870"/>
            <a:ext cx="451653" cy="449288"/>
            <a:chOff x="-16794250" y="4058225"/>
            <a:chExt cx="305625" cy="304025"/>
          </a:xfrm>
        </p:grpSpPr>
        <p:sp>
          <p:nvSpPr>
            <p:cNvPr id="9306" name="Google Shape;9306;p85"/>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5"/>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5"/>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5"/>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5"/>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5"/>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5"/>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5"/>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5"/>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15" name="Google Shape;9315;p85"/>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16" name="Google Shape;9316;p85"/>
          <p:cNvGrpSpPr/>
          <p:nvPr/>
        </p:nvGrpSpPr>
        <p:grpSpPr>
          <a:xfrm>
            <a:off x="2414953" y="1689573"/>
            <a:ext cx="457453" cy="449325"/>
            <a:chOff x="-20199150" y="3317850"/>
            <a:chExt cx="309550" cy="304050"/>
          </a:xfrm>
        </p:grpSpPr>
        <p:sp>
          <p:nvSpPr>
            <p:cNvPr id="9317" name="Google Shape;9317;p85"/>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5"/>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5"/>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5"/>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5"/>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5"/>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5"/>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4" name="Google Shape;9324;p85"/>
          <p:cNvGrpSpPr/>
          <p:nvPr/>
        </p:nvGrpSpPr>
        <p:grpSpPr>
          <a:xfrm>
            <a:off x="2417281" y="2242861"/>
            <a:ext cx="452798" cy="450766"/>
            <a:chOff x="-20199150" y="3693150"/>
            <a:chExt cx="306400" cy="305025"/>
          </a:xfrm>
        </p:grpSpPr>
        <p:sp>
          <p:nvSpPr>
            <p:cNvPr id="9325" name="Google Shape;9325;p85"/>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5"/>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5"/>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5"/>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5"/>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5"/>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1" name="Google Shape;9331;p85"/>
          <p:cNvGrpSpPr/>
          <p:nvPr/>
        </p:nvGrpSpPr>
        <p:grpSpPr>
          <a:xfrm>
            <a:off x="2417854" y="2795687"/>
            <a:ext cx="451653" cy="451653"/>
            <a:chOff x="-20197575" y="4066875"/>
            <a:chExt cx="305625" cy="305625"/>
          </a:xfrm>
        </p:grpSpPr>
        <p:sp>
          <p:nvSpPr>
            <p:cNvPr id="9332" name="Google Shape;9332;p85"/>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5"/>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85"/>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85"/>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5"/>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5"/>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5"/>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5"/>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0" name="Google Shape;9340;p85"/>
          <p:cNvGrpSpPr/>
          <p:nvPr/>
        </p:nvGrpSpPr>
        <p:grpSpPr>
          <a:xfrm>
            <a:off x="5200071" y="1687520"/>
            <a:ext cx="449325" cy="453426"/>
            <a:chOff x="-18271050" y="3333200"/>
            <a:chExt cx="304050" cy="306825"/>
          </a:xfrm>
        </p:grpSpPr>
        <p:sp>
          <p:nvSpPr>
            <p:cNvPr id="9341" name="Google Shape;9341;p85"/>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5"/>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85"/>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5"/>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5"/>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6" name="Google Shape;9346;p85"/>
          <p:cNvGrpSpPr/>
          <p:nvPr/>
        </p:nvGrpSpPr>
        <p:grpSpPr>
          <a:xfrm>
            <a:off x="5200644" y="2244171"/>
            <a:ext cx="448180" cy="448143"/>
            <a:chOff x="-18270275" y="3710875"/>
            <a:chExt cx="303275" cy="303250"/>
          </a:xfrm>
        </p:grpSpPr>
        <p:sp>
          <p:nvSpPr>
            <p:cNvPr id="9347" name="Google Shape;9347;p85"/>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5"/>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5"/>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85"/>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5"/>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5"/>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3" name="Google Shape;9353;p85"/>
          <p:cNvGrpSpPr/>
          <p:nvPr/>
        </p:nvGrpSpPr>
        <p:grpSpPr>
          <a:xfrm>
            <a:off x="5254196" y="2797422"/>
            <a:ext cx="341076" cy="448180"/>
            <a:chOff x="-18234025" y="4084200"/>
            <a:chExt cx="230800" cy="303275"/>
          </a:xfrm>
        </p:grpSpPr>
        <p:sp>
          <p:nvSpPr>
            <p:cNvPr id="9354" name="Google Shape;9354;p85"/>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5"/>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85"/>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7" name="Google Shape;9357;p85"/>
          <p:cNvGrpSpPr/>
          <p:nvPr/>
        </p:nvGrpSpPr>
        <p:grpSpPr>
          <a:xfrm>
            <a:off x="2366751" y="3341641"/>
            <a:ext cx="449325" cy="450470"/>
            <a:chOff x="-16419350" y="3308400"/>
            <a:chExt cx="304050" cy="304825"/>
          </a:xfrm>
        </p:grpSpPr>
        <p:sp>
          <p:nvSpPr>
            <p:cNvPr id="9358" name="Google Shape;9358;p85"/>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85"/>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85"/>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5"/>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5"/>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5"/>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5"/>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5" name="Google Shape;9365;p85"/>
          <p:cNvGrpSpPr/>
          <p:nvPr/>
        </p:nvGrpSpPr>
        <p:grpSpPr>
          <a:xfrm>
            <a:off x="4638306" y="3340423"/>
            <a:ext cx="395755" cy="452872"/>
            <a:chOff x="-16401225" y="3683275"/>
            <a:chExt cx="267800" cy="306450"/>
          </a:xfrm>
        </p:grpSpPr>
        <p:sp>
          <p:nvSpPr>
            <p:cNvPr id="9366" name="Google Shape;9366;p85"/>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5"/>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85"/>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85"/>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5"/>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5"/>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5"/>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3" name="Google Shape;9373;p85"/>
          <p:cNvGrpSpPr/>
          <p:nvPr/>
        </p:nvGrpSpPr>
        <p:grpSpPr>
          <a:xfrm>
            <a:off x="8003755" y="2797062"/>
            <a:ext cx="450470" cy="448180"/>
            <a:chOff x="-16419350" y="4058200"/>
            <a:chExt cx="304825" cy="303275"/>
          </a:xfrm>
        </p:grpSpPr>
        <p:sp>
          <p:nvSpPr>
            <p:cNvPr id="9374" name="Google Shape;9374;p85"/>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5"/>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5"/>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5"/>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85"/>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5"/>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5"/>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1" name="Google Shape;9381;p85"/>
          <p:cNvGrpSpPr/>
          <p:nvPr/>
        </p:nvGrpSpPr>
        <p:grpSpPr>
          <a:xfrm>
            <a:off x="4030643" y="3343080"/>
            <a:ext cx="450507" cy="447589"/>
            <a:chOff x="-15296200" y="3326900"/>
            <a:chExt cx="304850" cy="302875"/>
          </a:xfrm>
        </p:grpSpPr>
        <p:sp>
          <p:nvSpPr>
            <p:cNvPr id="9382" name="Google Shape;9382;p85"/>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5"/>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5"/>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5"/>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5"/>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7" name="Google Shape;9387;p85"/>
          <p:cNvGrpSpPr/>
          <p:nvPr/>
        </p:nvGrpSpPr>
        <p:grpSpPr>
          <a:xfrm>
            <a:off x="2946296" y="1706881"/>
            <a:ext cx="486566" cy="414708"/>
            <a:chOff x="-19835275" y="3330250"/>
            <a:chExt cx="329250" cy="280625"/>
          </a:xfrm>
        </p:grpSpPr>
        <p:sp>
          <p:nvSpPr>
            <p:cNvPr id="9388" name="Google Shape;9388;p85"/>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85"/>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85"/>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1" name="Google Shape;9391;p85"/>
          <p:cNvGrpSpPr/>
          <p:nvPr/>
        </p:nvGrpSpPr>
        <p:grpSpPr>
          <a:xfrm>
            <a:off x="2964325" y="2243470"/>
            <a:ext cx="450507" cy="449547"/>
            <a:chOff x="-19822675" y="3692750"/>
            <a:chExt cx="304850" cy="304200"/>
          </a:xfrm>
        </p:grpSpPr>
        <p:sp>
          <p:nvSpPr>
            <p:cNvPr id="9392" name="Google Shape;9392;p85"/>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85"/>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85"/>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5"/>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5"/>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7" name="Google Shape;9397;p85"/>
          <p:cNvGrpSpPr/>
          <p:nvPr/>
        </p:nvGrpSpPr>
        <p:grpSpPr>
          <a:xfrm>
            <a:off x="2964916" y="2796278"/>
            <a:ext cx="449325" cy="450470"/>
            <a:chOff x="-19822675" y="4066875"/>
            <a:chExt cx="304050" cy="304825"/>
          </a:xfrm>
        </p:grpSpPr>
        <p:sp>
          <p:nvSpPr>
            <p:cNvPr id="9398" name="Google Shape;9398;p85"/>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5"/>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5"/>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85"/>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5"/>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5"/>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4" name="Google Shape;9404;p85"/>
          <p:cNvGrpSpPr/>
          <p:nvPr/>
        </p:nvGrpSpPr>
        <p:grpSpPr>
          <a:xfrm>
            <a:off x="5773985" y="1689571"/>
            <a:ext cx="399302" cy="449325"/>
            <a:chOff x="-17878825" y="3334400"/>
            <a:chExt cx="270200" cy="304050"/>
          </a:xfrm>
        </p:grpSpPr>
        <p:sp>
          <p:nvSpPr>
            <p:cNvPr id="9405" name="Google Shape;9405;p85"/>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85"/>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5"/>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5"/>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85"/>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5"/>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5"/>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2" name="Google Shape;9412;p85"/>
          <p:cNvGrpSpPr/>
          <p:nvPr/>
        </p:nvGrpSpPr>
        <p:grpSpPr>
          <a:xfrm>
            <a:off x="5747809" y="2242416"/>
            <a:ext cx="451653" cy="451653"/>
            <a:chOff x="-17896150" y="3709300"/>
            <a:chExt cx="305625" cy="305625"/>
          </a:xfrm>
        </p:grpSpPr>
        <p:sp>
          <p:nvSpPr>
            <p:cNvPr id="9413" name="Google Shape;9413;p85"/>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5"/>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5"/>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5"/>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7" name="Google Shape;9417;p85"/>
          <p:cNvGrpSpPr/>
          <p:nvPr/>
        </p:nvGrpSpPr>
        <p:grpSpPr>
          <a:xfrm>
            <a:off x="5775740" y="2795686"/>
            <a:ext cx="395792" cy="451653"/>
            <a:chOff x="-17878025" y="4082625"/>
            <a:chExt cx="267825" cy="305625"/>
          </a:xfrm>
        </p:grpSpPr>
        <p:sp>
          <p:nvSpPr>
            <p:cNvPr id="9418" name="Google Shape;9418;p85"/>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5"/>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5"/>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5"/>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5"/>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85"/>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5"/>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5" name="Google Shape;9425;p85"/>
          <p:cNvGrpSpPr/>
          <p:nvPr/>
        </p:nvGrpSpPr>
        <p:grpSpPr>
          <a:xfrm>
            <a:off x="2919632" y="3355015"/>
            <a:ext cx="450507" cy="423722"/>
            <a:chOff x="-16044450" y="3317850"/>
            <a:chExt cx="304850" cy="286725"/>
          </a:xfrm>
        </p:grpSpPr>
        <p:sp>
          <p:nvSpPr>
            <p:cNvPr id="9426" name="Google Shape;9426;p85"/>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5"/>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5"/>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5"/>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30" name="Google Shape;9430;p85"/>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1" name="Google Shape;9431;p85"/>
          <p:cNvGrpSpPr/>
          <p:nvPr/>
        </p:nvGrpSpPr>
        <p:grpSpPr>
          <a:xfrm>
            <a:off x="8042149" y="2243724"/>
            <a:ext cx="373662" cy="449030"/>
            <a:chOff x="-16018450" y="4058400"/>
            <a:chExt cx="252850" cy="303850"/>
          </a:xfrm>
        </p:grpSpPr>
        <p:sp>
          <p:nvSpPr>
            <p:cNvPr id="9432" name="Google Shape;9432;p85"/>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5"/>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5"/>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5"/>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36" name="Google Shape;9436;p85"/>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440" name="Shape 9440"/>
        <p:cNvGrpSpPr/>
        <p:nvPr/>
      </p:nvGrpSpPr>
      <p:grpSpPr>
        <a:xfrm>
          <a:off x="0" y="0"/>
          <a:ext cx="0" cy="0"/>
          <a:chOff x="0" y="0"/>
          <a:chExt cx="0" cy="0"/>
        </a:xfrm>
      </p:grpSpPr>
      <p:sp>
        <p:nvSpPr>
          <p:cNvPr id="9441" name="Google Shape;9441;p8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9442" name="Google Shape;9442;p86"/>
          <p:cNvGrpSpPr/>
          <p:nvPr/>
        </p:nvGrpSpPr>
        <p:grpSpPr>
          <a:xfrm>
            <a:off x="845901" y="1689241"/>
            <a:ext cx="442337" cy="419623"/>
            <a:chOff x="-6696925" y="3272575"/>
            <a:chExt cx="307200" cy="291425"/>
          </a:xfrm>
        </p:grpSpPr>
        <p:sp>
          <p:nvSpPr>
            <p:cNvPr id="9443" name="Google Shape;9443;p86"/>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6"/>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5" name="Google Shape;9445;p86"/>
          <p:cNvGrpSpPr/>
          <p:nvPr/>
        </p:nvGrpSpPr>
        <p:grpSpPr>
          <a:xfrm>
            <a:off x="845884" y="2204636"/>
            <a:ext cx="442373" cy="420775"/>
            <a:chOff x="-6690625" y="3631325"/>
            <a:chExt cx="307225" cy="292225"/>
          </a:xfrm>
        </p:grpSpPr>
        <p:sp>
          <p:nvSpPr>
            <p:cNvPr id="9446" name="Google Shape;9446;p86"/>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6"/>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86"/>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86"/>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6"/>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1" name="Google Shape;9451;p86"/>
          <p:cNvGrpSpPr/>
          <p:nvPr/>
        </p:nvGrpSpPr>
        <p:grpSpPr>
          <a:xfrm>
            <a:off x="868005" y="2756972"/>
            <a:ext cx="421927" cy="419371"/>
            <a:chOff x="-6689825" y="3992050"/>
            <a:chExt cx="293025" cy="291250"/>
          </a:xfrm>
        </p:grpSpPr>
        <p:sp>
          <p:nvSpPr>
            <p:cNvPr id="9452" name="Google Shape;9452;p86"/>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6"/>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6"/>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86"/>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6"/>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6"/>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6"/>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86"/>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86"/>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6"/>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6"/>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6"/>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64" name="Google Shape;9464;p86"/>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65" name="Google Shape;9465;p86"/>
          <p:cNvGrpSpPr/>
          <p:nvPr/>
        </p:nvGrpSpPr>
        <p:grpSpPr>
          <a:xfrm>
            <a:off x="3551317" y="2205192"/>
            <a:ext cx="423043" cy="419659"/>
            <a:chOff x="-4837325" y="3612425"/>
            <a:chExt cx="293800" cy="291450"/>
          </a:xfrm>
        </p:grpSpPr>
        <p:sp>
          <p:nvSpPr>
            <p:cNvPr id="9466" name="Google Shape;9466;p86"/>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6"/>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6"/>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9" name="Google Shape;9469;p86"/>
          <p:cNvGrpSpPr/>
          <p:nvPr/>
        </p:nvGrpSpPr>
        <p:grpSpPr>
          <a:xfrm>
            <a:off x="3564349" y="2756826"/>
            <a:ext cx="420775" cy="419659"/>
            <a:chOff x="-4837325" y="3971575"/>
            <a:chExt cx="292225" cy="291450"/>
          </a:xfrm>
        </p:grpSpPr>
        <p:sp>
          <p:nvSpPr>
            <p:cNvPr id="9470" name="Google Shape;9470;p86"/>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86"/>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6"/>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6"/>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6"/>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6"/>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6" name="Google Shape;9476;p86"/>
          <p:cNvGrpSpPr/>
          <p:nvPr/>
        </p:nvGrpSpPr>
        <p:grpSpPr>
          <a:xfrm>
            <a:off x="6256364" y="1714185"/>
            <a:ext cx="430998" cy="369730"/>
            <a:chOff x="-3037625" y="3254850"/>
            <a:chExt cx="299325" cy="256775"/>
          </a:xfrm>
        </p:grpSpPr>
        <p:sp>
          <p:nvSpPr>
            <p:cNvPr id="9477" name="Google Shape;9477;p86"/>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6"/>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6"/>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6"/>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1" name="Google Shape;9481;p86"/>
          <p:cNvGrpSpPr/>
          <p:nvPr/>
        </p:nvGrpSpPr>
        <p:grpSpPr>
          <a:xfrm>
            <a:off x="6260324" y="2204615"/>
            <a:ext cx="423079" cy="420811"/>
            <a:chOff x="-3031325" y="3597450"/>
            <a:chExt cx="293825" cy="292250"/>
          </a:xfrm>
        </p:grpSpPr>
        <p:sp>
          <p:nvSpPr>
            <p:cNvPr id="9482" name="Google Shape;9482;p86"/>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6"/>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6"/>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6"/>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6" name="Google Shape;9486;p86"/>
          <p:cNvGrpSpPr/>
          <p:nvPr/>
        </p:nvGrpSpPr>
        <p:grpSpPr>
          <a:xfrm>
            <a:off x="6272798" y="2781214"/>
            <a:ext cx="421927" cy="370882"/>
            <a:chOff x="-3030525" y="3973150"/>
            <a:chExt cx="293025" cy="257575"/>
          </a:xfrm>
        </p:grpSpPr>
        <p:sp>
          <p:nvSpPr>
            <p:cNvPr id="9487" name="Google Shape;9487;p86"/>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6"/>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9" name="Google Shape;9489;p86"/>
          <p:cNvGrpSpPr/>
          <p:nvPr/>
        </p:nvGrpSpPr>
        <p:grpSpPr>
          <a:xfrm>
            <a:off x="1374391" y="3369426"/>
            <a:ext cx="421927" cy="297195"/>
            <a:chOff x="-1199300" y="3279250"/>
            <a:chExt cx="293025" cy="206400"/>
          </a:xfrm>
        </p:grpSpPr>
        <p:sp>
          <p:nvSpPr>
            <p:cNvPr id="9490" name="Google Shape;9490;p86"/>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6"/>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6"/>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6"/>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4" name="Google Shape;9494;p86"/>
          <p:cNvGrpSpPr/>
          <p:nvPr/>
        </p:nvGrpSpPr>
        <p:grpSpPr>
          <a:xfrm>
            <a:off x="1381477" y="1688773"/>
            <a:ext cx="444605" cy="420559"/>
            <a:chOff x="-6338550" y="3272950"/>
            <a:chExt cx="308775" cy="292075"/>
          </a:xfrm>
        </p:grpSpPr>
        <p:sp>
          <p:nvSpPr>
            <p:cNvPr id="9495" name="Google Shape;9495;p86"/>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6"/>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6"/>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8" name="Google Shape;9498;p86"/>
          <p:cNvGrpSpPr/>
          <p:nvPr/>
        </p:nvGrpSpPr>
        <p:grpSpPr>
          <a:xfrm>
            <a:off x="1392817" y="2205194"/>
            <a:ext cx="421927" cy="419659"/>
            <a:chOff x="-6329100" y="3632100"/>
            <a:chExt cx="293025" cy="291450"/>
          </a:xfrm>
        </p:grpSpPr>
        <p:sp>
          <p:nvSpPr>
            <p:cNvPr id="9499" name="Google Shape;9499;p86"/>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6"/>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6"/>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2" name="Google Shape;9502;p86"/>
          <p:cNvGrpSpPr/>
          <p:nvPr/>
        </p:nvGrpSpPr>
        <p:grpSpPr>
          <a:xfrm>
            <a:off x="1405867" y="2756828"/>
            <a:ext cx="419623" cy="419659"/>
            <a:chOff x="-6329875" y="3992050"/>
            <a:chExt cx="291425" cy="291450"/>
          </a:xfrm>
        </p:grpSpPr>
        <p:sp>
          <p:nvSpPr>
            <p:cNvPr id="9503" name="Google Shape;9503;p86"/>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6"/>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6"/>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6"/>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7" name="Google Shape;9507;p86"/>
          <p:cNvGrpSpPr/>
          <p:nvPr/>
        </p:nvGrpSpPr>
        <p:grpSpPr>
          <a:xfrm>
            <a:off x="4092004" y="1687530"/>
            <a:ext cx="423079" cy="423043"/>
            <a:chOff x="-4478975" y="3251700"/>
            <a:chExt cx="293825" cy="293800"/>
          </a:xfrm>
        </p:grpSpPr>
        <p:sp>
          <p:nvSpPr>
            <p:cNvPr id="9508" name="Google Shape;9508;p86"/>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6"/>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6"/>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1" name="Google Shape;9511;p86"/>
          <p:cNvGrpSpPr/>
          <p:nvPr/>
        </p:nvGrpSpPr>
        <p:grpSpPr>
          <a:xfrm>
            <a:off x="4092004" y="2205192"/>
            <a:ext cx="423079" cy="419659"/>
            <a:chOff x="-4475825" y="3612425"/>
            <a:chExt cx="293825" cy="291450"/>
          </a:xfrm>
        </p:grpSpPr>
        <p:sp>
          <p:nvSpPr>
            <p:cNvPr id="9512" name="Google Shape;9512;p86"/>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6"/>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6"/>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5" name="Google Shape;9515;p86"/>
          <p:cNvGrpSpPr/>
          <p:nvPr/>
        </p:nvGrpSpPr>
        <p:grpSpPr>
          <a:xfrm>
            <a:off x="4101077" y="2756844"/>
            <a:ext cx="428730" cy="419623"/>
            <a:chOff x="-4480550" y="3970800"/>
            <a:chExt cx="297750" cy="291425"/>
          </a:xfrm>
        </p:grpSpPr>
        <p:sp>
          <p:nvSpPr>
            <p:cNvPr id="9516" name="Google Shape;9516;p86"/>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6"/>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8" name="Google Shape;9518;p86"/>
          <p:cNvGrpSpPr/>
          <p:nvPr/>
        </p:nvGrpSpPr>
        <p:grpSpPr>
          <a:xfrm>
            <a:off x="6804910" y="1689221"/>
            <a:ext cx="415123" cy="419659"/>
            <a:chOff x="-2668225" y="3239075"/>
            <a:chExt cx="288300" cy="291450"/>
          </a:xfrm>
        </p:grpSpPr>
        <p:sp>
          <p:nvSpPr>
            <p:cNvPr id="9519" name="Google Shape;9519;p86"/>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6"/>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6"/>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6"/>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6"/>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4" name="Google Shape;9524;p86"/>
          <p:cNvGrpSpPr/>
          <p:nvPr/>
        </p:nvGrpSpPr>
        <p:grpSpPr>
          <a:xfrm>
            <a:off x="6802066" y="2205191"/>
            <a:ext cx="420811" cy="419659"/>
            <a:chOff x="-2671375" y="3597450"/>
            <a:chExt cx="292250" cy="291450"/>
          </a:xfrm>
        </p:grpSpPr>
        <p:sp>
          <p:nvSpPr>
            <p:cNvPr id="9525" name="Google Shape;9525;p86"/>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6"/>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7" name="Google Shape;9527;p86"/>
          <p:cNvGrpSpPr/>
          <p:nvPr/>
        </p:nvGrpSpPr>
        <p:grpSpPr>
          <a:xfrm>
            <a:off x="6812849" y="2755691"/>
            <a:ext cx="423043" cy="421927"/>
            <a:chOff x="-2670575" y="3956600"/>
            <a:chExt cx="293800" cy="293025"/>
          </a:xfrm>
        </p:grpSpPr>
        <p:sp>
          <p:nvSpPr>
            <p:cNvPr id="9528" name="Google Shape;9528;p86"/>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6"/>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6"/>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6"/>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2" name="Google Shape;9532;p86"/>
          <p:cNvGrpSpPr/>
          <p:nvPr/>
        </p:nvGrpSpPr>
        <p:grpSpPr>
          <a:xfrm>
            <a:off x="3070370" y="3311947"/>
            <a:ext cx="426462" cy="418363"/>
            <a:chOff x="-1183550" y="3586525"/>
            <a:chExt cx="296175" cy="290550"/>
          </a:xfrm>
        </p:grpSpPr>
        <p:sp>
          <p:nvSpPr>
            <p:cNvPr id="9533" name="Google Shape;9533;p86"/>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6"/>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6"/>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6"/>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86"/>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6"/>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6"/>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86"/>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86"/>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2" name="Google Shape;9542;p86"/>
          <p:cNvGrpSpPr/>
          <p:nvPr/>
        </p:nvGrpSpPr>
        <p:grpSpPr>
          <a:xfrm>
            <a:off x="1933980" y="1689799"/>
            <a:ext cx="420811" cy="418507"/>
            <a:chOff x="-5971525" y="3273750"/>
            <a:chExt cx="292250" cy="290650"/>
          </a:xfrm>
        </p:grpSpPr>
        <p:sp>
          <p:nvSpPr>
            <p:cNvPr id="9543" name="Google Shape;9543;p86"/>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6"/>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5" name="Google Shape;9545;p86"/>
          <p:cNvGrpSpPr/>
          <p:nvPr/>
        </p:nvGrpSpPr>
        <p:grpSpPr>
          <a:xfrm>
            <a:off x="1928310" y="2203826"/>
            <a:ext cx="432150" cy="422395"/>
            <a:chOff x="-5974675" y="3632100"/>
            <a:chExt cx="300125" cy="293350"/>
          </a:xfrm>
        </p:grpSpPr>
        <p:sp>
          <p:nvSpPr>
            <p:cNvPr id="9546" name="Google Shape;9546;p86"/>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6"/>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86"/>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9" name="Google Shape;9549;p86"/>
          <p:cNvGrpSpPr/>
          <p:nvPr/>
        </p:nvGrpSpPr>
        <p:grpSpPr>
          <a:xfrm>
            <a:off x="1958351" y="2755694"/>
            <a:ext cx="395865" cy="421927"/>
            <a:chOff x="-5971525" y="3990475"/>
            <a:chExt cx="274925" cy="293025"/>
          </a:xfrm>
        </p:grpSpPr>
        <p:sp>
          <p:nvSpPr>
            <p:cNvPr id="9550" name="Google Shape;9550;p86"/>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6"/>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86"/>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6"/>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4" name="Google Shape;9554;p86"/>
          <p:cNvGrpSpPr/>
          <p:nvPr/>
        </p:nvGrpSpPr>
        <p:grpSpPr>
          <a:xfrm>
            <a:off x="4631558" y="1689798"/>
            <a:ext cx="420775" cy="418507"/>
            <a:chOff x="-4118225" y="3253275"/>
            <a:chExt cx="292225" cy="290650"/>
          </a:xfrm>
        </p:grpSpPr>
        <p:sp>
          <p:nvSpPr>
            <p:cNvPr id="9555" name="Google Shape;9555;p86"/>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6"/>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7" name="Google Shape;9557;p86"/>
          <p:cNvGrpSpPr/>
          <p:nvPr/>
        </p:nvGrpSpPr>
        <p:grpSpPr>
          <a:xfrm>
            <a:off x="4682008" y="2204922"/>
            <a:ext cx="319874" cy="420199"/>
            <a:chOff x="-4082800" y="3612425"/>
            <a:chExt cx="222150" cy="291825"/>
          </a:xfrm>
        </p:grpSpPr>
        <p:sp>
          <p:nvSpPr>
            <p:cNvPr id="9558" name="Google Shape;9558;p86"/>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6"/>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86"/>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1" name="Google Shape;9561;p86"/>
          <p:cNvGrpSpPr/>
          <p:nvPr/>
        </p:nvGrpSpPr>
        <p:grpSpPr>
          <a:xfrm>
            <a:off x="4643456" y="2769876"/>
            <a:ext cx="420775" cy="393561"/>
            <a:chOff x="-4118225" y="3990475"/>
            <a:chExt cx="292225" cy="273325"/>
          </a:xfrm>
        </p:grpSpPr>
        <p:sp>
          <p:nvSpPr>
            <p:cNvPr id="9562" name="Google Shape;9562;p86"/>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6"/>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6"/>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6"/>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6" name="Google Shape;9566;p86"/>
          <p:cNvGrpSpPr/>
          <p:nvPr/>
        </p:nvGrpSpPr>
        <p:grpSpPr>
          <a:xfrm>
            <a:off x="7354110" y="1688087"/>
            <a:ext cx="394713" cy="421927"/>
            <a:chOff x="-2312225" y="3238300"/>
            <a:chExt cx="274125" cy="293025"/>
          </a:xfrm>
        </p:grpSpPr>
        <p:sp>
          <p:nvSpPr>
            <p:cNvPr id="9567" name="Google Shape;9567;p86"/>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6"/>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9" name="Google Shape;9569;p86"/>
          <p:cNvGrpSpPr/>
          <p:nvPr/>
        </p:nvGrpSpPr>
        <p:grpSpPr>
          <a:xfrm>
            <a:off x="7341062" y="2153586"/>
            <a:ext cx="420811" cy="522864"/>
            <a:chOff x="-2310650" y="3525775"/>
            <a:chExt cx="292250" cy="363125"/>
          </a:xfrm>
        </p:grpSpPr>
        <p:sp>
          <p:nvSpPr>
            <p:cNvPr id="9570" name="Google Shape;9570;p86"/>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6"/>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6"/>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6"/>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4" name="Google Shape;9574;p86"/>
          <p:cNvGrpSpPr/>
          <p:nvPr/>
        </p:nvGrpSpPr>
        <p:grpSpPr>
          <a:xfrm>
            <a:off x="7351827" y="2756825"/>
            <a:ext cx="423079" cy="419659"/>
            <a:chOff x="-2310650" y="3958175"/>
            <a:chExt cx="293825" cy="291450"/>
          </a:xfrm>
        </p:grpSpPr>
        <p:sp>
          <p:nvSpPr>
            <p:cNvPr id="9575" name="Google Shape;9575;p86"/>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6"/>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7" name="Google Shape;9577;p86"/>
          <p:cNvGrpSpPr/>
          <p:nvPr/>
        </p:nvGrpSpPr>
        <p:grpSpPr>
          <a:xfrm>
            <a:off x="4718688" y="3308459"/>
            <a:ext cx="424159" cy="419659"/>
            <a:chOff x="-1182750" y="3962900"/>
            <a:chExt cx="294575" cy="291450"/>
          </a:xfrm>
        </p:grpSpPr>
        <p:sp>
          <p:nvSpPr>
            <p:cNvPr id="9578" name="Google Shape;9578;p86"/>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6"/>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86"/>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86"/>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6"/>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6"/>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6"/>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5" name="Google Shape;9585;p86"/>
          <p:cNvGrpSpPr/>
          <p:nvPr/>
        </p:nvGrpSpPr>
        <p:grpSpPr>
          <a:xfrm>
            <a:off x="2471824" y="1689223"/>
            <a:ext cx="424195" cy="419659"/>
            <a:chOff x="-5611575" y="3272950"/>
            <a:chExt cx="294600" cy="291450"/>
          </a:xfrm>
        </p:grpSpPr>
        <p:sp>
          <p:nvSpPr>
            <p:cNvPr id="9586" name="Google Shape;9586;p86"/>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6"/>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6"/>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6"/>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6"/>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1" name="Google Shape;9591;p86"/>
          <p:cNvGrpSpPr/>
          <p:nvPr/>
        </p:nvGrpSpPr>
        <p:grpSpPr>
          <a:xfrm>
            <a:off x="2471824" y="2205770"/>
            <a:ext cx="424195" cy="418507"/>
            <a:chOff x="-5613150" y="3632900"/>
            <a:chExt cx="294600" cy="290650"/>
          </a:xfrm>
        </p:grpSpPr>
        <p:sp>
          <p:nvSpPr>
            <p:cNvPr id="9592" name="Google Shape;9592;p86"/>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6"/>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4" name="Google Shape;9594;p86"/>
          <p:cNvGrpSpPr/>
          <p:nvPr/>
        </p:nvGrpSpPr>
        <p:grpSpPr>
          <a:xfrm>
            <a:off x="2483722" y="2756270"/>
            <a:ext cx="424195" cy="420775"/>
            <a:chOff x="-5613150" y="3991275"/>
            <a:chExt cx="294600" cy="292225"/>
          </a:xfrm>
        </p:grpSpPr>
        <p:sp>
          <p:nvSpPr>
            <p:cNvPr id="9595" name="Google Shape;9595;p86"/>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86"/>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86"/>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6"/>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6"/>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86"/>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86"/>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6"/>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6"/>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4" name="Google Shape;9604;p86"/>
          <p:cNvGrpSpPr/>
          <p:nvPr/>
        </p:nvGrpSpPr>
        <p:grpSpPr>
          <a:xfrm>
            <a:off x="5155210" y="1689438"/>
            <a:ext cx="434634" cy="419227"/>
            <a:chOff x="-3768700" y="3253275"/>
            <a:chExt cx="301850" cy="291150"/>
          </a:xfrm>
        </p:grpSpPr>
        <p:sp>
          <p:nvSpPr>
            <p:cNvPr id="9605" name="Google Shape;9605;p86"/>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6"/>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86"/>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8" name="Google Shape;9608;p86"/>
          <p:cNvGrpSpPr/>
          <p:nvPr/>
        </p:nvGrpSpPr>
        <p:grpSpPr>
          <a:xfrm>
            <a:off x="5159293" y="2217090"/>
            <a:ext cx="426462" cy="395865"/>
            <a:chOff x="-3808700" y="3628950"/>
            <a:chExt cx="296175" cy="274925"/>
          </a:xfrm>
        </p:grpSpPr>
        <p:sp>
          <p:nvSpPr>
            <p:cNvPr id="9609" name="Google Shape;9609;p86"/>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6"/>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6"/>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2" name="Google Shape;9612;p86"/>
          <p:cNvGrpSpPr/>
          <p:nvPr/>
        </p:nvGrpSpPr>
        <p:grpSpPr>
          <a:xfrm>
            <a:off x="5224504" y="2756412"/>
            <a:ext cx="419443" cy="420487"/>
            <a:chOff x="-3771675" y="3971775"/>
            <a:chExt cx="291300" cy="292025"/>
          </a:xfrm>
        </p:grpSpPr>
        <p:sp>
          <p:nvSpPr>
            <p:cNvPr id="9613" name="Google Shape;9613;p86"/>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86"/>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6"/>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6"/>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6"/>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8" name="Google Shape;9618;p86"/>
          <p:cNvGrpSpPr/>
          <p:nvPr/>
        </p:nvGrpSpPr>
        <p:grpSpPr>
          <a:xfrm>
            <a:off x="7885948" y="1716461"/>
            <a:ext cx="420271" cy="320774"/>
            <a:chOff x="-1951475" y="3273100"/>
            <a:chExt cx="291875" cy="222775"/>
          </a:xfrm>
        </p:grpSpPr>
        <p:sp>
          <p:nvSpPr>
            <p:cNvPr id="9619" name="Google Shape;9619;p86"/>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6"/>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6"/>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2" name="Google Shape;9622;p86"/>
          <p:cNvGrpSpPr/>
          <p:nvPr/>
        </p:nvGrpSpPr>
        <p:grpSpPr>
          <a:xfrm>
            <a:off x="7883429" y="2205191"/>
            <a:ext cx="425310" cy="419659"/>
            <a:chOff x="-1951475" y="3597450"/>
            <a:chExt cx="295375" cy="291450"/>
          </a:xfrm>
        </p:grpSpPr>
        <p:sp>
          <p:nvSpPr>
            <p:cNvPr id="9623" name="Google Shape;9623;p86"/>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6"/>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86"/>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6"/>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7" name="Google Shape;9627;p86"/>
          <p:cNvGrpSpPr/>
          <p:nvPr/>
        </p:nvGrpSpPr>
        <p:grpSpPr>
          <a:xfrm>
            <a:off x="7885680" y="2756825"/>
            <a:ext cx="444605" cy="419659"/>
            <a:chOff x="-1960150" y="3956600"/>
            <a:chExt cx="308775" cy="291450"/>
          </a:xfrm>
        </p:grpSpPr>
        <p:sp>
          <p:nvSpPr>
            <p:cNvPr id="9628" name="Google Shape;9628;p86"/>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6"/>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0" name="Google Shape;9630;p86"/>
          <p:cNvGrpSpPr/>
          <p:nvPr/>
        </p:nvGrpSpPr>
        <p:grpSpPr>
          <a:xfrm>
            <a:off x="1939718" y="3307636"/>
            <a:ext cx="420775" cy="420775"/>
            <a:chOff x="-804700" y="3226500"/>
            <a:chExt cx="292225" cy="292225"/>
          </a:xfrm>
        </p:grpSpPr>
        <p:sp>
          <p:nvSpPr>
            <p:cNvPr id="9631" name="Google Shape;9631;p86"/>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86"/>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6"/>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6"/>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6"/>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6"/>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6"/>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8" name="Google Shape;9638;p86"/>
          <p:cNvGrpSpPr/>
          <p:nvPr/>
        </p:nvGrpSpPr>
        <p:grpSpPr>
          <a:xfrm>
            <a:off x="3019809" y="1688647"/>
            <a:ext cx="420775" cy="420811"/>
            <a:chOff x="-5251625" y="3272950"/>
            <a:chExt cx="292225" cy="292250"/>
          </a:xfrm>
        </p:grpSpPr>
        <p:sp>
          <p:nvSpPr>
            <p:cNvPr id="9639" name="Google Shape;9639;p86"/>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6"/>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6"/>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2" name="Google Shape;9642;p86"/>
          <p:cNvGrpSpPr/>
          <p:nvPr/>
        </p:nvGrpSpPr>
        <p:grpSpPr>
          <a:xfrm>
            <a:off x="3016407" y="2204348"/>
            <a:ext cx="427578" cy="421351"/>
            <a:chOff x="-5254775" y="3631325"/>
            <a:chExt cx="296950" cy="292625"/>
          </a:xfrm>
        </p:grpSpPr>
        <p:sp>
          <p:nvSpPr>
            <p:cNvPr id="9643" name="Google Shape;9643;p86"/>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6"/>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6"/>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6"/>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6"/>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86"/>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86"/>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0" name="Google Shape;9650;p86"/>
          <p:cNvGrpSpPr/>
          <p:nvPr/>
        </p:nvGrpSpPr>
        <p:grpSpPr>
          <a:xfrm>
            <a:off x="3032265" y="2756270"/>
            <a:ext cx="419659" cy="420775"/>
            <a:chOff x="-5251625" y="3991275"/>
            <a:chExt cx="291450" cy="292225"/>
          </a:xfrm>
        </p:grpSpPr>
        <p:sp>
          <p:nvSpPr>
            <p:cNvPr id="9651" name="Google Shape;9651;p86"/>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6"/>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6"/>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6"/>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6"/>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6" name="Google Shape;9656;p86"/>
          <p:cNvGrpSpPr/>
          <p:nvPr/>
        </p:nvGrpSpPr>
        <p:grpSpPr>
          <a:xfrm>
            <a:off x="5772848" y="1689240"/>
            <a:ext cx="319874" cy="419623"/>
            <a:chOff x="-3365275" y="3253275"/>
            <a:chExt cx="222150" cy="291425"/>
          </a:xfrm>
        </p:grpSpPr>
        <p:sp>
          <p:nvSpPr>
            <p:cNvPr id="9657" name="Google Shape;9657;p86"/>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6"/>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9" name="Google Shape;9659;p86"/>
          <p:cNvGrpSpPr/>
          <p:nvPr/>
        </p:nvGrpSpPr>
        <p:grpSpPr>
          <a:xfrm>
            <a:off x="5746786" y="2204058"/>
            <a:ext cx="371998" cy="421927"/>
            <a:chOff x="-3383375" y="3611625"/>
            <a:chExt cx="258350" cy="293025"/>
          </a:xfrm>
        </p:grpSpPr>
        <p:sp>
          <p:nvSpPr>
            <p:cNvPr id="9660" name="Google Shape;9660;p86"/>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6"/>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2" name="Google Shape;9662;p86"/>
          <p:cNvGrpSpPr/>
          <p:nvPr/>
        </p:nvGrpSpPr>
        <p:grpSpPr>
          <a:xfrm>
            <a:off x="5809135" y="2756826"/>
            <a:ext cx="271097" cy="419659"/>
            <a:chOff x="-3347950" y="3971575"/>
            <a:chExt cx="188275" cy="291450"/>
          </a:xfrm>
        </p:grpSpPr>
        <p:sp>
          <p:nvSpPr>
            <p:cNvPr id="9663" name="Google Shape;9663;p86"/>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6"/>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6"/>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6" name="Google Shape;9666;p86"/>
          <p:cNvGrpSpPr/>
          <p:nvPr/>
        </p:nvGrpSpPr>
        <p:grpSpPr>
          <a:xfrm>
            <a:off x="858994" y="3307061"/>
            <a:ext cx="371998" cy="421927"/>
            <a:chOff x="-1575775" y="3238300"/>
            <a:chExt cx="258350" cy="293025"/>
          </a:xfrm>
        </p:grpSpPr>
        <p:sp>
          <p:nvSpPr>
            <p:cNvPr id="9667" name="Google Shape;9667;p86"/>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6"/>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86"/>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86"/>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86"/>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2" name="Google Shape;9672;p86"/>
          <p:cNvGrpSpPr/>
          <p:nvPr/>
        </p:nvGrpSpPr>
        <p:grpSpPr>
          <a:xfrm>
            <a:off x="2503892" y="3309051"/>
            <a:ext cx="423079" cy="424159"/>
            <a:chOff x="-1591550" y="3597475"/>
            <a:chExt cx="293825" cy="294575"/>
          </a:xfrm>
        </p:grpSpPr>
        <p:sp>
          <p:nvSpPr>
            <p:cNvPr id="9673" name="Google Shape;9673;p86"/>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6"/>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6"/>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6" name="Google Shape;9676;p86"/>
          <p:cNvGrpSpPr/>
          <p:nvPr/>
        </p:nvGrpSpPr>
        <p:grpSpPr>
          <a:xfrm>
            <a:off x="4153362" y="3318663"/>
            <a:ext cx="421927" cy="399248"/>
            <a:chOff x="-1592325" y="3957400"/>
            <a:chExt cx="293025" cy="277275"/>
          </a:xfrm>
        </p:grpSpPr>
        <p:sp>
          <p:nvSpPr>
            <p:cNvPr id="9677" name="Google Shape;9677;p86"/>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6"/>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6"/>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6"/>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1" name="Google Shape;9681;p86"/>
          <p:cNvGrpSpPr/>
          <p:nvPr/>
        </p:nvGrpSpPr>
        <p:grpSpPr>
          <a:xfrm>
            <a:off x="3640232" y="3310744"/>
            <a:ext cx="369730" cy="420775"/>
            <a:chOff x="-778700" y="3612425"/>
            <a:chExt cx="256775" cy="292225"/>
          </a:xfrm>
        </p:grpSpPr>
        <p:sp>
          <p:nvSpPr>
            <p:cNvPr id="9682" name="Google Shape;9682;p86"/>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6"/>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6"/>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86"/>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86"/>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6"/>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8" name="Google Shape;9688;p86"/>
          <p:cNvGrpSpPr/>
          <p:nvPr/>
        </p:nvGrpSpPr>
        <p:grpSpPr>
          <a:xfrm>
            <a:off x="6111733" y="3828305"/>
            <a:ext cx="340731" cy="387641"/>
            <a:chOff x="7728464" y="1561258"/>
            <a:chExt cx="349719" cy="397866"/>
          </a:xfrm>
        </p:grpSpPr>
        <p:sp>
          <p:nvSpPr>
            <p:cNvPr id="9689" name="Google Shape;9689;p86"/>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6"/>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1" name="Google Shape;9691;p86"/>
          <p:cNvGrpSpPr/>
          <p:nvPr/>
        </p:nvGrpSpPr>
        <p:grpSpPr>
          <a:xfrm>
            <a:off x="4034702" y="3828305"/>
            <a:ext cx="387681" cy="387641"/>
            <a:chOff x="5611350" y="1561258"/>
            <a:chExt cx="397907" cy="397866"/>
          </a:xfrm>
        </p:grpSpPr>
        <p:sp>
          <p:nvSpPr>
            <p:cNvPr id="9692" name="Google Shape;9692;p86"/>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6"/>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6"/>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6"/>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6" name="Google Shape;9696;p86"/>
          <p:cNvGrpSpPr/>
          <p:nvPr/>
        </p:nvGrpSpPr>
        <p:grpSpPr>
          <a:xfrm>
            <a:off x="4553987" y="3925571"/>
            <a:ext cx="387610" cy="193109"/>
            <a:chOff x="6140660" y="1661097"/>
            <a:chExt cx="397835" cy="198202"/>
          </a:xfrm>
        </p:grpSpPr>
        <p:sp>
          <p:nvSpPr>
            <p:cNvPr id="9697" name="Google Shape;9697;p86"/>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6"/>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6"/>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6"/>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1" name="Google Shape;9701;p86"/>
          <p:cNvGrpSpPr/>
          <p:nvPr/>
        </p:nvGrpSpPr>
        <p:grpSpPr>
          <a:xfrm>
            <a:off x="5073202" y="3828305"/>
            <a:ext cx="387681" cy="387641"/>
            <a:chOff x="6669907" y="1561258"/>
            <a:chExt cx="397907" cy="397866"/>
          </a:xfrm>
        </p:grpSpPr>
        <p:sp>
          <p:nvSpPr>
            <p:cNvPr id="9702" name="Google Shape;9702;p86"/>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6"/>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6"/>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6"/>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6"/>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7" name="Google Shape;9707;p86"/>
          <p:cNvGrpSpPr/>
          <p:nvPr/>
        </p:nvGrpSpPr>
        <p:grpSpPr>
          <a:xfrm>
            <a:off x="5592488" y="3828305"/>
            <a:ext cx="387641" cy="387641"/>
            <a:chOff x="7199196" y="1561258"/>
            <a:chExt cx="397866" cy="397866"/>
          </a:xfrm>
        </p:grpSpPr>
        <p:sp>
          <p:nvSpPr>
            <p:cNvPr id="9708" name="Google Shape;9708;p86"/>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6"/>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6"/>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1" name="Google Shape;9711;p86"/>
          <p:cNvGrpSpPr/>
          <p:nvPr/>
        </p:nvGrpSpPr>
        <p:grpSpPr>
          <a:xfrm>
            <a:off x="1958433" y="3885842"/>
            <a:ext cx="387681" cy="272572"/>
            <a:chOff x="3386036" y="1746339"/>
            <a:chExt cx="397907" cy="279762"/>
          </a:xfrm>
        </p:grpSpPr>
        <p:sp>
          <p:nvSpPr>
            <p:cNvPr id="9712" name="Google Shape;9712;p86"/>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6"/>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4" name="Google Shape;9714;p86"/>
          <p:cNvGrpSpPr/>
          <p:nvPr/>
        </p:nvGrpSpPr>
        <p:grpSpPr>
          <a:xfrm>
            <a:off x="2996130" y="3828288"/>
            <a:ext cx="387681" cy="387681"/>
            <a:chOff x="4417380" y="1687279"/>
            <a:chExt cx="397907" cy="397907"/>
          </a:xfrm>
        </p:grpSpPr>
        <p:sp>
          <p:nvSpPr>
            <p:cNvPr id="9715" name="Google Shape;9715;p86"/>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6"/>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7" name="Google Shape;9717;p86"/>
          <p:cNvGrpSpPr/>
          <p:nvPr/>
        </p:nvGrpSpPr>
        <p:grpSpPr>
          <a:xfrm>
            <a:off x="7942611" y="3308537"/>
            <a:ext cx="387661" cy="387661"/>
            <a:chOff x="2869999" y="1687279"/>
            <a:chExt cx="397887" cy="397887"/>
          </a:xfrm>
        </p:grpSpPr>
        <p:sp>
          <p:nvSpPr>
            <p:cNvPr id="9718" name="Google Shape;9718;p86"/>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6"/>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0" name="Google Shape;9720;p86"/>
          <p:cNvGrpSpPr/>
          <p:nvPr/>
        </p:nvGrpSpPr>
        <p:grpSpPr>
          <a:xfrm>
            <a:off x="2477718" y="3828664"/>
            <a:ext cx="386807" cy="386929"/>
            <a:chOff x="3902887" y="1687655"/>
            <a:chExt cx="397010" cy="397135"/>
          </a:xfrm>
        </p:grpSpPr>
        <p:sp>
          <p:nvSpPr>
            <p:cNvPr id="9721" name="Google Shape;9721;p86"/>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6"/>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86"/>
          <p:cNvGrpSpPr/>
          <p:nvPr/>
        </p:nvGrpSpPr>
        <p:grpSpPr>
          <a:xfrm>
            <a:off x="3515416" y="3828288"/>
            <a:ext cx="387681" cy="387681"/>
            <a:chOff x="4933458" y="1687279"/>
            <a:chExt cx="397907" cy="397907"/>
          </a:xfrm>
        </p:grpSpPr>
        <p:sp>
          <p:nvSpPr>
            <p:cNvPr id="9724" name="Google Shape;9724;p86"/>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6"/>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6" name="Google Shape;9726;p86"/>
          <p:cNvGrpSpPr/>
          <p:nvPr/>
        </p:nvGrpSpPr>
        <p:grpSpPr>
          <a:xfrm>
            <a:off x="6348367" y="3308537"/>
            <a:ext cx="387661" cy="387661"/>
            <a:chOff x="1379798" y="1723250"/>
            <a:chExt cx="397887" cy="397887"/>
          </a:xfrm>
        </p:grpSpPr>
        <p:sp>
          <p:nvSpPr>
            <p:cNvPr id="9727" name="Google Shape;9727;p86"/>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6"/>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6"/>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6"/>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1" name="Google Shape;9731;p86"/>
          <p:cNvGrpSpPr/>
          <p:nvPr/>
        </p:nvGrpSpPr>
        <p:grpSpPr>
          <a:xfrm>
            <a:off x="5286246" y="3308537"/>
            <a:ext cx="387681" cy="387661"/>
            <a:chOff x="266768" y="1721375"/>
            <a:chExt cx="397907" cy="397887"/>
          </a:xfrm>
        </p:grpSpPr>
        <p:sp>
          <p:nvSpPr>
            <p:cNvPr id="9732" name="Google Shape;9732;p86"/>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6"/>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4" name="Google Shape;9734;p86"/>
          <p:cNvGrpSpPr/>
          <p:nvPr/>
        </p:nvGrpSpPr>
        <p:grpSpPr>
          <a:xfrm>
            <a:off x="5817327" y="3308537"/>
            <a:ext cx="387641" cy="387661"/>
            <a:chOff x="864491" y="1723250"/>
            <a:chExt cx="397866" cy="397887"/>
          </a:xfrm>
        </p:grpSpPr>
        <p:sp>
          <p:nvSpPr>
            <p:cNvPr id="9735" name="Google Shape;9735;p86"/>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86"/>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86"/>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8" name="Google Shape;9738;p86"/>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9" name="Google Shape;9739;p86"/>
          <p:cNvGrpSpPr/>
          <p:nvPr/>
        </p:nvGrpSpPr>
        <p:grpSpPr>
          <a:xfrm>
            <a:off x="7411672" y="3308924"/>
            <a:ext cx="387539" cy="386888"/>
            <a:chOff x="2408992" y="1722875"/>
            <a:chExt cx="397761" cy="397093"/>
          </a:xfrm>
        </p:grpSpPr>
        <p:sp>
          <p:nvSpPr>
            <p:cNvPr id="9740" name="Google Shape;9740;p86"/>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6"/>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2" name="Google Shape;9742;p86"/>
          <p:cNvGrpSpPr/>
          <p:nvPr/>
        </p:nvGrpSpPr>
        <p:grpSpPr>
          <a:xfrm>
            <a:off x="6584077" y="3827044"/>
            <a:ext cx="395772" cy="395772"/>
            <a:chOff x="1190625" y="238125"/>
            <a:chExt cx="5235075" cy="5235075"/>
          </a:xfrm>
        </p:grpSpPr>
        <p:sp>
          <p:nvSpPr>
            <p:cNvPr id="9743" name="Google Shape;9743;p86"/>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6"/>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748" name="Shape 9748"/>
        <p:cNvGrpSpPr/>
        <p:nvPr/>
      </p:nvGrpSpPr>
      <p:grpSpPr>
        <a:xfrm>
          <a:off x="0" y="0"/>
          <a:ext cx="0" cy="0"/>
          <a:chOff x="0" y="0"/>
          <a:chExt cx="0" cy="0"/>
        </a:xfrm>
      </p:grpSpPr>
      <p:pic>
        <p:nvPicPr>
          <p:cNvPr id="9749" name="Google Shape;9749;p8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19" name="Shape 519"/>
        <p:cNvGrpSpPr/>
        <p:nvPr/>
      </p:nvGrpSpPr>
      <p:grpSpPr>
        <a:xfrm>
          <a:off x="0" y="0"/>
          <a:ext cx="0" cy="0"/>
          <a:chOff x="0" y="0"/>
          <a:chExt cx="0" cy="0"/>
        </a:xfrm>
      </p:grpSpPr>
      <p:sp>
        <p:nvSpPr>
          <p:cNvPr id="520" name="Google Shape;520;p38"/>
          <p:cNvSpPr/>
          <p:nvPr/>
        </p:nvSpPr>
        <p:spPr>
          <a:xfrm>
            <a:off x="520662" y="443061"/>
            <a:ext cx="8144871" cy="4265239"/>
          </a:xfrm>
          <a:custGeom>
            <a:rect b="b" l="l" r="r" t="t"/>
            <a:pathLst>
              <a:path extrusionOk="0" h="12757" w="18719">
                <a:moveTo>
                  <a:pt x="27" y="0"/>
                </a:moveTo>
                <a:cubicBezTo>
                  <a:pt x="82" y="3861"/>
                  <a:pt x="132" y="7717"/>
                  <a:pt x="182" y="11578"/>
                </a:cubicBezTo>
                <a:cubicBezTo>
                  <a:pt x="118" y="11969"/>
                  <a:pt x="59" y="12365"/>
                  <a:pt x="0" y="12756"/>
                </a:cubicBezTo>
                <a:cubicBezTo>
                  <a:pt x="6162" y="12611"/>
                  <a:pt x="12429" y="12756"/>
                  <a:pt x="18586" y="12506"/>
                </a:cubicBezTo>
                <a:cubicBezTo>
                  <a:pt x="18718" y="8563"/>
                  <a:pt x="18623" y="4275"/>
                  <a:pt x="18527" y="332"/>
                </a:cubicBezTo>
                <a:cubicBezTo>
                  <a:pt x="17295" y="430"/>
                  <a:pt x="16059" y="479"/>
                  <a:pt x="14823" y="479"/>
                </a:cubicBezTo>
                <a:cubicBezTo>
                  <a:pt x="13587" y="479"/>
                  <a:pt x="12351" y="430"/>
                  <a:pt x="11119" y="332"/>
                </a:cubicBezTo>
                <a:cubicBezTo>
                  <a:pt x="10305" y="268"/>
                  <a:pt x="9486" y="182"/>
                  <a:pt x="8672" y="146"/>
                </a:cubicBezTo>
                <a:cubicBezTo>
                  <a:pt x="8297" y="129"/>
                  <a:pt x="7921" y="122"/>
                  <a:pt x="7545" y="122"/>
                </a:cubicBezTo>
                <a:cubicBezTo>
                  <a:pt x="6065" y="122"/>
                  <a:pt x="4579" y="228"/>
                  <a:pt x="3103" y="228"/>
                </a:cubicBezTo>
                <a:cubicBezTo>
                  <a:pt x="2071" y="228"/>
                  <a:pt x="1044" y="176"/>
                  <a:pt x="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8"/>
          <p:cNvSpPr txBox="1"/>
          <p:nvPr>
            <p:ph type="title"/>
          </p:nvPr>
        </p:nvSpPr>
        <p:spPr>
          <a:xfrm>
            <a:off x="3096900" y="3436605"/>
            <a:ext cx="2950200" cy="124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t>-Someone famous</a:t>
            </a:r>
            <a:endParaRPr b="1"/>
          </a:p>
        </p:txBody>
      </p:sp>
      <p:sp>
        <p:nvSpPr>
          <p:cNvPr id="522" name="Google Shape;522;p38"/>
          <p:cNvSpPr txBox="1"/>
          <p:nvPr>
            <p:ph idx="1" type="subTitle"/>
          </p:nvPr>
        </p:nvSpPr>
        <p:spPr>
          <a:xfrm>
            <a:off x="1538400" y="1464650"/>
            <a:ext cx="6067200" cy="21606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b="0" lang="en" sz="2800">
                <a:latin typeface="Nunito SemiBold"/>
                <a:ea typeface="Nunito SemiBold"/>
                <a:cs typeface="Nunito SemiBold"/>
                <a:sym typeface="Nunito SemiBold"/>
              </a:rPr>
              <a:t>“This is a quote, words full of wisdom that someone important </a:t>
            </a:r>
            <a:endParaRPr b="0" sz="2800">
              <a:latin typeface="Nunito SemiBold"/>
              <a:ea typeface="Nunito SemiBold"/>
              <a:cs typeface="Nunito SemiBold"/>
              <a:sym typeface="Nunito SemiBold"/>
            </a:endParaRPr>
          </a:p>
          <a:p>
            <a:pPr indent="0" lvl="0" marL="0" rtl="0" algn="ctr">
              <a:lnSpc>
                <a:spcPct val="100000"/>
              </a:lnSpc>
              <a:spcBef>
                <a:spcPts val="0"/>
              </a:spcBef>
              <a:spcAft>
                <a:spcPts val="0"/>
              </a:spcAft>
              <a:buNone/>
            </a:pPr>
            <a:r>
              <a:rPr b="0" lang="en" sz="2800">
                <a:latin typeface="Nunito SemiBold"/>
                <a:ea typeface="Nunito SemiBold"/>
                <a:cs typeface="Nunito SemiBold"/>
                <a:sym typeface="Nunito SemiBold"/>
              </a:rPr>
              <a:t>said and can make the reader </a:t>
            </a:r>
            <a:endParaRPr b="0" sz="2800">
              <a:latin typeface="Nunito SemiBold"/>
              <a:ea typeface="Nunito SemiBold"/>
              <a:cs typeface="Nunito SemiBold"/>
              <a:sym typeface="Nunito SemiBold"/>
            </a:endParaRPr>
          </a:p>
          <a:p>
            <a:pPr indent="0" lvl="0" marL="0" rtl="0" algn="ctr">
              <a:lnSpc>
                <a:spcPct val="100000"/>
              </a:lnSpc>
              <a:spcBef>
                <a:spcPts val="0"/>
              </a:spcBef>
              <a:spcAft>
                <a:spcPts val="0"/>
              </a:spcAft>
              <a:buNone/>
            </a:pPr>
            <a:r>
              <a:rPr b="0" lang="en" sz="2800">
                <a:latin typeface="Nunito SemiBold"/>
                <a:ea typeface="Nunito SemiBold"/>
                <a:cs typeface="Nunito SemiBold"/>
                <a:sym typeface="Nunito SemiBold"/>
              </a:rPr>
              <a:t>get inspired.”</a:t>
            </a:r>
            <a:endParaRPr sz="2800"/>
          </a:p>
        </p:txBody>
      </p:sp>
      <p:grpSp>
        <p:nvGrpSpPr>
          <p:cNvPr id="523" name="Google Shape;523;p38"/>
          <p:cNvGrpSpPr/>
          <p:nvPr/>
        </p:nvGrpSpPr>
        <p:grpSpPr>
          <a:xfrm>
            <a:off x="457199" y="420842"/>
            <a:ext cx="8320294" cy="4384805"/>
            <a:chOff x="457199" y="420842"/>
            <a:chExt cx="8320294" cy="4384805"/>
          </a:xfrm>
        </p:grpSpPr>
        <p:sp>
          <p:nvSpPr>
            <p:cNvPr id="524" name="Google Shape;524;p38"/>
            <p:cNvSpPr/>
            <p:nvPr/>
          </p:nvSpPr>
          <p:spPr>
            <a:xfrm>
              <a:off x="457199" y="420842"/>
              <a:ext cx="8320294" cy="4384805"/>
            </a:xfrm>
            <a:custGeom>
              <a:rect b="b" l="l" r="r" t="t"/>
              <a:pathLst>
                <a:path extrusionOk="0" h="12931" w="18906">
                  <a:moveTo>
                    <a:pt x="216" y="193"/>
                  </a:moveTo>
                  <a:lnTo>
                    <a:pt x="216" y="193"/>
                  </a:lnTo>
                  <a:cubicBezTo>
                    <a:pt x="1220" y="353"/>
                    <a:pt x="2229" y="401"/>
                    <a:pt x="3240" y="401"/>
                  </a:cubicBezTo>
                  <a:cubicBezTo>
                    <a:pt x="4561" y="401"/>
                    <a:pt x="5885" y="320"/>
                    <a:pt x="7209" y="302"/>
                  </a:cubicBezTo>
                  <a:cubicBezTo>
                    <a:pt x="7310" y="301"/>
                    <a:pt x="7411" y="300"/>
                    <a:pt x="7512" y="300"/>
                  </a:cubicBezTo>
                  <a:cubicBezTo>
                    <a:pt x="9829" y="300"/>
                    <a:pt x="12130" y="635"/>
                    <a:pt x="14448" y="657"/>
                  </a:cubicBezTo>
                  <a:cubicBezTo>
                    <a:pt x="14598" y="658"/>
                    <a:pt x="14748" y="659"/>
                    <a:pt x="14897" y="659"/>
                  </a:cubicBezTo>
                  <a:cubicBezTo>
                    <a:pt x="16113" y="659"/>
                    <a:pt x="17325" y="610"/>
                    <a:pt x="18534" y="514"/>
                  </a:cubicBezTo>
                  <a:lnTo>
                    <a:pt x="18534" y="514"/>
                  </a:lnTo>
                  <a:cubicBezTo>
                    <a:pt x="18633" y="4510"/>
                    <a:pt x="18721" y="8510"/>
                    <a:pt x="18599" y="12506"/>
                  </a:cubicBezTo>
                  <a:lnTo>
                    <a:pt x="18599" y="12506"/>
                  </a:lnTo>
                  <a:cubicBezTo>
                    <a:pt x="13806" y="12698"/>
                    <a:pt x="9004" y="12653"/>
                    <a:pt x="4203" y="12690"/>
                  </a:cubicBezTo>
                  <a:cubicBezTo>
                    <a:pt x="2868" y="12703"/>
                    <a:pt x="1534" y="12720"/>
                    <a:pt x="200" y="12751"/>
                  </a:cubicBezTo>
                  <a:lnTo>
                    <a:pt x="200" y="12751"/>
                  </a:lnTo>
                  <a:cubicBezTo>
                    <a:pt x="244" y="12456"/>
                    <a:pt x="290" y="12158"/>
                    <a:pt x="334" y="11863"/>
                  </a:cubicBezTo>
                  <a:lnTo>
                    <a:pt x="334" y="11863"/>
                  </a:lnTo>
                  <a:cubicBezTo>
                    <a:pt x="355" y="11849"/>
                    <a:pt x="369" y="11826"/>
                    <a:pt x="369" y="11794"/>
                  </a:cubicBezTo>
                  <a:cubicBezTo>
                    <a:pt x="315" y="7927"/>
                    <a:pt x="265" y="4060"/>
                    <a:pt x="216" y="193"/>
                  </a:cubicBezTo>
                  <a:close/>
                  <a:moveTo>
                    <a:pt x="131" y="0"/>
                  </a:moveTo>
                  <a:cubicBezTo>
                    <a:pt x="79" y="0"/>
                    <a:pt x="33" y="32"/>
                    <a:pt x="37" y="88"/>
                  </a:cubicBezTo>
                  <a:cubicBezTo>
                    <a:pt x="86" y="3945"/>
                    <a:pt x="136" y="7802"/>
                    <a:pt x="185" y="11659"/>
                  </a:cubicBezTo>
                  <a:lnTo>
                    <a:pt x="185" y="11659"/>
                  </a:lnTo>
                  <a:cubicBezTo>
                    <a:pt x="128" y="12045"/>
                    <a:pt x="67" y="12431"/>
                    <a:pt x="10" y="12817"/>
                  </a:cubicBezTo>
                  <a:cubicBezTo>
                    <a:pt x="1" y="12870"/>
                    <a:pt x="30" y="12931"/>
                    <a:pt x="90" y="12931"/>
                  </a:cubicBezTo>
                  <a:cubicBezTo>
                    <a:pt x="92" y="12931"/>
                    <a:pt x="94" y="12931"/>
                    <a:pt x="96" y="12931"/>
                  </a:cubicBezTo>
                  <a:cubicBezTo>
                    <a:pt x="4921" y="12817"/>
                    <a:pt x="9751" y="12881"/>
                    <a:pt x="14576" y="12799"/>
                  </a:cubicBezTo>
                  <a:cubicBezTo>
                    <a:pt x="15945" y="12771"/>
                    <a:pt x="17313" y="12735"/>
                    <a:pt x="18682" y="12680"/>
                  </a:cubicBezTo>
                  <a:cubicBezTo>
                    <a:pt x="18732" y="12680"/>
                    <a:pt x="18773" y="12644"/>
                    <a:pt x="18773" y="12594"/>
                  </a:cubicBezTo>
                  <a:cubicBezTo>
                    <a:pt x="18905" y="8538"/>
                    <a:pt x="18810" y="4477"/>
                    <a:pt x="18714" y="420"/>
                  </a:cubicBezTo>
                  <a:cubicBezTo>
                    <a:pt x="18714" y="377"/>
                    <a:pt x="18677" y="329"/>
                    <a:pt x="18629" y="329"/>
                  </a:cubicBezTo>
                  <a:cubicBezTo>
                    <a:pt x="18627" y="329"/>
                    <a:pt x="18625" y="329"/>
                    <a:pt x="18623" y="329"/>
                  </a:cubicBezTo>
                  <a:cubicBezTo>
                    <a:pt x="17376" y="428"/>
                    <a:pt x="16126" y="478"/>
                    <a:pt x="14875" y="478"/>
                  </a:cubicBezTo>
                  <a:cubicBezTo>
                    <a:pt x="13713" y="478"/>
                    <a:pt x="12551" y="435"/>
                    <a:pt x="11392" y="347"/>
                  </a:cubicBezTo>
                  <a:cubicBezTo>
                    <a:pt x="10192" y="256"/>
                    <a:pt x="8991" y="125"/>
                    <a:pt x="7786" y="120"/>
                  </a:cubicBezTo>
                  <a:cubicBezTo>
                    <a:pt x="7746" y="120"/>
                    <a:pt x="7706" y="120"/>
                    <a:pt x="7665" y="120"/>
                  </a:cubicBezTo>
                  <a:cubicBezTo>
                    <a:pt x="6528" y="120"/>
                    <a:pt x="5395" y="180"/>
                    <a:pt x="4257" y="211"/>
                  </a:cubicBezTo>
                  <a:cubicBezTo>
                    <a:pt x="3918" y="220"/>
                    <a:pt x="3579" y="226"/>
                    <a:pt x="3239" y="226"/>
                  </a:cubicBezTo>
                  <a:cubicBezTo>
                    <a:pt x="2205" y="226"/>
                    <a:pt x="1171" y="173"/>
                    <a:pt x="151" y="2"/>
                  </a:cubicBezTo>
                  <a:cubicBezTo>
                    <a:pt x="144" y="1"/>
                    <a:pt x="137" y="0"/>
                    <a:pt x="131" y="0"/>
                  </a:cubicBezTo>
                  <a:close/>
                </a:path>
              </a:pathLst>
            </a:custGeom>
            <a:solidFill>
              <a:schemeClr val="dk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 name="Google Shape;525;p38"/>
            <p:cNvGrpSpPr/>
            <p:nvPr/>
          </p:nvGrpSpPr>
          <p:grpSpPr>
            <a:xfrm rot="-393">
              <a:off x="8451781" y="1455324"/>
              <a:ext cx="91501" cy="2296748"/>
              <a:chOff x="3382729" y="936491"/>
              <a:chExt cx="26147" cy="611944"/>
            </a:xfrm>
          </p:grpSpPr>
          <p:sp>
            <p:nvSpPr>
              <p:cNvPr id="526" name="Google Shape;526;p38"/>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38"/>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38"/>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38"/>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38"/>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 name="Google Shape;531;p38"/>
            <p:cNvGrpSpPr/>
            <p:nvPr/>
          </p:nvGrpSpPr>
          <p:grpSpPr>
            <a:xfrm rot="5399656">
              <a:off x="3238709" y="2471928"/>
              <a:ext cx="78276" cy="4207236"/>
              <a:chOff x="3382729" y="936491"/>
              <a:chExt cx="26147" cy="611944"/>
            </a:xfrm>
          </p:grpSpPr>
          <p:sp>
            <p:nvSpPr>
              <p:cNvPr id="532" name="Google Shape;532;p38"/>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8"/>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38"/>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8"/>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8"/>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7" name="Google Shape;537;p38"/>
          <p:cNvGrpSpPr/>
          <p:nvPr/>
        </p:nvGrpSpPr>
        <p:grpSpPr>
          <a:xfrm rot="1355470">
            <a:off x="6679833" y="3685225"/>
            <a:ext cx="1575822" cy="523169"/>
            <a:chOff x="4088400" y="2002138"/>
            <a:chExt cx="542775" cy="180200"/>
          </a:xfrm>
        </p:grpSpPr>
        <p:sp>
          <p:nvSpPr>
            <p:cNvPr id="538" name="Google Shape;538;p38"/>
            <p:cNvSpPr/>
            <p:nvPr/>
          </p:nvSpPr>
          <p:spPr>
            <a:xfrm>
              <a:off x="4088400" y="2091088"/>
              <a:ext cx="348600" cy="91250"/>
            </a:xfrm>
            <a:custGeom>
              <a:rect b="b" l="l" r="r" t="t"/>
              <a:pathLst>
                <a:path extrusionOk="0" h="3650" w="13944">
                  <a:moveTo>
                    <a:pt x="179" y="466"/>
                  </a:moveTo>
                  <a:cubicBezTo>
                    <a:pt x="184" y="466"/>
                    <a:pt x="187" y="476"/>
                    <a:pt x="186" y="488"/>
                  </a:cubicBezTo>
                  <a:lnTo>
                    <a:pt x="186" y="488"/>
                  </a:lnTo>
                  <a:lnTo>
                    <a:pt x="179" y="466"/>
                  </a:lnTo>
                  <a:close/>
                  <a:moveTo>
                    <a:pt x="13597" y="251"/>
                  </a:moveTo>
                  <a:cubicBezTo>
                    <a:pt x="13352" y="809"/>
                    <a:pt x="13037" y="1344"/>
                    <a:pt x="12721" y="1828"/>
                  </a:cubicBezTo>
                  <a:cubicBezTo>
                    <a:pt x="12530" y="2121"/>
                    <a:pt x="12314" y="2389"/>
                    <a:pt x="12084" y="2580"/>
                  </a:cubicBezTo>
                  <a:lnTo>
                    <a:pt x="11983" y="2656"/>
                  </a:lnTo>
                  <a:lnTo>
                    <a:pt x="11893" y="2707"/>
                  </a:lnTo>
                  <a:cubicBezTo>
                    <a:pt x="11842" y="2745"/>
                    <a:pt x="11766" y="2758"/>
                    <a:pt x="11677" y="2783"/>
                  </a:cubicBezTo>
                  <a:lnTo>
                    <a:pt x="11575" y="2822"/>
                  </a:lnTo>
                  <a:cubicBezTo>
                    <a:pt x="11524" y="2834"/>
                    <a:pt x="11486" y="2834"/>
                    <a:pt x="11448" y="2847"/>
                  </a:cubicBezTo>
                  <a:lnTo>
                    <a:pt x="11206" y="2898"/>
                  </a:lnTo>
                  <a:cubicBezTo>
                    <a:pt x="10556" y="3025"/>
                    <a:pt x="9856" y="3051"/>
                    <a:pt x="9168" y="3089"/>
                  </a:cubicBezTo>
                  <a:cubicBezTo>
                    <a:pt x="8481" y="3140"/>
                    <a:pt x="7793" y="3216"/>
                    <a:pt x="7118" y="3280"/>
                  </a:cubicBezTo>
                  <a:cubicBezTo>
                    <a:pt x="6762" y="3318"/>
                    <a:pt x="6431" y="3318"/>
                    <a:pt x="6074" y="3318"/>
                  </a:cubicBezTo>
                  <a:cubicBezTo>
                    <a:pt x="5902" y="3325"/>
                    <a:pt x="5734" y="3328"/>
                    <a:pt x="5563" y="3328"/>
                  </a:cubicBezTo>
                  <a:cubicBezTo>
                    <a:pt x="5393" y="3328"/>
                    <a:pt x="5221" y="3325"/>
                    <a:pt x="5043" y="3318"/>
                  </a:cubicBezTo>
                  <a:cubicBezTo>
                    <a:pt x="4699" y="3305"/>
                    <a:pt x="4355" y="3280"/>
                    <a:pt x="4011" y="3267"/>
                  </a:cubicBezTo>
                  <a:cubicBezTo>
                    <a:pt x="3680" y="3242"/>
                    <a:pt x="3324" y="3216"/>
                    <a:pt x="3005" y="3153"/>
                  </a:cubicBezTo>
                  <a:cubicBezTo>
                    <a:pt x="2369" y="3025"/>
                    <a:pt x="1847" y="2567"/>
                    <a:pt x="1388" y="2070"/>
                  </a:cubicBezTo>
                  <a:cubicBezTo>
                    <a:pt x="1146" y="1816"/>
                    <a:pt x="943" y="1548"/>
                    <a:pt x="726" y="1281"/>
                  </a:cubicBezTo>
                  <a:cubicBezTo>
                    <a:pt x="624" y="1153"/>
                    <a:pt x="522" y="1013"/>
                    <a:pt x="433" y="861"/>
                  </a:cubicBezTo>
                  <a:cubicBezTo>
                    <a:pt x="382" y="797"/>
                    <a:pt x="331" y="733"/>
                    <a:pt x="281" y="657"/>
                  </a:cubicBezTo>
                  <a:lnTo>
                    <a:pt x="217" y="542"/>
                  </a:lnTo>
                  <a:lnTo>
                    <a:pt x="215" y="540"/>
                  </a:lnTo>
                  <a:lnTo>
                    <a:pt x="215" y="540"/>
                  </a:lnTo>
                  <a:cubicBezTo>
                    <a:pt x="495" y="587"/>
                    <a:pt x="745" y="632"/>
                    <a:pt x="1006" y="644"/>
                  </a:cubicBezTo>
                  <a:cubicBezTo>
                    <a:pt x="1146" y="670"/>
                    <a:pt x="1274" y="695"/>
                    <a:pt x="1401" y="708"/>
                  </a:cubicBezTo>
                  <a:cubicBezTo>
                    <a:pt x="1528" y="721"/>
                    <a:pt x="1656" y="733"/>
                    <a:pt x="1796" y="759"/>
                  </a:cubicBezTo>
                  <a:cubicBezTo>
                    <a:pt x="2369" y="797"/>
                    <a:pt x="2942" y="861"/>
                    <a:pt x="3515" y="886"/>
                  </a:cubicBezTo>
                  <a:cubicBezTo>
                    <a:pt x="3976" y="896"/>
                    <a:pt x="4437" y="931"/>
                    <a:pt x="4898" y="931"/>
                  </a:cubicBezTo>
                  <a:cubicBezTo>
                    <a:pt x="5010" y="931"/>
                    <a:pt x="5122" y="929"/>
                    <a:pt x="5234" y="924"/>
                  </a:cubicBezTo>
                  <a:cubicBezTo>
                    <a:pt x="5527" y="912"/>
                    <a:pt x="5807" y="912"/>
                    <a:pt x="6100" y="899"/>
                  </a:cubicBezTo>
                  <a:cubicBezTo>
                    <a:pt x="6380" y="873"/>
                    <a:pt x="6673" y="861"/>
                    <a:pt x="6953" y="861"/>
                  </a:cubicBezTo>
                  <a:cubicBezTo>
                    <a:pt x="8112" y="835"/>
                    <a:pt x="9258" y="822"/>
                    <a:pt x="10404" y="733"/>
                  </a:cubicBezTo>
                  <a:cubicBezTo>
                    <a:pt x="10977" y="682"/>
                    <a:pt x="11550" y="657"/>
                    <a:pt x="12123" y="555"/>
                  </a:cubicBezTo>
                  <a:cubicBezTo>
                    <a:pt x="12618" y="478"/>
                    <a:pt x="13104" y="344"/>
                    <a:pt x="13597" y="251"/>
                  </a:cubicBezTo>
                  <a:close/>
                  <a:moveTo>
                    <a:pt x="13813" y="1"/>
                  </a:moveTo>
                  <a:cubicBezTo>
                    <a:pt x="13801" y="1"/>
                    <a:pt x="13789" y="3"/>
                    <a:pt x="13778" y="7"/>
                  </a:cubicBezTo>
                  <a:cubicBezTo>
                    <a:pt x="13243" y="135"/>
                    <a:pt x="12670" y="148"/>
                    <a:pt x="12097" y="198"/>
                  </a:cubicBezTo>
                  <a:cubicBezTo>
                    <a:pt x="11524" y="249"/>
                    <a:pt x="10964" y="326"/>
                    <a:pt x="10391" y="389"/>
                  </a:cubicBezTo>
                  <a:cubicBezTo>
                    <a:pt x="9258" y="504"/>
                    <a:pt x="8112" y="580"/>
                    <a:pt x="6966" y="593"/>
                  </a:cubicBezTo>
                  <a:cubicBezTo>
                    <a:pt x="6393" y="593"/>
                    <a:pt x="5820" y="568"/>
                    <a:pt x="5247" y="530"/>
                  </a:cubicBezTo>
                  <a:lnTo>
                    <a:pt x="3528" y="504"/>
                  </a:lnTo>
                  <a:lnTo>
                    <a:pt x="1809" y="453"/>
                  </a:lnTo>
                  <a:cubicBezTo>
                    <a:pt x="1668" y="453"/>
                    <a:pt x="1516" y="440"/>
                    <a:pt x="1350" y="440"/>
                  </a:cubicBezTo>
                  <a:lnTo>
                    <a:pt x="13" y="440"/>
                  </a:lnTo>
                  <a:cubicBezTo>
                    <a:pt x="0" y="466"/>
                    <a:pt x="0" y="530"/>
                    <a:pt x="77" y="593"/>
                  </a:cubicBezTo>
                  <a:lnTo>
                    <a:pt x="90" y="631"/>
                  </a:lnTo>
                  <a:lnTo>
                    <a:pt x="128" y="695"/>
                  </a:lnTo>
                  <a:lnTo>
                    <a:pt x="191" y="797"/>
                  </a:lnTo>
                  <a:cubicBezTo>
                    <a:pt x="230" y="861"/>
                    <a:pt x="268" y="950"/>
                    <a:pt x="319" y="1026"/>
                  </a:cubicBezTo>
                  <a:cubicBezTo>
                    <a:pt x="395" y="1166"/>
                    <a:pt x="484" y="1332"/>
                    <a:pt x="586" y="1472"/>
                  </a:cubicBezTo>
                  <a:cubicBezTo>
                    <a:pt x="777" y="1752"/>
                    <a:pt x="981" y="2045"/>
                    <a:pt x="1223" y="2312"/>
                  </a:cubicBezTo>
                  <a:cubicBezTo>
                    <a:pt x="1465" y="2567"/>
                    <a:pt x="1719" y="2822"/>
                    <a:pt x="2000" y="3051"/>
                  </a:cubicBezTo>
                  <a:cubicBezTo>
                    <a:pt x="2292" y="3254"/>
                    <a:pt x="2623" y="3420"/>
                    <a:pt x="2993" y="3509"/>
                  </a:cubicBezTo>
                  <a:cubicBezTo>
                    <a:pt x="3337" y="3573"/>
                    <a:pt x="3693" y="3586"/>
                    <a:pt x="4037" y="3598"/>
                  </a:cubicBezTo>
                  <a:cubicBezTo>
                    <a:pt x="4368" y="3598"/>
                    <a:pt x="4724" y="3624"/>
                    <a:pt x="5068" y="3624"/>
                  </a:cubicBezTo>
                  <a:lnTo>
                    <a:pt x="6112" y="3624"/>
                  </a:lnTo>
                  <a:cubicBezTo>
                    <a:pt x="6333" y="3624"/>
                    <a:pt x="6559" y="3612"/>
                    <a:pt x="6792" y="3612"/>
                  </a:cubicBezTo>
                  <a:cubicBezTo>
                    <a:pt x="6908" y="3612"/>
                    <a:pt x="7025" y="3615"/>
                    <a:pt x="7144" y="3624"/>
                  </a:cubicBezTo>
                  <a:cubicBezTo>
                    <a:pt x="7500" y="3636"/>
                    <a:pt x="7844" y="3636"/>
                    <a:pt x="8188" y="3649"/>
                  </a:cubicBezTo>
                  <a:cubicBezTo>
                    <a:pt x="8544" y="3649"/>
                    <a:pt x="8888" y="3649"/>
                    <a:pt x="9245" y="3624"/>
                  </a:cubicBezTo>
                  <a:cubicBezTo>
                    <a:pt x="9576" y="3598"/>
                    <a:pt x="9932" y="3547"/>
                    <a:pt x="10276" y="3509"/>
                  </a:cubicBezTo>
                  <a:cubicBezTo>
                    <a:pt x="10620" y="3458"/>
                    <a:pt x="10964" y="3407"/>
                    <a:pt x="11320" y="3344"/>
                  </a:cubicBezTo>
                  <a:lnTo>
                    <a:pt x="11575" y="3280"/>
                  </a:lnTo>
                  <a:cubicBezTo>
                    <a:pt x="11600" y="3267"/>
                    <a:pt x="11651" y="3267"/>
                    <a:pt x="11690" y="3254"/>
                  </a:cubicBezTo>
                  <a:lnTo>
                    <a:pt x="11817" y="3204"/>
                  </a:lnTo>
                  <a:cubicBezTo>
                    <a:pt x="11919" y="3165"/>
                    <a:pt x="12008" y="3153"/>
                    <a:pt x="12097" y="3089"/>
                  </a:cubicBezTo>
                  <a:cubicBezTo>
                    <a:pt x="12135" y="3063"/>
                    <a:pt x="12174" y="3051"/>
                    <a:pt x="12224" y="3013"/>
                  </a:cubicBezTo>
                  <a:lnTo>
                    <a:pt x="12326" y="2911"/>
                  </a:lnTo>
                  <a:cubicBezTo>
                    <a:pt x="12632" y="2669"/>
                    <a:pt x="12836" y="2376"/>
                    <a:pt x="13027" y="2070"/>
                  </a:cubicBezTo>
                  <a:cubicBezTo>
                    <a:pt x="13421" y="1472"/>
                    <a:pt x="13663" y="835"/>
                    <a:pt x="13943" y="186"/>
                  </a:cubicBezTo>
                  <a:lnTo>
                    <a:pt x="13943" y="97"/>
                  </a:lnTo>
                  <a:cubicBezTo>
                    <a:pt x="13923" y="44"/>
                    <a:pt x="13867" y="1"/>
                    <a:pt x="138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8"/>
            <p:cNvSpPr/>
            <p:nvPr/>
          </p:nvSpPr>
          <p:spPr>
            <a:xfrm>
              <a:off x="4088400" y="2026488"/>
              <a:ext cx="346700" cy="77700"/>
            </a:xfrm>
            <a:custGeom>
              <a:rect b="b" l="l" r="r" t="t"/>
              <a:pathLst>
                <a:path extrusionOk="0" h="3108" w="13868">
                  <a:moveTo>
                    <a:pt x="6549" y="1"/>
                  </a:moveTo>
                  <a:cubicBezTo>
                    <a:pt x="6006" y="1"/>
                    <a:pt x="5456" y="58"/>
                    <a:pt x="4915" y="134"/>
                  </a:cubicBezTo>
                  <a:cubicBezTo>
                    <a:pt x="4763" y="159"/>
                    <a:pt x="4597" y="172"/>
                    <a:pt x="4444" y="198"/>
                  </a:cubicBezTo>
                  <a:cubicBezTo>
                    <a:pt x="4279" y="236"/>
                    <a:pt x="4139" y="287"/>
                    <a:pt x="3973" y="350"/>
                  </a:cubicBezTo>
                  <a:cubicBezTo>
                    <a:pt x="3820" y="414"/>
                    <a:pt x="3680" y="478"/>
                    <a:pt x="3528" y="554"/>
                  </a:cubicBezTo>
                  <a:cubicBezTo>
                    <a:pt x="3387" y="631"/>
                    <a:pt x="3235" y="694"/>
                    <a:pt x="3082" y="758"/>
                  </a:cubicBezTo>
                  <a:cubicBezTo>
                    <a:pt x="2496" y="1013"/>
                    <a:pt x="1910" y="1280"/>
                    <a:pt x="1388" y="1649"/>
                  </a:cubicBezTo>
                  <a:cubicBezTo>
                    <a:pt x="854" y="2031"/>
                    <a:pt x="382" y="2464"/>
                    <a:pt x="13" y="3024"/>
                  </a:cubicBezTo>
                  <a:cubicBezTo>
                    <a:pt x="2" y="3047"/>
                    <a:pt x="1" y="3090"/>
                    <a:pt x="18" y="3090"/>
                  </a:cubicBezTo>
                  <a:cubicBezTo>
                    <a:pt x="21" y="3090"/>
                    <a:pt x="23" y="3089"/>
                    <a:pt x="26" y="3088"/>
                  </a:cubicBezTo>
                  <a:cubicBezTo>
                    <a:pt x="45" y="3101"/>
                    <a:pt x="70" y="3107"/>
                    <a:pt x="94" y="3107"/>
                  </a:cubicBezTo>
                  <a:cubicBezTo>
                    <a:pt x="118" y="3107"/>
                    <a:pt x="140" y="3101"/>
                    <a:pt x="153" y="3088"/>
                  </a:cubicBezTo>
                  <a:cubicBezTo>
                    <a:pt x="573" y="2642"/>
                    <a:pt x="1045" y="2222"/>
                    <a:pt x="1554" y="1878"/>
                  </a:cubicBezTo>
                  <a:cubicBezTo>
                    <a:pt x="2063" y="1509"/>
                    <a:pt x="2598" y="1178"/>
                    <a:pt x="3184" y="949"/>
                  </a:cubicBezTo>
                  <a:cubicBezTo>
                    <a:pt x="3324" y="885"/>
                    <a:pt x="3464" y="860"/>
                    <a:pt x="3629" y="822"/>
                  </a:cubicBezTo>
                  <a:lnTo>
                    <a:pt x="3846" y="771"/>
                  </a:lnTo>
                  <a:cubicBezTo>
                    <a:pt x="3935" y="758"/>
                    <a:pt x="4011" y="758"/>
                    <a:pt x="4088" y="745"/>
                  </a:cubicBezTo>
                  <a:cubicBezTo>
                    <a:pt x="4228" y="732"/>
                    <a:pt x="4393" y="694"/>
                    <a:pt x="4533" y="643"/>
                  </a:cubicBezTo>
                  <a:cubicBezTo>
                    <a:pt x="4674" y="618"/>
                    <a:pt x="4839" y="580"/>
                    <a:pt x="4979" y="541"/>
                  </a:cubicBezTo>
                  <a:cubicBezTo>
                    <a:pt x="5590" y="376"/>
                    <a:pt x="6202" y="363"/>
                    <a:pt x="6825" y="299"/>
                  </a:cubicBezTo>
                  <a:cubicBezTo>
                    <a:pt x="6985" y="293"/>
                    <a:pt x="7141" y="290"/>
                    <a:pt x="7297" y="290"/>
                  </a:cubicBezTo>
                  <a:cubicBezTo>
                    <a:pt x="7453" y="290"/>
                    <a:pt x="7609" y="293"/>
                    <a:pt x="7768" y="299"/>
                  </a:cubicBezTo>
                  <a:cubicBezTo>
                    <a:pt x="7921" y="312"/>
                    <a:pt x="8073" y="363"/>
                    <a:pt x="8226" y="389"/>
                  </a:cubicBezTo>
                  <a:cubicBezTo>
                    <a:pt x="8392" y="440"/>
                    <a:pt x="8532" y="440"/>
                    <a:pt x="8685" y="478"/>
                  </a:cubicBezTo>
                  <a:cubicBezTo>
                    <a:pt x="8990" y="516"/>
                    <a:pt x="9308" y="554"/>
                    <a:pt x="9614" y="618"/>
                  </a:cubicBezTo>
                  <a:cubicBezTo>
                    <a:pt x="9767" y="643"/>
                    <a:pt x="9932" y="669"/>
                    <a:pt x="10072" y="707"/>
                  </a:cubicBezTo>
                  <a:cubicBezTo>
                    <a:pt x="10213" y="745"/>
                    <a:pt x="10378" y="796"/>
                    <a:pt x="10518" y="834"/>
                  </a:cubicBezTo>
                  <a:cubicBezTo>
                    <a:pt x="10798" y="936"/>
                    <a:pt x="11091" y="1063"/>
                    <a:pt x="11359" y="1216"/>
                  </a:cubicBezTo>
                  <a:cubicBezTo>
                    <a:pt x="11499" y="1305"/>
                    <a:pt x="11651" y="1369"/>
                    <a:pt x="11779" y="1445"/>
                  </a:cubicBezTo>
                  <a:cubicBezTo>
                    <a:pt x="11919" y="1522"/>
                    <a:pt x="12059" y="1586"/>
                    <a:pt x="12186" y="1662"/>
                  </a:cubicBezTo>
                  <a:cubicBezTo>
                    <a:pt x="12734" y="1968"/>
                    <a:pt x="13243" y="2324"/>
                    <a:pt x="13702" y="2732"/>
                  </a:cubicBezTo>
                  <a:cubicBezTo>
                    <a:pt x="13725" y="2739"/>
                    <a:pt x="13748" y="2752"/>
                    <a:pt x="13771" y="2752"/>
                  </a:cubicBezTo>
                  <a:cubicBezTo>
                    <a:pt x="13786" y="2752"/>
                    <a:pt x="13801" y="2747"/>
                    <a:pt x="13816" y="2732"/>
                  </a:cubicBezTo>
                  <a:cubicBezTo>
                    <a:pt x="13842" y="2706"/>
                    <a:pt x="13867" y="2655"/>
                    <a:pt x="13829" y="2604"/>
                  </a:cubicBezTo>
                  <a:cubicBezTo>
                    <a:pt x="13447" y="2069"/>
                    <a:pt x="12938" y="1649"/>
                    <a:pt x="12403" y="1305"/>
                  </a:cubicBezTo>
                  <a:cubicBezTo>
                    <a:pt x="12110" y="1140"/>
                    <a:pt x="11842" y="962"/>
                    <a:pt x="11524" y="872"/>
                  </a:cubicBezTo>
                  <a:lnTo>
                    <a:pt x="11295" y="796"/>
                  </a:lnTo>
                  <a:cubicBezTo>
                    <a:pt x="11218" y="771"/>
                    <a:pt x="11142" y="758"/>
                    <a:pt x="11066" y="732"/>
                  </a:cubicBezTo>
                  <a:cubicBezTo>
                    <a:pt x="11002" y="694"/>
                    <a:pt x="10913" y="681"/>
                    <a:pt x="10836" y="643"/>
                  </a:cubicBezTo>
                  <a:cubicBezTo>
                    <a:pt x="10773" y="618"/>
                    <a:pt x="10696" y="580"/>
                    <a:pt x="10620" y="567"/>
                  </a:cubicBezTo>
                  <a:cubicBezTo>
                    <a:pt x="10009" y="363"/>
                    <a:pt x="9385" y="198"/>
                    <a:pt x="8748" y="70"/>
                  </a:cubicBezTo>
                  <a:cubicBezTo>
                    <a:pt x="8595" y="45"/>
                    <a:pt x="8430" y="45"/>
                    <a:pt x="8277" y="45"/>
                  </a:cubicBezTo>
                  <a:cubicBezTo>
                    <a:pt x="8112" y="58"/>
                    <a:pt x="7959" y="58"/>
                    <a:pt x="7793" y="58"/>
                  </a:cubicBezTo>
                  <a:cubicBezTo>
                    <a:pt x="7750" y="59"/>
                    <a:pt x="7706" y="60"/>
                    <a:pt x="7663" y="60"/>
                  </a:cubicBezTo>
                  <a:cubicBezTo>
                    <a:pt x="7388" y="60"/>
                    <a:pt x="7113" y="29"/>
                    <a:pt x="6838" y="7"/>
                  </a:cubicBezTo>
                  <a:cubicBezTo>
                    <a:pt x="6742" y="3"/>
                    <a:pt x="6646" y="1"/>
                    <a:pt x="65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8"/>
            <p:cNvSpPr/>
            <p:nvPr/>
          </p:nvSpPr>
          <p:spPr>
            <a:xfrm>
              <a:off x="4222725" y="2002138"/>
              <a:ext cx="55425" cy="32150"/>
            </a:xfrm>
            <a:custGeom>
              <a:rect b="b" l="l" r="r" t="t"/>
              <a:pathLst>
                <a:path extrusionOk="0" h="1286" w="2217">
                  <a:moveTo>
                    <a:pt x="1070" y="0"/>
                  </a:moveTo>
                  <a:cubicBezTo>
                    <a:pt x="930" y="0"/>
                    <a:pt x="790" y="0"/>
                    <a:pt x="638" y="13"/>
                  </a:cubicBezTo>
                  <a:cubicBezTo>
                    <a:pt x="561" y="26"/>
                    <a:pt x="497" y="26"/>
                    <a:pt x="408" y="64"/>
                  </a:cubicBezTo>
                  <a:cubicBezTo>
                    <a:pt x="383" y="64"/>
                    <a:pt x="357" y="77"/>
                    <a:pt x="319" y="89"/>
                  </a:cubicBezTo>
                  <a:cubicBezTo>
                    <a:pt x="294" y="115"/>
                    <a:pt x="256" y="140"/>
                    <a:pt x="230" y="178"/>
                  </a:cubicBezTo>
                  <a:cubicBezTo>
                    <a:pt x="192" y="191"/>
                    <a:pt x="179" y="204"/>
                    <a:pt x="166" y="242"/>
                  </a:cubicBezTo>
                  <a:lnTo>
                    <a:pt x="128" y="306"/>
                  </a:lnTo>
                  <a:cubicBezTo>
                    <a:pt x="39" y="471"/>
                    <a:pt x="1" y="624"/>
                    <a:pt x="1" y="764"/>
                  </a:cubicBezTo>
                  <a:cubicBezTo>
                    <a:pt x="1" y="917"/>
                    <a:pt x="1" y="1070"/>
                    <a:pt x="65" y="1210"/>
                  </a:cubicBezTo>
                  <a:cubicBezTo>
                    <a:pt x="90" y="1223"/>
                    <a:pt x="103" y="1248"/>
                    <a:pt x="128" y="1273"/>
                  </a:cubicBezTo>
                  <a:cubicBezTo>
                    <a:pt x="148" y="1282"/>
                    <a:pt x="170" y="1286"/>
                    <a:pt x="191" y="1286"/>
                  </a:cubicBezTo>
                  <a:cubicBezTo>
                    <a:pt x="236" y="1286"/>
                    <a:pt x="280" y="1266"/>
                    <a:pt x="306" y="1223"/>
                  </a:cubicBezTo>
                  <a:cubicBezTo>
                    <a:pt x="383" y="1095"/>
                    <a:pt x="434" y="968"/>
                    <a:pt x="459" y="841"/>
                  </a:cubicBezTo>
                  <a:cubicBezTo>
                    <a:pt x="510" y="726"/>
                    <a:pt x="523" y="599"/>
                    <a:pt x="548" y="509"/>
                  </a:cubicBezTo>
                  <a:lnTo>
                    <a:pt x="548" y="471"/>
                  </a:lnTo>
                  <a:cubicBezTo>
                    <a:pt x="574" y="459"/>
                    <a:pt x="638" y="446"/>
                    <a:pt x="701" y="420"/>
                  </a:cubicBezTo>
                  <a:cubicBezTo>
                    <a:pt x="816" y="408"/>
                    <a:pt x="956" y="395"/>
                    <a:pt x="1083" y="382"/>
                  </a:cubicBezTo>
                  <a:cubicBezTo>
                    <a:pt x="1211" y="369"/>
                    <a:pt x="1351" y="331"/>
                    <a:pt x="1478" y="331"/>
                  </a:cubicBezTo>
                  <a:cubicBezTo>
                    <a:pt x="1542" y="331"/>
                    <a:pt x="1605" y="331"/>
                    <a:pt x="1669" y="344"/>
                  </a:cubicBezTo>
                  <a:cubicBezTo>
                    <a:pt x="1707" y="344"/>
                    <a:pt x="1733" y="369"/>
                    <a:pt x="1758" y="382"/>
                  </a:cubicBezTo>
                  <a:cubicBezTo>
                    <a:pt x="1771" y="395"/>
                    <a:pt x="1771" y="395"/>
                    <a:pt x="1771" y="408"/>
                  </a:cubicBezTo>
                  <a:cubicBezTo>
                    <a:pt x="1784" y="446"/>
                    <a:pt x="1784" y="509"/>
                    <a:pt x="1809" y="560"/>
                  </a:cubicBezTo>
                  <a:lnTo>
                    <a:pt x="1847" y="726"/>
                  </a:lnTo>
                  <a:cubicBezTo>
                    <a:pt x="1885" y="853"/>
                    <a:pt x="1911" y="981"/>
                    <a:pt x="1962" y="1108"/>
                  </a:cubicBezTo>
                  <a:cubicBezTo>
                    <a:pt x="1975" y="1159"/>
                    <a:pt x="2000" y="1172"/>
                    <a:pt x="2038" y="1197"/>
                  </a:cubicBezTo>
                  <a:cubicBezTo>
                    <a:pt x="2045" y="1198"/>
                    <a:pt x="2052" y="1199"/>
                    <a:pt x="2058" y="1199"/>
                  </a:cubicBezTo>
                  <a:cubicBezTo>
                    <a:pt x="2115" y="1199"/>
                    <a:pt x="2167" y="1152"/>
                    <a:pt x="2178" y="1095"/>
                  </a:cubicBezTo>
                  <a:cubicBezTo>
                    <a:pt x="2216" y="942"/>
                    <a:pt x="2216" y="790"/>
                    <a:pt x="2204" y="650"/>
                  </a:cubicBezTo>
                  <a:cubicBezTo>
                    <a:pt x="2191" y="509"/>
                    <a:pt x="2140" y="344"/>
                    <a:pt x="2000" y="204"/>
                  </a:cubicBezTo>
                  <a:cubicBezTo>
                    <a:pt x="1962" y="178"/>
                    <a:pt x="1898" y="140"/>
                    <a:pt x="1847" y="127"/>
                  </a:cubicBezTo>
                  <a:cubicBezTo>
                    <a:pt x="1809" y="115"/>
                    <a:pt x="1758" y="89"/>
                    <a:pt x="1720" y="89"/>
                  </a:cubicBezTo>
                  <a:lnTo>
                    <a:pt x="1503" y="64"/>
                  </a:lnTo>
                  <a:cubicBezTo>
                    <a:pt x="1363" y="26"/>
                    <a:pt x="1211" y="0"/>
                    <a:pt x="10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38"/>
            <p:cNvSpPr/>
            <p:nvPr/>
          </p:nvSpPr>
          <p:spPr>
            <a:xfrm>
              <a:off x="4422650" y="2071838"/>
              <a:ext cx="208525" cy="48925"/>
            </a:xfrm>
            <a:custGeom>
              <a:rect b="b" l="l" r="r" t="t"/>
              <a:pathLst>
                <a:path extrusionOk="0" h="1957" w="8341">
                  <a:moveTo>
                    <a:pt x="6383" y="9"/>
                  </a:moveTo>
                  <a:cubicBezTo>
                    <a:pt x="6110" y="9"/>
                    <a:pt x="5841" y="28"/>
                    <a:pt x="5565" y="77"/>
                  </a:cubicBezTo>
                  <a:cubicBezTo>
                    <a:pt x="5221" y="154"/>
                    <a:pt x="4890" y="255"/>
                    <a:pt x="4534" y="281"/>
                  </a:cubicBezTo>
                  <a:cubicBezTo>
                    <a:pt x="3846" y="383"/>
                    <a:pt x="3146" y="408"/>
                    <a:pt x="2471" y="510"/>
                  </a:cubicBezTo>
                  <a:cubicBezTo>
                    <a:pt x="1783" y="599"/>
                    <a:pt x="1096" y="714"/>
                    <a:pt x="408" y="867"/>
                  </a:cubicBezTo>
                  <a:cubicBezTo>
                    <a:pt x="370" y="867"/>
                    <a:pt x="332" y="918"/>
                    <a:pt x="319" y="981"/>
                  </a:cubicBezTo>
                  <a:cubicBezTo>
                    <a:pt x="319" y="1032"/>
                    <a:pt x="370" y="1058"/>
                    <a:pt x="408" y="1058"/>
                  </a:cubicBezTo>
                  <a:cubicBezTo>
                    <a:pt x="1108" y="994"/>
                    <a:pt x="1796" y="918"/>
                    <a:pt x="2483" y="828"/>
                  </a:cubicBezTo>
                  <a:cubicBezTo>
                    <a:pt x="3171" y="727"/>
                    <a:pt x="3846" y="599"/>
                    <a:pt x="4534" y="536"/>
                  </a:cubicBezTo>
                  <a:cubicBezTo>
                    <a:pt x="4644" y="527"/>
                    <a:pt x="4757" y="524"/>
                    <a:pt x="4872" y="524"/>
                  </a:cubicBezTo>
                  <a:cubicBezTo>
                    <a:pt x="5101" y="524"/>
                    <a:pt x="5336" y="536"/>
                    <a:pt x="5565" y="536"/>
                  </a:cubicBezTo>
                  <a:cubicBezTo>
                    <a:pt x="5921" y="536"/>
                    <a:pt x="6265" y="510"/>
                    <a:pt x="6609" y="459"/>
                  </a:cubicBezTo>
                  <a:cubicBezTo>
                    <a:pt x="6781" y="440"/>
                    <a:pt x="6956" y="431"/>
                    <a:pt x="7125" y="431"/>
                  </a:cubicBezTo>
                  <a:cubicBezTo>
                    <a:pt x="7293" y="431"/>
                    <a:pt x="7456" y="440"/>
                    <a:pt x="7602" y="459"/>
                  </a:cubicBezTo>
                  <a:cubicBezTo>
                    <a:pt x="7857" y="459"/>
                    <a:pt x="7984" y="727"/>
                    <a:pt x="7946" y="1019"/>
                  </a:cubicBezTo>
                  <a:cubicBezTo>
                    <a:pt x="7921" y="1147"/>
                    <a:pt x="7844" y="1300"/>
                    <a:pt x="7768" y="1414"/>
                  </a:cubicBezTo>
                  <a:lnTo>
                    <a:pt x="7704" y="1440"/>
                  </a:lnTo>
                  <a:cubicBezTo>
                    <a:pt x="7666" y="1465"/>
                    <a:pt x="7628" y="1478"/>
                    <a:pt x="7590" y="1478"/>
                  </a:cubicBezTo>
                  <a:cubicBezTo>
                    <a:pt x="7513" y="1491"/>
                    <a:pt x="7411" y="1503"/>
                    <a:pt x="7335" y="1503"/>
                  </a:cubicBezTo>
                  <a:cubicBezTo>
                    <a:pt x="7182" y="1503"/>
                    <a:pt x="7004" y="1503"/>
                    <a:pt x="6826" y="1491"/>
                  </a:cubicBezTo>
                  <a:cubicBezTo>
                    <a:pt x="6673" y="1491"/>
                    <a:pt x="6494" y="1491"/>
                    <a:pt x="6316" y="1503"/>
                  </a:cubicBezTo>
                  <a:cubicBezTo>
                    <a:pt x="5629" y="1554"/>
                    <a:pt x="4954" y="1592"/>
                    <a:pt x="4253" y="1605"/>
                  </a:cubicBezTo>
                  <a:cubicBezTo>
                    <a:pt x="4135" y="1605"/>
                    <a:pt x="4016" y="1611"/>
                    <a:pt x="3897" y="1611"/>
                  </a:cubicBezTo>
                  <a:cubicBezTo>
                    <a:pt x="3837" y="1611"/>
                    <a:pt x="3778" y="1609"/>
                    <a:pt x="3719" y="1605"/>
                  </a:cubicBezTo>
                  <a:lnTo>
                    <a:pt x="3197" y="1554"/>
                  </a:lnTo>
                  <a:cubicBezTo>
                    <a:pt x="3031" y="1529"/>
                    <a:pt x="2859" y="1522"/>
                    <a:pt x="2686" y="1522"/>
                  </a:cubicBezTo>
                  <a:cubicBezTo>
                    <a:pt x="2512" y="1522"/>
                    <a:pt x="2337" y="1529"/>
                    <a:pt x="2165" y="1529"/>
                  </a:cubicBezTo>
                  <a:cubicBezTo>
                    <a:pt x="1465" y="1541"/>
                    <a:pt x="777" y="1554"/>
                    <a:pt x="77" y="1605"/>
                  </a:cubicBezTo>
                  <a:cubicBezTo>
                    <a:pt x="51" y="1605"/>
                    <a:pt x="0" y="1631"/>
                    <a:pt x="0" y="1682"/>
                  </a:cubicBezTo>
                  <a:cubicBezTo>
                    <a:pt x="0" y="1732"/>
                    <a:pt x="26" y="1783"/>
                    <a:pt x="77" y="1783"/>
                  </a:cubicBezTo>
                  <a:cubicBezTo>
                    <a:pt x="777" y="1860"/>
                    <a:pt x="1465" y="1911"/>
                    <a:pt x="2165" y="1936"/>
                  </a:cubicBezTo>
                  <a:cubicBezTo>
                    <a:pt x="2374" y="1944"/>
                    <a:pt x="2588" y="1956"/>
                    <a:pt x="2800" y="1956"/>
                  </a:cubicBezTo>
                  <a:cubicBezTo>
                    <a:pt x="2937" y="1956"/>
                    <a:pt x="3074" y="1951"/>
                    <a:pt x="3209" y="1936"/>
                  </a:cubicBezTo>
                  <a:cubicBezTo>
                    <a:pt x="3388" y="1936"/>
                    <a:pt x="3566" y="1911"/>
                    <a:pt x="3744" y="1911"/>
                  </a:cubicBezTo>
                  <a:lnTo>
                    <a:pt x="4266" y="1911"/>
                  </a:lnTo>
                  <a:cubicBezTo>
                    <a:pt x="4954" y="1911"/>
                    <a:pt x="5654" y="1923"/>
                    <a:pt x="6354" y="1923"/>
                  </a:cubicBezTo>
                  <a:cubicBezTo>
                    <a:pt x="6520" y="1923"/>
                    <a:pt x="6698" y="1911"/>
                    <a:pt x="6876" y="1873"/>
                  </a:cubicBezTo>
                  <a:cubicBezTo>
                    <a:pt x="7042" y="1847"/>
                    <a:pt x="7220" y="1796"/>
                    <a:pt x="7399" y="1758"/>
                  </a:cubicBezTo>
                  <a:cubicBezTo>
                    <a:pt x="7500" y="1745"/>
                    <a:pt x="7577" y="1732"/>
                    <a:pt x="7666" y="1720"/>
                  </a:cubicBezTo>
                  <a:cubicBezTo>
                    <a:pt x="7717" y="1720"/>
                    <a:pt x="7768" y="1694"/>
                    <a:pt x="7819" y="1682"/>
                  </a:cubicBezTo>
                  <a:cubicBezTo>
                    <a:pt x="7857" y="1656"/>
                    <a:pt x="7908" y="1656"/>
                    <a:pt x="7984" y="1592"/>
                  </a:cubicBezTo>
                  <a:lnTo>
                    <a:pt x="8022" y="1554"/>
                  </a:lnTo>
                  <a:lnTo>
                    <a:pt x="8035" y="1529"/>
                  </a:lnTo>
                  <a:cubicBezTo>
                    <a:pt x="8048" y="1491"/>
                    <a:pt x="8073" y="1478"/>
                    <a:pt x="8086" y="1465"/>
                  </a:cubicBezTo>
                  <a:cubicBezTo>
                    <a:pt x="8112" y="1414"/>
                    <a:pt x="8150" y="1376"/>
                    <a:pt x="8163" y="1338"/>
                  </a:cubicBezTo>
                  <a:cubicBezTo>
                    <a:pt x="8213" y="1249"/>
                    <a:pt x="8239" y="1159"/>
                    <a:pt x="8277" y="1058"/>
                  </a:cubicBezTo>
                  <a:cubicBezTo>
                    <a:pt x="8341" y="867"/>
                    <a:pt x="8341" y="650"/>
                    <a:pt x="8239" y="446"/>
                  </a:cubicBezTo>
                  <a:cubicBezTo>
                    <a:pt x="8201" y="332"/>
                    <a:pt x="8112" y="230"/>
                    <a:pt x="8022" y="166"/>
                  </a:cubicBezTo>
                  <a:cubicBezTo>
                    <a:pt x="7972" y="141"/>
                    <a:pt x="7895" y="103"/>
                    <a:pt x="7844" y="90"/>
                  </a:cubicBezTo>
                  <a:cubicBezTo>
                    <a:pt x="7793" y="90"/>
                    <a:pt x="7755" y="64"/>
                    <a:pt x="7704" y="64"/>
                  </a:cubicBezTo>
                  <a:cubicBezTo>
                    <a:pt x="7322" y="1"/>
                    <a:pt x="6966" y="26"/>
                    <a:pt x="6622" y="13"/>
                  </a:cubicBezTo>
                  <a:cubicBezTo>
                    <a:pt x="6542" y="11"/>
                    <a:pt x="6462" y="9"/>
                    <a:pt x="6383" y="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38"/>
            <p:cNvSpPr/>
            <p:nvPr/>
          </p:nvSpPr>
          <p:spPr>
            <a:xfrm>
              <a:off x="4492675" y="2085163"/>
              <a:ext cx="12450" cy="31500"/>
            </a:xfrm>
            <a:custGeom>
              <a:rect b="b" l="l" r="r" t="t"/>
              <a:pathLst>
                <a:path extrusionOk="0" h="1260" w="498">
                  <a:moveTo>
                    <a:pt x="154" y="0"/>
                  </a:moveTo>
                  <a:cubicBezTo>
                    <a:pt x="94" y="0"/>
                    <a:pt x="25" y="39"/>
                    <a:pt x="14" y="117"/>
                  </a:cubicBezTo>
                  <a:lnTo>
                    <a:pt x="14" y="130"/>
                  </a:lnTo>
                  <a:cubicBezTo>
                    <a:pt x="1" y="219"/>
                    <a:pt x="1" y="321"/>
                    <a:pt x="1" y="397"/>
                  </a:cubicBezTo>
                  <a:cubicBezTo>
                    <a:pt x="1" y="474"/>
                    <a:pt x="1" y="576"/>
                    <a:pt x="14" y="652"/>
                  </a:cubicBezTo>
                  <a:cubicBezTo>
                    <a:pt x="26" y="754"/>
                    <a:pt x="39" y="830"/>
                    <a:pt x="64" y="907"/>
                  </a:cubicBezTo>
                  <a:cubicBezTo>
                    <a:pt x="77" y="983"/>
                    <a:pt x="90" y="1072"/>
                    <a:pt x="128" y="1161"/>
                  </a:cubicBezTo>
                  <a:lnTo>
                    <a:pt x="128" y="1174"/>
                  </a:lnTo>
                  <a:cubicBezTo>
                    <a:pt x="128" y="1199"/>
                    <a:pt x="141" y="1225"/>
                    <a:pt x="166" y="1238"/>
                  </a:cubicBezTo>
                  <a:cubicBezTo>
                    <a:pt x="195" y="1252"/>
                    <a:pt x="224" y="1259"/>
                    <a:pt x="250" y="1259"/>
                  </a:cubicBezTo>
                  <a:cubicBezTo>
                    <a:pt x="295" y="1259"/>
                    <a:pt x="333" y="1239"/>
                    <a:pt x="357" y="1199"/>
                  </a:cubicBezTo>
                  <a:cubicBezTo>
                    <a:pt x="434" y="1098"/>
                    <a:pt x="459" y="996"/>
                    <a:pt x="472" y="894"/>
                  </a:cubicBezTo>
                  <a:cubicBezTo>
                    <a:pt x="497" y="792"/>
                    <a:pt x="497" y="690"/>
                    <a:pt x="472" y="588"/>
                  </a:cubicBezTo>
                  <a:cubicBezTo>
                    <a:pt x="472" y="499"/>
                    <a:pt x="446" y="397"/>
                    <a:pt x="408" y="308"/>
                  </a:cubicBezTo>
                  <a:cubicBezTo>
                    <a:pt x="383" y="206"/>
                    <a:pt x="332" y="117"/>
                    <a:pt x="255" y="41"/>
                  </a:cubicBezTo>
                  <a:cubicBezTo>
                    <a:pt x="243" y="15"/>
                    <a:pt x="217" y="3"/>
                    <a:pt x="179" y="3"/>
                  </a:cubicBezTo>
                  <a:cubicBezTo>
                    <a:pt x="171" y="1"/>
                    <a:pt x="163" y="0"/>
                    <a:pt x="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8"/>
            <p:cNvSpPr/>
            <p:nvPr/>
          </p:nvSpPr>
          <p:spPr>
            <a:xfrm>
              <a:off x="4102400" y="2117213"/>
              <a:ext cx="32050" cy="5925"/>
            </a:xfrm>
            <a:custGeom>
              <a:rect b="b" l="l" r="r" t="t"/>
              <a:pathLst>
                <a:path extrusionOk="0" h="237" w="1282">
                  <a:moveTo>
                    <a:pt x="146" y="1"/>
                  </a:moveTo>
                  <a:cubicBezTo>
                    <a:pt x="119" y="1"/>
                    <a:pt x="91" y="2"/>
                    <a:pt x="64" y="7"/>
                  </a:cubicBezTo>
                  <a:cubicBezTo>
                    <a:pt x="13" y="7"/>
                    <a:pt x="1" y="108"/>
                    <a:pt x="39" y="121"/>
                  </a:cubicBezTo>
                  <a:cubicBezTo>
                    <a:pt x="203" y="203"/>
                    <a:pt x="393" y="237"/>
                    <a:pt x="586" y="237"/>
                  </a:cubicBezTo>
                  <a:cubicBezTo>
                    <a:pt x="813" y="237"/>
                    <a:pt x="1043" y="190"/>
                    <a:pt x="1236" y="121"/>
                  </a:cubicBezTo>
                  <a:cubicBezTo>
                    <a:pt x="1281" y="110"/>
                    <a:pt x="1276" y="28"/>
                    <a:pt x="1230" y="28"/>
                  </a:cubicBezTo>
                  <a:cubicBezTo>
                    <a:pt x="1224" y="28"/>
                    <a:pt x="1217" y="29"/>
                    <a:pt x="1210" y="32"/>
                  </a:cubicBezTo>
                  <a:cubicBezTo>
                    <a:pt x="1081" y="68"/>
                    <a:pt x="964" y="84"/>
                    <a:pt x="848" y="84"/>
                  </a:cubicBezTo>
                  <a:cubicBezTo>
                    <a:pt x="758" y="84"/>
                    <a:pt x="668" y="74"/>
                    <a:pt x="574" y="58"/>
                  </a:cubicBezTo>
                  <a:cubicBezTo>
                    <a:pt x="425" y="47"/>
                    <a:pt x="284" y="1"/>
                    <a:pt x="1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8"/>
            <p:cNvSpPr/>
            <p:nvPr/>
          </p:nvSpPr>
          <p:spPr>
            <a:xfrm>
              <a:off x="4108775" y="2129588"/>
              <a:ext cx="29625" cy="6550"/>
            </a:xfrm>
            <a:custGeom>
              <a:rect b="b" l="l" r="r" t="t"/>
              <a:pathLst>
                <a:path extrusionOk="0" h="262" w="1185">
                  <a:moveTo>
                    <a:pt x="680" y="1"/>
                  </a:moveTo>
                  <a:cubicBezTo>
                    <a:pt x="460" y="1"/>
                    <a:pt x="231" y="35"/>
                    <a:pt x="39" y="85"/>
                  </a:cubicBezTo>
                  <a:cubicBezTo>
                    <a:pt x="0" y="110"/>
                    <a:pt x="0" y="174"/>
                    <a:pt x="39" y="186"/>
                  </a:cubicBezTo>
                  <a:cubicBezTo>
                    <a:pt x="206" y="230"/>
                    <a:pt x="404" y="261"/>
                    <a:pt x="599" y="261"/>
                  </a:cubicBezTo>
                  <a:cubicBezTo>
                    <a:pt x="803" y="261"/>
                    <a:pt x="1003" y="227"/>
                    <a:pt x="1159" y="136"/>
                  </a:cubicBezTo>
                  <a:cubicBezTo>
                    <a:pt x="1185" y="136"/>
                    <a:pt x="1172" y="85"/>
                    <a:pt x="1159" y="72"/>
                  </a:cubicBezTo>
                  <a:cubicBezTo>
                    <a:pt x="1019" y="22"/>
                    <a:pt x="852" y="1"/>
                    <a:pt x="6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38"/>
            <p:cNvSpPr/>
            <p:nvPr/>
          </p:nvSpPr>
          <p:spPr>
            <a:xfrm>
              <a:off x="4118675" y="2144363"/>
              <a:ext cx="28950" cy="8175"/>
            </a:xfrm>
            <a:custGeom>
              <a:rect b="b" l="l" r="r" t="t"/>
              <a:pathLst>
                <a:path extrusionOk="0" h="327" w="1158">
                  <a:moveTo>
                    <a:pt x="76" y="1"/>
                  </a:moveTo>
                  <a:cubicBezTo>
                    <a:pt x="40" y="1"/>
                    <a:pt x="0" y="45"/>
                    <a:pt x="12" y="79"/>
                  </a:cubicBezTo>
                  <a:cubicBezTo>
                    <a:pt x="71" y="268"/>
                    <a:pt x="229" y="327"/>
                    <a:pt x="414" y="327"/>
                  </a:cubicBezTo>
                  <a:cubicBezTo>
                    <a:pt x="666" y="327"/>
                    <a:pt x="969" y="218"/>
                    <a:pt x="1145" y="181"/>
                  </a:cubicBezTo>
                  <a:cubicBezTo>
                    <a:pt x="1158" y="181"/>
                    <a:pt x="1158" y="156"/>
                    <a:pt x="1120" y="156"/>
                  </a:cubicBezTo>
                  <a:cubicBezTo>
                    <a:pt x="967" y="118"/>
                    <a:pt x="801" y="118"/>
                    <a:pt x="648" y="118"/>
                  </a:cubicBezTo>
                  <a:cubicBezTo>
                    <a:pt x="631" y="119"/>
                    <a:pt x="613" y="119"/>
                    <a:pt x="596" y="119"/>
                  </a:cubicBezTo>
                  <a:cubicBezTo>
                    <a:pt x="416" y="119"/>
                    <a:pt x="263" y="61"/>
                    <a:pt x="88" y="3"/>
                  </a:cubicBezTo>
                  <a:cubicBezTo>
                    <a:pt x="84" y="2"/>
                    <a:pt x="80" y="1"/>
                    <a:pt x="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8"/>
            <p:cNvSpPr/>
            <p:nvPr/>
          </p:nvSpPr>
          <p:spPr>
            <a:xfrm>
              <a:off x="4132300" y="2155238"/>
              <a:ext cx="30300" cy="8100"/>
            </a:xfrm>
            <a:custGeom>
              <a:rect b="b" l="l" r="r" t="t"/>
              <a:pathLst>
                <a:path extrusionOk="0" h="324" w="1212">
                  <a:moveTo>
                    <a:pt x="1173" y="1"/>
                  </a:moveTo>
                  <a:cubicBezTo>
                    <a:pt x="982" y="39"/>
                    <a:pt x="778" y="65"/>
                    <a:pt x="575" y="77"/>
                  </a:cubicBezTo>
                  <a:cubicBezTo>
                    <a:pt x="549" y="82"/>
                    <a:pt x="522" y="83"/>
                    <a:pt x="496" y="83"/>
                  </a:cubicBezTo>
                  <a:cubicBezTo>
                    <a:pt x="381" y="83"/>
                    <a:pt x="261" y="50"/>
                    <a:pt x="146" y="50"/>
                  </a:cubicBezTo>
                  <a:cubicBezTo>
                    <a:pt x="132" y="50"/>
                    <a:pt x="118" y="51"/>
                    <a:pt x="103" y="52"/>
                  </a:cubicBezTo>
                  <a:cubicBezTo>
                    <a:pt x="65" y="52"/>
                    <a:pt x="53" y="77"/>
                    <a:pt x="53" y="90"/>
                  </a:cubicBezTo>
                  <a:cubicBezTo>
                    <a:pt x="1" y="287"/>
                    <a:pt x="227" y="324"/>
                    <a:pt x="389" y="324"/>
                  </a:cubicBezTo>
                  <a:cubicBezTo>
                    <a:pt x="426" y="324"/>
                    <a:pt x="459" y="322"/>
                    <a:pt x="485" y="319"/>
                  </a:cubicBezTo>
                  <a:cubicBezTo>
                    <a:pt x="740" y="281"/>
                    <a:pt x="982" y="179"/>
                    <a:pt x="1199" y="52"/>
                  </a:cubicBezTo>
                  <a:cubicBezTo>
                    <a:pt x="1211" y="39"/>
                    <a:pt x="1186" y="1"/>
                    <a:pt x="11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38"/>
            <p:cNvSpPr/>
            <p:nvPr/>
          </p:nvSpPr>
          <p:spPr>
            <a:xfrm>
              <a:off x="4145375" y="2164488"/>
              <a:ext cx="29300" cy="7075"/>
            </a:xfrm>
            <a:custGeom>
              <a:rect b="b" l="l" r="r" t="t"/>
              <a:pathLst>
                <a:path extrusionOk="0" h="283" w="1172">
                  <a:moveTo>
                    <a:pt x="1147" y="0"/>
                  </a:moveTo>
                  <a:cubicBezTo>
                    <a:pt x="930" y="26"/>
                    <a:pt x="726" y="51"/>
                    <a:pt x="523" y="64"/>
                  </a:cubicBezTo>
                  <a:cubicBezTo>
                    <a:pt x="357" y="77"/>
                    <a:pt x="166" y="51"/>
                    <a:pt x="26" y="140"/>
                  </a:cubicBezTo>
                  <a:cubicBezTo>
                    <a:pt x="1" y="153"/>
                    <a:pt x="1" y="217"/>
                    <a:pt x="26" y="242"/>
                  </a:cubicBezTo>
                  <a:cubicBezTo>
                    <a:pt x="81" y="272"/>
                    <a:pt x="138" y="282"/>
                    <a:pt x="196" y="282"/>
                  </a:cubicBezTo>
                  <a:cubicBezTo>
                    <a:pt x="286" y="282"/>
                    <a:pt x="379" y="258"/>
                    <a:pt x="472" y="242"/>
                  </a:cubicBezTo>
                  <a:cubicBezTo>
                    <a:pt x="714" y="191"/>
                    <a:pt x="930" y="115"/>
                    <a:pt x="1159" y="13"/>
                  </a:cubicBezTo>
                  <a:cubicBezTo>
                    <a:pt x="1162" y="15"/>
                    <a:pt x="1164" y="16"/>
                    <a:pt x="1165" y="16"/>
                  </a:cubicBezTo>
                  <a:cubicBezTo>
                    <a:pt x="1171" y="16"/>
                    <a:pt x="1167" y="0"/>
                    <a:pt x="11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38"/>
            <p:cNvSpPr/>
            <p:nvPr/>
          </p:nvSpPr>
          <p:spPr>
            <a:xfrm>
              <a:off x="4368525" y="2110613"/>
              <a:ext cx="15625" cy="9925"/>
            </a:xfrm>
            <a:custGeom>
              <a:rect b="b" l="l" r="r" t="t"/>
              <a:pathLst>
                <a:path extrusionOk="0" h="397" w="625">
                  <a:moveTo>
                    <a:pt x="498" y="0"/>
                  </a:moveTo>
                  <a:cubicBezTo>
                    <a:pt x="395" y="0"/>
                    <a:pt x="300" y="27"/>
                    <a:pt x="204" y="80"/>
                  </a:cubicBezTo>
                  <a:cubicBezTo>
                    <a:pt x="115" y="131"/>
                    <a:pt x="1" y="232"/>
                    <a:pt x="13" y="334"/>
                  </a:cubicBezTo>
                  <a:cubicBezTo>
                    <a:pt x="18" y="381"/>
                    <a:pt x="47" y="397"/>
                    <a:pt x="85" y="397"/>
                  </a:cubicBezTo>
                  <a:cubicBezTo>
                    <a:pt x="150" y="397"/>
                    <a:pt x="241" y="350"/>
                    <a:pt x="281" y="334"/>
                  </a:cubicBezTo>
                  <a:cubicBezTo>
                    <a:pt x="332" y="309"/>
                    <a:pt x="383" y="258"/>
                    <a:pt x="446" y="232"/>
                  </a:cubicBezTo>
                  <a:cubicBezTo>
                    <a:pt x="510" y="194"/>
                    <a:pt x="561" y="143"/>
                    <a:pt x="599" y="105"/>
                  </a:cubicBezTo>
                  <a:cubicBezTo>
                    <a:pt x="625" y="54"/>
                    <a:pt x="599" y="3"/>
                    <a:pt x="561" y="3"/>
                  </a:cubicBezTo>
                  <a:cubicBezTo>
                    <a:pt x="540" y="1"/>
                    <a:pt x="519" y="0"/>
                    <a:pt x="4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8"/>
            <p:cNvSpPr/>
            <p:nvPr/>
          </p:nvSpPr>
          <p:spPr>
            <a:xfrm>
              <a:off x="4378800" y="2116438"/>
              <a:ext cx="14075" cy="11175"/>
            </a:xfrm>
            <a:custGeom>
              <a:rect b="b" l="l" r="r" t="t"/>
              <a:pathLst>
                <a:path extrusionOk="0" h="447" w="563">
                  <a:moveTo>
                    <a:pt x="511" y="0"/>
                  </a:moveTo>
                  <a:cubicBezTo>
                    <a:pt x="502" y="0"/>
                    <a:pt x="492" y="4"/>
                    <a:pt x="481" y="12"/>
                  </a:cubicBezTo>
                  <a:cubicBezTo>
                    <a:pt x="405" y="63"/>
                    <a:pt x="316" y="89"/>
                    <a:pt x="239" y="152"/>
                  </a:cubicBezTo>
                  <a:cubicBezTo>
                    <a:pt x="188" y="190"/>
                    <a:pt x="163" y="216"/>
                    <a:pt x="112" y="229"/>
                  </a:cubicBezTo>
                  <a:cubicBezTo>
                    <a:pt x="86" y="267"/>
                    <a:pt x="48" y="318"/>
                    <a:pt x="35" y="343"/>
                  </a:cubicBezTo>
                  <a:cubicBezTo>
                    <a:pt x="1" y="390"/>
                    <a:pt x="40" y="447"/>
                    <a:pt x="86" y="447"/>
                  </a:cubicBezTo>
                  <a:cubicBezTo>
                    <a:pt x="90" y="447"/>
                    <a:pt x="95" y="446"/>
                    <a:pt x="99" y="445"/>
                  </a:cubicBezTo>
                  <a:cubicBezTo>
                    <a:pt x="125" y="420"/>
                    <a:pt x="176" y="420"/>
                    <a:pt x="214" y="407"/>
                  </a:cubicBezTo>
                  <a:cubicBezTo>
                    <a:pt x="252" y="394"/>
                    <a:pt x="290" y="343"/>
                    <a:pt x="316" y="318"/>
                  </a:cubicBezTo>
                  <a:cubicBezTo>
                    <a:pt x="405" y="254"/>
                    <a:pt x="468" y="165"/>
                    <a:pt x="532" y="89"/>
                  </a:cubicBezTo>
                  <a:cubicBezTo>
                    <a:pt x="562" y="48"/>
                    <a:pt x="545" y="0"/>
                    <a:pt x="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8"/>
            <p:cNvSpPr/>
            <p:nvPr/>
          </p:nvSpPr>
          <p:spPr>
            <a:xfrm>
              <a:off x="4227500" y="2014538"/>
              <a:ext cx="20375" cy="3875"/>
            </a:xfrm>
            <a:custGeom>
              <a:rect b="b" l="l" r="r" t="t"/>
              <a:pathLst>
                <a:path extrusionOk="0" h="155" w="815">
                  <a:moveTo>
                    <a:pt x="803" y="1"/>
                  </a:moveTo>
                  <a:cubicBezTo>
                    <a:pt x="807" y="5"/>
                    <a:pt x="810" y="6"/>
                    <a:pt x="812" y="6"/>
                  </a:cubicBezTo>
                  <a:cubicBezTo>
                    <a:pt x="814" y="6"/>
                    <a:pt x="812" y="1"/>
                    <a:pt x="803" y="1"/>
                  </a:cubicBezTo>
                  <a:close/>
                  <a:moveTo>
                    <a:pt x="803" y="1"/>
                  </a:moveTo>
                  <a:lnTo>
                    <a:pt x="803" y="1"/>
                  </a:lnTo>
                  <a:cubicBezTo>
                    <a:pt x="676" y="13"/>
                    <a:pt x="561" y="13"/>
                    <a:pt x="434" y="26"/>
                  </a:cubicBezTo>
                  <a:cubicBezTo>
                    <a:pt x="370" y="33"/>
                    <a:pt x="306" y="33"/>
                    <a:pt x="243" y="33"/>
                  </a:cubicBezTo>
                  <a:cubicBezTo>
                    <a:pt x="179" y="33"/>
                    <a:pt x="115" y="33"/>
                    <a:pt x="52" y="39"/>
                  </a:cubicBezTo>
                  <a:cubicBezTo>
                    <a:pt x="1" y="64"/>
                    <a:pt x="1" y="128"/>
                    <a:pt x="52" y="141"/>
                  </a:cubicBezTo>
                  <a:cubicBezTo>
                    <a:pt x="97" y="150"/>
                    <a:pt x="144" y="154"/>
                    <a:pt x="192" y="154"/>
                  </a:cubicBezTo>
                  <a:cubicBezTo>
                    <a:pt x="403" y="154"/>
                    <a:pt x="637" y="73"/>
                    <a:pt x="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38"/>
            <p:cNvSpPr/>
            <p:nvPr/>
          </p:nvSpPr>
          <p:spPr>
            <a:xfrm>
              <a:off x="4224975" y="2019963"/>
              <a:ext cx="16875" cy="4375"/>
            </a:xfrm>
            <a:custGeom>
              <a:rect b="b" l="l" r="r" t="t"/>
              <a:pathLst>
                <a:path extrusionOk="0" h="175" w="675">
                  <a:moveTo>
                    <a:pt x="637" y="0"/>
                  </a:moveTo>
                  <a:cubicBezTo>
                    <a:pt x="446" y="38"/>
                    <a:pt x="255" y="0"/>
                    <a:pt x="64" y="51"/>
                  </a:cubicBezTo>
                  <a:cubicBezTo>
                    <a:pt x="0" y="64"/>
                    <a:pt x="0" y="140"/>
                    <a:pt x="64" y="166"/>
                  </a:cubicBezTo>
                  <a:cubicBezTo>
                    <a:pt x="95" y="172"/>
                    <a:pt x="127" y="175"/>
                    <a:pt x="160" y="175"/>
                  </a:cubicBezTo>
                  <a:cubicBezTo>
                    <a:pt x="325" y="175"/>
                    <a:pt x="501" y="102"/>
                    <a:pt x="649" y="38"/>
                  </a:cubicBezTo>
                  <a:cubicBezTo>
                    <a:pt x="675" y="38"/>
                    <a:pt x="662" y="0"/>
                    <a:pt x="6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8"/>
            <p:cNvSpPr/>
            <p:nvPr/>
          </p:nvSpPr>
          <p:spPr>
            <a:xfrm>
              <a:off x="4246300" y="2152063"/>
              <a:ext cx="17525" cy="2900"/>
            </a:xfrm>
            <a:custGeom>
              <a:rect b="b" l="l" r="r" t="t"/>
              <a:pathLst>
                <a:path extrusionOk="0" h="116" w="701">
                  <a:moveTo>
                    <a:pt x="675" y="1"/>
                  </a:moveTo>
                  <a:cubicBezTo>
                    <a:pt x="446" y="13"/>
                    <a:pt x="229" y="39"/>
                    <a:pt x="13" y="102"/>
                  </a:cubicBezTo>
                  <a:cubicBezTo>
                    <a:pt x="0" y="102"/>
                    <a:pt x="13" y="115"/>
                    <a:pt x="13" y="115"/>
                  </a:cubicBezTo>
                  <a:cubicBezTo>
                    <a:pt x="229" y="64"/>
                    <a:pt x="446" y="64"/>
                    <a:pt x="675" y="39"/>
                  </a:cubicBezTo>
                  <a:cubicBezTo>
                    <a:pt x="700" y="13"/>
                    <a:pt x="688" y="1"/>
                    <a:pt x="6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8"/>
            <p:cNvSpPr/>
            <p:nvPr/>
          </p:nvSpPr>
          <p:spPr>
            <a:xfrm>
              <a:off x="4274300" y="2148038"/>
              <a:ext cx="12125" cy="5325"/>
            </a:xfrm>
            <a:custGeom>
              <a:rect b="b" l="l" r="r" t="t"/>
              <a:pathLst>
                <a:path extrusionOk="0" h="213" w="485">
                  <a:moveTo>
                    <a:pt x="300" y="1"/>
                  </a:moveTo>
                  <a:cubicBezTo>
                    <a:pt x="193" y="1"/>
                    <a:pt x="77" y="40"/>
                    <a:pt x="13" y="85"/>
                  </a:cubicBezTo>
                  <a:cubicBezTo>
                    <a:pt x="1" y="98"/>
                    <a:pt x="1" y="111"/>
                    <a:pt x="1" y="111"/>
                  </a:cubicBezTo>
                  <a:cubicBezTo>
                    <a:pt x="26" y="174"/>
                    <a:pt x="103" y="200"/>
                    <a:pt x="166" y="212"/>
                  </a:cubicBezTo>
                  <a:cubicBezTo>
                    <a:pt x="281" y="212"/>
                    <a:pt x="357" y="200"/>
                    <a:pt x="446" y="111"/>
                  </a:cubicBezTo>
                  <a:cubicBezTo>
                    <a:pt x="485" y="85"/>
                    <a:pt x="472" y="34"/>
                    <a:pt x="421" y="21"/>
                  </a:cubicBezTo>
                  <a:cubicBezTo>
                    <a:pt x="385" y="7"/>
                    <a:pt x="343" y="1"/>
                    <a:pt x="3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8"/>
            <p:cNvSpPr/>
            <p:nvPr/>
          </p:nvSpPr>
          <p:spPr>
            <a:xfrm>
              <a:off x="4291825" y="2145613"/>
              <a:ext cx="15925" cy="6475"/>
            </a:xfrm>
            <a:custGeom>
              <a:rect b="b" l="l" r="r" t="t"/>
              <a:pathLst>
                <a:path extrusionOk="0" h="259" w="637">
                  <a:moveTo>
                    <a:pt x="350" y="1"/>
                  </a:moveTo>
                  <a:cubicBezTo>
                    <a:pt x="283" y="1"/>
                    <a:pt x="216" y="4"/>
                    <a:pt x="153" y="4"/>
                  </a:cubicBezTo>
                  <a:cubicBezTo>
                    <a:pt x="0" y="4"/>
                    <a:pt x="0" y="259"/>
                    <a:pt x="153" y="259"/>
                  </a:cubicBezTo>
                  <a:cubicBezTo>
                    <a:pt x="293" y="259"/>
                    <a:pt x="458" y="259"/>
                    <a:pt x="586" y="169"/>
                  </a:cubicBezTo>
                  <a:cubicBezTo>
                    <a:pt x="637" y="118"/>
                    <a:pt x="637" y="42"/>
                    <a:pt x="548" y="17"/>
                  </a:cubicBezTo>
                  <a:cubicBezTo>
                    <a:pt x="484" y="4"/>
                    <a:pt x="417" y="1"/>
                    <a:pt x="3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8"/>
            <p:cNvSpPr/>
            <p:nvPr/>
          </p:nvSpPr>
          <p:spPr>
            <a:xfrm>
              <a:off x="4440725" y="2101613"/>
              <a:ext cx="7250" cy="11475"/>
            </a:xfrm>
            <a:custGeom>
              <a:rect b="b" l="l" r="r" t="t"/>
              <a:pathLst>
                <a:path extrusionOk="0" h="459" w="290">
                  <a:moveTo>
                    <a:pt x="267" y="0"/>
                  </a:moveTo>
                  <a:cubicBezTo>
                    <a:pt x="255" y="0"/>
                    <a:pt x="239" y="7"/>
                    <a:pt x="232" y="19"/>
                  </a:cubicBezTo>
                  <a:cubicBezTo>
                    <a:pt x="182" y="134"/>
                    <a:pt x="92" y="249"/>
                    <a:pt x="29" y="363"/>
                  </a:cubicBezTo>
                  <a:cubicBezTo>
                    <a:pt x="0" y="411"/>
                    <a:pt x="35" y="458"/>
                    <a:pt x="76" y="458"/>
                  </a:cubicBezTo>
                  <a:cubicBezTo>
                    <a:pt x="90" y="458"/>
                    <a:pt x="105" y="453"/>
                    <a:pt x="118" y="440"/>
                  </a:cubicBezTo>
                  <a:cubicBezTo>
                    <a:pt x="232" y="338"/>
                    <a:pt x="258" y="159"/>
                    <a:pt x="283" y="19"/>
                  </a:cubicBezTo>
                  <a:cubicBezTo>
                    <a:pt x="290" y="7"/>
                    <a:pt x="280" y="0"/>
                    <a:pt x="2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8"/>
            <p:cNvSpPr/>
            <p:nvPr/>
          </p:nvSpPr>
          <p:spPr>
            <a:xfrm>
              <a:off x="4451300" y="2102388"/>
              <a:ext cx="6700" cy="11625"/>
            </a:xfrm>
            <a:custGeom>
              <a:rect b="b" l="l" r="r" t="t"/>
              <a:pathLst>
                <a:path extrusionOk="0" h="465" w="268">
                  <a:moveTo>
                    <a:pt x="226" y="0"/>
                  </a:moveTo>
                  <a:cubicBezTo>
                    <a:pt x="218" y="0"/>
                    <a:pt x="209" y="4"/>
                    <a:pt x="204" y="14"/>
                  </a:cubicBezTo>
                  <a:cubicBezTo>
                    <a:pt x="179" y="78"/>
                    <a:pt x="128" y="141"/>
                    <a:pt x="90" y="205"/>
                  </a:cubicBezTo>
                  <a:cubicBezTo>
                    <a:pt x="51" y="269"/>
                    <a:pt x="13" y="332"/>
                    <a:pt x="0" y="409"/>
                  </a:cubicBezTo>
                  <a:cubicBezTo>
                    <a:pt x="0" y="448"/>
                    <a:pt x="23" y="464"/>
                    <a:pt x="50" y="464"/>
                  </a:cubicBezTo>
                  <a:cubicBezTo>
                    <a:pt x="59" y="464"/>
                    <a:pt x="68" y="463"/>
                    <a:pt x="77" y="460"/>
                  </a:cubicBezTo>
                  <a:cubicBezTo>
                    <a:pt x="217" y="396"/>
                    <a:pt x="268" y="179"/>
                    <a:pt x="255" y="27"/>
                  </a:cubicBezTo>
                  <a:cubicBezTo>
                    <a:pt x="255" y="11"/>
                    <a:pt x="241" y="0"/>
                    <a:pt x="2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8"/>
            <p:cNvSpPr/>
            <p:nvPr/>
          </p:nvSpPr>
          <p:spPr>
            <a:xfrm>
              <a:off x="4463075" y="2101688"/>
              <a:ext cx="8950" cy="14225"/>
            </a:xfrm>
            <a:custGeom>
              <a:rect b="b" l="l" r="r" t="t"/>
              <a:pathLst>
                <a:path extrusionOk="0" h="569" w="358">
                  <a:moveTo>
                    <a:pt x="252" y="0"/>
                  </a:moveTo>
                  <a:cubicBezTo>
                    <a:pt x="216" y="0"/>
                    <a:pt x="184" y="17"/>
                    <a:pt x="179" y="55"/>
                  </a:cubicBezTo>
                  <a:cubicBezTo>
                    <a:pt x="166" y="131"/>
                    <a:pt x="128" y="220"/>
                    <a:pt x="102" y="297"/>
                  </a:cubicBezTo>
                  <a:cubicBezTo>
                    <a:pt x="64" y="373"/>
                    <a:pt x="1" y="437"/>
                    <a:pt x="39" y="538"/>
                  </a:cubicBezTo>
                  <a:cubicBezTo>
                    <a:pt x="39" y="557"/>
                    <a:pt x="66" y="569"/>
                    <a:pt x="86" y="569"/>
                  </a:cubicBezTo>
                  <a:cubicBezTo>
                    <a:pt x="93" y="569"/>
                    <a:pt x="99" y="567"/>
                    <a:pt x="102" y="564"/>
                  </a:cubicBezTo>
                  <a:cubicBezTo>
                    <a:pt x="192" y="538"/>
                    <a:pt x="217" y="449"/>
                    <a:pt x="255" y="373"/>
                  </a:cubicBezTo>
                  <a:cubicBezTo>
                    <a:pt x="306" y="284"/>
                    <a:pt x="319" y="182"/>
                    <a:pt x="357" y="93"/>
                  </a:cubicBezTo>
                  <a:cubicBezTo>
                    <a:pt x="357" y="34"/>
                    <a:pt x="301" y="0"/>
                    <a:pt x="2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8"/>
            <p:cNvSpPr/>
            <p:nvPr/>
          </p:nvSpPr>
          <p:spPr>
            <a:xfrm>
              <a:off x="4476775" y="2102638"/>
              <a:ext cx="6850" cy="13375"/>
            </a:xfrm>
            <a:custGeom>
              <a:rect b="b" l="l" r="r" t="t"/>
              <a:pathLst>
                <a:path extrusionOk="0" h="535" w="274">
                  <a:moveTo>
                    <a:pt x="202" y="1"/>
                  </a:moveTo>
                  <a:cubicBezTo>
                    <a:pt x="166" y="1"/>
                    <a:pt x="127" y="23"/>
                    <a:pt x="127" y="68"/>
                  </a:cubicBezTo>
                  <a:cubicBezTo>
                    <a:pt x="127" y="144"/>
                    <a:pt x="115" y="208"/>
                    <a:pt x="77" y="297"/>
                  </a:cubicBezTo>
                  <a:cubicBezTo>
                    <a:pt x="51" y="360"/>
                    <a:pt x="0" y="411"/>
                    <a:pt x="0" y="488"/>
                  </a:cubicBezTo>
                  <a:cubicBezTo>
                    <a:pt x="0" y="507"/>
                    <a:pt x="15" y="534"/>
                    <a:pt x="39" y="534"/>
                  </a:cubicBezTo>
                  <a:cubicBezTo>
                    <a:pt x="47" y="534"/>
                    <a:pt x="55" y="532"/>
                    <a:pt x="64" y="526"/>
                  </a:cubicBezTo>
                  <a:cubicBezTo>
                    <a:pt x="217" y="488"/>
                    <a:pt x="268" y="208"/>
                    <a:pt x="268" y="68"/>
                  </a:cubicBezTo>
                  <a:cubicBezTo>
                    <a:pt x="274" y="23"/>
                    <a:pt x="239" y="1"/>
                    <a:pt x="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8"/>
            <p:cNvSpPr/>
            <p:nvPr/>
          </p:nvSpPr>
          <p:spPr>
            <a:xfrm>
              <a:off x="4509225" y="2101138"/>
              <a:ext cx="6400" cy="14825"/>
            </a:xfrm>
            <a:custGeom>
              <a:rect b="b" l="l" r="r" t="t"/>
              <a:pathLst>
                <a:path extrusionOk="0" h="593" w="256">
                  <a:moveTo>
                    <a:pt x="184" y="0"/>
                  </a:moveTo>
                  <a:cubicBezTo>
                    <a:pt x="163" y="0"/>
                    <a:pt x="141" y="13"/>
                    <a:pt x="128" y="38"/>
                  </a:cubicBezTo>
                  <a:cubicBezTo>
                    <a:pt x="90" y="204"/>
                    <a:pt x="1" y="369"/>
                    <a:pt x="1" y="548"/>
                  </a:cubicBezTo>
                  <a:cubicBezTo>
                    <a:pt x="1" y="573"/>
                    <a:pt x="23" y="592"/>
                    <a:pt x="52" y="592"/>
                  </a:cubicBezTo>
                  <a:cubicBezTo>
                    <a:pt x="67" y="592"/>
                    <a:pt x="85" y="587"/>
                    <a:pt x="103" y="573"/>
                  </a:cubicBezTo>
                  <a:cubicBezTo>
                    <a:pt x="243" y="446"/>
                    <a:pt x="256" y="229"/>
                    <a:pt x="230" y="38"/>
                  </a:cubicBezTo>
                  <a:cubicBezTo>
                    <a:pt x="224" y="13"/>
                    <a:pt x="205"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8"/>
            <p:cNvSpPr/>
            <p:nvPr/>
          </p:nvSpPr>
          <p:spPr>
            <a:xfrm>
              <a:off x="4521975" y="2100263"/>
              <a:ext cx="7350" cy="15100"/>
            </a:xfrm>
            <a:custGeom>
              <a:rect b="b" l="l" r="r" t="t"/>
              <a:pathLst>
                <a:path extrusionOk="0" h="604" w="294">
                  <a:moveTo>
                    <a:pt x="218" y="0"/>
                  </a:moveTo>
                  <a:cubicBezTo>
                    <a:pt x="194" y="0"/>
                    <a:pt x="172" y="16"/>
                    <a:pt x="166" y="48"/>
                  </a:cubicBezTo>
                  <a:cubicBezTo>
                    <a:pt x="153" y="213"/>
                    <a:pt x="0" y="417"/>
                    <a:pt x="89" y="570"/>
                  </a:cubicBezTo>
                  <a:cubicBezTo>
                    <a:pt x="97" y="594"/>
                    <a:pt x="121" y="603"/>
                    <a:pt x="143" y="603"/>
                  </a:cubicBezTo>
                  <a:cubicBezTo>
                    <a:pt x="156" y="603"/>
                    <a:pt x="169" y="600"/>
                    <a:pt x="179" y="595"/>
                  </a:cubicBezTo>
                  <a:cubicBezTo>
                    <a:pt x="242" y="532"/>
                    <a:pt x="242" y="430"/>
                    <a:pt x="255" y="354"/>
                  </a:cubicBezTo>
                  <a:cubicBezTo>
                    <a:pt x="280" y="252"/>
                    <a:pt x="293" y="163"/>
                    <a:pt x="280" y="48"/>
                  </a:cubicBezTo>
                  <a:cubicBezTo>
                    <a:pt x="268" y="16"/>
                    <a:pt x="242" y="0"/>
                    <a:pt x="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38"/>
            <p:cNvSpPr/>
            <p:nvPr/>
          </p:nvSpPr>
          <p:spPr>
            <a:xfrm>
              <a:off x="4537875" y="2099138"/>
              <a:ext cx="8325" cy="17000"/>
            </a:xfrm>
            <a:custGeom>
              <a:rect b="b" l="l" r="r" t="t"/>
              <a:pathLst>
                <a:path extrusionOk="0" h="680" w="333">
                  <a:moveTo>
                    <a:pt x="226" y="0"/>
                  </a:moveTo>
                  <a:cubicBezTo>
                    <a:pt x="178" y="0"/>
                    <a:pt x="128" y="32"/>
                    <a:pt x="128" y="93"/>
                  </a:cubicBezTo>
                  <a:cubicBezTo>
                    <a:pt x="128" y="182"/>
                    <a:pt x="116" y="271"/>
                    <a:pt x="90" y="348"/>
                  </a:cubicBezTo>
                  <a:cubicBezTo>
                    <a:pt x="52" y="437"/>
                    <a:pt x="26" y="513"/>
                    <a:pt x="1" y="602"/>
                  </a:cubicBezTo>
                  <a:cubicBezTo>
                    <a:pt x="1" y="641"/>
                    <a:pt x="37" y="679"/>
                    <a:pt x="77" y="679"/>
                  </a:cubicBezTo>
                  <a:cubicBezTo>
                    <a:pt x="90" y="679"/>
                    <a:pt x="103" y="675"/>
                    <a:pt x="116" y="666"/>
                  </a:cubicBezTo>
                  <a:cubicBezTo>
                    <a:pt x="294" y="551"/>
                    <a:pt x="319" y="284"/>
                    <a:pt x="319" y="118"/>
                  </a:cubicBezTo>
                  <a:cubicBezTo>
                    <a:pt x="333" y="39"/>
                    <a:pt x="280" y="0"/>
                    <a:pt x="2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38"/>
            <p:cNvSpPr/>
            <p:nvPr/>
          </p:nvSpPr>
          <p:spPr>
            <a:xfrm>
              <a:off x="4551575" y="2097663"/>
              <a:ext cx="9775" cy="16225"/>
            </a:xfrm>
            <a:custGeom>
              <a:rect b="b" l="l" r="r" t="t"/>
              <a:pathLst>
                <a:path extrusionOk="0" h="649" w="391">
                  <a:moveTo>
                    <a:pt x="227" y="1"/>
                  </a:moveTo>
                  <a:cubicBezTo>
                    <a:pt x="177" y="1"/>
                    <a:pt x="133" y="27"/>
                    <a:pt x="128" y="88"/>
                  </a:cubicBezTo>
                  <a:cubicBezTo>
                    <a:pt x="115" y="190"/>
                    <a:pt x="77" y="279"/>
                    <a:pt x="51" y="381"/>
                  </a:cubicBezTo>
                  <a:cubicBezTo>
                    <a:pt x="13" y="458"/>
                    <a:pt x="0" y="534"/>
                    <a:pt x="51" y="610"/>
                  </a:cubicBezTo>
                  <a:cubicBezTo>
                    <a:pt x="64" y="649"/>
                    <a:pt x="90" y="649"/>
                    <a:pt x="128" y="649"/>
                  </a:cubicBezTo>
                  <a:cubicBezTo>
                    <a:pt x="306" y="585"/>
                    <a:pt x="344" y="317"/>
                    <a:pt x="382" y="152"/>
                  </a:cubicBezTo>
                  <a:cubicBezTo>
                    <a:pt x="390" y="60"/>
                    <a:pt x="301" y="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8"/>
            <p:cNvSpPr/>
            <p:nvPr/>
          </p:nvSpPr>
          <p:spPr>
            <a:xfrm>
              <a:off x="4569725" y="2100438"/>
              <a:ext cx="9200" cy="15625"/>
            </a:xfrm>
            <a:custGeom>
              <a:rect b="b" l="l" r="r" t="t"/>
              <a:pathLst>
                <a:path extrusionOk="0" h="625" w="368">
                  <a:moveTo>
                    <a:pt x="240" y="1"/>
                  </a:moveTo>
                  <a:cubicBezTo>
                    <a:pt x="200" y="1"/>
                    <a:pt x="163" y="24"/>
                    <a:pt x="153" y="79"/>
                  </a:cubicBezTo>
                  <a:cubicBezTo>
                    <a:pt x="128" y="156"/>
                    <a:pt x="102" y="257"/>
                    <a:pt x="64" y="334"/>
                  </a:cubicBezTo>
                  <a:cubicBezTo>
                    <a:pt x="38" y="423"/>
                    <a:pt x="0" y="487"/>
                    <a:pt x="38" y="588"/>
                  </a:cubicBezTo>
                  <a:cubicBezTo>
                    <a:pt x="47" y="606"/>
                    <a:pt x="63" y="624"/>
                    <a:pt x="85" y="624"/>
                  </a:cubicBezTo>
                  <a:cubicBezTo>
                    <a:pt x="94" y="624"/>
                    <a:pt x="104" y="621"/>
                    <a:pt x="115" y="614"/>
                  </a:cubicBezTo>
                  <a:cubicBezTo>
                    <a:pt x="217" y="588"/>
                    <a:pt x="229" y="512"/>
                    <a:pt x="255" y="423"/>
                  </a:cubicBezTo>
                  <a:cubicBezTo>
                    <a:pt x="293" y="334"/>
                    <a:pt x="319" y="232"/>
                    <a:pt x="344" y="143"/>
                  </a:cubicBezTo>
                  <a:cubicBezTo>
                    <a:pt x="367" y="58"/>
                    <a:pt x="301" y="1"/>
                    <a:pt x="2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8"/>
            <p:cNvSpPr/>
            <p:nvPr/>
          </p:nvSpPr>
          <p:spPr>
            <a:xfrm>
              <a:off x="4589450" y="2096588"/>
              <a:ext cx="7350" cy="18150"/>
            </a:xfrm>
            <a:custGeom>
              <a:rect b="b" l="l" r="r" t="t"/>
              <a:pathLst>
                <a:path extrusionOk="0" h="726" w="294">
                  <a:moveTo>
                    <a:pt x="179" y="1"/>
                  </a:moveTo>
                  <a:cubicBezTo>
                    <a:pt x="122" y="1"/>
                    <a:pt x="64" y="36"/>
                    <a:pt x="64" y="106"/>
                  </a:cubicBezTo>
                  <a:cubicBezTo>
                    <a:pt x="64" y="297"/>
                    <a:pt x="1" y="462"/>
                    <a:pt x="1" y="653"/>
                  </a:cubicBezTo>
                  <a:cubicBezTo>
                    <a:pt x="1" y="689"/>
                    <a:pt x="33" y="725"/>
                    <a:pt x="65" y="725"/>
                  </a:cubicBezTo>
                  <a:cubicBezTo>
                    <a:pt x="78" y="725"/>
                    <a:pt x="91" y="719"/>
                    <a:pt x="103" y="704"/>
                  </a:cubicBezTo>
                  <a:cubicBezTo>
                    <a:pt x="255" y="526"/>
                    <a:pt x="294" y="322"/>
                    <a:pt x="294" y="106"/>
                  </a:cubicBezTo>
                  <a:cubicBezTo>
                    <a:pt x="294" y="36"/>
                    <a:pt x="236" y="1"/>
                    <a:pt x="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 name="Google Shape;565;p38"/>
          <p:cNvGrpSpPr/>
          <p:nvPr/>
        </p:nvGrpSpPr>
        <p:grpSpPr>
          <a:xfrm>
            <a:off x="1081064" y="3019070"/>
            <a:ext cx="1406983" cy="1135309"/>
            <a:chOff x="6797425" y="2505289"/>
            <a:chExt cx="926805" cy="747849"/>
          </a:xfrm>
        </p:grpSpPr>
        <p:sp>
          <p:nvSpPr>
            <p:cNvPr id="566" name="Google Shape;566;p38"/>
            <p:cNvSpPr/>
            <p:nvPr/>
          </p:nvSpPr>
          <p:spPr>
            <a:xfrm>
              <a:off x="6797425" y="2505289"/>
              <a:ext cx="926805" cy="747849"/>
            </a:xfrm>
            <a:custGeom>
              <a:rect b="b" l="l" r="r" t="t"/>
              <a:pathLst>
                <a:path extrusionOk="0" h="7707" w="9551">
                  <a:moveTo>
                    <a:pt x="2928" y="158"/>
                  </a:moveTo>
                  <a:cubicBezTo>
                    <a:pt x="3202" y="158"/>
                    <a:pt x="3476" y="205"/>
                    <a:pt x="3744" y="309"/>
                  </a:cubicBezTo>
                  <a:cubicBezTo>
                    <a:pt x="4419" y="564"/>
                    <a:pt x="4967" y="1048"/>
                    <a:pt x="5527" y="1481"/>
                  </a:cubicBezTo>
                  <a:lnTo>
                    <a:pt x="5489" y="1481"/>
                  </a:lnTo>
                  <a:cubicBezTo>
                    <a:pt x="5081" y="1557"/>
                    <a:pt x="4674" y="1735"/>
                    <a:pt x="4304" y="1964"/>
                  </a:cubicBezTo>
                  <a:cubicBezTo>
                    <a:pt x="4024" y="2130"/>
                    <a:pt x="3668" y="2321"/>
                    <a:pt x="3579" y="2677"/>
                  </a:cubicBezTo>
                  <a:cubicBezTo>
                    <a:pt x="3464" y="3034"/>
                    <a:pt x="3579" y="3518"/>
                    <a:pt x="3719" y="3874"/>
                  </a:cubicBezTo>
                  <a:cubicBezTo>
                    <a:pt x="3821" y="4129"/>
                    <a:pt x="3961" y="4396"/>
                    <a:pt x="4215" y="4524"/>
                  </a:cubicBezTo>
                  <a:cubicBezTo>
                    <a:pt x="4101" y="4651"/>
                    <a:pt x="4012" y="4778"/>
                    <a:pt x="3897" y="4906"/>
                  </a:cubicBezTo>
                  <a:lnTo>
                    <a:pt x="3833" y="4906"/>
                  </a:lnTo>
                  <a:cubicBezTo>
                    <a:pt x="3788" y="4898"/>
                    <a:pt x="3744" y="4894"/>
                    <a:pt x="3702" y="4894"/>
                  </a:cubicBezTo>
                  <a:cubicBezTo>
                    <a:pt x="3077" y="4894"/>
                    <a:pt x="2841" y="5734"/>
                    <a:pt x="2293" y="5937"/>
                  </a:cubicBezTo>
                  <a:cubicBezTo>
                    <a:pt x="2245" y="5952"/>
                    <a:pt x="2199" y="5959"/>
                    <a:pt x="2154" y="5959"/>
                  </a:cubicBezTo>
                  <a:cubicBezTo>
                    <a:pt x="1974" y="5959"/>
                    <a:pt x="1819" y="5851"/>
                    <a:pt x="1656" y="5759"/>
                  </a:cubicBezTo>
                  <a:cubicBezTo>
                    <a:pt x="1478" y="5657"/>
                    <a:pt x="1299" y="5555"/>
                    <a:pt x="1147" y="5415"/>
                  </a:cubicBezTo>
                  <a:cubicBezTo>
                    <a:pt x="714" y="5020"/>
                    <a:pt x="1019" y="4575"/>
                    <a:pt x="1223" y="4154"/>
                  </a:cubicBezTo>
                  <a:cubicBezTo>
                    <a:pt x="1414" y="4091"/>
                    <a:pt x="1579" y="3874"/>
                    <a:pt x="1669" y="3722"/>
                  </a:cubicBezTo>
                  <a:cubicBezTo>
                    <a:pt x="1705" y="3668"/>
                    <a:pt x="1652" y="3614"/>
                    <a:pt x="1599" y="3614"/>
                  </a:cubicBezTo>
                  <a:cubicBezTo>
                    <a:pt x="1578" y="3614"/>
                    <a:pt x="1556" y="3623"/>
                    <a:pt x="1541" y="3645"/>
                  </a:cubicBezTo>
                  <a:cubicBezTo>
                    <a:pt x="1446" y="3788"/>
                    <a:pt x="1302" y="3973"/>
                    <a:pt x="1139" y="3973"/>
                  </a:cubicBezTo>
                  <a:cubicBezTo>
                    <a:pt x="1084" y="3973"/>
                    <a:pt x="1026" y="3951"/>
                    <a:pt x="968" y="3900"/>
                  </a:cubicBezTo>
                  <a:cubicBezTo>
                    <a:pt x="841" y="3772"/>
                    <a:pt x="726" y="3632"/>
                    <a:pt x="650" y="3467"/>
                  </a:cubicBezTo>
                  <a:cubicBezTo>
                    <a:pt x="459" y="3123"/>
                    <a:pt x="306" y="2703"/>
                    <a:pt x="281" y="2308"/>
                  </a:cubicBezTo>
                  <a:cubicBezTo>
                    <a:pt x="255" y="1519"/>
                    <a:pt x="828" y="895"/>
                    <a:pt x="1490" y="538"/>
                  </a:cubicBezTo>
                  <a:cubicBezTo>
                    <a:pt x="1941" y="309"/>
                    <a:pt x="2434" y="158"/>
                    <a:pt x="2928" y="158"/>
                  </a:cubicBezTo>
                  <a:close/>
                  <a:moveTo>
                    <a:pt x="5894" y="1568"/>
                  </a:moveTo>
                  <a:cubicBezTo>
                    <a:pt x="7049" y="1568"/>
                    <a:pt x="8060" y="2378"/>
                    <a:pt x="8659" y="3340"/>
                  </a:cubicBezTo>
                  <a:cubicBezTo>
                    <a:pt x="9003" y="3951"/>
                    <a:pt x="9283" y="4600"/>
                    <a:pt x="9245" y="5250"/>
                  </a:cubicBezTo>
                  <a:cubicBezTo>
                    <a:pt x="9232" y="5924"/>
                    <a:pt x="8799" y="6561"/>
                    <a:pt x="8341" y="7019"/>
                  </a:cubicBezTo>
                  <a:cubicBezTo>
                    <a:pt x="8086" y="7274"/>
                    <a:pt x="7730" y="7351"/>
                    <a:pt x="7386" y="7389"/>
                  </a:cubicBezTo>
                  <a:cubicBezTo>
                    <a:pt x="7326" y="7393"/>
                    <a:pt x="7266" y="7395"/>
                    <a:pt x="7205" y="7395"/>
                  </a:cubicBezTo>
                  <a:cubicBezTo>
                    <a:pt x="6889" y="7395"/>
                    <a:pt x="6564" y="7329"/>
                    <a:pt x="6329" y="7083"/>
                  </a:cubicBezTo>
                  <a:cubicBezTo>
                    <a:pt x="6202" y="6943"/>
                    <a:pt x="6138" y="6714"/>
                    <a:pt x="5947" y="6625"/>
                  </a:cubicBezTo>
                  <a:cubicBezTo>
                    <a:pt x="5904" y="6604"/>
                    <a:pt x="5860" y="6596"/>
                    <a:pt x="5816" y="6596"/>
                  </a:cubicBezTo>
                  <a:cubicBezTo>
                    <a:pt x="5641" y="6596"/>
                    <a:pt x="5468" y="6734"/>
                    <a:pt x="5336" y="6816"/>
                  </a:cubicBezTo>
                  <a:cubicBezTo>
                    <a:pt x="5158" y="6930"/>
                    <a:pt x="4979" y="7032"/>
                    <a:pt x="4814" y="7147"/>
                  </a:cubicBezTo>
                  <a:cubicBezTo>
                    <a:pt x="4737" y="7198"/>
                    <a:pt x="4674" y="7249"/>
                    <a:pt x="4610" y="7287"/>
                  </a:cubicBezTo>
                  <a:cubicBezTo>
                    <a:pt x="4546" y="7338"/>
                    <a:pt x="4419" y="7465"/>
                    <a:pt x="4343" y="7478"/>
                  </a:cubicBezTo>
                  <a:cubicBezTo>
                    <a:pt x="4333" y="7480"/>
                    <a:pt x="4323" y="7481"/>
                    <a:pt x="4313" y="7481"/>
                  </a:cubicBezTo>
                  <a:cubicBezTo>
                    <a:pt x="4157" y="7481"/>
                    <a:pt x="4005" y="7218"/>
                    <a:pt x="3910" y="7134"/>
                  </a:cubicBezTo>
                  <a:cubicBezTo>
                    <a:pt x="3782" y="6994"/>
                    <a:pt x="3655" y="6828"/>
                    <a:pt x="3528" y="6676"/>
                  </a:cubicBezTo>
                  <a:cubicBezTo>
                    <a:pt x="3413" y="6548"/>
                    <a:pt x="3184" y="6306"/>
                    <a:pt x="3146" y="6128"/>
                  </a:cubicBezTo>
                  <a:cubicBezTo>
                    <a:pt x="3120" y="5937"/>
                    <a:pt x="3375" y="5721"/>
                    <a:pt x="3477" y="5593"/>
                  </a:cubicBezTo>
                  <a:cubicBezTo>
                    <a:pt x="3757" y="5250"/>
                    <a:pt x="4024" y="4931"/>
                    <a:pt x="4279" y="4600"/>
                  </a:cubicBezTo>
                  <a:cubicBezTo>
                    <a:pt x="4292" y="4587"/>
                    <a:pt x="4292" y="4575"/>
                    <a:pt x="4292" y="4536"/>
                  </a:cubicBezTo>
                  <a:cubicBezTo>
                    <a:pt x="4330" y="4524"/>
                    <a:pt x="4343" y="4460"/>
                    <a:pt x="4292" y="4422"/>
                  </a:cubicBezTo>
                  <a:cubicBezTo>
                    <a:pt x="3986" y="4295"/>
                    <a:pt x="3846" y="3951"/>
                    <a:pt x="3757" y="3645"/>
                  </a:cubicBezTo>
                  <a:cubicBezTo>
                    <a:pt x="3655" y="3327"/>
                    <a:pt x="3540" y="2856"/>
                    <a:pt x="3719" y="2550"/>
                  </a:cubicBezTo>
                  <a:cubicBezTo>
                    <a:pt x="3884" y="2283"/>
                    <a:pt x="4241" y="2104"/>
                    <a:pt x="4521" y="1964"/>
                  </a:cubicBezTo>
                  <a:cubicBezTo>
                    <a:pt x="4814" y="1799"/>
                    <a:pt x="5119" y="1672"/>
                    <a:pt x="5450" y="1608"/>
                  </a:cubicBezTo>
                  <a:cubicBezTo>
                    <a:pt x="5600" y="1581"/>
                    <a:pt x="5748" y="1568"/>
                    <a:pt x="5894" y="1568"/>
                  </a:cubicBezTo>
                  <a:close/>
                  <a:moveTo>
                    <a:pt x="2896" y="0"/>
                  </a:moveTo>
                  <a:cubicBezTo>
                    <a:pt x="2554" y="0"/>
                    <a:pt x="2210" y="67"/>
                    <a:pt x="1872" y="194"/>
                  </a:cubicBezTo>
                  <a:cubicBezTo>
                    <a:pt x="1261" y="424"/>
                    <a:pt x="637" y="806"/>
                    <a:pt x="319" y="1417"/>
                  </a:cubicBezTo>
                  <a:cubicBezTo>
                    <a:pt x="1" y="2041"/>
                    <a:pt x="128" y="2690"/>
                    <a:pt x="395" y="3327"/>
                  </a:cubicBezTo>
                  <a:cubicBezTo>
                    <a:pt x="523" y="3607"/>
                    <a:pt x="714" y="3976"/>
                    <a:pt x="1019" y="4142"/>
                  </a:cubicBezTo>
                  <a:cubicBezTo>
                    <a:pt x="1083" y="4167"/>
                    <a:pt x="1134" y="4167"/>
                    <a:pt x="1172" y="4167"/>
                  </a:cubicBezTo>
                  <a:cubicBezTo>
                    <a:pt x="943" y="4447"/>
                    <a:pt x="726" y="4791"/>
                    <a:pt x="841" y="5160"/>
                  </a:cubicBezTo>
                  <a:cubicBezTo>
                    <a:pt x="956" y="5542"/>
                    <a:pt x="1401" y="5784"/>
                    <a:pt x="1720" y="5950"/>
                  </a:cubicBezTo>
                  <a:cubicBezTo>
                    <a:pt x="1883" y="6048"/>
                    <a:pt x="2030" y="6106"/>
                    <a:pt x="2176" y="6106"/>
                  </a:cubicBezTo>
                  <a:cubicBezTo>
                    <a:pt x="2313" y="6106"/>
                    <a:pt x="2450" y="6055"/>
                    <a:pt x="2598" y="5937"/>
                  </a:cubicBezTo>
                  <a:cubicBezTo>
                    <a:pt x="2764" y="5797"/>
                    <a:pt x="2929" y="5619"/>
                    <a:pt x="3082" y="5466"/>
                  </a:cubicBezTo>
                  <a:cubicBezTo>
                    <a:pt x="3268" y="5256"/>
                    <a:pt x="3477" y="5045"/>
                    <a:pt x="3746" y="5045"/>
                  </a:cubicBezTo>
                  <a:cubicBezTo>
                    <a:pt x="3754" y="5045"/>
                    <a:pt x="3762" y="5045"/>
                    <a:pt x="3770" y="5046"/>
                  </a:cubicBezTo>
                  <a:lnTo>
                    <a:pt x="3337" y="5568"/>
                  </a:lnTo>
                  <a:cubicBezTo>
                    <a:pt x="3184" y="5784"/>
                    <a:pt x="2929" y="5988"/>
                    <a:pt x="3057" y="6268"/>
                  </a:cubicBezTo>
                  <a:cubicBezTo>
                    <a:pt x="3133" y="6434"/>
                    <a:pt x="3273" y="6587"/>
                    <a:pt x="3375" y="6739"/>
                  </a:cubicBezTo>
                  <a:lnTo>
                    <a:pt x="3757" y="7210"/>
                  </a:lnTo>
                  <a:cubicBezTo>
                    <a:pt x="3883" y="7360"/>
                    <a:pt x="4083" y="7707"/>
                    <a:pt x="4317" y="7707"/>
                  </a:cubicBezTo>
                  <a:cubicBezTo>
                    <a:pt x="4342" y="7707"/>
                    <a:pt x="4368" y="7703"/>
                    <a:pt x="4394" y="7694"/>
                  </a:cubicBezTo>
                  <a:cubicBezTo>
                    <a:pt x="4546" y="7631"/>
                    <a:pt x="4712" y="7465"/>
                    <a:pt x="4865" y="7376"/>
                  </a:cubicBezTo>
                  <a:cubicBezTo>
                    <a:pt x="5043" y="7249"/>
                    <a:pt x="5234" y="7134"/>
                    <a:pt x="5425" y="7019"/>
                  </a:cubicBezTo>
                  <a:cubicBezTo>
                    <a:pt x="5549" y="6945"/>
                    <a:pt x="5705" y="6833"/>
                    <a:pt x="5844" y="6833"/>
                  </a:cubicBezTo>
                  <a:cubicBezTo>
                    <a:pt x="5920" y="6833"/>
                    <a:pt x="5991" y="6866"/>
                    <a:pt x="6049" y="6956"/>
                  </a:cubicBezTo>
                  <a:cubicBezTo>
                    <a:pt x="6125" y="7083"/>
                    <a:pt x="6189" y="7210"/>
                    <a:pt x="6316" y="7312"/>
                  </a:cubicBezTo>
                  <a:cubicBezTo>
                    <a:pt x="6571" y="7529"/>
                    <a:pt x="6889" y="7605"/>
                    <a:pt x="7208" y="7605"/>
                  </a:cubicBezTo>
                  <a:cubicBezTo>
                    <a:pt x="7564" y="7605"/>
                    <a:pt x="7984" y="7542"/>
                    <a:pt x="8290" y="7351"/>
                  </a:cubicBezTo>
                  <a:cubicBezTo>
                    <a:pt x="8583" y="7172"/>
                    <a:pt x="8799" y="6841"/>
                    <a:pt x="8990" y="6561"/>
                  </a:cubicBezTo>
                  <a:cubicBezTo>
                    <a:pt x="9194" y="6255"/>
                    <a:pt x="9372" y="5937"/>
                    <a:pt x="9436" y="5581"/>
                  </a:cubicBezTo>
                  <a:cubicBezTo>
                    <a:pt x="9551" y="4868"/>
                    <a:pt x="9309" y="4104"/>
                    <a:pt x="8939" y="3492"/>
                  </a:cubicBezTo>
                  <a:cubicBezTo>
                    <a:pt x="8320" y="2394"/>
                    <a:pt x="7219" y="1457"/>
                    <a:pt x="5940" y="1457"/>
                  </a:cubicBezTo>
                  <a:cubicBezTo>
                    <a:pt x="5825" y="1457"/>
                    <a:pt x="5708" y="1465"/>
                    <a:pt x="5590" y="1481"/>
                  </a:cubicBezTo>
                  <a:cubicBezTo>
                    <a:pt x="5603" y="1442"/>
                    <a:pt x="5616" y="1417"/>
                    <a:pt x="5590" y="1404"/>
                  </a:cubicBezTo>
                  <a:cubicBezTo>
                    <a:pt x="5107" y="920"/>
                    <a:pt x="4534" y="475"/>
                    <a:pt x="3910" y="207"/>
                  </a:cubicBezTo>
                  <a:cubicBezTo>
                    <a:pt x="3579" y="67"/>
                    <a:pt x="3238" y="0"/>
                    <a:pt x="28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8"/>
            <p:cNvSpPr/>
            <p:nvPr/>
          </p:nvSpPr>
          <p:spPr>
            <a:xfrm>
              <a:off x="7175481" y="2760103"/>
              <a:ext cx="208922" cy="131774"/>
            </a:xfrm>
            <a:custGeom>
              <a:rect b="b" l="l" r="r" t="t"/>
              <a:pathLst>
                <a:path extrusionOk="0" h="1358" w="2153">
                  <a:moveTo>
                    <a:pt x="1580" y="293"/>
                  </a:moveTo>
                  <a:cubicBezTo>
                    <a:pt x="1575" y="297"/>
                    <a:pt x="1570" y="301"/>
                    <a:pt x="1566" y="306"/>
                  </a:cubicBezTo>
                  <a:lnTo>
                    <a:pt x="1566" y="306"/>
                  </a:lnTo>
                  <a:cubicBezTo>
                    <a:pt x="1567" y="301"/>
                    <a:pt x="1567" y="297"/>
                    <a:pt x="1567" y="293"/>
                  </a:cubicBezTo>
                  <a:close/>
                  <a:moveTo>
                    <a:pt x="1071" y="179"/>
                  </a:moveTo>
                  <a:cubicBezTo>
                    <a:pt x="1020" y="255"/>
                    <a:pt x="1007" y="370"/>
                    <a:pt x="969" y="446"/>
                  </a:cubicBezTo>
                  <a:cubicBezTo>
                    <a:pt x="947" y="468"/>
                    <a:pt x="931" y="488"/>
                    <a:pt x="919" y="508"/>
                  </a:cubicBezTo>
                  <a:lnTo>
                    <a:pt x="919" y="508"/>
                  </a:lnTo>
                  <a:cubicBezTo>
                    <a:pt x="968" y="398"/>
                    <a:pt x="1014" y="282"/>
                    <a:pt x="1032" y="179"/>
                  </a:cubicBezTo>
                  <a:close/>
                  <a:moveTo>
                    <a:pt x="689" y="204"/>
                  </a:moveTo>
                  <a:cubicBezTo>
                    <a:pt x="638" y="332"/>
                    <a:pt x="625" y="446"/>
                    <a:pt x="599" y="586"/>
                  </a:cubicBezTo>
                  <a:lnTo>
                    <a:pt x="510" y="586"/>
                  </a:lnTo>
                  <a:cubicBezTo>
                    <a:pt x="510" y="523"/>
                    <a:pt x="510" y="446"/>
                    <a:pt x="523" y="383"/>
                  </a:cubicBezTo>
                  <a:cubicBezTo>
                    <a:pt x="536" y="332"/>
                    <a:pt x="536" y="306"/>
                    <a:pt x="561" y="255"/>
                  </a:cubicBezTo>
                  <a:cubicBezTo>
                    <a:pt x="599" y="242"/>
                    <a:pt x="638" y="230"/>
                    <a:pt x="689" y="204"/>
                  </a:cubicBezTo>
                  <a:close/>
                  <a:moveTo>
                    <a:pt x="892" y="179"/>
                  </a:moveTo>
                  <a:cubicBezTo>
                    <a:pt x="829" y="319"/>
                    <a:pt x="803" y="459"/>
                    <a:pt x="765" y="612"/>
                  </a:cubicBezTo>
                  <a:cubicBezTo>
                    <a:pt x="739" y="612"/>
                    <a:pt x="714" y="586"/>
                    <a:pt x="689" y="586"/>
                  </a:cubicBezTo>
                  <a:cubicBezTo>
                    <a:pt x="714" y="446"/>
                    <a:pt x="778" y="306"/>
                    <a:pt x="841" y="179"/>
                  </a:cubicBezTo>
                  <a:close/>
                  <a:moveTo>
                    <a:pt x="894" y="564"/>
                  </a:moveTo>
                  <a:lnTo>
                    <a:pt x="894" y="564"/>
                  </a:lnTo>
                  <a:cubicBezTo>
                    <a:pt x="888" y="584"/>
                    <a:pt x="884" y="603"/>
                    <a:pt x="880" y="624"/>
                  </a:cubicBezTo>
                  <a:lnTo>
                    <a:pt x="867" y="624"/>
                  </a:lnTo>
                  <a:cubicBezTo>
                    <a:pt x="876" y="605"/>
                    <a:pt x="885" y="585"/>
                    <a:pt x="894" y="564"/>
                  </a:cubicBezTo>
                  <a:close/>
                  <a:moveTo>
                    <a:pt x="421" y="357"/>
                  </a:moveTo>
                  <a:cubicBezTo>
                    <a:pt x="421" y="433"/>
                    <a:pt x="421" y="523"/>
                    <a:pt x="434" y="586"/>
                  </a:cubicBezTo>
                  <a:cubicBezTo>
                    <a:pt x="370" y="612"/>
                    <a:pt x="307" y="624"/>
                    <a:pt x="243" y="650"/>
                  </a:cubicBezTo>
                  <a:cubicBezTo>
                    <a:pt x="268" y="523"/>
                    <a:pt x="332" y="433"/>
                    <a:pt x="421" y="357"/>
                  </a:cubicBezTo>
                  <a:close/>
                  <a:moveTo>
                    <a:pt x="1211" y="192"/>
                  </a:moveTo>
                  <a:cubicBezTo>
                    <a:pt x="1198" y="268"/>
                    <a:pt x="1147" y="357"/>
                    <a:pt x="1121" y="421"/>
                  </a:cubicBezTo>
                  <a:cubicBezTo>
                    <a:pt x="1096" y="510"/>
                    <a:pt x="1058" y="586"/>
                    <a:pt x="1020" y="688"/>
                  </a:cubicBezTo>
                  <a:cubicBezTo>
                    <a:pt x="994" y="675"/>
                    <a:pt x="969" y="675"/>
                    <a:pt x="943" y="650"/>
                  </a:cubicBezTo>
                  <a:cubicBezTo>
                    <a:pt x="969" y="561"/>
                    <a:pt x="1058" y="484"/>
                    <a:pt x="1083" y="395"/>
                  </a:cubicBezTo>
                  <a:cubicBezTo>
                    <a:pt x="1121" y="332"/>
                    <a:pt x="1160" y="255"/>
                    <a:pt x="1185" y="192"/>
                  </a:cubicBezTo>
                  <a:close/>
                  <a:moveTo>
                    <a:pt x="1376" y="230"/>
                  </a:moveTo>
                  <a:cubicBezTo>
                    <a:pt x="1389" y="230"/>
                    <a:pt x="1402" y="242"/>
                    <a:pt x="1414" y="242"/>
                  </a:cubicBezTo>
                  <a:cubicBezTo>
                    <a:pt x="1414" y="255"/>
                    <a:pt x="1414" y="255"/>
                    <a:pt x="1440" y="268"/>
                  </a:cubicBezTo>
                  <a:cubicBezTo>
                    <a:pt x="1465" y="293"/>
                    <a:pt x="1312" y="612"/>
                    <a:pt x="1223" y="777"/>
                  </a:cubicBezTo>
                  <a:cubicBezTo>
                    <a:pt x="1185" y="752"/>
                    <a:pt x="1134" y="739"/>
                    <a:pt x="1096" y="714"/>
                  </a:cubicBezTo>
                  <a:cubicBezTo>
                    <a:pt x="1160" y="586"/>
                    <a:pt x="1249" y="459"/>
                    <a:pt x="1312" y="332"/>
                  </a:cubicBezTo>
                  <a:cubicBezTo>
                    <a:pt x="1325" y="306"/>
                    <a:pt x="1351" y="255"/>
                    <a:pt x="1376" y="230"/>
                  </a:cubicBezTo>
                  <a:close/>
                  <a:moveTo>
                    <a:pt x="1669" y="332"/>
                  </a:moveTo>
                  <a:cubicBezTo>
                    <a:pt x="1720" y="370"/>
                    <a:pt x="1784" y="421"/>
                    <a:pt x="1822" y="459"/>
                  </a:cubicBezTo>
                  <a:cubicBezTo>
                    <a:pt x="1771" y="548"/>
                    <a:pt x="1707" y="624"/>
                    <a:pt x="1656" y="701"/>
                  </a:cubicBezTo>
                  <a:cubicBezTo>
                    <a:pt x="1580" y="815"/>
                    <a:pt x="1516" y="905"/>
                    <a:pt x="1453" y="1019"/>
                  </a:cubicBezTo>
                  <a:cubicBezTo>
                    <a:pt x="1402" y="943"/>
                    <a:pt x="1338" y="879"/>
                    <a:pt x="1262" y="815"/>
                  </a:cubicBezTo>
                  <a:cubicBezTo>
                    <a:pt x="1325" y="688"/>
                    <a:pt x="1402" y="574"/>
                    <a:pt x="1478" y="446"/>
                  </a:cubicBezTo>
                  <a:cubicBezTo>
                    <a:pt x="1491" y="429"/>
                    <a:pt x="1506" y="410"/>
                    <a:pt x="1519" y="391"/>
                  </a:cubicBezTo>
                  <a:lnTo>
                    <a:pt x="1519" y="391"/>
                  </a:lnTo>
                  <a:cubicBezTo>
                    <a:pt x="1513" y="413"/>
                    <a:pt x="1508" y="436"/>
                    <a:pt x="1503" y="459"/>
                  </a:cubicBezTo>
                  <a:cubicBezTo>
                    <a:pt x="1453" y="561"/>
                    <a:pt x="1402" y="637"/>
                    <a:pt x="1351" y="714"/>
                  </a:cubicBezTo>
                  <a:cubicBezTo>
                    <a:pt x="1342" y="741"/>
                    <a:pt x="1365" y="762"/>
                    <a:pt x="1389" y="762"/>
                  </a:cubicBezTo>
                  <a:cubicBezTo>
                    <a:pt x="1398" y="762"/>
                    <a:pt x="1407" y="759"/>
                    <a:pt x="1414" y="752"/>
                  </a:cubicBezTo>
                  <a:cubicBezTo>
                    <a:pt x="1465" y="675"/>
                    <a:pt x="1529" y="586"/>
                    <a:pt x="1580" y="510"/>
                  </a:cubicBezTo>
                  <a:cubicBezTo>
                    <a:pt x="1605" y="459"/>
                    <a:pt x="1656" y="395"/>
                    <a:pt x="1669" y="332"/>
                  </a:cubicBezTo>
                  <a:close/>
                  <a:moveTo>
                    <a:pt x="1898" y="612"/>
                  </a:moveTo>
                  <a:cubicBezTo>
                    <a:pt x="1924" y="675"/>
                    <a:pt x="1924" y="752"/>
                    <a:pt x="1898" y="841"/>
                  </a:cubicBezTo>
                  <a:cubicBezTo>
                    <a:pt x="1847" y="968"/>
                    <a:pt x="1669" y="1070"/>
                    <a:pt x="1567" y="1134"/>
                  </a:cubicBezTo>
                  <a:cubicBezTo>
                    <a:pt x="1527" y="1150"/>
                    <a:pt x="1527" y="1166"/>
                    <a:pt x="1523" y="1166"/>
                  </a:cubicBezTo>
                  <a:cubicBezTo>
                    <a:pt x="1521" y="1166"/>
                    <a:pt x="1518" y="1161"/>
                    <a:pt x="1503" y="1146"/>
                  </a:cubicBezTo>
                  <a:cubicBezTo>
                    <a:pt x="1503" y="1146"/>
                    <a:pt x="1478" y="1121"/>
                    <a:pt x="1478" y="1096"/>
                  </a:cubicBezTo>
                  <a:cubicBezTo>
                    <a:pt x="1605" y="955"/>
                    <a:pt x="1720" y="828"/>
                    <a:pt x="1835" y="688"/>
                  </a:cubicBezTo>
                  <a:cubicBezTo>
                    <a:pt x="1847" y="650"/>
                    <a:pt x="1885" y="637"/>
                    <a:pt x="1898" y="612"/>
                  </a:cubicBezTo>
                  <a:close/>
                  <a:moveTo>
                    <a:pt x="1001" y="0"/>
                  </a:moveTo>
                  <a:cubicBezTo>
                    <a:pt x="497" y="0"/>
                    <a:pt x="24" y="255"/>
                    <a:pt x="77" y="815"/>
                  </a:cubicBezTo>
                  <a:cubicBezTo>
                    <a:pt x="39" y="879"/>
                    <a:pt x="1" y="955"/>
                    <a:pt x="1" y="1057"/>
                  </a:cubicBezTo>
                  <a:cubicBezTo>
                    <a:pt x="1" y="1078"/>
                    <a:pt x="20" y="1088"/>
                    <a:pt x="40" y="1088"/>
                  </a:cubicBezTo>
                  <a:cubicBezTo>
                    <a:pt x="56" y="1088"/>
                    <a:pt x="72" y="1082"/>
                    <a:pt x="77" y="1070"/>
                  </a:cubicBezTo>
                  <a:cubicBezTo>
                    <a:pt x="90" y="1006"/>
                    <a:pt x="128" y="955"/>
                    <a:pt x="166" y="930"/>
                  </a:cubicBezTo>
                  <a:cubicBezTo>
                    <a:pt x="174" y="933"/>
                    <a:pt x="183" y="934"/>
                    <a:pt x="193" y="934"/>
                  </a:cubicBezTo>
                  <a:cubicBezTo>
                    <a:pt x="228" y="934"/>
                    <a:pt x="268" y="912"/>
                    <a:pt x="268" y="841"/>
                  </a:cubicBezTo>
                  <a:lnTo>
                    <a:pt x="268" y="828"/>
                  </a:lnTo>
                  <a:cubicBezTo>
                    <a:pt x="349" y="780"/>
                    <a:pt x="445" y="762"/>
                    <a:pt x="550" y="762"/>
                  </a:cubicBezTo>
                  <a:cubicBezTo>
                    <a:pt x="611" y="762"/>
                    <a:pt x="674" y="768"/>
                    <a:pt x="739" y="777"/>
                  </a:cubicBezTo>
                  <a:cubicBezTo>
                    <a:pt x="739" y="802"/>
                    <a:pt x="755" y="816"/>
                    <a:pt x="774" y="816"/>
                  </a:cubicBezTo>
                  <a:cubicBezTo>
                    <a:pt x="784" y="816"/>
                    <a:pt x="794" y="812"/>
                    <a:pt x="803" y="803"/>
                  </a:cubicBezTo>
                  <a:cubicBezTo>
                    <a:pt x="867" y="815"/>
                    <a:pt x="943" y="841"/>
                    <a:pt x="994" y="866"/>
                  </a:cubicBezTo>
                  <a:cubicBezTo>
                    <a:pt x="994" y="879"/>
                    <a:pt x="1007" y="879"/>
                    <a:pt x="1020" y="879"/>
                  </a:cubicBezTo>
                  <a:cubicBezTo>
                    <a:pt x="1032" y="892"/>
                    <a:pt x="1071" y="892"/>
                    <a:pt x="1083" y="905"/>
                  </a:cubicBezTo>
                  <a:cubicBezTo>
                    <a:pt x="1249" y="994"/>
                    <a:pt x="1287" y="1083"/>
                    <a:pt x="1376" y="1223"/>
                  </a:cubicBezTo>
                  <a:cubicBezTo>
                    <a:pt x="1402" y="1274"/>
                    <a:pt x="1402" y="1337"/>
                    <a:pt x="1465" y="1350"/>
                  </a:cubicBezTo>
                  <a:cubicBezTo>
                    <a:pt x="1478" y="1355"/>
                    <a:pt x="1493" y="1357"/>
                    <a:pt x="1507" y="1357"/>
                  </a:cubicBezTo>
                  <a:cubicBezTo>
                    <a:pt x="1652" y="1357"/>
                    <a:pt x="1870" y="1151"/>
                    <a:pt x="1962" y="1070"/>
                  </a:cubicBezTo>
                  <a:cubicBezTo>
                    <a:pt x="2089" y="905"/>
                    <a:pt x="2153" y="714"/>
                    <a:pt x="2051" y="523"/>
                  </a:cubicBezTo>
                  <a:cubicBezTo>
                    <a:pt x="2038" y="484"/>
                    <a:pt x="2013" y="446"/>
                    <a:pt x="1975" y="421"/>
                  </a:cubicBezTo>
                  <a:lnTo>
                    <a:pt x="1975" y="332"/>
                  </a:lnTo>
                  <a:cubicBezTo>
                    <a:pt x="1967" y="316"/>
                    <a:pt x="1949" y="305"/>
                    <a:pt x="1931" y="305"/>
                  </a:cubicBezTo>
                  <a:cubicBezTo>
                    <a:pt x="1920" y="305"/>
                    <a:pt x="1908" y="309"/>
                    <a:pt x="1898" y="319"/>
                  </a:cubicBezTo>
                  <a:cubicBezTo>
                    <a:pt x="1681" y="111"/>
                    <a:pt x="1334" y="0"/>
                    <a:pt x="10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8"/>
            <p:cNvSpPr/>
            <p:nvPr/>
          </p:nvSpPr>
          <p:spPr>
            <a:xfrm>
              <a:off x="7432532" y="3000945"/>
              <a:ext cx="160694" cy="184949"/>
            </a:xfrm>
            <a:custGeom>
              <a:rect b="b" l="l" r="r" t="t"/>
              <a:pathLst>
                <a:path extrusionOk="0" h="1906" w="1656">
                  <a:moveTo>
                    <a:pt x="1227" y="411"/>
                  </a:moveTo>
                  <a:cubicBezTo>
                    <a:pt x="1246" y="445"/>
                    <a:pt x="1266" y="483"/>
                    <a:pt x="1287" y="524"/>
                  </a:cubicBezTo>
                  <a:cubicBezTo>
                    <a:pt x="1279" y="509"/>
                    <a:pt x="1263" y="502"/>
                    <a:pt x="1246" y="502"/>
                  </a:cubicBezTo>
                  <a:cubicBezTo>
                    <a:pt x="1233" y="502"/>
                    <a:pt x="1221" y="506"/>
                    <a:pt x="1210" y="511"/>
                  </a:cubicBezTo>
                  <a:cubicBezTo>
                    <a:pt x="1136" y="542"/>
                    <a:pt x="1064" y="576"/>
                    <a:pt x="996" y="612"/>
                  </a:cubicBezTo>
                  <a:lnTo>
                    <a:pt x="996" y="612"/>
                  </a:lnTo>
                  <a:cubicBezTo>
                    <a:pt x="1064" y="568"/>
                    <a:pt x="1128" y="522"/>
                    <a:pt x="1185" y="473"/>
                  </a:cubicBezTo>
                  <a:cubicBezTo>
                    <a:pt x="1220" y="464"/>
                    <a:pt x="1231" y="438"/>
                    <a:pt x="1227" y="411"/>
                  </a:cubicBezTo>
                  <a:close/>
                  <a:moveTo>
                    <a:pt x="1146" y="307"/>
                  </a:moveTo>
                  <a:cubicBezTo>
                    <a:pt x="1159" y="315"/>
                    <a:pt x="1172" y="330"/>
                    <a:pt x="1187" y="349"/>
                  </a:cubicBezTo>
                  <a:lnTo>
                    <a:pt x="1187" y="349"/>
                  </a:lnTo>
                  <a:cubicBezTo>
                    <a:pt x="1176" y="342"/>
                    <a:pt x="1164" y="338"/>
                    <a:pt x="1152" y="338"/>
                  </a:cubicBezTo>
                  <a:cubicBezTo>
                    <a:pt x="1137" y="338"/>
                    <a:pt x="1122" y="344"/>
                    <a:pt x="1108" y="358"/>
                  </a:cubicBezTo>
                  <a:cubicBezTo>
                    <a:pt x="981" y="434"/>
                    <a:pt x="866" y="511"/>
                    <a:pt x="739" y="613"/>
                  </a:cubicBezTo>
                  <a:cubicBezTo>
                    <a:pt x="701" y="638"/>
                    <a:pt x="663" y="676"/>
                    <a:pt x="612" y="702"/>
                  </a:cubicBezTo>
                  <a:cubicBezTo>
                    <a:pt x="650" y="676"/>
                    <a:pt x="701" y="638"/>
                    <a:pt x="726" y="613"/>
                  </a:cubicBezTo>
                  <a:cubicBezTo>
                    <a:pt x="854" y="498"/>
                    <a:pt x="994" y="396"/>
                    <a:pt x="1146" y="307"/>
                  </a:cubicBezTo>
                  <a:close/>
                  <a:moveTo>
                    <a:pt x="809" y="716"/>
                  </a:moveTo>
                  <a:cubicBezTo>
                    <a:pt x="803" y="720"/>
                    <a:pt x="796" y="724"/>
                    <a:pt x="790" y="727"/>
                  </a:cubicBezTo>
                  <a:cubicBezTo>
                    <a:pt x="790" y="727"/>
                    <a:pt x="777" y="753"/>
                    <a:pt x="764" y="753"/>
                  </a:cubicBezTo>
                  <a:cubicBezTo>
                    <a:pt x="775" y="732"/>
                    <a:pt x="785" y="720"/>
                    <a:pt x="809" y="716"/>
                  </a:cubicBezTo>
                  <a:close/>
                  <a:moveTo>
                    <a:pt x="848" y="164"/>
                  </a:moveTo>
                  <a:cubicBezTo>
                    <a:pt x="895" y="164"/>
                    <a:pt x="940" y="174"/>
                    <a:pt x="981" y="192"/>
                  </a:cubicBezTo>
                  <a:cubicBezTo>
                    <a:pt x="866" y="269"/>
                    <a:pt x="752" y="358"/>
                    <a:pt x="663" y="447"/>
                  </a:cubicBezTo>
                  <a:cubicBezTo>
                    <a:pt x="573" y="549"/>
                    <a:pt x="421" y="638"/>
                    <a:pt x="332" y="765"/>
                  </a:cubicBezTo>
                  <a:cubicBezTo>
                    <a:pt x="268" y="727"/>
                    <a:pt x="217" y="702"/>
                    <a:pt x="153" y="676"/>
                  </a:cubicBezTo>
                  <a:cubicBezTo>
                    <a:pt x="268" y="511"/>
                    <a:pt x="421" y="371"/>
                    <a:pt x="573" y="269"/>
                  </a:cubicBezTo>
                  <a:cubicBezTo>
                    <a:pt x="671" y="196"/>
                    <a:pt x="764" y="164"/>
                    <a:pt x="848" y="164"/>
                  </a:cubicBezTo>
                  <a:close/>
                  <a:moveTo>
                    <a:pt x="612" y="816"/>
                  </a:moveTo>
                  <a:lnTo>
                    <a:pt x="612" y="816"/>
                  </a:lnTo>
                  <a:cubicBezTo>
                    <a:pt x="573" y="842"/>
                    <a:pt x="535" y="880"/>
                    <a:pt x="510" y="893"/>
                  </a:cubicBezTo>
                  <a:lnTo>
                    <a:pt x="484" y="880"/>
                  </a:lnTo>
                  <a:cubicBezTo>
                    <a:pt x="535" y="867"/>
                    <a:pt x="573" y="842"/>
                    <a:pt x="612" y="816"/>
                  </a:cubicBezTo>
                  <a:close/>
                  <a:moveTo>
                    <a:pt x="1287" y="574"/>
                  </a:moveTo>
                  <a:cubicBezTo>
                    <a:pt x="1299" y="613"/>
                    <a:pt x="1299" y="638"/>
                    <a:pt x="1312" y="676"/>
                  </a:cubicBezTo>
                  <a:lnTo>
                    <a:pt x="1274" y="676"/>
                  </a:lnTo>
                  <a:cubicBezTo>
                    <a:pt x="1032" y="753"/>
                    <a:pt x="803" y="893"/>
                    <a:pt x="586" y="1007"/>
                  </a:cubicBezTo>
                  <a:cubicBezTo>
                    <a:pt x="573" y="995"/>
                    <a:pt x="573" y="969"/>
                    <a:pt x="548" y="956"/>
                  </a:cubicBezTo>
                  <a:cubicBezTo>
                    <a:pt x="650" y="931"/>
                    <a:pt x="726" y="867"/>
                    <a:pt x="828" y="829"/>
                  </a:cubicBezTo>
                  <a:lnTo>
                    <a:pt x="1248" y="638"/>
                  </a:lnTo>
                  <a:cubicBezTo>
                    <a:pt x="1274" y="625"/>
                    <a:pt x="1287" y="613"/>
                    <a:pt x="1287" y="574"/>
                  </a:cubicBezTo>
                  <a:close/>
                  <a:moveTo>
                    <a:pt x="1019" y="906"/>
                  </a:moveTo>
                  <a:lnTo>
                    <a:pt x="1019" y="906"/>
                  </a:lnTo>
                  <a:cubicBezTo>
                    <a:pt x="968" y="931"/>
                    <a:pt x="930" y="944"/>
                    <a:pt x="892" y="956"/>
                  </a:cubicBezTo>
                  <a:cubicBezTo>
                    <a:pt x="803" y="1007"/>
                    <a:pt x="726" y="1058"/>
                    <a:pt x="637" y="1084"/>
                  </a:cubicBezTo>
                  <a:cubicBezTo>
                    <a:pt x="637" y="1071"/>
                    <a:pt x="637" y="1071"/>
                    <a:pt x="612" y="1046"/>
                  </a:cubicBezTo>
                  <a:cubicBezTo>
                    <a:pt x="739" y="1007"/>
                    <a:pt x="866" y="956"/>
                    <a:pt x="1019" y="906"/>
                  </a:cubicBezTo>
                  <a:close/>
                  <a:moveTo>
                    <a:pt x="854" y="1135"/>
                  </a:moveTo>
                  <a:cubicBezTo>
                    <a:pt x="790" y="1160"/>
                    <a:pt x="726" y="1198"/>
                    <a:pt x="650" y="1224"/>
                  </a:cubicBezTo>
                  <a:lnTo>
                    <a:pt x="650" y="1198"/>
                  </a:lnTo>
                  <a:cubicBezTo>
                    <a:pt x="714" y="1198"/>
                    <a:pt x="777" y="1160"/>
                    <a:pt x="854" y="1135"/>
                  </a:cubicBezTo>
                  <a:close/>
                  <a:moveTo>
                    <a:pt x="1338" y="778"/>
                  </a:moveTo>
                  <a:cubicBezTo>
                    <a:pt x="1363" y="944"/>
                    <a:pt x="1363" y="1097"/>
                    <a:pt x="1299" y="1249"/>
                  </a:cubicBezTo>
                  <a:cubicBezTo>
                    <a:pt x="1287" y="1224"/>
                    <a:pt x="1274" y="1224"/>
                    <a:pt x="1248" y="1224"/>
                  </a:cubicBezTo>
                  <a:cubicBezTo>
                    <a:pt x="1274" y="1211"/>
                    <a:pt x="1287" y="1198"/>
                    <a:pt x="1287" y="1186"/>
                  </a:cubicBezTo>
                  <a:cubicBezTo>
                    <a:pt x="1299" y="1147"/>
                    <a:pt x="1287" y="1122"/>
                    <a:pt x="1248" y="1122"/>
                  </a:cubicBezTo>
                  <a:cubicBezTo>
                    <a:pt x="1236" y="1122"/>
                    <a:pt x="1223" y="1122"/>
                    <a:pt x="1210" y="1135"/>
                  </a:cubicBezTo>
                  <a:cubicBezTo>
                    <a:pt x="1223" y="1122"/>
                    <a:pt x="1248" y="1097"/>
                    <a:pt x="1274" y="1084"/>
                  </a:cubicBezTo>
                  <a:cubicBezTo>
                    <a:pt x="1287" y="1071"/>
                    <a:pt x="1287" y="1020"/>
                    <a:pt x="1248" y="1020"/>
                  </a:cubicBezTo>
                  <a:lnTo>
                    <a:pt x="1236" y="1020"/>
                  </a:lnTo>
                  <a:lnTo>
                    <a:pt x="1287" y="969"/>
                  </a:lnTo>
                  <a:cubicBezTo>
                    <a:pt x="1299" y="944"/>
                    <a:pt x="1299" y="893"/>
                    <a:pt x="1274" y="893"/>
                  </a:cubicBezTo>
                  <a:cubicBezTo>
                    <a:pt x="1255" y="889"/>
                    <a:pt x="1238" y="888"/>
                    <a:pt x="1221" y="888"/>
                  </a:cubicBezTo>
                  <a:cubicBezTo>
                    <a:pt x="1179" y="888"/>
                    <a:pt x="1141" y="897"/>
                    <a:pt x="1096" y="906"/>
                  </a:cubicBezTo>
                  <a:cubicBezTo>
                    <a:pt x="1172" y="880"/>
                    <a:pt x="1248" y="842"/>
                    <a:pt x="1312" y="804"/>
                  </a:cubicBezTo>
                  <a:cubicBezTo>
                    <a:pt x="1312" y="804"/>
                    <a:pt x="1338" y="804"/>
                    <a:pt x="1338" y="778"/>
                  </a:cubicBezTo>
                  <a:close/>
                  <a:moveTo>
                    <a:pt x="1083" y="1198"/>
                  </a:moveTo>
                  <a:cubicBezTo>
                    <a:pt x="1019" y="1224"/>
                    <a:pt x="955" y="1275"/>
                    <a:pt x="905" y="1313"/>
                  </a:cubicBezTo>
                  <a:cubicBezTo>
                    <a:pt x="790" y="1364"/>
                    <a:pt x="701" y="1415"/>
                    <a:pt x="586" y="1479"/>
                  </a:cubicBezTo>
                  <a:cubicBezTo>
                    <a:pt x="586" y="1415"/>
                    <a:pt x="612" y="1377"/>
                    <a:pt x="637" y="1326"/>
                  </a:cubicBezTo>
                  <a:cubicBezTo>
                    <a:pt x="726" y="1288"/>
                    <a:pt x="841" y="1262"/>
                    <a:pt x="955" y="1224"/>
                  </a:cubicBezTo>
                  <a:cubicBezTo>
                    <a:pt x="981" y="1211"/>
                    <a:pt x="1032" y="1211"/>
                    <a:pt x="1083" y="1198"/>
                  </a:cubicBezTo>
                  <a:close/>
                  <a:moveTo>
                    <a:pt x="1210" y="1402"/>
                  </a:moveTo>
                  <a:lnTo>
                    <a:pt x="1210" y="1402"/>
                  </a:lnTo>
                  <a:cubicBezTo>
                    <a:pt x="1108" y="1466"/>
                    <a:pt x="1019" y="1517"/>
                    <a:pt x="917" y="1542"/>
                  </a:cubicBezTo>
                  <a:lnTo>
                    <a:pt x="1210" y="1402"/>
                  </a:lnTo>
                  <a:close/>
                  <a:moveTo>
                    <a:pt x="892" y="1415"/>
                  </a:moveTo>
                  <a:cubicBezTo>
                    <a:pt x="854" y="1440"/>
                    <a:pt x="841" y="1453"/>
                    <a:pt x="803" y="1466"/>
                  </a:cubicBezTo>
                  <a:cubicBezTo>
                    <a:pt x="650" y="1568"/>
                    <a:pt x="484" y="1644"/>
                    <a:pt x="332" y="1733"/>
                  </a:cubicBezTo>
                  <a:lnTo>
                    <a:pt x="319" y="1759"/>
                  </a:lnTo>
                  <a:cubicBezTo>
                    <a:pt x="293" y="1759"/>
                    <a:pt x="293" y="1759"/>
                    <a:pt x="281" y="1733"/>
                  </a:cubicBezTo>
                  <a:cubicBezTo>
                    <a:pt x="204" y="1644"/>
                    <a:pt x="395" y="1593"/>
                    <a:pt x="446" y="1580"/>
                  </a:cubicBezTo>
                  <a:cubicBezTo>
                    <a:pt x="599" y="1529"/>
                    <a:pt x="739" y="1466"/>
                    <a:pt x="892" y="1415"/>
                  </a:cubicBezTo>
                  <a:close/>
                  <a:moveTo>
                    <a:pt x="893" y="0"/>
                  </a:moveTo>
                  <a:cubicBezTo>
                    <a:pt x="563" y="0"/>
                    <a:pt x="244" y="356"/>
                    <a:pt x="77" y="651"/>
                  </a:cubicBezTo>
                  <a:cubicBezTo>
                    <a:pt x="39" y="676"/>
                    <a:pt x="13" y="702"/>
                    <a:pt x="26" y="740"/>
                  </a:cubicBezTo>
                  <a:cubicBezTo>
                    <a:pt x="26" y="753"/>
                    <a:pt x="13" y="765"/>
                    <a:pt x="13" y="778"/>
                  </a:cubicBezTo>
                  <a:cubicBezTo>
                    <a:pt x="4" y="806"/>
                    <a:pt x="21" y="827"/>
                    <a:pt x="41" y="827"/>
                  </a:cubicBezTo>
                  <a:cubicBezTo>
                    <a:pt x="49" y="827"/>
                    <a:pt x="57" y="824"/>
                    <a:pt x="64" y="816"/>
                  </a:cubicBezTo>
                  <a:cubicBezTo>
                    <a:pt x="64" y="816"/>
                    <a:pt x="64" y="804"/>
                    <a:pt x="77" y="804"/>
                  </a:cubicBezTo>
                  <a:cubicBezTo>
                    <a:pt x="153" y="880"/>
                    <a:pt x="255" y="906"/>
                    <a:pt x="344" y="969"/>
                  </a:cubicBezTo>
                  <a:cubicBezTo>
                    <a:pt x="535" y="1122"/>
                    <a:pt x="510" y="1338"/>
                    <a:pt x="293" y="1453"/>
                  </a:cubicBezTo>
                  <a:cubicBezTo>
                    <a:pt x="166" y="1517"/>
                    <a:pt x="0" y="1580"/>
                    <a:pt x="77" y="1771"/>
                  </a:cubicBezTo>
                  <a:cubicBezTo>
                    <a:pt x="124" y="1872"/>
                    <a:pt x="213" y="1905"/>
                    <a:pt x="307" y="1905"/>
                  </a:cubicBezTo>
                  <a:cubicBezTo>
                    <a:pt x="392" y="1905"/>
                    <a:pt x="482" y="1878"/>
                    <a:pt x="548" y="1848"/>
                  </a:cubicBezTo>
                  <a:cubicBezTo>
                    <a:pt x="803" y="1759"/>
                    <a:pt x="1121" y="1720"/>
                    <a:pt x="1312" y="1504"/>
                  </a:cubicBezTo>
                  <a:cubicBezTo>
                    <a:pt x="1656" y="1160"/>
                    <a:pt x="1567" y="383"/>
                    <a:pt x="1185" y="103"/>
                  </a:cubicBezTo>
                  <a:cubicBezTo>
                    <a:pt x="1089" y="31"/>
                    <a:pt x="991" y="0"/>
                    <a:pt x="8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8"/>
            <p:cNvSpPr/>
            <p:nvPr/>
          </p:nvSpPr>
          <p:spPr>
            <a:xfrm>
              <a:off x="7175772" y="2949031"/>
              <a:ext cx="136338" cy="156712"/>
            </a:xfrm>
            <a:custGeom>
              <a:rect b="b" l="l" r="r" t="t"/>
              <a:pathLst>
                <a:path extrusionOk="0" h="1615" w="1405">
                  <a:moveTo>
                    <a:pt x="1369" y="0"/>
                  </a:moveTo>
                  <a:cubicBezTo>
                    <a:pt x="1362" y="0"/>
                    <a:pt x="1354" y="4"/>
                    <a:pt x="1348" y="14"/>
                  </a:cubicBezTo>
                  <a:cubicBezTo>
                    <a:pt x="1118" y="269"/>
                    <a:pt x="877" y="524"/>
                    <a:pt x="635" y="791"/>
                  </a:cubicBezTo>
                  <a:cubicBezTo>
                    <a:pt x="431" y="1033"/>
                    <a:pt x="163" y="1275"/>
                    <a:pt x="11" y="1555"/>
                  </a:cubicBezTo>
                  <a:cubicBezTo>
                    <a:pt x="1" y="1585"/>
                    <a:pt x="22" y="1614"/>
                    <a:pt x="43" y="1614"/>
                  </a:cubicBezTo>
                  <a:cubicBezTo>
                    <a:pt x="49" y="1614"/>
                    <a:pt x="56" y="1612"/>
                    <a:pt x="62" y="1606"/>
                  </a:cubicBezTo>
                  <a:cubicBezTo>
                    <a:pt x="329" y="1428"/>
                    <a:pt x="545" y="1097"/>
                    <a:pt x="749" y="842"/>
                  </a:cubicBezTo>
                  <a:cubicBezTo>
                    <a:pt x="966" y="587"/>
                    <a:pt x="1182" y="320"/>
                    <a:pt x="1386" y="40"/>
                  </a:cubicBezTo>
                  <a:cubicBezTo>
                    <a:pt x="1405" y="31"/>
                    <a:pt x="1389" y="0"/>
                    <a:pt x="13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8"/>
            <p:cNvSpPr/>
            <p:nvPr/>
          </p:nvSpPr>
          <p:spPr>
            <a:xfrm>
              <a:off x="7207697" y="3023360"/>
              <a:ext cx="244826" cy="173110"/>
            </a:xfrm>
            <a:custGeom>
              <a:rect b="b" l="l" r="r" t="t"/>
              <a:pathLst>
                <a:path extrusionOk="0" h="1784" w="2523">
                  <a:moveTo>
                    <a:pt x="2476" y="1"/>
                  </a:moveTo>
                  <a:cubicBezTo>
                    <a:pt x="2470" y="1"/>
                    <a:pt x="2463" y="4"/>
                    <a:pt x="2458" y="12"/>
                  </a:cubicBezTo>
                  <a:cubicBezTo>
                    <a:pt x="2088" y="280"/>
                    <a:pt x="1719" y="547"/>
                    <a:pt x="1375" y="840"/>
                  </a:cubicBezTo>
                  <a:cubicBezTo>
                    <a:pt x="1184" y="980"/>
                    <a:pt x="993" y="1146"/>
                    <a:pt x="815" y="1286"/>
                  </a:cubicBezTo>
                  <a:cubicBezTo>
                    <a:pt x="711" y="1371"/>
                    <a:pt x="451" y="1640"/>
                    <a:pt x="262" y="1640"/>
                  </a:cubicBezTo>
                  <a:cubicBezTo>
                    <a:pt x="197" y="1640"/>
                    <a:pt x="141" y="1609"/>
                    <a:pt x="102" y="1528"/>
                  </a:cubicBezTo>
                  <a:cubicBezTo>
                    <a:pt x="97" y="1508"/>
                    <a:pt x="81" y="1500"/>
                    <a:pt x="63" y="1500"/>
                  </a:cubicBezTo>
                  <a:cubicBezTo>
                    <a:pt x="34" y="1500"/>
                    <a:pt x="0" y="1522"/>
                    <a:pt x="0" y="1553"/>
                  </a:cubicBezTo>
                  <a:cubicBezTo>
                    <a:pt x="0" y="1685"/>
                    <a:pt x="136" y="1783"/>
                    <a:pt x="269" y="1783"/>
                  </a:cubicBezTo>
                  <a:cubicBezTo>
                    <a:pt x="277" y="1783"/>
                    <a:pt x="285" y="1783"/>
                    <a:pt x="293" y="1782"/>
                  </a:cubicBezTo>
                  <a:cubicBezTo>
                    <a:pt x="509" y="1757"/>
                    <a:pt x="700" y="1540"/>
                    <a:pt x="866" y="1413"/>
                  </a:cubicBezTo>
                  <a:cubicBezTo>
                    <a:pt x="1426" y="967"/>
                    <a:pt x="1948" y="522"/>
                    <a:pt x="2483" y="76"/>
                  </a:cubicBezTo>
                  <a:cubicBezTo>
                    <a:pt x="2523" y="46"/>
                    <a:pt x="2500" y="1"/>
                    <a:pt x="24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8"/>
            <p:cNvSpPr/>
            <p:nvPr/>
          </p:nvSpPr>
          <p:spPr>
            <a:xfrm>
              <a:off x="7192851" y="3156686"/>
              <a:ext cx="2523" cy="3881"/>
            </a:xfrm>
            <a:custGeom>
              <a:rect b="b" l="l" r="r" t="t"/>
              <a:pathLst>
                <a:path extrusionOk="0" h="40" w="26">
                  <a:moveTo>
                    <a:pt x="13" y="1"/>
                  </a:moveTo>
                  <a:cubicBezTo>
                    <a:pt x="0" y="1"/>
                    <a:pt x="0" y="39"/>
                    <a:pt x="13" y="39"/>
                  </a:cubicBezTo>
                  <a:cubicBezTo>
                    <a:pt x="26" y="26"/>
                    <a:pt x="26" y="1"/>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8"/>
            <p:cNvSpPr/>
            <p:nvPr/>
          </p:nvSpPr>
          <p:spPr>
            <a:xfrm>
              <a:off x="7335107" y="2697322"/>
              <a:ext cx="88886" cy="19795"/>
            </a:xfrm>
            <a:custGeom>
              <a:rect b="b" l="l" r="r" t="t"/>
              <a:pathLst>
                <a:path extrusionOk="0" h="204" w="916">
                  <a:moveTo>
                    <a:pt x="211" y="0"/>
                  </a:moveTo>
                  <a:cubicBezTo>
                    <a:pt x="151" y="0"/>
                    <a:pt x="92" y="11"/>
                    <a:pt x="24" y="49"/>
                  </a:cubicBezTo>
                  <a:cubicBezTo>
                    <a:pt x="1" y="61"/>
                    <a:pt x="20" y="114"/>
                    <a:pt x="52" y="114"/>
                  </a:cubicBezTo>
                  <a:cubicBezTo>
                    <a:pt x="55" y="114"/>
                    <a:pt x="59" y="114"/>
                    <a:pt x="62" y="113"/>
                  </a:cubicBezTo>
                  <a:cubicBezTo>
                    <a:pt x="106" y="93"/>
                    <a:pt x="155" y="85"/>
                    <a:pt x="206" y="85"/>
                  </a:cubicBezTo>
                  <a:cubicBezTo>
                    <a:pt x="316" y="85"/>
                    <a:pt x="433" y="121"/>
                    <a:pt x="521" y="138"/>
                  </a:cubicBezTo>
                  <a:cubicBezTo>
                    <a:pt x="635" y="151"/>
                    <a:pt x="750" y="189"/>
                    <a:pt x="877" y="202"/>
                  </a:cubicBezTo>
                  <a:cubicBezTo>
                    <a:pt x="880" y="203"/>
                    <a:pt x="883" y="203"/>
                    <a:pt x="885" y="203"/>
                  </a:cubicBezTo>
                  <a:cubicBezTo>
                    <a:pt x="915" y="203"/>
                    <a:pt x="913" y="137"/>
                    <a:pt x="890" y="125"/>
                  </a:cubicBezTo>
                  <a:cubicBezTo>
                    <a:pt x="712" y="75"/>
                    <a:pt x="521" y="49"/>
                    <a:pt x="342" y="11"/>
                  </a:cubicBezTo>
                  <a:cubicBezTo>
                    <a:pt x="296" y="6"/>
                    <a:pt x="253" y="0"/>
                    <a:pt x="2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8"/>
            <p:cNvSpPr/>
            <p:nvPr/>
          </p:nvSpPr>
          <p:spPr>
            <a:xfrm>
              <a:off x="6917266" y="2995025"/>
              <a:ext cx="91312" cy="54437"/>
            </a:xfrm>
            <a:custGeom>
              <a:rect b="b" l="l" r="r" t="t"/>
              <a:pathLst>
                <a:path extrusionOk="0" h="561" w="941">
                  <a:moveTo>
                    <a:pt x="130" y="0"/>
                  </a:moveTo>
                  <a:cubicBezTo>
                    <a:pt x="101" y="0"/>
                    <a:pt x="70" y="4"/>
                    <a:pt x="39" y="12"/>
                  </a:cubicBezTo>
                  <a:cubicBezTo>
                    <a:pt x="1" y="37"/>
                    <a:pt x="26" y="62"/>
                    <a:pt x="39" y="62"/>
                  </a:cubicBezTo>
                  <a:cubicBezTo>
                    <a:pt x="370" y="101"/>
                    <a:pt x="574" y="381"/>
                    <a:pt x="854" y="559"/>
                  </a:cubicBezTo>
                  <a:cubicBezTo>
                    <a:pt x="857" y="560"/>
                    <a:pt x="861" y="561"/>
                    <a:pt x="864" y="561"/>
                  </a:cubicBezTo>
                  <a:cubicBezTo>
                    <a:pt x="900" y="561"/>
                    <a:pt x="941" y="506"/>
                    <a:pt x="917" y="483"/>
                  </a:cubicBezTo>
                  <a:cubicBezTo>
                    <a:pt x="765" y="330"/>
                    <a:pt x="612" y="203"/>
                    <a:pt x="446" y="113"/>
                  </a:cubicBezTo>
                  <a:cubicBezTo>
                    <a:pt x="345" y="53"/>
                    <a:pt x="244" y="0"/>
                    <a:pt x="1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8"/>
            <p:cNvSpPr/>
            <p:nvPr/>
          </p:nvSpPr>
          <p:spPr>
            <a:xfrm>
              <a:off x="7008966" y="2907015"/>
              <a:ext cx="62880" cy="79957"/>
            </a:xfrm>
            <a:custGeom>
              <a:rect b="b" l="l" r="r" t="t"/>
              <a:pathLst>
                <a:path extrusionOk="0" h="824" w="648">
                  <a:moveTo>
                    <a:pt x="616" y="1"/>
                  </a:moveTo>
                  <a:cubicBezTo>
                    <a:pt x="605" y="1"/>
                    <a:pt x="593" y="5"/>
                    <a:pt x="584" y="14"/>
                  </a:cubicBezTo>
                  <a:cubicBezTo>
                    <a:pt x="495" y="155"/>
                    <a:pt x="380" y="282"/>
                    <a:pt x="291" y="409"/>
                  </a:cubicBezTo>
                  <a:cubicBezTo>
                    <a:pt x="202" y="524"/>
                    <a:pt x="74" y="626"/>
                    <a:pt x="11" y="753"/>
                  </a:cubicBezTo>
                  <a:cubicBezTo>
                    <a:pt x="0" y="784"/>
                    <a:pt x="15" y="824"/>
                    <a:pt x="49" y="824"/>
                  </a:cubicBezTo>
                  <a:cubicBezTo>
                    <a:pt x="56" y="824"/>
                    <a:pt x="65" y="821"/>
                    <a:pt x="74" y="817"/>
                  </a:cubicBezTo>
                  <a:cubicBezTo>
                    <a:pt x="202" y="728"/>
                    <a:pt x="291" y="587"/>
                    <a:pt x="380" y="473"/>
                  </a:cubicBezTo>
                  <a:cubicBezTo>
                    <a:pt x="495" y="333"/>
                    <a:pt x="571" y="193"/>
                    <a:pt x="647" y="27"/>
                  </a:cubicBezTo>
                  <a:cubicBezTo>
                    <a:pt x="647" y="11"/>
                    <a:pt x="633" y="1"/>
                    <a:pt x="6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8"/>
            <p:cNvSpPr/>
            <p:nvPr/>
          </p:nvSpPr>
          <p:spPr>
            <a:xfrm>
              <a:off x="6882720" y="2775629"/>
              <a:ext cx="261419" cy="160593"/>
            </a:xfrm>
            <a:custGeom>
              <a:rect b="b" l="l" r="r" t="t"/>
              <a:pathLst>
                <a:path extrusionOk="0" h="1655" w="2694">
                  <a:moveTo>
                    <a:pt x="342" y="1"/>
                  </a:moveTo>
                  <a:cubicBezTo>
                    <a:pt x="233" y="1"/>
                    <a:pt x="123" y="25"/>
                    <a:pt x="13" y="82"/>
                  </a:cubicBezTo>
                  <a:cubicBezTo>
                    <a:pt x="0" y="95"/>
                    <a:pt x="13" y="133"/>
                    <a:pt x="26" y="133"/>
                  </a:cubicBezTo>
                  <a:cubicBezTo>
                    <a:pt x="106" y="111"/>
                    <a:pt x="185" y="101"/>
                    <a:pt x="261" y="101"/>
                  </a:cubicBezTo>
                  <a:cubicBezTo>
                    <a:pt x="715" y="101"/>
                    <a:pt x="1098" y="448"/>
                    <a:pt x="1490" y="655"/>
                  </a:cubicBezTo>
                  <a:cubicBezTo>
                    <a:pt x="1719" y="770"/>
                    <a:pt x="1923" y="859"/>
                    <a:pt x="2101" y="1037"/>
                  </a:cubicBezTo>
                  <a:cubicBezTo>
                    <a:pt x="2267" y="1203"/>
                    <a:pt x="2394" y="1432"/>
                    <a:pt x="2547" y="1636"/>
                  </a:cubicBezTo>
                  <a:cubicBezTo>
                    <a:pt x="2563" y="1649"/>
                    <a:pt x="2581" y="1654"/>
                    <a:pt x="2598" y="1654"/>
                  </a:cubicBezTo>
                  <a:cubicBezTo>
                    <a:pt x="2648" y="1654"/>
                    <a:pt x="2693" y="1607"/>
                    <a:pt x="2674" y="1559"/>
                  </a:cubicBezTo>
                  <a:cubicBezTo>
                    <a:pt x="2547" y="1318"/>
                    <a:pt x="2381" y="1101"/>
                    <a:pt x="2178" y="910"/>
                  </a:cubicBezTo>
                  <a:cubicBezTo>
                    <a:pt x="1974" y="719"/>
                    <a:pt x="1719" y="604"/>
                    <a:pt x="1464" y="477"/>
                  </a:cubicBezTo>
                  <a:cubicBezTo>
                    <a:pt x="1125" y="317"/>
                    <a:pt x="738" y="1"/>
                    <a:pt x="3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8"/>
            <p:cNvSpPr/>
            <p:nvPr/>
          </p:nvSpPr>
          <p:spPr>
            <a:xfrm>
              <a:off x="7064277" y="2554001"/>
              <a:ext cx="202517" cy="84517"/>
            </a:xfrm>
            <a:custGeom>
              <a:rect b="b" l="l" r="r" t="t"/>
              <a:pathLst>
                <a:path extrusionOk="0" h="871" w="2087">
                  <a:moveTo>
                    <a:pt x="278" y="0"/>
                  </a:moveTo>
                  <a:cubicBezTo>
                    <a:pt x="200" y="0"/>
                    <a:pt x="124" y="8"/>
                    <a:pt x="52" y="24"/>
                  </a:cubicBezTo>
                  <a:cubicBezTo>
                    <a:pt x="1" y="36"/>
                    <a:pt x="1" y="100"/>
                    <a:pt x="52" y="125"/>
                  </a:cubicBezTo>
                  <a:cubicBezTo>
                    <a:pt x="230" y="164"/>
                    <a:pt x="396" y="151"/>
                    <a:pt x="561" y="189"/>
                  </a:cubicBezTo>
                  <a:cubicBezTo>
                    <a:pt x="739" y="215"/>
                    <a:pt x="892" y="265"/>
                    <a:pt x="1071" y="329"/>
                  </a:cubicBezTo>
                  <a:cubicBezTo>
                    <a:pt x="1402" y="456"/>
                    <a:pt x="1733" y="647"/>
                    <a:pt x="2026" y="864"/>
                  </a:cubicBezTo>
                  <a:cubicBezTo>
                    <a:pt x="2031" y="869"/>
                    <a:pt x="2036" y="871"/>
                    <a:pt x="2041" y="871"/>
                  </a:cubicBezTo>
                  <a:cubicBezTo>
                    <a:pt x="2064" y="871"/>
                    <a:pt x="2087" y="836"/>
                    <a:pt x="2076" y="826"/>
                  </a:cubicBezTo>
                  <a:cubicBezTo>
                    <a:pt x="1822" y="546"/>
                    <a:pt x="1516" y="342"/>
                    <a:pt x="1147" y="202"/>
                  </a:cubicBezTo>
                  <a:cubicBezTo>
                    <a:pt x="895" y="101"/>
                    <a:pt x="572" y="0"/>
                    <a:pt x="2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 name="Google Shape;577;p38"/>
          <p:cNvGrpSpPr/>
          <p:nvPr/>
        </p:nvGrpSpPr>
        <p:grpSpPr>
          <a:xfrm>
            <a:off x="2803476" y="74617"/>
            <a:ext cx="3649392" cy="984386"/>
            <a:chOff x="2803476" y="74617"/>
            <a:chExt cx="3649392" cy="984386"/>
          </a:xfrm>
        </p:grpSpPr>
        <p:sp>
          <p:nvSpPr>
            <p:cNvPr id="578" name="Google Shape;578;p38"/>
            <p:cNvSpPr/>
            <p:nvPr/>
          </p:nvSpPr>
          <p:spPr>
            <a:xfrm>
              <a:off x="2835857" y="91232"/>
              <a:ext cx="3594239" cy="930809"/>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8"/>
            <p:cNvSpPr/>
            <p:nvPr/>
          </p:nvSpPr>
          <p:spPr>
            <a:xfrm>
              <a:off x="2803476" y="74617"/>
              <a:ext cx="3649392" cy="984386"/>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83" name="Shape 583"/>
        <p:cNvGrpSpPr/>
        <p:nvPr/>
      </p:nvGrpSpPr>
      <p:grpSpPr>
        <a:xfrm>
          <a:off x="0" y="0"/>
          <a:ext cx="0" cy="0"/>
          <a:chOff x="0" y="0"/>
          <a:chExt cx="0" cy="0"/>
        </a:xfrm>
      </p:grpSpPr>
      <p:grpSp>
        <p:nvGrpSpPr>
          <p:cNvPr id="584" name="Google Shape;584;p39"/>
          <p:cNvGrpSpPr/>
          <p:nvPr/>
        </p:nvGrpSpPr>
        <p:grpSpPr>
          <a:xfrm rot="134293">
            <a:off x="109412" y="145797"/>
            <a:ext cx="8820721" cy="5003978"/>
            <a:chOff x="577150" y="371675"/>
            <a:chExt cx="2899721" cy="1958151"/>
          </a:xfrm>
        </p:grpSpPr>
        <p:sp>
          <p:nvSpPr>
            <p:cNvPr id="585" name="Google Shape;585;p39"/>
            <p:cNvSpPr/>
            <p:nvPr/>
          </p:nvSpPr>
          <p:spPr>
            <a:xfrm>
              <a:off x="702678" y="411388"/>
              <a:ext cx="1319736" cy="66413"/>
            </a:xfrm>
            <a:custGeom>
              <a:rect b="b" l="l" r="r" t="t"/>
              <a:pathLst>
                <a:path extrusionOk="0" h="1684" w="33464">
                  <a:moveTo>
                    <a:pt x="22724" y="1"/>
                  </a:moveTo>
                  <a:cubicBezTo>
                    <a:pt x="22094" y="1"/>
                    <a:pt x="21465" y="8"/>
                    <a:pt x="20832" y="25"/>
                  </a:cubicBezTo>
                  <a:cubicBezTo>
                    <a:pt x="20488" y="38"/>
                    <a:pt x="20132" y="38"/>
                    <a:pt x="19788" y="50"/>
                  </a:cubicBezTo>
                  <a:cubicBezTo>
                    <a:pt x="19432" y="63"/>
                    <a:pt x="19088" y="127"/>
                    <a:pt x="18731" y="127"/>
                  </a:cubicBezTo>
                  <a:cubicBezTo>
                    <a:pt x="18625" y="135"/>
                    <a:pt x="18517" y="138"/>
                    <a:pt x="18408" y="138"/>
                  </a:cubicBezTo>
                  <a:cubicBezTo>
                    <a:pt x="18168" y="138"/>
                    <a:pt x="17924" y="123"/>
                    <a:pt x="17687" y="114"/>
                  </a:cubicBezTo>
                  <a:cubicBezTo>
                    <a:pt x="17616" y="111"/>
                    <a:pt x="17545" y="110"/>
                    <a:pt x="17474" y="110"/>
                  </a:cubicBezTo>
                  <a:cubicBezTo>
                    <a:pt x="17193" y="110"/>
                    <a:pt x="16915" y="127"/>
                    <a:pt x="16630" y="127"/>
                  </a:cubicBezTo>
                  <a:cubicBezTo>
                    <a:pt x="13854" y="190"/>
                    <a:pt x="11066" y="305"/>
                    <a:pt x="8277" y="471"/>
                  </a:cubicBezTo>
                  <a:cubicBezTo>
                    <a:pt x="6889" y="534"/>
                    <a:pt x="5488" y="623"/>
                    <a:pt x="4113" y="725"/>
                  </a:cubicBezTo>
                  <a:lnTo>
                    <a:pt x="2025" y="878"/>
                  </a:lnTo>
                  <a:cubicBezTo>
                    <a:pt x="1668" y="891"/>
                    <a:pt x="1325" y="929"/>
                    <a:pt x="968" y="1018"/>
                  </a:cubicBezTo>
                  <a:cubicBezTo>
                    <a:pt x="624" y="1120"/>
                    <a:pt x="293" y="1298"/>
                    <a:pt x="39" y="1553"/>
                  </a:cubicBezTo>
                  <a:cubicBezTo>
                    <a:pt x="0" y="1578"/>
                    <a:pt x="0" y="1629"/>
                    <a:pt x="39" y="1655"/>
                  </a:cubicBezTo>
                  <a:cubicBezTo>
                    <a:pt x="51" y="1674"/>
                    <a:pt x="70" y="1683"/>
                    <a:pt x="90" y="1683"/>
                  </a:cubicBezTo>
                  <a:cubicBezTo>
                    <a:pt x="109" y="1683"/>
                    <a:pt x="128" y="1674"/>
                    <a:pt x="140" y="1655"/>
                  </a:cubicBezTo>
                  <a:cubicBezTo>
                    <a:pt x="382" y="1426"/>
                    <a:pt x="701" y="1260"/>
                    <a:pt x="1019" y="1184"/>
                  </a:cubicBezTo>
                  <a:cubicBezTo>
                    <a:pt x="1350" y="1082"/>
                    <a:pt x="1694" y="1069"/>
                    <a:pt x="2038" y="1056"/>
                  </a:cubicBezTo>
                  <a:lnTo>
                    <a:pt x="4126" y="916"/>
                  </a:lnTo>
                  <a:cubicBezTo>
                    <a:pt x="5514" y="814"/>
                    <a:pt x="6915" y="738"/>
                    <a:pt x="8290" y="662"/>
                  </a:cubicBezTo>
                  <a:cubicBezTo>
                    <a:pt x="11066" y="509"/>
                    <a:pt x="13854" y="407"/>
                    <a:pt x="16630" y="343"/>
                  </a:cubicBezTo>
                  <a:cubicBezTo>
                    <a:pt x="16987" y="343"/>
                    <a:pt x="17331" y="343"/>
                    <a:pt x="17687" y="305"/>
                  </a:cubicBezTo>
                  <a:cubicBezTo>
                    <a:pt x="18031" y="280"/>
                    <a:pt x="18387" y="241"/>
                    <a:pt x="18731" y="241"/>
                  </a:cubicBezTo>
                  <a:cubicBezTo>
                    <a:pt x="19088" y="241"/>
                    <a:pt x="19432" y="280"/>
                    <a:pt x="19788" y="292"/>
                  </a:cubicBezTo>
                  <a:lnTo>
                    <a:pt x="20832" y="292"/>
                  </a:lnTo>
                  <a:lnTo>
                    <a:pt x="25009" y="280"/>
                  </a:lnTo>
                  <a:cubicBezTo>
                    <a:pt x="25511" y="275"/>
                    <a:pt x="26013" y="273"/>
                    <a:pt x="26515" y="273"/>
                  </a:cubicBezTo>
                  <a:cubicBezTo>
                    <a:pt x="28798" y="273"/>
                    <a:pt x="31076" y="316"/>
                    <a:pt x="33362" y="369"/>
                  </a:cubicBezTo>
                  <a:cubicBezTo>
                    <a:pt x="33413" y="369"/>
                    <a:pt x="33438" y="343"/>
                    <a:pt x="33464" y="305"/>
                  </a:cubicBezTo>
                  <a:cubicBezTo>
                    <a:pt x="33464" y="254"/>
                    <a:pt x="33426" y="229"/>
                    <a:pt x="33375" y="229"/>
                  </a:cubicBezTo>
                  <a:cubicBezTo>
                    <a:pt x="30599" y="101"/>
                    <a:pt x="27810" y="50"/>
                    <a:pt x="25022" y="25"/>
                  </a:cubicBezTo>
                  <a:cubicBezTo>
                    <a:pt x="24253" y="11"/>
                    <a:pt x="23489" y="1"/>
                    <a:pt x="22724"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39"/>
            <p:cNvSpPr/>
            <p:nvPr/>
          </p:nvSpPr>
          <p:spPr>
            <a:xfrm>
              <a:off x="584682" y="394272"/>
              <a:ext cx="2892189" cy="1929835"/>
            </a:xfrm>
            <a:custGeom>
              <a:rect b="b" l="l" r="r" t="t"/>
              <a:pathLst>
                <a:path extrusionOk="0" h="48934" w="73336">
                  <a:moveTo>
                    <a:pt x="1990" y="48070"/>
                  </a:moveTo>
                  <a:cubicBezTo>
                    <a:pt x="2241" y="48320"/>
                    <a:pt x="2617" y="48440"/>
                    <a:pt x="3124" y="48440"/>
                  </a:cubicBezTo>
                  <a:cubicBezTo>
                    <a:pt x="3228" y="48440"/>
                    <a:pt x="3337" y="48435"/>
                    <a:pt x="3451" y="48425"/>
                  </a:cubicBezTo>
                  <a:lnTo>
                    <a:pt x="3451" y="48425"/>
                  </a:lnTo>
                  <a:cubicBezTo>
                    <a:pt x="3329" y="48438"/>
                    <a:pt x="3213" y="48444"/>
                    <a:pt x="3103" y="48444"/>
                  </a:cubicBezTo>
                  <a:cubicBezTo>
                    <a:pt x="2613" y="48444"/>
                    <a:pt x="2238" y="48318"/>
                    <a:pt x="1990" y="48070"/>
                  </a:cubicBezTo>
                  <a:close/>
                  <a:moveTo>
                    <a:pt x="63375" y="1"/>
                  </a:moveTo>
                  <a:cubicBezTo>
                    <a:pt x="61914" y="1"/>
                    <a:pt x="60437" y="14"/>
                    <a:pt x="58943" y="39"/>
                  </a:cubicBezTo>
                  <a:cubicBezTo>
                    <a:pt x="52054" y="128"/>
                    <a:pt x="44809" y="472"/>
                    <a:pt x="37220" y="1070"/>
                  </a:cubicBezTo>
                  <a:cubicBezTo>
                    <a:pt x="35104" y="1004"/>
                    <a:pt x="32626" y="966"/>
                    <a:pt x="29798" y="966"/>
                  </a:cubicBezTo>
                  <a:cubicBezTo>
                    <a:pt x="28797" y="966"/>
                    <a:pt x="27752" y="971"/>
                    <a:pt x="26664" y="981"/>
                  </a:cubicBezTo>
                  <a:cubicBezTo>
                    <a:pt x="23111" y="994"/>
                    <a:pt x="19559" y="1070"/>
                    <a:pt x="16031" y="1185"/>
                  </a:cubicBezTo>
                  <a:cubicBezTo>
                    <a:pt x="11256" y="1350"/>
                    <a:pt x="6660" y="1579"/>
                    <a:pt x="2267" y="1910"/>
                  </a:cubicBezTo>
                  <a:cubicBezTo>
                    <a:pt x="1566" y="1987"/>
                    <a:pt x="1019" y="2191"/>
                    <a:pt x="649" y="2560"/>
                  </a:cubicBezTo>
                  <a:cubicBezTo>
                    <a:pt x="242" y="2942"/>
                    <a:pt x="13" y="3515"/>
                    <a:pt x="0" y="4292"/>
                  </a:cubicBezTo>
                  <a:cubicBezTo>
                    <a:pt x="0" y="4508"/>
                    <a:pt x="0" y="4737"/>
                    <a:pt x="38" y="4979"/>
                  </a:cubicBezTo>
                  <a:lnTo>
                    <a:pt x="1121" y="46808"/>
                  </a:lnTo>
                  <a:cubicBezTo>
                    <a:pt x="1061" y="48229"/>
                    <a:pt x="1674" y="48934"/>
                    <a:pt x="2988" y="48934"/>
                  </a:cubicBezTo>
                  <a:cubicBezTo>
                    <a:pt x="3087" y="48934"/>
                    <a:pt x="3191" y="48930"/>
                    <a:pt x="3298" y="48922"/>
                  </a:cubicBezTo>
                  <a:cubicBezTo>
                    <a:pt x="7067" y="48629"/>
                    <a:pt x="10811" y="48425"/>
                    <a:pt x="14529" y="48298"/>
                  </a:cubicBezTo>
                  <a:lnTo>
                    <a:pt x="16031" y="48247"/>
                  </a:lnTo>
                  <a:cubicBezTo>
                    <a:pt x="18782" y="48158"/>
                    <a:pt x="25963" y="47967"/>
                    <a:pt x="37564" y="47699"/>
                  </a:cubicBezTo>
                  <a:cubicBezTo>
                    <a:pt x="46146" y="47483"/>
                    <a:pt x="53277" y="47317"/>
                    <a:pt x="58943" y="47190"/>
                  </a:cubicBezTo>
                  <a:cubicBezTo>
                    <a:pt x="62538" y="47104"/>
                    <a:pt x="65933" y="47073"/>
                    <a:pt x="69166" y="47073"/>
                  </a:cubicBezTo>
                  <a:cubicBezTo>
                    <a:pt x="69758" y="47073"/>
                    <a:pt x="70344" y="47074"/>
                    <a:pt x="70925" y="47076"/>
                  </a:cubicBezTo>
                  <a:cubicBezTo>
                    <a:pt x="71006" y="47080"/>
                    <a:pt x="71085" y="47082"/>
                    <a:pt x="71162" y="47082"/>
                  </a:cubicBezTo>
                  <a:cubicBezTo>
                    <a:pt x="72664" y="47082"/>
                    <a:pt x="73336" y="46252"/>
                    <a:pt x="73166" y="44593"/>
                  </a:cubicBezTo>
                  <a:lnTo>
                    <a:pt x="72071" y="2063"/>
                  </a:lnTo>
                  <a:cubicBezTo>
                    <a:pt x="72058" y="1694"/>
                    <a:pt x="72007" y="1363"/>
                    <a:pt x="71918" y="1096"/>
                  </a:cubicBezTo>
                  <a:cubicBezTo>
                    <a:pt x="71765" y="739"/>
                    <a:pt x="71536" y="472"/>
                    <a:pt x="71180" y="306"/>
                  </a:cubicBezTo>
                  <a:cubicBezTo>
                    <a:pt x="70874" y="179"/>
                    <a:pt x="70518" y="102"/>
                    <a:pt x="70085" y="102"/>
                  </a:cubicBezTo>
                  <a:cubicBezTo>
                    <a:pt x="67883" y="33"/>
                    <a:pt x="65648" y="1"/>
                    <a:pt x="63375"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39"/>
            <p:cNvSpPr/>
            <p:nvPr/>
          </p:nvSpPr>
          <p:spPr>
            <a:xfrm>
              <a:off x="577150" y="389224"/>
              <a:ext cx="2899051" cy="1940601"/>
            </a:xfrm>
            <a:custGeom>
              <a:rect b="b" l="l" r="r" t="t"/>
              <a:pathLst>
                <a:path extrusionOk="0" h="49207" w="73510">
                  <a:moveTo>
                    <a:pt x="62794" y="263"/>
                  </a:moveTo>
                  <a:cubicBezTo>
                    <a:pt x="64161" y="263"/>
                    <a:pt x="65530" y="273"/>
                    <a:pt x="66901" y="294"/>
                  </a:cubicBezTo>
                  <a:cubicBezTo>
                    <a:pt x="67716" y="307"/>
                    <a:pt x="68531" y="319"/>
                    <a:pt x="69346" y="345"/>
                  </a:cubicBezTo>
                  <a:cubicBezTo>
                    <a:pt x="69766" y="345"/>
                    <a:pt x="70174" y="358"/>
                    <a:pt x="70581" y="370"/>
                  </a:cubicBezTo>
                  <a:cubicBezTo>
                    <a:pt x="70976" y="409"/>
                    <a:pt x="71358" y="485"/>
                    <a:pt x="71638" y="740"/>
                  </a:cubicBezTo>
                  <a:cubicBezTo>
                    <a:pt x="71791" y="867"/>
                    <a:pt x="71893" y="1007"/>
                    <a:pt x="71982" y="1185"/>
                  </a:cubicBezTo>
                  <a:cubicBezTo>
                    <a:pt x="72058" y="1364"/>
                    <a:pt x="72084" y="1555"/>
                    <a:pt x="72122" y="1746"/>
                  </a:cubicBezTo>
                  <a:cubicBezTo>
                    <a:pt x="72147" y="1949"/>
                    <a:pt x="72147" y="2140"/>
                    <a:pt x="72147" y="2344"/>
                  </a:cubicBezTo>
                  <a:lnTo>
                    <a:pt x="72173" y="2968"/>
                  </a:lnTo>
                  <a:lnTo>
                    <a:pt x="72237" y="5413"/>
                  </a:lnTo>
                  <a:lnTo>
                    <a:pt x="72491" y="15256"/>
                  </a:lnTo>
                  <a:cubicBezTo>
                    <a:pt x="72568" y="18541"/>
                    <a:pt x="72657" y="21813"/>
                    <a:pt x="72771" y="25098"/>
                  </a:cubicBezTo>
                  <a:lnTo>
                    <a:pt x="72911" y="30014"/>
                  </a:lnTo>
                  <a:lnTo>
                    <a:pt x="73039" y="34929"/>
                  </a:lnTo>
                  <a:lnTo>
                    <a:pt x="73281" y="44771"/>
                  </a:lnTo>
                  <a:cubicBezTo>
                    <a:pt x="73319" y="45153"/>
                    <a:pt x="73332" y="45535"/>
                    <a:pt x="73230" y="45892"/>
                  </a:cubicBezTo>
                  <a:cubicBezTo>
                    <a:pt x="73153" y="46261"/>
                    <a:pt x="72962" y="46592"/>
                    <a:pt x="72657" y="46809"/>
                  </a:cubicBezTo>
                  <a:cubicBezTo>
                    <a:pt x="72377" y="47013"/>
                    <a:pt x="71995" y="47102"/>
                    <a:pt x="71613" y="47127"/>
                  </a:cubicBezTo>
                  <a:cubicBezTo>
                    <a:pt x="71549" y="47131"/>
                    <a:pt x="71485" y="47133"/>
                    <a:pt x="71422" y="47133"/>
                  </a:cubicBezTo>
                  <a:cubicBezTo>
                    <a:pt x="71294" y="47133"/>
                    <a:pt x="71167" y="47127"/>
                    <a:pt x="71040" y="47127"/>
                  </a:cubicBezTo>
                  <a:lnTo>
                    <a:pt x="70441" y="47127"/>
                  </a:lnTo>
                  <a:cubicBezTo>
                    <a:pt x="69658" y="47114"/>
                    <a:pt x="68875" y="47108"/>
                    <a:pt x="68092" y="47108"/>
                  </a:cubicBezTo>
                  <a:cubicBezTo>
                    <a:pt x="67309" y="47108"/>
                    <a:pt x="66526" y="47114"/>
                    <a:pt x="65743" y="47127"/>
                  </a:cubicBezTo>
                  <a:cubicBezTo>
                    <a:pt x="62597" y="47140"/>
                    <a:pt x="59465" y="47204"/>
                    <a:pt x="56333" y="47280"/>
                  </a:cubicBezTo>
                  <a:lnTo>
                    <a:pt x="37513" y="47726"/>
                  </a:lnTo>
                  <a:lnTo>
                    <a:pt x="18705" y="48209"/>
                  </a:lnTo>
                  <a:lnTo>
                    <a:pt x="16350" y="48273"/>
                  </a:lnTo>
                  <a:lnTo>
                    <a:pt x="13994" y="48350"/>
                  </a:lnTo>
                  <a:cubicBezTo>
                    <a:pt x="12428" y="48400"/>
                    <a:pt x="10849" y="48477"/>
                    <a:pt x="9295" y="48553"/>
                  </a:cubicBezTo>
                  <a:cubicBezTo>
                    <a:pt x="7729" y="48655"/>
                    <a:pt x="6163" y="48744"/>
                    <a:pt x="4597" y="48859"/>
                  </a:cubicBezTo>
                  <a:lnTo>
                    <a:pt x="3425" y="48935"/>
                  </a:lnTo>
                  <a:cubicBezTo>
                    <a:pt x="3355" y="48938"/>
                    <a:pt x="3286" y="48939"/>
                    <a:pt x="3216" y="48939"/>
                  </a:cubicBezTo>
                  <a:cubicBezTo>
                    <a:pt x="2905" y="48939"/>
                    <a:pt x="2598" y="48910"/>
                    <a:pt x="2318" y="48795"/>
                  </a:cubicBezTo>
                  <a:cubicBezTo>
                    <a:pt x="2165" y="48732"/>
                    <a:pt x="2025" y="48630"/>
                    <a:pt x="1897" y="48502"/>
                  </a:cubicBezTo>
                  <a:cubicBezTo>
                    <a:pt x="1770" y="48375"/>
                    <a:pt x="1668" y="48222"/>
                    <a:pt x="1604" y="48057"/>
                  </a:cubicBezTo>
                  <a:cubicBezTo>
                    <a:pt x="1477" y="47726"/>
                    <a:pt x="1452" y="47344"/>
                    <a:pt x="1464" y="46962"/>
                  </a:cubicBezTo>
                  <a:lnTo>
                    <a:pt x="1464" y="46949"/>
                  </a:lnTo>
                  <a:lnTo>
                    <a:pt x="408" y="6355"/>
                  </a:lnTo>
                  <a:lnTo>
                    <a:pt x="382" y="5082"/>
                  </a:lnTo>
                  <a:cubicBezTo>
                    <a:pt x="344" y="4674"/>
                    <a:pt x="331" y="4254"/>
                    <a:pt x="408" y="3859"/>
                  </a:cubicBezTo>
                  <a:cubicBezTo>
                    <a:pt x="471" y="3465"/>
                    <a:pt x="637" y="3095"/>
                    <a:pt x="917" y="2828"/>
                  </a:cubicBezTo>
                  <a:cubicBezTo>
                    <a:pt x="1197" y="2535"/>
                    <a:pt x="1554" y="2382"/>
                    <a:pt x="1961" y="2280"/>
                  </a:cubicBezTo>
                  <a:cubicBezTo>
                    <a:pt x="2152" y="2229"/>
                    <a:pt x="2356" y="2204"/>
                    <a:pt x="2559" y="2191"/>
                  </a:cubicBezTo>
                  <a:lnTo>
                    <a:pt x="3196" y="2140"/>
                  </a:lnTo>
                  <a:lnTo>
                    <a:pt x="4457" y="2051"/>
                  </a:lnTo>
                  <a:lnTo>
                    <a:pt x="6991" y="1886"/>
                  </a:lnTo>
                  <a:cubicBezTo>
                    <a:pt x="8671" y="1771"/>
                    <a:pt x="10365" y="1695"/>
                    <a:pt x="12046" y="1618"/>
                  </a:cubicBezTo>
                  <a:lnTo>
                    <a:pt x="14580" y="1504"/>
                  </a:lnTo>
                  <a:cubicBezTo>
                    <a:pt x="15420" y="1478"/>
                    <a:pt x="16261" y="1440"/>
                    <a:pt x="17114" y="1427"/>
                  </a:cubicBezTo>
                  <a:lnTo>
                    <a:pt x="27250" y="1236"/>
                  </a:lnTo>
                  <a:cubicBezTo>
                    <a:pt x="28489" y="1222"/>
                    <a:pt x="29727" y="1213"/>
                    <a:pt x="30966" y="1213"/>
                  </a:cubicBezTo>
                  <a:cubicBezTo>
                    <a:pt x="33110" y="1213"/>
                    <a:pt x="35255" y="1240"/>
                    <a:pt x="37411" y="1313"/>
                  </a:cubicBezTo>
                  <a:cubicBezTo>
                    <a:pt x="43943" y="803"/>
                    <a:pt x="50488" y="460"/>
                    <a:pt x="57084" y="319"/>
                  </a:cubicBezTo>
                  <a:cubicBezTo>
                    <a:pt x="58983" y="282"/>
                    <a:pt x="60886" y="263"/>
                    <a:pt x="62794" y="263"/>
                  </a:cubicBezTo>
                  <a:close/>
                  <a:moveTo>
                    <a:pt x="63401" y="0"/>
                  </a:moveTo>
                  <a:cubicBezTo>
                    <a:pt x="61283" y="0"/>
                    <a:pt x="59167" y="28"/>
                    <a:pt x="57046" y="78"/>
                  </a:cubicBezTo>
                  <a:cubicBezTo>
                    <a:pt x="50488" y="205"/>
                    <a:pt x="43930" y="549"/>
                    <a:pt x="37411" y="1071"/>
                  </a:cubicBezTo>
                  <a:cubicBezTo>
                    <a:pt x="35117" y="993"/>
                    <a:pt x="32812" y="968"/>
                    <a:pt x="30508" y="968"/>
                  </a:cubicBezTo>
                  <a:cubicBezTo>
                    <a:pt x="29421" y="968"/>
                    <a:pt x="28335" y="973"/>
                    <a:pt x="27250" y="982"/>
                  </a:cubicBezTo>
                  <a:lnTo>
                    <a:pt x="17088" y="1147"/>
                  </a:lnTo>
                  <a:cubicBezTo>
                    <a:pt x="16248" y="1173"/>
                    <a:pt x="15407" y="1198"/>
                    <a:pt x="14567" y="1236"/>
                  </a:cubicBezTo>
                  <a:lnTo>
                    <a:pt x="12033" y="1325"/>
                  </a:lnTo>
                  <a:cubicBezTo>
                    <a:pt x="10327" y="1402"/>
                    <a:pt x="8646" y="1504"/>
                    <a:pt x="6952" y="1593"/>
                  </a:cubicBezTo>
                  <a:lnTo>
                    <a:pt x="4419" y="1758"/>
                  </a:lnTo>
                  <a:lnTo>
                    <a:pt x="3145" y="1847"/>
                  </a:lnTo>
                  <a:lnTo>
                    <a:pt x="2509" y="1898"/>
                  </a:lnTo>
                  <a:cubicBezTo>
                    <a:pt x="2292" y="1911"/>
                    <a:pt x="2063" y="1949"/>
                    <a:pt x="1859" y="2000"/>
                  </a:cubicBezTo>
                  <a:cubicBezTo>
                    <a:pt x="1426" y="2089"/>
                    <a:pt x="1006" y="2293"/>
                    <a:pt x="688" y="2611"/>
                  </a:cubicBezTo>
                  <a:cubicBezTo>
                    <a:pt x="344" y="2930"/>
                    <a:pt x="153" y="3375"/>
                    <a:pt x="76" y="3808"/>
                  </a:cubicBezTo>
                  <a:cubicBezTo>
                    <a:pt x="0" y="4254"/>
                    <a:pt x="13" y="4687"/>
                    <a:pt x="51" y="5120"/>
                  </a:cubicBezTo>
                  <a:lnTo>
                    <a:pt x="76" y="6393"/>
                  </a:lnTo>
                  <a:lnTo>
                    <a:pt x="1133" y="46953"/>
                  </a:lnTo>
                  <a:lnTo>
                    <a:pt x="1133" y="46953"/>
                  </a:lnTo>
                  <a:cubicBezTo>
                    <a:pt x="1108" y="47346"/>
                    <a:pt x="1134" y="47765"/>
                    <a:pt x="1286" y="48159"/>
                  </a:cubicBezTo>
                  <a:cubicBezTo>
                    <a:pt x="1388" y="48350"/>
                    <a:pt x="1477" y="48541"/>
                    <a:pt x="1643" y="48693"/>
                  </a:cubicBezTo>
                  <a:cubicBezTo>
                    <a:pt x="1795" y="48833"/>
                    <a:pt x="1986" y="48961"/>
                    <a:pt x="2177" y="49050"/>
                  </a:cubicBezTo>
                  <a:cubicBezTo>
                    <a:pt x="2502" y="49175"/>
                    <a:pt x="2852" y="49206"/>
                    <a:pt x="3185" y="49206"/>
                  </a:cubicBezTo>
                  <a:cubicBezTo>
                    <a:pt x="3258" y="49206"/>
                    <a:pt x="3329" y="49205"/>
                    <a:pt x="3400" y="49203"/>
                  </a:cubicBezTo>
                  <a:lnTo>
                    <a:pt x="4584" y="49126"/>
                  </a:lnTo>
                  <a:cubicBezTo>
                    <a:pt x="6138" y="49012"/>
                    <a:pt x="7716" y="48897"/>
                    <a:pt x="9283" y="48821"/>
                  </a:cubicBezTo>
                  <a:cubicBezTo>
                    <a:pt x="10836" y="48732"/>
                    <a:pt x="12415" y="48668"/>
                    <a:pt x="13969" y="48604"/>
                  </a:cubicBezTo>
                  <a:lnTo>
                    <a:pt x="16337" y="48528"/>
                  </a:lnTo>
                  <a:lnTo>
                    <a:pt x="18693" y="48464"/>
                  </a:lnTo>
                  <a:lnTo>
                    <a:pt x="37513" y="47993"/>
                  </a:lnTo>
                  <a:lnTo>
                    <a:pt x="56320" y="47535"/>
                  </a:lnTo>
                  <a:cubicBezTo>
                    <a:pt x="59452" y="47458"/>
                    <a:pt x="62585" y="47382"/>
                    <a:pt x="65717" y="47344"/>
                  </a:cubicBezTo>
                  <a:cubicBezTo>
                    <a:pt x="67283" y="47331"/>
                    <a:pt x="68862" y="47331"/>
                    <a:pt x="70416" y="47331"/>
                  </a:cubicBezTo>
                  <a:lnTo>
                    <a:pt x="71001" y="47331"/>
                  </a:lnTo>
                  <a:cubicBezTo>
                    <a:pt x="71129" y="47331"/>
                    <a:pt x="71256" y="47337"/>
                    <a:pt x="71391" y="47337"/>
                  </a:cubicBezTo>
                  <a:cubicBezTo>
                    <a:pt x="71458" y="47337"/>
                    <a:pt x="71528" y="47335"/>
                    <a:pt x="71600" y="47331"/>
                  </a:cubicBezTo>
                  <a:cubicBezTo>
                    <a:pt x="71995" y="47293"/>
                    <a:pt x="72402" y="47216"/>
                    <a:pt x="72759" y="46962"/>
                  </a:cubicBezTo>
                  <a:cubicBezTo>
                    <a:pt x="73102" y="46745"/>
                    <a:pt x="73319" y="46338"/>
                    <a:pt x="73408" y="45943"/>
                  </a:cubicBezTo>
                  <a:cubicBezTo>
                    <a:pt x="73510" y="45535"/>
                    <a:pt x="73484" y="45128"/>
                    <a:pt x="73459" y="44733"/>
                  </a:cubicBezTo>
                  <a:lnTo>
                    <a:pt x="73192" y="34916"/>
                  </a:lnTo>
                  <a:lnTo>
                    <a:pt x="73064" y="30001"/>
                  </a:lnTo>
                  <a:lnTo>
                    <a:pt x="72950" y="25073"/>
                  </a:lnTo>
                  <a:cubicBezTo>
                    <a:pt x="72899" y="21801"/>
                    <a:pt x="72810" y="18515"/>
                    <a:pt x="72720" y="15243"/>
                  </a:cubicBezTo>
                  <a:lnTo>
                    <a:pt x="72466" y="5400"/>
                  </a:lnTo>
                  <a:lnTo>
                    <a:pt x="72402" y="2955"/>
                  </a:lnTo>
                  <a:lnTo>
                    <a:pt x="72389" y="2331"/>
                  </a:lnTo>
                  <a:cubicBezTo>
                    <a:pt x="72377" y="2128"/>
                    <a:pt x="72389" y="1898"/>
                    <a:pt x="72364" y="1695"/>
                  </a:cubicBezTo>
                  <a:cubicBezTo>
                    <a:pt x="72326" y="1478"/>
                    <a:pt x="72275" y="1262"/>
                    <a:pt x="72186" y="1058"/>
                  </a:cubicBezTo>
                  <a:cubicBezTo>
                    <a:pt x="72084" y="867"/>
                    <a:pt x="71956" y="676"/>
                    <a:pt x="71791" y="536"/>
                  </a:cubicBezTo>
                  <a:cubicBezTo>
                    <a:pt x="71702" y="460"/>
                    <a:pt x="71613" y="396"/>
                    <a:pt x="71511" y="345"/>
                  </a:cubicBezTo>
                  <a:cubicBezTo>
                    <a:pt x="71422" y="294"/>
                    <a:pt x="71307" y="243"/>
                    <a:pt x="71218" y="218"/>
                  </a:cubicBezTo>
                  <a:cubicBezTo>
                    <a:pt x="71001" y="154"/>
                    <a:pt x="70785" y="116"/>
                    <a:pt x="70581" y="103"/>
                  </a:cubicBezTo>
                  <a:cubicBezTo>
                    <a:pt x="70148" y="90"/>
                    <a:pt x="69754" y="90"/>
                    <a:pt x="69333" y="78"/>
                  </a:cubicBezTo>
                  <a:cubicBezTo>
                    <a:pt x="68518" y="52"/>
                    <a:pt x="67716" y="39"/>
                    <a:pt x="66889" y="27"/>
                  </a:cubicBezTo>
                  <a:cubicBezTo>
                    <a:pt x="65725" y="9"/>
                    <a:pt x="64563" y="0"/>
                    <a:pt x="634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9"/>
            <p:cNvSpPr/>
            <p:nvPr/>
          </p:nvSpPr>
          <p:spPr>
            <a:xfrm>
              <a:off x="642931" y="2252188"/>
              <a:ext cx="83371" cy="58525"/>
            </a:xfrm>
            <a:custGeom>
              <a:rect b="b" l="l" r="r" t="t"/>
              <a:pathLst>
                <a:path extrusionOk="0" h="1484" w="2114">
                  <a:moveTo>
                    <a:pt x="131" y="1"/>
                  </a:moveTo>
                  <a:cubicBezTo>
                    <a:pt x="125" y="1"/>
                    <a:pt x="120" y="1"/>
                    <a:pt x="115" y="3"/>
                  </a:cubicBezTo>
                  <a:cubicBezTo>
                    <a:pt x="51" y="3"/>
                    <a:pt x="0" y="66"/>
                    <a:pt x="0" y="130"/>
                  </a:cubicBezTo>
                  <a:cubicBezTo>
                    <a:pt x="0" y="245"/>
                    <a:pt x="38" y="359"/>
                    <a:pt x="64" y="474"/>
                  </a:cubicBezTo>
                  <a:cubicBezTo>
                    <a:pt x="77" y="538"/>
                    <a:pt x="102" y="576"/>
                    <a:pt x="127" y="627"/>
                  </a:cubicBezTo>
                  <a:cubicBezTo>
                    <a:pt x="166" y="678"/>
                    <a:pt x="178" y="729"/>
                    <a:pt x="242" y="754"/>
                  </a:cubicBezTo>
                  <a:cubicBezTo>
                    <a:pt x="268" y="767"/>
                    <a:pt x="293" y="792"/>
                    <a:pt x="306" y="818"/>
                  </a:cubicBezTo>
                  <a:cubicBezTo>
                    <a:pt x="318" y="856"/>
                    <a:pt x="331" y="869"/>
                    <a:pt x="357" y="894"/>
                  </a:cubicBezTo>
                  <a:cubicBezTo>
                    <a:pt x="369" y="945"/>
                    <a:pt x="395" y="996"/>
                    <a:pt x="433" y="1047"/>
                  </a:cubicBezTo>
                  <a:cubicBezTo>
                    <a:pt x="509" y="1136"/>
                    <a:pt x="611" y="1200"/>
                    <a:pt x="700" y="1263"/>
                  </a:cubicBezTo>
                  <a:cubicBezTo>
                    <a:pt x="904" y="1378"/>
                    <a:pt x="1133" y="1442"/>
                    <a:pt x="1350" y="1467"/>
                  </a:cubicBezTo>
                  <a:cubicBezTo>
                    <a:pt x="1420" y="1479"/>
                    <a:pt x="1488" y="1483"/>
                    <a:pt x="1556" y="1483"/>
                  </a:cubicBezTo>
                  <a:cubicBezTo>
                    <a:pt x="1711" y="1483"/>
                    <a:pt x="1861" y="1459"/>
                    <a:pt x="2012" y="1442"/>
                  </a:cubicBezTo>
                  <a:cubicBezTo>
                    <a:pt x="2076" y="1429"/>
                    <a:pt x="2114" y="1378"/>
                    <a:pt x="2114" y="1314"/>
                  </a:cubicBezTo>
                  <a:cubicBezTo>
                    <a:pt x="2114" y="1251"/>
                    <a:pt x="2050" y="1200"/>
                    <a:pt x="1987" y="1200"/>
                  </a:cubicBezTo>
                  <a:cubicBezTo>
                    <a:pt x="1948" y="1202"/>
                    <a:pt x="1909" y="1203"/>
                    <a:pt x="1870" y="1203"/>
                  </a:cubicBezTo>
                  <a:cubicBezTo>
                    <a:pt x="1705" y="1203"/>
                    <a:pt x="1543" y="1184"/>
                    <a:pt x="1388" y="1174"/>
                  </a:cubicBezTo>
                  <a:cubicBezTo>
                    <a:pt x="1184" y="1161"/>
                    <a:pt x="993" y="1111"/>
                    <a:pt x="828" y="1021"/>
                  </a:cubicBezTo>
                  <a:cubicBezTo>
                    <a:pt x="739" y="983"/>
                    <a:pt x="675" y="932"/>
                    <a:pt x="586" y="869"/>
                  </a:cubicBezTo>
                  <a:cubicBezTo>
                    <a:pt x="560" y="830"/>
                    <a:pt x="509" y="805"/>
                    <a:pt x="484" y="767"/>
                  </a:cubicBezTo>
                  <a:cubicBezTo>
                    <a:pt x="459" y="754"/>
                    <a:pt x="446" y="729"/>
                    <a:pt x="433" y="703"/>
                  </a:cubicBezTo>
                  <a:cubicBezTo>
                    <a:pt x="420" y="690"/>
                    <a:pt x="420" y="665"/>
                    <a:pt x="420" y="627"/>
                  </a:cubicBezTo>
                  <a:cubicBezTo>
                    <a:pt x="420" y="563"/>
                    <a:pt x="382" y="538"/>
                    <a:pt x="369" y="487"/>
                  </a:cubicBezTo>
                  <a:cubicBezTo>
                    <a:pt x="357" y="461"/>
                    <a:pt x="331" y="410"/>
                    <a:pt x="318" y="359"/>
                  </a:cubicBezTo>
                  <a:cubicBezTo>
                    <a:pt x="280" y="283"/>
                    <a:pt x="255" y="181"/>
                    <a:pt x="229" y="92"/>
                  </a:cubicBezTo>
                  <a:cubicBezTo>
                    <a:pt x="218" y="46"/>
                    <a:pt x="176" y="1"/>
                    <a:pt x="1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9"/>
            <p:cNvSpPr/>
            <p:nvPr/>
          </p:nvSpPr>
          <p:spPr>
            <a:xfrm>
              <a:off x="616784" y="393247"/>
              <a:ext cx="2823962" cy="1891225"/>
            </a:xfrm>
            <a:custGeom>
              <a:rect b="b" l="l" r="r" t="t"/>
              <a:pathLst>
                <a:path extrusionOk="0" h="47955" w="71606">
                  <a:moveTo>
                    <a:pt x="68698" y="1"/>
                  </a:moveTo>
                  <a:cubicBezTo>
                    <a:pt x="69029" y="167"/>
                    <a:pt x="69271" y="421"/>
                    <a:pt x="69411" y="765"/>
                  </a:cubicBezTo>
                  <a:cubicBezTo>
                    <a:pt x="69525" y="1032"/>
                    <a:pt x="69576" y="1351"/>
                    <a:pt x="69551" y="1733"/>
                  </a:cubicBezTo>
                  <a:lnTo>
                    <a:pt x="70633" y="43269"/>
                  </a:lnTo>
                  <a:cubicBezTo>
                    <a:pt x="70803" y="44879"/>
                    <a:pt x="70143" y="45695"/>
                    <a:pt x="68678" y="45695"/>
                  </a:cubicBezTo>
                  <a:cubicBezTo>
                    <a:pt x="68602" y="45695"/>
                    <a:pt x="68523" y="45693"/>
                    <a:pt x="68443" y="45688"/>
                  </a:cubicBezTo>
                  <a:cubicBezTo>
                    <a:pt x="67506" y="45678"/>
                    <a:pt x="66555" y="45674"/>
                    <a:pt x="65590" y="45674"/>
                  </a:cubicBezTo>
                  <a:cubicBezTo>
                    <a:pt x="62775" y="45674"/>
                    <a:pt x="59835" y="45714"/>
                    <a:pt x="56754" y="45790"/>
                  </a:cubicBezTo>
                  <a:cubicBezTo>
                    <a:pt x="50616" y="45930"/>
                    <a:pt x="43944" y="46210"/>
                    <a:pt x="36737" y="46618"/>
                  </a:cubicBezTo>
                  <a:lnTo>
                    <a:pt x="36724" y="46618"/>
                  </a:lnTo>
                  <a:lnTo>
                    <a:pt x="36737" y="47038"/>
                  </a:lnTo>
                  <a:cubicBezTo>
                    <a:pt x="49500" y="46495"/>
                    <a:pt x="58828" y="46218"/>
                    <a:pt x="64727" y="46218"/>
                  </a:cubicBezTo>
                  <a:cubicBezTo>
                    <a:pt x="66573" y="46218"/>
                    <a:pt x="68083" y="46245"/>
                    <a:pt x="69258" y="46299"/>
                  </a:cubicBezTo>
                  <a:cubicBezTo>
                    <a:pt x="69336" y="46304"/>
                    <a:pt x="69412" y="46307"/>
                    <a:pt x="69486" y="46307"/>
                  </a:cubicBezTo>
                  <a:cubicBezTo>
                    <a:pt x="70944" y="46307"/>
                    <a:pt x="71606" y="45351"/>
                    <a:pt x="71448" y="43473"/>
                  </a:cubicBezTo>
                  <a:lnTo>
                    <a:pt x="70366" y="1936"/>
                  </a:lnTo>
                  <a:cubicBezTo>
                    <a:pt x="70378" y="1020"/>
                    <a:pt x="70060" y="434"/>
                    <a:pt x="69411" y="179"/>
                  </a:cubicBezTo>
                  <a:cubicBezTo>
                    <a:pt x="69207" y="65"/>
                    <a:pt x="68965" y="14"/>
                    <a:pt x="68698" y="1"/>
                  </a:cubicBezTo>
                  <a:close/>
                  <a:moveTo>
                    <a:pt x="2280" y="2077"/>
                  </a:moveTo>
                  <a:lnTo>
                    <a:pt x="2280" y="2077"/>
                  </a:lnTo>
                  <a:cubicBezTo>
                    <a:pt x="701" y="2229"/>
                    <a:pt x="1" y="3223"/>
                    <a:pt x="179" y="5031"/>
                  </a:cubicBezTo>
                  <a:lnTo>
                    <a:pt x="1236" y="45879"/>
                  </a:lnTo>
                  <a:cubicBezTo>
                    <a:pt x="1177" y="47263"/>
                    <a:pt x="1799" y="47954"/>
                    <a:pt x="3070" y="47954"/>
                  </a:cubicBezTo>
                  <a:cubicBezTo>
                    <a:pt x="3168" y="47954"/>
                    <a:pt x="3270" y="47950"/>
                    <a:pt x="3375" y="47942"/>
                  </a:cubicBezTo>
                  <a:cubicBezTo>
                    <a:pt x="7450" y="47636"/>
                    <a:pt x="11588" y="47420"/>
                    <a:pt x="15803" y="47293"/>
                  </a:cubicBezTo>
                  <a:cubicBezTo>
                    <a:pt x="16287" y="47280"/>
                    <a:pt x="16771" y="47242"/>
                    <a:pt x="17255" y="47242"/>
                  </a:cubicBezTo>
                  <a:cubicBezTo>
                    <a:pt x="22071" y="47085"/>
                    <a:pt x="27031" y="47003"/>
                    <a:pt x="32128" y="47003"/>
                  </a:cubicBezTo>
                  <a:cubicBezTo>
                    <a:pt x="33648" y="47003"/>
                    <a:pt x="35180" y="47011"/>
                    <a:pt x="36724" y="47025"/>
                  </a:cubicBezTo>
                  <a:lnTo>
                    <a:pt x="36699" y="46605"/>
                  </a:lnTo>
                  <a:lnTo>
                    <a:pt x="36546" y="46605"/>
                  </a:lnTo>
                  <a:cubicBezTo>
                    <a:pt x="33801" y="46541"/>
                    <a:pt x="31084" y="46509"/>
                    <a:pt x="28397" y="46509"/>
                  </a:cubicBezTo>
                  <a:cubicBezTo>
                    <a:pt x="24628" y="46509"/>
                    <a:pt x="20917" y="46573"/>
                    <a:pt x="17267" y="46707"/>
                  </a:cubicBezTo>
                  <a:cubicBezTo>
                    <a:pt x="16784" y="46720"/>
                    <a:pt x="16300" y="46732"/>
                    <a:pt x="15816" y="46745"/>
                  </a:cubicBezTo>
                  <a:cubicBezTo>
                    <a:pt x="12098" y="46872"/>
                    <a:pt x="8431" y="47089"/>
                    <a:pt x="4840" y="47356"/>
                  </a:cubicBezTo>
                  <a:cubicBezTo>
                    <a:pt x="4733" y="47364"/>
                    <a:pt x="4631" y="47368"/>
                    <a:pt x="4532" y="47368"/>
                  </a:cubicBezTo>
                  <a:cubicBezTo>
                    <a:pt x="3252" y="47368"/>
                    <a:pt x="2641" y="46676"/>
                    <a:pt x="2700" y="45281"/>
                  </a:cubicBezTo>
                  <a:lnTo>
                    <a:pt x="1669" y="4432"/>
                  </a:lnTo>
                  <a:cubicBezTo>
                    <a:pt x="1656" y="4190"/>
                    <a:pt x="1644" y="3961"/>
                    <a:pt x="1644" y="3757"/>
                  </a:cubicBezTo>
                  <a:cubicBezTo>
                    <a:pt x="1656" y="3006"/>
                    <a:pt x="1873" y="2459"/>
                    <a:pt x="2280" y="2077"/>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39"/>
            <p:cNvSpPr/>
            <p:nvPr/>
          </p:nvSpPr>
          <p:spPr>
            <a:xfrm>
              <a:off x="682092" y="381337"/>
              <a:ext cx="2726472" cy="1879434"/>
            </a:xfrm>
            <a:custGeom>
              <a:rect b="b" l="l" r="r" t="t"/>
              <a:pathLst>
                <a:path extrusionOk="0" h="47656" w="69134">
                  <a:moveTo>
                    <a:pt x="59161" y="1"/>
                  </a:moveTo>
                  <a:cubicBezTo>
                    <a:pt x="57821" y="1"/>
                    <a:pt x="56466" y="12"/>
                    <a:pt x="55098" y="36"/>
                  </a:cubicBezTo>
                  <a:cubicBezTo>
                    <a:pt x="48365" y="125"/>
                    <a:pt x="41314" y="468"/>
                    <a:pt x="33895" y="1053"/>
                  </a:cubicBezTo>
                  <a:lnTo>
                    <a:pt x="33895" y="1053"/>
                  </a:lnTo>
                  <a:cubicBezTo>
                    <a:pt x="30679" y="952"/>
                    <a:pt x="27452" y="898"/>
                    <a:pt x="24217" y="898"/>
                  </a:cubicBezTo>
                  <a:cubicBezTo>
                    <a:pt x="21376" y="898"/>
                    <a:pt x="18528" y="940"/>
                    <a:pt x="15675" y="1029"/>
                  </a:cubicBezTo>
                  <a:cubicBezTo>
                    <a:pt x="11168" y="1156"/>
                    <a:pt x="6698" y="1398"/>
                    <a:pt x="2190" y="1755"/>
                  </a:cubicBezTo>
                  <a:cubicBezTo>
                    <a:pt x="1516" y="1793"/>
                    <a:pt x="981" y="2009"/>
                    <a:pt x="637" y="2379"/>
                  </a:cubicBezTo>
                  <a:cubicBezTo>
                    <a:pt x="242" y="2761"/>
                    <a:pt x="13" y="3334"/>
                    <a:pt x="0" y="4059"/>
                  </a:cubicBezTo>
                  <a:cubicBezTo>
                    <a:pt x="0" y="4263"/>
                    <a:pt x="0" y="4492"/>
                    <a:pt x="26" y="4734"/>
                  </a:cubicBezTo>
                  <a:lnTo>
                    <a:pt x="1095" y="45570"/>
                  </a:lnTo>
                  <a:cubicBezTo>
                    <a:pt x="1036" y="46974"/>
                    <a:pt x="1655" y="47655"/>
                    <a:pt x="2952" y="47655"/>
                  </a:cubicBezTo>
                  <a:cubicBezTo>
                    <a:pt x="3043" y="47655"/>
                    <a:pt x="3137" y="47652"/>
                    <a:pt x="3235" y="47645"/>
                  </a:cubicBezTo>
                  <a:cubicBezTo>
                    <a:pt x="6825" y="47365"/>
                    <a:pt x="10493" y="47162"/>
                    <a:pt x="14211" y="47034"/>
                  </a:cubicBezTo>
                  <a:cubicBezTo>
                    <a:pt x="14695" y="47022"/>
                    <a:pt x="15179" y="46983"/>
                    <a:pt x="15662" y="46983"/>
                  </a:cubicBezTo>
                  <a:cubicBezTo>
                    <a:pt x="19311" y="46864"/>
                    <a:pt x="23020" y="46806"/>
                    <a:pt x="26786" y="46806"/>
                  </a:cubicBezTo>
                  <a:cubicBezTo>
                    <a:pt x="29472" y="46806"/>
                    <a:pt x="32187" y="46836"/>
                    <a:pt x="34928" y="46894"/>
                  </a:cubicBezTo>
                  <a:lnTo>
                    <a:pt x="35094" y="46894"/>
                  </a:lnTo>
                  <a:lnTo>
                    <a:pt x="35094" y="46893"/>
                  </a:lnTo>
                  <a:lnTo>
                    <a:pt x="35094" y="46893"/>
                  </a:lnTo>
                  <a:cubicBezTo>
                    <a:pt x="42296" y="46474"/>
                    <a:pt x="48964" y="46207"/>
                    <a:pt x="55098" y="46067"/>
                  </a:cubicBezTo>
                  <a:cubicBezTo>
                    <a:pt x="58596" y="45980"/>
                    <a:pt x="61930" y="45949"/>
                    <a:pt x="65078" y="45949"/>
                  </a:cubicBezTo>
                  <a:cubicBezTo>
                    <a:pt x="65654" y="45949"/>
                    <a:pt x="66224" y="45950"/>
                    <a:pt x="66787" y="45952"/>
                  </a:cubicBezTo>
                  <a:cubicBezTo>
                    <a:pt x="66877" y="45958"/>
                    <a:pt x="66964" y="45960"/>
                    <a:pt x="67049" y="45960"/>
                  </a:cubicBezTo>
                  <a:cubicBezTo>
                    <a:pt x="68483" y="45960"/>
                    <a:pt x="69133" y="45144"/>
                    <a:pt x="68977" y="43533"/>
                  </a:cubicBezTo>
                  <a:lnTo>
                    <a:pt x="67895" y="2022"/>
                  </a:lnTo>
                  <a:cubicBezTo>
                    <a:pt x="67920" y="1653"/>
                    <a:pt x="67857" y="1334"/>
                    <a:pt x="67755" y="1067"/>
                  </a:cubicBezTo>
                  <a:cubicBezTo>
                    <a:pt x="67615" y="723"/>
                    <a:pt x="67373" y="469"/>
                    <a:pt x="67042" y="303"/>
                  </a:cubicBezTo>
                  <a:cubicBezTo>
                    <a:pt x="66749" y="176"/>
                    <a:pt x="66405" y="99"/>
                    <a:pt x="65972" y="99"/>
                  </a:cubicBezTo>
                  <a:cubicBezTo>
                    <a:pt x="63747" y="35"/>
                    <a:pt x="61475" y="1"/>
                    <a:pt x="59161"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9"/>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9"/>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9"/>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9"/>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9"/>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39"/>
            <p:cNvSpPr/>
            <p:nvPr/>
          </p:nvSpPr>
          <p:spPr>
            <a:xfrm>
              <a:off x="663004" y="764704"/>
              <a:ext cx="11595" cy="15460"/>
            </a:xfrm>
            <a:custGeom>
              <a:rect b="b" l="l" r="r" t="t"/>
              <a:pathLst>
                <a:path extrusionOk="0" h="392" w="294">
                  <a:moveTo>
                    <a:pt x="135" y="1"/>
                  </a:moveTo>
                  <a:cubicBezTo>
                    <a:pt x="105" y="1"/>
                    <a:pt x="74" y="13"/>
                    <a:pt x="51" y="43"/>
                  </a:cubicBezTo>
                  <a:cubicBezTo>
                    <a:pt x="26" y="107"/>
                    <a:pt x="26" y="145"/>
                    <a:pt x="26" y="196"/>
                  </a:cubicBezTo>
                  <a:cubicBezTo>
                    <a:pt x="26" y="208"/>
                    <a:pt x="26" y="208"/>
                    <a:pt x="39" y="208"/>
                  </a:cubicBezTo>
                  <a:cubicBezTo>
                    <a:pt x="51" y="234"/>
                    <a:pt x="90" y="234"/>
                    <a:pt x="90" y="234"/>
                  </a:cubicBezTo>
                  <a:cubicBezTo>
                    <a:pt x="90" y="234"/>
                    <a:pt x="39" y="247"/>
                    <a:pt x="26" y="247"/>
                  </a:cubicBezTo>
                  <a:lnTo>
                    <a:pt x="0" y="259"/>
                  </a:lnTo>
                  <a:cubicBezTo>
                    <a:pt x="0" y="259"/>
                    <a:pt x="26" y="272"/>
                    <a:pt x="26" y="285"/>
                  </a:cubicBezTo>
                  <a:cubicBezTo>
                    <a:pt x="26" y="323"/>
                    <a:pt x="39" y="336"/>
                    <a:pt x="64" y="374"/>
                  </a:cubicBezTo>
                  <a:cubicBezTo>
                    <a:pt x="87" y="385"/>
                    <a:pt x="115" y="392"/>
                    <a:pt x="142" y="392"/>
                  </a:cubicBezTo>
                  <a:cubicBezTo>
                    <a:pt x="176" y="392"/>
                    <a:pt x="209" y="382"/>
                    <a:pt x="230" y="361"/>
                  </a:cubicBezTo>
                  <a:cubicBezTo>
                    <a:pt x="242" y="323"/>
                    <a:pt x="255" y="310"/>
                    <a:pt x="281" y="272"/>
                  </a:cubicBezTo>
                  <a:cubicBezTo>
                    <a:pt x="281" y="272"/>
                    <a:pt x="293" y="259"/>
                    <a:pt x="281" y="247"/>
                  </a:cubicBezTo>
                  <a:cubicBezTo>
                    <a:pt x="281" y="234"/>
                    <a:pt x="281" y="234"/>
                    <a:pt x="255" y="234"/>
                  </a:cubicBezTo>
                  <a:lnTo>
                    <a:pt x="191" y="234"/>
                  </a:lnTo>
                  <a:cubicBezTo>
                    <a:pt x="191" y="208"/>
                    <a:pt x="230" y="208"/>
                    <a:pt x="242" y="208"/>
                  </a:cubicBezTo>
                  <a:lnTo>
                    <a:pt x="255" y="196"/>
                  </a:lnTo>
                  <a:cubicBezTo>
                    <a:pt x="255" y="132"/>
                    <a:pt x="255" y="81"/>
                    <a:pt x="217" y="43"/>
                  </a:cubicBezTo>
                  <a:lnTo>
                    <a:pt x="191" y="17"/>
                  </a:lnTo>
                  <a:cubicBezTo>
                    <a:pt x="176" y="7"/>
                    <a:pt x="155" y="1"/>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9"/>
            <p:cNvSpPr/>
            <p:nvPr/>
          </p:nvSpPr>
          <p:spPr>
            <a:xfrm>
              <a:off x="683077" y="1543663"/>
              <a:ext cx="11595" cy="15617"/>
            </a:xfrm>
            <a:custGeom>
              <a:rect b="b" l="l" r="r" t="t"/>
              <a:pathLst>
                <a:path extrusionOk="0" h="396" w="294">
                  <a:moveTo>
                    <a:pt x="127" y="0"/>
                  </a:moveTo>
                  <a:cubicBezTo>
                    <a:pt x="100" y="0"/>
                    <a:pt x="72" y="13"/>
                    <a:pt x="52" y="40"/>
                  </a:cubicBezTo>
                  <a:cubicBezTo>
                    <a:pt x="26" y="91"/>
                    <a:pt x="26" y="129"/>
                    <a:pt x="26" y="180"/>
                  </a:cubicBezTo>
                  <a:cubicBezTo>
                    <a:pt x="26" y="193"/>
                    <a:pt x="26" y="193"/>
                    <a:pt x="39" y="193"/>
                  </a:cubicBezTo>
                  <a:cubicBezTo>
                    <a:pt x="52" y="218"/>
                    <a:pt x="90" y="218"/>
                    <a:pt x="90" y="218"/>
                  </a:cubicBezTo>
                  <a:cubicBezTo>
                    <a:pt x="90" y="218"/>
                    <a:pt x="39" y="231"/>
                    <a:pt x="26" y="231"/>
                  </a:cubicBezTo>
                  <a:lnTo>
                    <a:pt x="1" y="244"/>
                  </a:lnTo>
                  <a:cubicBezTo>
                    <a:pt x="1" y="244"/>
                    <a:pt x="26" y="257"/>
                    <a:pt x="26" y="282"/>
                  </a:cubicBezTo>
                  <a:cubicBezTo>
                    <a:pt x="26" y="308"/>
                    <a:pt x="39" y="320"/>
                    <a:pt x="64" y="359"/>
                  </a:cubicBezTo>
                  <a:cubicBezTo>
                    <a:pt x="89" y="383"/>
                    <a:pt x="115" y="395"/>
                    <a:pt x="142" y="395"/>
                  </a:cubicBezTo>
                  <a:cubicBezTo>
                    <a:pt x="173" y="395"/>
                    <a:pt x="203" y="379"/>
                    <a:pt x="230" y="346"/>
                  </a:cubicBezTo>
                  <a:cubicBezTo>
                    <a:pt x="243" y="308"/>
                    <a:pt x="255" y="295"/>
                    <a:pt x="281" y="257"/>
                  </a:cubicBezTo>
                  <a:cubicBezTo>
                    <a:pt x="281" y="257"/>
                    <a:pt x="294" y="244"/>
                    <a:pt x="281" y="231"/>
                  </a:cubicBezTo>
                  <a:cubicBezTo>
                    <a:pt x="281" y="218"/>
                    <a:pt x="281" y="218"/>
                    <a:pt x="255" y="218"/>
                  </a:cubicBezTo>
                  <a:lnTo>
                    <a:pt x="192" y="218"/>
                  </a:lnTo>
                  <a:cubicBezTo>
                    <a:pt x="192" y="193"/>
                    <a:pt x="230" y="193"/>
                    <a:pt x="243" y="193"/>
                  </a:cubicBezTo>
                  <a:lnTo>
                    <a:pt x="255" y="180"/>
                  </a:lnTo>
                  <a:cubicBezTo>
                    <a:pt x="255" y="129"/>
                    <a:pt x="255" y="91"/>
                    <a:pt x="217" y="40"/>
                  </a:cubicBezTo>
                  <a:lnTo>
                    <a:pt x="192" y="27"/>
                  </a:lnTo>
                  <a:cubicBezTo>
                    <a:pt x="174" y="10"/>
                    <a:pt x="151" y="0"/>
                    <a:pt x="1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39"/>
            <p:cNvSpPr/>
            <p:nvPr/>
          </p:nvSpPr>
          <p:spPr>
            <a:xfrm>
              <a:off x="678069" y="1236883"/>
              <a:ext cx="13606" cy="293809"/>
            </a:xfrm>
            <a:custGeom>
              <a:rect b="b" l="l" r="r" t="t"/>
              <a:pathLst>
                <a:path extrusionOk="0" h="7450" w="345">
                  <a:moveTo>
                    <a:pt x="90" y="1"/>
                  </a:moveTo>
                  <a:cubicBezTo>
                    <a:pt x="39" y="1"/>
                    <a:pt x="0" y="39"/>
                    <a:pt x="0" y="77"/>
                  </a:cubicBezTo>
                  <a:cubicBezTo>
                    <a:pt x="0" y="689"/>
                    <a:pt x="0" y="1312"/>
                    <a:pt x="26" y="1911"/>
                  </a:cubicBezTo>
                  <a:cubicBezTo>
                    <a:pt x="39" y="2522"/>
                    <a:pt x="51" y="3133"/>
                    <a:pt x="64" y="3745"/>
                  </a:cubicBezTo>
                  <a:cubicBezTo>
                    <a:pt x="64" y="3808"/>
                    <a:pt x="64" y="3885"/>
                    <a:pt x="90" y="3961"/>
                  </a:cubicBezTo>
                  <a:cubicBezTo>
                    <a:pt x="102" y="4025"/>
                    <a:pt x="128" y="4114"/>
                    <a:pt x="128" y="4190"/>
                  </a:cubicBezTo>
                  <a:cubicBezTo>
                    <a:pt x="128" y="4254"/>
                    <a:pt x="90" y="4330"/>
                    <a:pt x="64" y="4407"/>
                  </a:cubicBezTo>
                  <a:cubicBezTo>
                    <a:pt x="51" y="4470"/>
                    <a:pt x="51" y="4559"/>
                    <a:pt x="51" y="4636"/>
                  </a:cubicBezTo>
                  <a:cubicBezTo>
                    <a:pt x="51" y="4941"/>
                    <a:pt x="64" y="5234"/>
                    <a:pt x="90" y="5540"/>
                  </a:cubicBezTo>
                  <a:cubicBezTo>
                    <a:pt x="115" y="6164"/>
                    <a:pt x="128" y="6762"/>
                    <a:pt x="179" y="7374"/>
                  </a:cubicBezTo>
                  <a:cubicBezTo>
                    <a:pt x="179" y="7424"/>
                    <a:pt x="217" y="7450"/>
                    <a:pt x="255" y="7450"/>
                  </a:cubicBezTo>
                  <a:cubicBezTo>
                    <a:pt x="306" y="7450"/>
                    <a:pt x="344" y="7424"/>
                    <a:pt x="344" y="7374"/>
                  </a:cubicBezTo>
                  <a:lnTo>
                    <a:pt x="344" y="5540"/>
                  </a:lnTo>
                  <a:cubicBezTo>
                    <a:pt x="344" y="5234"/>
                    <a:pt x="344" y="4941"/>
                    <a:pt x="319" y="4636"/>
                  </a:cubicBezTo>
                  <a:cubicBezTo>
                    <a:pt x="319" y="4572"/>
                    <a:pt x="319" y="4496"/>
                    <a:pt x="306" y="4407"/>
                  </a:cubicBezTo>
                  <a:cubicBezTo>
                    <a:pt x="293" y="4330"/>
                    <a:pt x="242" y="4267"/>
                    <a:pt x="242" y="4190"/>
                  </a:cubicBezTo>
                  <a:cubicBezTo>
                    <a:pt x="230" y="4127"/>
                    <a:pt x="255" y="4050"/>
                    <a:pt x="281" y="3961"/>
                  </a:cubicBezTo>
                  <a:cubicBezTo>
                    <a:pt x="306" y="3897"/>
                    <a:pt x="293" y="3821"/>
                    <a:pt x="293" y="3745"/>
                  </a:cubicBezTo>
                  <a:cubicBezTo>
                    <a:pt x="281" y="3133"/>
                    <a:pt x="281" y="2522"/>
                    <a:pt x="242" y="1911"/>
                  </a:cubicBezTo>
                  <a:cubicBezTo>
                    <a:pt x="230" y="1312"/>
                    <a:pt x="191" y="689"/>
                    <a:pt x="166" y="77"/>
                  </a:cubicBezTo>
                  <a:cubicBezTo>
                    <a:pt x="166" y="39"/>
                    <a:pt x="128"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39"/>
            <p:cNvSpPr/>
            <p:nvPr/>
          </p:nvSpPr>
          <p:spPr>
            <a:xfrm>
              <a:off x="656970" y="1177649"/>
              <a:ext cx="13606" cy="294795"/>
            </a:xfrm>
            <a:custGeom>
              <a:rect b="b" l="l" r="r" t="t"/>
              <a:pathLst>
                <a:path extrusionOk="0" h="7475" w="345">
                  <a:moveTo>
                    <a:pt x="77" y="0"/>
                  </a:moveTo>
                  <a:cubicBezTo>
                    <a:pt x="26" y="0"/>
                    <a:pt x="1" y="39"/>
                    <a:pt x="1" y="90"/>
                  </a:cubicBezTo>
                  <a:cubicBezTo>
                    <a:pt x="1" y="688"/>
                    <a:pt x="1" y="1312"/>
                    <a:pt x="13" y="1910"/>
                  </a:cubicBezTo>
                  <a:cubicBezTo>
                    <a:pt x="26" y="2522"/>
                    <a:pt x="52" y="3146"/>
                    <a:pt x="64" y="3744"/>
                  </a:cubicBezTo>
                  <a:cubicBezTo>
                    <a:pt x="64" y="3808"/>
                    <a:pt x="64" y="3884"/>
                    <a:pt x="77" y="3973"/>
                  </a:cubicBezTo>
                  <a:cubicBezTo>
                    <a:pt x="90" y="4037"/>
                    <a:pt x="128" y="4113"/>
                    <a:pt x="128" y="4190"/>
                  </a:cubicBezTo>
                  <a:cubicBezTo>
                    <a:pt x="128" y="4253"/>
                    <a:pt x="77" y="4330"/>
                    <a:pt x="64" y="4419"/>
                  </a:cubicBezTo>
                  <a:cubicBezTo>
                    <a:pt x="52" y="4483"/>
                    <a:pt x="52" y="4559"/>
                    <a:pt x="52" y="4635"/>
                  </a:cubicBezTo>
                  <a:cubicBezTo>
                    <a:pt x="52" y="4954"/>
                    <a:pt x="64" y="5259"/>
                    <a:pt x="77" y="5565"/>
                  </a:cubicBezTo>
                  <a:cubicBezTo>
                    <a:pt x="115" y="6163"/>
                    <a:pt x="128" y="6787"/>
                    <a:pt x="179" y="7398"/>
                  </a:cubicBezTo>
                  <a:cubicBezTo>
                    <a:pt x="192" y="7437"/>
                    <a:pt x="217" y="7475"/>
                    <a:pt x="255" y="7475"/>
                  </a:cubicBezTo>
                  <a:cubicBezTo>
                    <a:pt x="306" y="7475"/>
                    <a:pt x="332" y="7437"/>
                    <a:pt x="332" y="7398"/>
                  </a:cubicBezTo>
                  <a:cubicBezTo>
                    <a:pt x="344" y="6787"/>
                    <a:pt x="332" y="6163"/>
                    <a:pt x="332" y="5565"/>
                  </a:cubicBezTo>
                  <a:cubicBezTo>
                    <a:pt x="332" y="5247"/>
                    <a:pt x="332" y="4941"/>
                    <a:pt x="319" y="4635"/>
                  </a:cubicBezTo>
                  <a:cubicBezTo>
                    <a:pt x="319" y="4572"/>
                    <a:pt x="319" y="4495"/>
                    <a:pt x="306" y="4419"/>
                  </a:cubicBezTo>
                  <a:cubicBezTo>
                    <a:pt x="281" y="4355"/>
                    <a:pt x="243" y="4266"/>
                    <a:pt x="243" y="4190"/>
                  </a:cubicBezTo>
                  <a:cubicBezTo>
                    <a:pt x="217" y="4126"/>
                    <a:pt x="255" y="4050"/>
                    <a:pt x="268" y="3973"/>
                  </a:cubicBezTo>
                  <a:cubicBezTo>
                    <a:pt x="306" y="3910"/>
                    <a:pt x="281" y="3820"/>
                    <a:pt x="281" y="3744"/>
                  </a:cubicBezTo>
                  <a:cubicBezTo>
                    <a:pt x="268" y="3146"/>
                    <a:pt x="268" y="2522"/>
                    <a:pt x="243" y="1910"/>
                  </a:cubicBezTo>
                  <a:cubicBezTo>
                    <a:pt x="217" y="1312"/>
                    <a:pt x="192" y="688"/>
                    <a:pt x="153" y="90"/>
                  </a:cubicBezTo>
                  <a:cubicBezTo>
                    <a:pt x="153" y="39"/>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39"/>
            <p:cNvSpPr/>
            <p:nvPr/>
          </p:nvSpPr>
          <p:spPr>
            <a:xfrm>
              <a:off x="692621" y="1903092"/>
              <a:ext cx="10609" cy="21809"/>
            </a:xfrm>
            <a:custGeom>
              <a:rect b="b" l="l" r="r" t="t"/>
              <a:pathLst>
                <a:path extrusionOk="0" h="553" w="269">
                  <a:moveTo>
                    <a:pt x="136" y="0"/>
                  </a:moveTo>
                  <a:cubicBezTo>
                    <a:pt x="101" y="0"/>
                    <a:pt x="61" y="17"/>
                    <a:pt x="52" y="56"/>
                  </a:cubicBezTo>
                  <a:cubicBezTo>
                    <a:pt x="13" y="120"/>
                    <a:pt x="13" y="196"/>
                    <a:pt x="13" y="285"/>
                  </a:cubicBezTo>
                  <a:cubicBezTo>
                    <a:pt x="13" y="285"/>
                    <a:pt x="13" y="298"/>
                    <a:pt x="39" y="298"/>
                  </a:cubicBezTo>
                  <a:cubicBezTo>
                    <a:pt x="52" y="298"/>
                    <a:pt x="77" y="311"/>
                    <a:pt x="77" y="311"/>
                  </a:cubicBezTo>
                  <a:cubicBezTo>
                    <a:pt x="77" y="311"/>
                    <a:pt x="26" y="336"/>
                    <a:pt x="13" y="336"/>
                  </a:cubicBezTo>
                  <a:cubicBezTo>
                    <a:pt x="1" y="336"/>
                    <a:pt x="1" y="349"/>
                    <a:pt x="1" y="349"/>
                  </a:cubicBezTo>
                  <a:cubicBezTo>
                    <a:pt x="1" y="374"/>
                    <a:pt x="13" y="400"/>
                    <a:pt x="13" y="413"/>
                  </a:cubicBezTo>
                  <a:cubicBezTo>
                    <a:pt x="39" y="438"/>
                    <a:pt x="52" y="489"/>
                    <a:pt x="77" y="527"/>
                  </a:cubicBezTo>
                  <a:cubicBezTo>
                    <a:pt x="77" y="540"/>
                    <a:pt x="103" y="540"/>
                    <a:pt x="77" y="540"/>
                  </a:cubicBezTo>
                  <a:cubicBezTo>
                    <a:pt x="94" y="548"/>
                    <a:pt x="111" y="553"/>
                    <a:pt x="127" y="553"/>
                  </a:cubicBezTo>
                  <a:cubicBezTo>
                    <a:pt x="159" y="553"/>
                    <a:pt x="187" y="536"/>
                    <a:pt x="204" y="502"/>
                  </a:cubicBezTo>
                  <a:cubicBezTo>
                    <a:pt x="243" y="476"/>
                    <a:pt x="243" y="425"/>
                    <a:pt x="255" y="400"/>
                  </a:cubicBezTo>
                  <a:cubicBezTo>
                    <a:pt x="255" y="362"/>
                    <a:pt x="268" y="349"/>
                    <a:pt x="255" y="336"/>
                  </a:cubicBezTo>
                  <a:cubicBezTo>
                    <a:pt x="255" y="336"/>
                    <a:pt x="255" y="311"/>
                    <a:pt x="243" y="311"/>
                  </a:cubicBezTo>
                  <a:cubicBezTo>
                    <a:pt x="230" y="298"/>
                    <a:pt x="179" y="298"/>
                    <a:pt x="179" y="298"/>
                  </a:cubicBezTo>
                  <a:cubicBezTo>
                    <a:pt x="179" y="298"/>
                    <a:pt x="204" y="285"/>
                    <a:pt x="230" y="285"/>
                  </a:cubicBezTo>
                  <a:cubicBezTo>
                    <a:pt x="243" y="285"/>
                    <a:pt x="243" y="260"/>
                    <a:pt x="243" y="260"/>
                  </a:cubicBezTo>
                  <a:cubicBezTo>
                    <a:pt x="243" y="183"/>
                    <a:pt x="243" y="120"/>
                    <a:pt x="192" y="43"/>
                  </a:cubicBezTo>
                  <a:cubicBezTo>
                    <a:pt x="192" y="31"/>
                    <a:pt x="179" y="31"/>
                    <a:pt x="166" y="5"/>
                  </a:cubicBezTo>
                  <a:cubicBezTo>
                    <a:pt x="157" y="2"/>
                    <a:pt x="147"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39"/>
            <p:cNvSpPr/>
            <p:nvPr/>
          </p:nvSpPr>
          <p:spPr>
            <a:xfrm>
              <a:off x="675545" y="2010242"/>
              <a:ext cx="11595" cy="39871"/>
            </a:xfrm>
            <a:custGeom>
              <a:rect b="b" l="l" r="r" t="t"/>
              <a:pathLst>
                <a:path extrusionOk="0" h="1011" w="294">
                  <a:moveTo>
                    <a:pt x="154" y="0"/>
                  </a:moveTo>
                  <a:cubicBezTo>
                    <a:pt x="103" y="0"/>
                    <a:pt x="64" y="13"/>
                    <a:pt x="52" y="64"/>
                  </a:cubicBezTo>
                  <a:cubicBezTo>
                    <a:pt x="26" y="229"/>
                    <a:pt x="26" y="370"/>
                    <a:pt x="26" y="510"/>
                  </a:cubicBezTo>
                  <a:cubicBezTo>
                    <a:pt x="26" y="522"/>
                    <a:pt x="26" y="522"/>
                    <a:pt x="39" y="548"/>
                  </a:cubicBezTo>
                  <a:cubicBezTo>
                    <a:pt x="52" y="561"/>
                    <a:pt x="90" y="561"/>
                    <a:pt x="90" y="573"/>
                  </a:cubicBezTo>
                  <a:cubicBezTo>
                    <a:pt x="90" y="586"/>
                    <a:pt x="39" y="586"/>
                    <a:pt x="26" y="611"/>
                  </a:cubicBezTo>
                  <a:cubicBezTo>
                    <a:pt x="1" y="624"/>
                    <a:pt x="1" y="624"/>
                    <a:pt x="1" y="637"/>
                  </a:cubicBezTo>
                  <a:cubicBezTo>
                    <a:pt x="1" y="675"/>
                    <a:pt x="26" y="713"/>
                    <a:pt x="26" y="752"/>
                  </a:cubicBezTo>
                  <a:cubicBezTo>
                    <a:pt x="39" y="828"/>
                    <a:pt x="52" y="892"/>
                    <a:pt x="90" y="968"/>
                  </a:cubicBezTo>
                  <a:cubicBezTo>
                    <a:pt x="99" y="997"/>
                    <a:pt x="109" y="1011"/>
                    <a:pt x="113" y="1011"/>
                  </a:cubicBezTo>
                  <a:cubicBezTo>
                    <a:pt x="115" y="1011"/>
                    <a:pt x="115" y="1009"/>
                    <a:pt x="115" y="1006"/>
                  </a:cubicBezTo>
                  <a:cubicBezTo>
                    <a:pt x="127" y="1009"/>
                    <a:pt x="139" y="1011"/>
                    <a:pt x="151" y="1011"/>
                  </a:cubicBezTo>
                  <a:cubicBezTo>
                    <a:pt x="188" y="1011"/>
                    <a:pt x="220" y="994"/>
                    <a:pt x="230" y="955"/>
                  </a:cubicBezTo>
                  <a:cubicBezTo>
                    <a:pt x="255" y="879"/>
                    <a:pt x="255" y="815"/>
                    <a:pt x="281" y="739"/>
                  </a:cubicBezTo>
                  <a:cubicBezTo>
                    <a:pt x="281" y="701"/>
                    <a:pt x="294" y="650"/>
                    <a:pt x="281" y="624"/>
                  </a:cubicBezTo>
                  <a:cubicBezTo>
                    <a:pt x="281" y="611"/>
                    <a:pt x="281" y="611"/>
                    <a:pt x="255" y="586"/>
                  </a:cubicBezTo>
                  <a:cubicBezTo>
                    <a:pt x="243" y="573"/>
                    <a:pt x="192" y="573"/>
                    <a:pt x="192" y="561"/>
                  </a:cubicBezTo>
                  <a:cubicBezTo>
                    <a:pt x="192" y="548"/>
                    <a:pt x="230" y="548"/>
                    <a:pt x="243" y="522"/>
                  </a:cubicBezTo>
                  <a:cubicBezTo>
                    <a:pt x="255" y="510"/>
                    <a:pt x="255" y="510"/>
                    <a:pt x="255" y="497"/>
                  </a:cubicBezTo>
                  <a:cubicBezTo>
                    <a:pt x="255" y="357"/>
                    <a:pt x="255" y="204"/>
                    <a:pt x="217" y="64"/>
                  </a:cubicBezTo>
                  <a:cubicBezTo>
                    <a:pt x="192" y="38"/>
                    <a:pt x="179" y="0"/>
                    <a:pt x="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39"/>
            <p:cNvSpPr/>
            <p:nvPr/>
          </p:nvSpPr>
          <p:spPr>
            <a:xfrm>
              <a:off x="695145" y="1942963"/>
              <a:ext cx="12581" cy="149153"/>
            </a:xfrm>
            <a:custGeom>
              <a:rect b="b" l="l" r="r" t="t"/>
              <a:pathLst>
                <a:path extrusionOk="0" h="3782" w="319">
                  <a:moveTo>
                    <a:pt x="115" y="0"/>
                  </a:moveTo>
                  <a:cubicBezTo>
                    <a:pt x="64" y="0"/>
                    <a:pt x="39" y="38"/>
                    <a:pt x="39" y="89"/>
                  </a:cubicBezTo>
                  <a:cubicBezTo>
                    <a:pt x="13" y="382"/>
                    <a:pt x="13" y="688"/>
                    <a:pt x="13" y="993"/>
                  </a:cubicBezTo>
                  <a:cubicBezTo>
                    <a:pt x="13" y="1299"/>
                    <a:pt x="13" y="1592"/>
                    <a:pt x="39" y="1897"/>
                  </a:cubicBezTo>
                  <a:cubicBezTo>
                    <a:pt x="39" y="1935"/>
                    <a:pt x="39" y="1974"/>
                    <a:pt x="51" y="2012"/>
                  </a:cubicBezTo>
                  <a:cubicBezTo>
                    <a:pt x="64" y="2037"/>
                    <a:pt x="102" y="2088"/>
                    <a:pt x="102" y="2126"/>
                  </a:cubicBezTo>
                  <a:cubicBezTo>
                    <a:pt x="102" y="2152"/>
                    <a:pt x="51" y="2203"/>
                    <a:pt x="39" y="2228"/>
                  </a:cubicBezTo>
                  <a:cubicBezTo>
                    <a:pt x="13" y="2267"/>
                    <a:pt x="13" y="2317"/>
                    <a:pt x="13" y="2343"/>
                  </a:cubicBezTo>
                  <a:cubicBezTo>
                    <a:pt x="0" y="2483"/>
                    <a:pt x="39" y="2649"/>
                    <a:pt x="39" y="2789"/>
                  </a:cubicBezTo>
                  <a:cubicBezTo>
                    <a:pt x="51" y="3094"/>
                    <a:pt x="77" y="3400"/>
                    <a:pt x="115" y="3693"/>
                  </a:cubicBezTo>
                  <a:cubicBezTo>
                    <a:pt x="115" y="3744"/>
                    <a:pt x="140" y="3756"/>
                    <a:pt x="191" y="3782"/>
                  </a:cubicBezTo>
                  <a:cubicBezTo>
                    <a:pt x="230" y="3782"/>
                    <a:pt x="268" y="3744"/>
                    <a:pt x="268" y="3693"/>
                  </a:cubicBezTo>
                  <a:cubicBezTo>
                    <a:pt x="293" y="3400"/>
                    <a:pt x="306" y="3094"/>
                    <a:pt x="306" y="2789"/>
                  </a:cubicBezTo>
                  <a:cubicBezTo>
                    <a:pt x="306" y="2649"/>
                    <a:pt x="319" y="2483"/>
                    <a:pt x="306" y="2343"/>
                  </a:cubicBezTo>
                  <a:cubicBezTo>
                    <a:pt x="306" y="2317"/>
                    <a:pt x="306" y="2267"/>
                    <a:pt x="293" y="2228"/>
                  </a:cubicBezTo>
                  <a:cubicBezTo>
                    <a:pt x="268" y="2203"/>
                    <a:pt x="230" y="2152"/>
                    <a:pt x="230" y="2126"/>
                  </a:cubicBezTo>
                  <a:cubicBezTo>
                    <a:pt x="230" y="2088"/>
                    <a:pt x="255" y="2037"/>
                    <a:pt x="268" y="2012"/>
                  </a:cubicBezTo>
                  <a:cubicBezTo>
                    <a:pt x="306" y="1974"/>
                    <a:pt x="293" y="1935"/>
                    <a:pt x="293" y="1897"/>
                  </a:cubicBezTo>
                  <a:cubicBezTo>
                    <a:pt x="268" y="1592"/>
                    <a:pt x="268" y="1299"/>
                    <a:pt x="255" y="993"/>
                  </a:cubicBezTo>
                  <a:cubicBezTo>
                    <a:pt x="242" y="688"/>
                    <a:pt x="230" y="382"/>
                    <a:pt x="191" y="89"/>
                  </a:cubicBezTo>
                  <a:cubicBezTo>
                    <a:pt x="191" y="38"/>
                    <a:pt x="166"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9"/>
            <p:cNvSpPr/>
            <p:nvPr/>
          </p:nvSpPr>
          <p:spPr>
            <a:xfrm>
              <a:off x="687613" y="1576356"/>
              <a:ext cx="14592" cy="310373"/>
            </a:xfrm>
            <a:custGeom>
              <a:rect b="b" l="l" r="r" t="t"/>
              <a:pathLst>
                <a:path extrusionOk="0" h="7870" w="370">
                  <a:moveTo>
                    <a:pt x="77" y="1"/>
                  </a:moveTo>
                  <a:cubicBezTo>
                    <a:pt x="39" y="1"/>
                    <a:pt x="0" y="39"/>
                    <a:pt x="0" y="77"/>
                  </a:cubicBezTo>
                  <a:cubicBezTo>
                    <a:pt x="0" y="714"/>
                    <a:pt x="0" y="1376"/>
                    <a:pt x="13" y="2013"/>
                  </a:cubicBezTo>
                  <a:cubicBezTo>
                    <a:pt x="39" y="2649"/>
                    <a:pt x="51" y="3299"/>
                    <a:pt x="64" y="3935"/>
                  </a:cubicBezTo>
                  <a:cubicBezTo>
                    <a:pt x="64" y="4012"/>
                    <a:pt x="64" y="4088"/>
                    <a:pt x="77" y="4177"/>
                  </a:cubicBezTo>
                  <a:cubicBezTo>
                    <a:pt x="102" y="4254"/>
                    <a:pt x="128" y="4330"/>
                    <a:pt x="128" y="4406"/>
                  </a:cubicBezTo>
                  <a:cubicBezTo>
                    <a:pt x="128" y="4496"/>
                    <a:pt x="77" y="4572"/>
                    <a:pt x="64" y="4648"/>
                  </a:cubicBezTo>
                  <a:cubicBezTo>
                    <a:pt x="51" y="4725"/>
                    <a:pt x="51" y="4814"/>
                    <a:pt x="51" y="4890"/>
                  </a:cubicBezTo>
                  <a:cubicBezTo>
                    <a:pt x="51" y="5221"/>
                    <a:pt x="64" y="5540"/>
                    <a:pt x="77" y="5858"/>
                  </a:cubicBezTo>
                  <a:cubicBezTo>
                    <a:pt x="115" y="6495"/>
                    <a:pt x="128" y="7157"/>
                    <a:pt x="179" y="7793"/>
                  </a:cubicBezTo>
                  <a:cubicBezTo>
                    <a:pt x="179" y="7819"/>
                    <a:pt x="204" y="7857"/>
                    <a:pt x="268" y="7870"/>
                  </a:cubicBezTo>
                  <a:cubicBezTo>
                    <a:pt x="319" y="7870"/>
                    <a:pt x="357" y="7832"/>
                    <a:pt x="357" y="7793"/>
                  </a:cubicBezTo>
                  <a:cubicBezTo>
                    <a:pt x="370" y="7157"/>
                    <a:pt x="357" y="6495"/>
                    <a:pt x="357" y="5858"/>
                  </a:cubicBezTo>
                  <a:cubicBezTo>
                    <a:pt x="357" y="5527"/>
                    <a:pt x="357" y="5209"/>
                    <a:pt x="331" y="4890"/>
                  </a:cubicBezTo>
                  <a:cubicBezTo>
                    <a:pt x="331" y="4814"/>
                    <a:pt x="331" y="4725"/>
                    <a:pt x="319" y="4648"/>
                  </a:cubicBezTo>
                  <a:cubicBezTo>
                    <a:pt x="306" y="4572"/>
                    <a:pt x="255" y="4496"/>
                    <a:pt x="255" y="4406"/>
                  </a:cubicBezTo>
                  <a:cubicBezTo>
                    <a:pt x="242" y="4330"/>
                    <a:pt x="268" y="4254"/>
                    <a:pt x="293" y="4177"/>
                  </a:cubicBezTo>
                  <a:cubicBezTo>
                    <a:pt x="319" y="4088"/>
                    <a:pt x="306" y="4012"/>
                    <a:pt x="306" y="3935"/>
                  </a:cubicBezTo>
                  <a:cubicBezTo>
                    <a:pt x="268" y="3299"/>
                    <a:pt x="268" y="2649"/>
                    <a:pt x="242" y="2013"/>
                  </a:cubicBezTo>
                  <a:cubicBezTo>
                    <a:pt x="230" y="1376"/>
                    <a:pt x="191" y="714"/>
                    <a:pt x="166" y="77"/>
                  </a:cubicBezTo>
                  <a:cubicBezTo>
                    <a:pt x="166"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9"/>
            <p:cNvSpPr/>
            <p:nvPr/>
          </p:nvSpPr>
          <p:spPr>
            <a:xfrm>
              <a:off x="664503" y="1501032"/>
              <a:ext cx="19640" cy="493166"/>
            </a:xfrm>
            <a:custGeom>
              <a:rect b="b" l="l" r="r" t="t"/>
              <a:pathLst>
                <a:path extrusionOk="0" h="12505" w="498">
                  <a:moveTo>
                    <a:pt x="77" y="1"/>
                  </a:moveTo>
                  <a:cubicBezTo>
                    <a:pt x="26" y="1"/>
                    <a:pt x="1" y="39"/>
                    <a:pt x="1" y="90"/>
                  </a:cubicBezTo>
                  <a:lnTo>
                    <a:pt x="13" y="1631"/>
                  </a:lnTo>
                  <a:lnTo>
                    <a:pt x="52" y="3171"/>
                  </a:lnTo>
                  <a:lnTo>
                    <a:pt x="128" y="6265"/>
                  </a:lnTo>
                  <a:cubicBezTo>
                    <a:pt x="141" y="6393"/>
                    <a:pt x="128" y="6520"/>
                    <a:pt x="153" y="6647"/>
                  </a:cubicBezTo>
                  <a:cubicBezTo>
                    <a:pt x="179" y="6775"/>
                    <a:pt x="204" y="6902"/>
                    <a:pt x="204" y="7029"/>
                  </a:cubicBezTo>
                  <a:cubicBezTo>
                    <a:pt x="217" y="7157"/>
                    <a:pt x="179" y="7284"/>
                    <a:pt x="153" y="7411"/>
                  </a:cubicBezTo>
                  <a:lnTo>
                    <a:pt x="153" y="7793"/>
                  </a:lnTo>
                  <a:cubicBezTo>
                    <a:pt x="153" y="8303"/>
                    <a:pt x="192" y="8825"/>
                    <a:pt x="204" y="9334"/>
                  </a:cubicBezTo>
                  <a:cubicBezTo>
                    <a:pt x="243" y="10366"/>
                    <a:pt x="281" y="11384"/>
                    <a:pt x="332" y="12416"/>
                  </a:cubicBezTo>
                  <a:cubicBezTo>
                    <a:pt x="332" y="12467"/>
                    <a:pt x="370" y="12505"/>
                    <a:pt x="408" y="12505"/>
                  </a:cubicBezTo>
                  <a:cubicBezTo>
                    <a:pt x="459" y="12505"/>
                    <a:pt x="497" y="12467"/>
                    <a:pt x="497" y="12416"/>
                  </a:cubicBezTo>
                  <a:cubicBezTo>
                    <a:pt x="497" y="11384"/>
                    <a:pt x="472" y="10366"/>
                    <a:pt x="459" y="9334"/>
                  </a:cubicBezTo>
                  <a:cubicBezTo>
                    <a:pt x="446" y="8825"/>
                    <a:pt x="459" y="8303"/>
                    <a:pt x="434" y="7793"/>
                  </a:cubicBezTo>
                  <a:cubicBezTo>
                    <a:pt x="408" y="7666"/>
                    <a:pt x="408" y="7539"/>
                    <a:pt x="395" y="7411"/>
                  </a:cubicBezTo>
                  <a:cubicBezTo>
                    <a:pt x="370" y="7284"/>
                    <a:pt x="319" y="7157"/>
                    <a:pt x="319" y="7029"/>
                  </a:cubicBezTo>
                  <a:cubicBezTo>
                    <a:pt x="306" y="6902"/>
                    <a:pt x="332" y="6775"/>
                    <a:pt x="344" y="6647"/>
                  </a:cubicBezTo>
                  <a:cubicBezTo>
                    <a:pt x="370" y="6520"/>
                    <a:pt x="344" y="6393"/>
                    <a:pt x="344" y="6265"/>
                  </a:cubicBezTo>
                  <a:lnTo>
                    <a:pt x="268" y="3171"/>
                  </a:lnTo>
                  <a:lnTo>
                    <a:pt x="217" y="1631"/>
                  </a:lnTo>
                  <a:lnTo>
                    <a:pt x="153" y="90"/>
                  </a:lnTo>
                  <a:cubicBezTo>
                    <a:pt x="153"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39"/>
            <p:cNvSpPr/>
            <p:nvPr/>
          </p:nvSpPr>
          <p:spPr>
            <a:xfrm>
              <a:off x="666514" y="799527"/>
              <a:ext cx="17629" cy="412319"/>
            </a:xfrm>
            <a:custGeom>
              <a:rect b="b" l="l" r="r" t="t"/>
              <a:pathLst>
                <a:path extrusionOk="0" h="10455" w="447">
                  <a:moveTo>
                    <a:pt x="77" y="0"/>
                  </a:moveTo>
                  <a:cubicBezTo>
                    <a:pt x="26" y="0"/>
                    <a:pt x="1" y="26"/>
                    <a:pt x="1" y="77"/>
                  </a:cubicBezTo>
                  <a:lnTo>
                    <a:pt x="13" y="1363"/>
                  </a:lnTo>
                  <a:lnTo>
                    <a:pt x="26" y="2662"/>
                  </a:lnTo>
                  <a:lnTo>
                    <a:pt x="90" y="5234"/>
                  </a:lnTo>
                  <a:cubicBezTo>
                    <a:pt x="90" y="5348"/>
                    <a:pt x="77" y="5437"/>
                    <a:pt x="102" y="5552"/>
                  </a:cubicBezTo>
                  <a:cubicBezTo>
                    <a:pt x="115" y="5667"/>
                    <a:pt x="153" y="5756"/>
                    <a:pt x="153" y="5870"/>
                  </a:cubicBezTo>
                  <a:cubicBezTo>
                    <a:pt x="166" y="5972"/>
                    <a:pt x="115" y="6074"/>
                    <a:pt x="102" y="6189"/>
                  </a:cubicBezTo>
                  <a:lnTo>
                    <a:pt x="102" y="6507"/>
                  </a:lnTo>
                  <a:cubicBezTo>
                    <a:pt x="102" y="6940"/>
                    <a:pt x="141" y="7373"/>
                    <a:pt x="153" y="7793"/>
                  </a:cubicBezTo>
                  <a:cubicBezTo>
                    <a:pt x="192" y="8659"/>
                    <a:pt x="217" y="9512"/>
                    <a:pt x="268" y="10378"/>
                  </a:cubicBezTo>
                  <a:cubicBezTo>
                    <a:pt x="268" y="10429"/>
                    <a:pt x="293" y="10454"/>
                    <a:pt x="357" y="10454"/>
                  </a:cubicBezTo>
                  <a:cubicBezTo>
                    <a:pt x="408" y="10454"/>
                    <a:pt x="446" y="10429"/>
                    <a:pt x="446" y="10378"/>
                  </a:cubicBezTo>
                  <a:cubicBezTo>
                    <a:pt x="446" y="9512"/>
                    <a:pt x="421" y="8659"/>
                    <a:pt x="421" y="7793"/>
                  </a:cubicBezTo>
                  <a:cubicBezTo>
                    <a:pt x="408" y="7373"/>
                    <a:pt x="408" y="6940"/>
                    <a:pt x="395" y="6507"/>
                  </a:cubicBezTo>
                  <a:cubicBezTo>
                    <a:pt x="395" y="6392"/>
                    <a:pt x="395" y="6303"/>
                    <a:pt x="383" y="6189"/>
                  </a:cubicBezTo>
                  <a:cubicBezTo>
                    <a:pt x="357" y="6074"/>
                    <a:pt x="319" y="5985"/>
                    <a:pt x="319" y="5870"/>
                  </a:cubicBezTo>
                  <a:cubicBezTo>
                    <a:pt x="293" y="5781"/>
                    <a:pt x="332" y="5667"/>
                    <a:pt x="344" y="5552"/>
                  </a:cubicBezTo>
                  <a:cubicBezTo>
                    <a:pt x="357" y="5437"/>
                    <a:pt x="344" y="5348"/>
                    <a:pt x="344" y="5234"/>
                  </a:cubicBezTo>
                  <a:lnTo>
                    <a:pt x="268" y="2662"/>
                  </a:lnTo>
                  <a:lnTo>
                    <a:pt x="217" y="1363"/>
                  </a:lnTo>
                  <a:lnTo>
                    <a:pt x="153" y="77"/>
                  </a:lnTo>
                  <a:cubicBezTo>
                    <a:pt x="153" y="26"/>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39"/>
            <p:cNvSpPr/>
            <p:nvPr/>
          </p:nvSpPr>
          <p:spPr>
            <a:xfrm>
              <a:off x="644429" y="722704"/>
              <a:ext cx="17116" cy="408296"/>
            </a:xfrm>
            <a:custGeom>
              <a:rect b="b" l="l" r="r" t="t"/>
              <a:pathLst>
                <a:path extrusionOk="0" h="10353" w="434">
                  <a:moveTo>
                    <a:pt x="77" y="0"/>
                  </a:moveTo>
                  <a:cubicBezTo>
                    <a:pt x="26" y="0"/>
                    <a:pt x="0" y="38"/>
                    <a:pt x="0" y="76"/>
                  </a:cubicBezTo>
                  <a:lnTo>
                    <a:pt x="13" y="1350"/>
                  </a:lnTo>
                  <a:lnTo>
                    <a:pt x="26" y="2623"/>
                  </a:lnTo>
                  <a:lnTo>
                    <a:pt x="89" y="5170"/>
                  </a:lnTo>
                  <a:cubicBezTo>
                    <a:pt x="89" y="5284"/>
                    <a:pt x="89" y="5386"/>
                    <a:pt x="115" y="5488"/>
                  </a:cubicBezTo>
                  <a:cubicBezTo>
                    <a:pt x="128" y="5603"/>
                    <a:pt x="153" y="5705"/>
                    <a:pt x="153" y="5806"/>
                  </a:cubicBezTo>
                  <a:cubicBezTo>
                    <a:pt x="179" y="5921"/>
                    <a:pt x="128" y="6023"/>
                    <a:pt x="115" y="6125"/>
                  </a:cubicBezTo>
                  <a:lnTo>
                    <a:pt x="115" y="6443"/>
                  </a:lnTo>
                  <a:cubicBezTo>
                    <a:pt x="115" y="6876"/>
                    <a:pt x="140" y="7296"/>
                    <a:pt x="153" y="7729"/>
                  </a:cubicBezTo>
                  <a:cubicBezTo>
                    <a:pt x="191" y="8570"/>
                    <a:pt x="217" y="9423"/>
                    <a:pt x="268" y="10276"/>
                  </a:cubicBezTo>
                  <a:cubicBezTo>
                    <a:pt x="268" y="10314"/>
                    <a:pt x="306" y="10352"/>
                    <a:pt x="344" y="10352"/>
                  </a:cubicBezTo>
                  <a:cubicBezTo>
                    <a:pt x="395" y="10352"/>
                    <a:pt x="433" y="10314"/>
                    <a:pt x="433" y="10276"/>
                  </a:cubicBezTo>
                  <a:cubicBezTo>
                    <a:pt x="433" y="9423"/>
                    <a:pt x="408" y="8570"/>
                    <a:pt x="408" y="7729"/>
                  </a:cubicBezTo>
                  <a:cubicBezTo>
                    <a:pt x="395" y="7296"/>
                    <a:pt x="395" y="6876"/>
                    <a:pt x="382" y="6443"/>
                  </a:cubicBezTo>
                  <a:cubicBezTo>
                    <a:pt x="382" y="6341"/>
                    <a:pt x="382" y="6239"/>
                    <a:pt x="370" y="6125"/>
                  </a:cubicBezTo>
                  <a:cubicBezTo>
                    <a:pt x="344" y="6023"/>
                    <a:pt x="306" y="5921"/>
                    <a:pt x="306" y="5806"/>
                  </a:cubicBezTo>
                  <a:cubicBezTo>
                    <a:pt x="280" y="5705"/>
                    <a:pt x="319" y="5603"/>
                    <a:pt x="331" y="5488"/>
                  </a:cubicBezTo>
                  <a:cubicBezTo>
                    <a:pt x="344" y="5386"/>
                    <a:pt x="331" y="5284"/>
                    <a:pt x="331" y="5170"/>
                  </a:cubicBezTo>
                  <a:lnTo>
                    <a:pt x="268" y="2623"/>
                  </a:lnTo>
                  <a:lnTo>
                    <a:pt x="217" y="1350"/>
                  </a:lnTo>
                  <a:lnTo>
                    <a:pt x="153" y="76"/>
                  </a:lnTo>
                  <a:cubicBezTo>
                    <a:pt x="153" y="38"/>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9"/>
            <p:cNvSpPr/>
            <p:nvPr/>
          </p:nvSpPr>
          <p:spPr>
            <a:xfrm>
              <a:off x="618795" y="371675"/>
              <a:ext cx="2822779" cy="1916150"/>
            </a:xfrm>
            <a:custGeom>
              <a:rect b="b" l="l" r="r" t="t"/>
              <a:pathLst>
                <a:path extrusionOk="0" h="48587" w="71576">
                  <a:moveTo>
                    <a:pt x="62463" y="440"/>
                  </a:moveTo>
                  <a:cubicBezTo>
                    <a:pt x="63155" y="440"/>
                    <a:pt x="63846" y="446"/>
                    <a:pt x="64534" y="459"/>
                  </a:cubicBezTo>
                  <a:lnTo>
                    <a:pt x="66609" y="472"/>
                  </a:lnTo>
                  <a:lnTo>
                    <a:pt x="67641" y="484"/>
                  </a:lnTo>
                  <a:cubicBezTo>
                    <a:pt x="67972" y="484"/>
                    <a:pt x="68316" y="535"/>
                    <a:pt x="68596" y="663"/>
                  </a:cubicBezTo>
                  <a:cubicBezTo>
                    <a:pt x="68608" y="675"/>
                    <a:pt x="68634" y="675"/>
                    <a:pt x="68647" y="675"/>
                  </a:cubicBezTo>
                  <a:cubicBezTo>
                    <a:pt x="68665" y="676"/>
                    <a:pt x="68684" y="677"/>
                    <a:pt x="68703" y="678"/>
                  </a:cubicBezTo>
                  <a:lnTo>
                    <a:pt x="68703" y="678"/>
                  </a:lnTo>
                  <a:cubicBezTo>
                    <a:pt x="68858" y="770"/>
                    <a:pt x="68999" y="883"/>
                    <a:pt x="69105" y="1032"/>
                  </a:cubicBezTo>
                  <a:cubicBezTo>
                    <a:pt x="69232" y="1197"/>
                    <a:pt x="69309" y="1414"/>
                    <a:pt x="69360" y="1618"/>
                  </a:cubicBezTo>
                  <a:cubicBezTo>
                    <a:pt x="69411" y="1821"/>
                    <a:pt x="69423" y="2038"/>
                    <a:pt x="69423" y="2267"/>
                  </a:cubicBezTo>
                  <a:lnTo>
                    <a:pt x="69462" y="2955"/>
                  </a:lnTo>
                  <a:lnTo>
                    <a:pt x="69538" y="5680"/>
                  </a:lnTo>
                  <a:lnTo>
                    <a:pt x="69678" y="11117"/>
                  </a:lnTo>
                  <a:lnTo>
                    <a:pt x="69971" y="22004"/>
                  </a:lnTo>
                  <a:lnTo>
                    <a:pt x="70518" y="43790"/>
                  </a:lnTo>
                  <a:cubicBezTo>
                    <a:pt x="70557" y="44147"/>
                    <a:pt x="70557" y="44529"/>
                    <a:pt x="70468" y="44873"/>
                  </a:cubicBezTo>
                  <a:cubicBezTo>
                    <a:pt x="70391" y="45229"/>
                    <a:pt x="70213" y="45560"/>
                    <a:pt x="69933" y="45789"/>
                  </a:cubicBezTo>
                  <a:cubicBezTo>
                    <a:pt x="69640" y="46006"/>
                    <a:pt x="69296" y="46108"/>
                    <a:pt x="68927" y="46133"/>
                  </a:cubicBezTo>
                  <a:cubicBezTo>
                    <a:pt x="68838" y="46140"/>
                    <a:pt x="68752" y="46143"/>
                    <a:pt x="68664" y="46143"/>
                  </a:cubicBezTo>
                  <a:cubicBezTo>
                    <a:pt x="68577" y="46143"/>
                    <a:pt x="68487" y="46140"/>
                    <a:pt x="68392" y="46133"/>
                  </a:cubicBezTo>
                  <a:lnTo>
                    <a:pt x="67832" y="46133"/>
                  </a:lnTo>
                  <a:cubicBezTo>
                    <a:pt x="67093" y="46127"/>
                    <a:pt x="66348" y="46124"/>
                    <a:pt x="65603" y="46124"/>
                  </a:cubicBezTo>
                  <a:cubicBezTo>
                    <a:pt x="64858" y="46124"/>
                    <a:pt x="64114" y="46127"/>
                    <a:pt x="63375" y="46133"/>
                  </a:cubicBezTo>
                  <a:cubicBezTo>
                    <a:pt x="60395" y="46146"/>
                    <a:pt x="57441" y="46210"/>
                    <a:pt x="54462" y="46299"/>
                  </a:cubicBezTo>
                  <a:cubicBezTo>
                    <a:pt x="51482" y="46375"/>
                    <a:pt x="48502" y="46464"/>
                    <a:pt x="45548" y="46592"/>
                  </a:cubicBezTo>
                  <a:cubicBezTo>
                    <a:pt x="42632" y="46717"/>
                    <a:pt x="39715" y="46842"/>
                    <a:pt x="36799" y="47003"/>
                  </a:cubicBezTo>
                  <a:lnTo>
                    <a:pt x="36799" y="47003"/>
                  </a:lnTo>
                  <a:cubicBezTo>
                    <a:pt x="36748" y="43229"/>
                    <a:pt x="36672" y="39454"/>
                    <a:pt x="36584" y="35679"/>
                  </a:cubicBezTo>
                  <a:lnTo>
                    <a:pt x="36304" y="24219"/>
                  </a:lnTo>
                  <a:lnTo>
                    <a:pt x="35985" y="12759"/>
                  </a:lnTo>
                  <a:cubicBezTo>
                    <a:pt x="35872" y="8979"/>
                    <a:pt x="35746" y="5199"/>
                    <a:pt x="35620" y="1418"/>
                  </a:cubicBezTo>
                  <a:lnTo>
                    <a:pt x="35620" y="1418"/>
                  </a:lnTo>
                  <a:cubicBezTo>
                    <a:pt x="38356" y="1231"/>
                    <a:pt x="41067" y="1055"/>
                    <a:pt x="43804" y="917"/>
                  </a:cubicBezTo>
                  <a:cubicBezTo>
                    <a:pt x="46567" y="777"/>
                    <a:pt x="49317" y="663"/>
                    <a:pt x="52093" y="586"/>
                  </a:cubicBezTo>
                  <a:cubicBezTo>
                    <a:pt x="54844" y="523"/>
                    <a:pt x="57620" y="459"/>
                    <a:pt x="60383" y="459"/>
                  </a:cubicBezTo>
                  <a:cubicBezTo>
                    <a:pt x="61077" y="446"/>
                    <a:pt x="61771" y="440"/>
                    <a:pt x="62463" y="440"/>
                  </a:cubicBezTo>
                  <a:close/>
                  <a:moveTo>
                    <a:pt x="69071" y="732"/>
                  </a:moveTo>
                  <a:lnTo>
                    <a:pt x="69071" y="732"/>
                  </a:lnTo>
                  <a:cubicBezTo>
                    <a:pt x="69314" y="791"/>
                    <a:pt x="69542" y="899"/>
                    <a:pt x="69729" y="1070"/>
                  </a:cubicBezTo>
                  <a:cubicBezTo>
                    <a:pt x="70009" y="1325"/>
                    <a:pt x="70136" y="1719"/>
                    <a:pt x="70175" y="2127"/>
                  </a:cubicBezTo>
                  <a:lnTo>
                    <a:pt x="70238" y="4661"/>
                  </a:lnTo>
                  <a:lnTo>
                    <a:pt x="70353" y="9716"/>
                  </a:lnTo>
                  <a:lnTo>
                    <a:pt x="70608" y="19864"/>
                  </a:lnTo>
                  <a:lnTo>
                    <a:pt x="71130" y="40161"/>
                  </a:lnTo>
                  <a:lnTo>
                    <a:pt x="71193" y="42695"/>
                  </a:lnTo>
                  <a:lnTo>
                    <a:pt x="71219" y="43969"/>
                  </a:lnTo>
                  <a:cubicBezTo>
                    <a:pt x="71257" y="44376"/>
                    <a:pt x="71257" y="44796"/>
                    <a:pt x="71193" y="45191"/>
                  </a:cubicBezTo>
                  <a:cubicBezTo>
                    <a:pt x="71117" y="45586"/>
                    <a:pt x="70964" y="45980"/>
                    <a:pt x="70684" y="46248"/>
                  </a:cubicBezTo>
                  <a:cubicBezTo>
                    <a:pt x="70404" y="46503"/>
                    <a:pt x="70009" y="46630"/>
                    <a:pt x="69614" y="46655"/>
                  </a:cubicBezTo>
                  <a:cubicBezTo>
                    <a:pt x="69546" y="46664"/>
                    <a:pt x="69480" y="46667"/>
                    <a:pt x="69413" y="46667"/>
                  </a:cubicBezTo>
                  <a:cubicBezTo>
                    <a:pt x="69279" y="46667"/>
                    <a:pt x="69143" y="46655"/>
                    <a:pt x="68990" y="46655"/>
                  </a:cubicBezTo>
                  <a:lnTo>
                    <a:pt x="68354" y="46630"/>
                  </a:lnTo>
                  <a:lnTo>
                    <a:pt x="67080" y="46592"/>
                  </a:lnTo>
                  <a:cubicBezTo>
                    <a:pt x="66370" y="46581"/>
                    <a:pt x="65655" y="46577"/>
                    <a:pt x="64939" y="46577"/>
                  </a:cubicBezTo>
                  <a:cubicBezTo>
                    <a:pt x="63962" y="46577"/>
                    <a:pt x="62983" y="46584"/>
                    <a:pt x="62013" y="46592"/>
                  </a:cubicBezTo>
                  <a:cubicBezTo>
                    <a:pt x="60319" y="46617"/>
                    <a:pt x="58613" y="46643"/>
                    <a:pt x="56932" y="46694"/>
                  </a:cubicBezTo>
                  <a:cubicBezTo>
                    <a:pt x="50212" y="46871"/>
                    <a:pt x="43479" y="47136"/>
                    <a:pt x="36758" y="47414"/>
                  </a:cubicBezTo>
                  <a:lnTo>
                    <a:pt x="36758" y="47414"/>
                  </a:lnTo>
                  <a:lnTo>
                    <a:pt x="36753" y="47247"/>
                  </a:lnTo>
                  <a:lnTo>
                    <a:pt x="36753" y="47247"/>
                  </a:lnTo>
                  <a:cubicBezTo>
                    <a:pt x="39692" y="47071"/>
                    <a:pt x="42595" y="46908"/>
                    <a:pt x="45536" y="46770"/>
                  </a:cubicBezTo>
                  <a:cubicBezTo>
                    <a:pt x="48490" y="46643"/>
                    <a:pt x="51469" y="46528"/>
                    <a:pt x="54423" y="46439"/>
                  </a:cubicBezTo>
                  <a:cubicBezTo>
                    <a:pt x="57403" y="46362"/>
                    <a:pt x="60370" y="46299"/>
                    <a:pt x="63337" y="46273"/>
                  </a:cubicBezTo>
                  <a:cubicBezTo>
                    <a:pt x="64330" y="46273"/>
                    <a:pt x="65323" y="46268"/>
                    <a:pt x="66313" y="46268"/>
                  </a:cubicBezTo>
                  <a:cubicBezTo>
                    <a:pt x="66807" y="46268"/>
                    <a:pt x="67301" y="46269"/>
                    <a:pt x="67794" y="46273"/>
                  </a:cubicBezTo>
                  <a:lnTo>
                    <a:pt x="68354" y="46273"/>
                  </a:lnTo>
                  <a:cubicBezTo>
                    <a:pt x="68443" y="46286"/>
                    <a:pt x="68535" y="46292"/>
                    <a:pt x="68629" y="46292"/>
                  </a:cubicBezTo>
                  <a:cubicBezTo>
                    <a:pt x="68723" y="46292"/>
                    <a:pt x="68819" y="46286"/>
                    <a:pt x="68914" y="46273"/>
                  </a:cubicBezTo>
                  <a:cubicBezTo>
                    <a:pt x="69283" y="46248"/>
                    <a:pt x="69678" y="46133"/>
                    <a:pt x="69984" y="45891"/>
                  </a:cubicBezTo>
                  <a:cubicBezTo>
                    <a:pt x="70136" y="45789"/>
                    <a:pt x="70264" y="45624"/>
                    <a:pt x="70366" y="45471"/>
                  </a:cubicBezTo>
                  <a:cubicBezTo>
                    <a:pt x="70455" y="45293"/>
                    <a:pt x="70518" y="45115"/>
                    <a:pt x="70569" y="44924"/>
                  </a:cubicBezTo>
                  <a:cubicBezTo>
                    <a:pt x="70646" y="44542"/>
                    <a:pt x="70646" y="44160"/>
                    <a:pt x="70620" y="43790"/>
                  </a:cubicBezTo>
                  <a:lnTo>
                    <a:pt x="70060" y="22004"/>
                  </a:lnTo>
                  <a:lnTo>
                    <a:pt x="69793" y="11117"/>
                  </a:lnTo>
                  <a:lnTo>
                    <a:pt x="69665" y="5680"/>
                  </a:lnTo>
                  <a:lnTo>
                    <a:pt x="69602" y="2955"/>
                  </a:lnTo>
                  <a:lnTo>
                    <a:pt x="69576" y="2267"/>
                  </a:lnTo>
                  <a:cubicBezTo>
                    <a:pt x="69576" y="2025"/>
                    <a:pt x="69563" y="1796"/>
                    <a:pt x="69513" y="1567"/>
                  </a:cubicBezTo>
                  <a:cubicBezTo>
                    <a:pt x="69474" y="1325"/>
                    <a:pt x="69372" y="1108"/>
                    <a:pt x="69232" y="917"/>
                  </a:cubicBezTo>
                  <a:cubicBezTo>
                    <a:pt x="69184" y="852"/>
                    <a:pt x="69130" y="789"/>
                    <a:pt x="69071" y="732"/>
                  </a:cubicBezTo>
                  <a:close/>
                  <a:moveTo>
                    <a:pt x="1984" y="2713"/>
                  </a:moveTo>
                  <a:cubicBezTo>
                    <a:pt x="1895" y="2826"/>
                    <a:pt x="1822" y="2950"/>
                    <a:pt x="1758" y="3069"/>
                  </a:cubicBezTo>
                  <a:cubicBezTo>
                    <a:pt x="1669" y="3260"/>
                    <a:pt x="1605" y="3477"/>
                    <a:pt x="1554" y="3680"/>
                  </a:cubicBezTo>
                  <a:cubicBezTo>
                    <a:pt x="1478" y="4113"/>
                    <a:pt x="1478" y="4546"/>
                    <a:pt x="1529" y="4979"/>
                  </a:cubicBezTo>
                  <a:lnTo>
                    <a:pt x="2586" y="43052"/>
                  </a:lnTo>
                  <a:lnTo>
                    <a:pt x="2649" y="45433"/>
                  </a:lnTo>
                  <a:lnTo>
                    <a:pt x="2649" y="45739"/>
                  </a:lnTo>
                  <a:lnTo>
                    <a:pt x="2649" y="46044"/>
                  </a:lnTo>
                  <a:cubicBezTo>
                    <a:pt x="2649" y="46248"/>
                    <a:pt x="2675" y="46439"/>
                    <a:pt x="2713" y="46643"/>
                  </a:cubicBezTo>
                  <a:cubicBezTo>
                    <a:pt x="2751" y="46846"/>
                    <a:pt x="2828" y="47037"/>
                    <a:pt x="2942" y="47216"/>
                  </a:cubicBezTo>
                  <a:cubicBezTo>
                    <a:pt x="3031" y="47407"/>
                    <a:pt x="3197" y="47547"/>
                    <a:pt x="3375" y="47661"/>
                  </a:cubicBezTo>
                  <a:cubicBezTo>
                    <a:pt x="3719" y="47890"/>
                    <a:pt x="4152" y="47954"/>
                    <a:pt x="4547" y="47954"/>
                  </a:cubicBezTo>
                  <a:cubicBezTo>
                    <a:pt x="4750" y="47954"/>
                    <a:pt x="4967" y="47929"/>
                    <a:pt x="5158" y="47916"/>
                  </a:cubicBezTo>
                  <a:lnTo>
                    <a:pt x="5744" y="47865"/>
                  </a:lnTo>
                  <a:lnTo>
                    <a:pt x="8112" y="47712"/>
                  </a:lnTo>
                  <a:cubicBezTo>
                    <a:pt x="11283" y="47508"/>
                    <a:pt x="14466" y="47381"/>
                    <a:pt x="17637" y="47267"/>
                  </a:cubicBezTo>
                  <a:cubicBezTo>
                    <a:pt x="20913" y="47168"/>
                    <a:pt x="24192" y="47117"/>
                    <a:pt x="27474" y="47117"/>
                  </a:cubicBezTo>
                  <a:cubicBezTo>
                    <a:pt x="30495" y="47117"/>
                    <a:pt x="33517" y="47160"/>
                    <a:pt x="36540" y="47249"/>
                  </a:cubicBezTo>
                  <a:lnTo>
                    <a:pt x="36540" y="47249"/>
                  </a:lnTo>
                  <a:lnTo>
                    <a:pt x="36553" y="47455"/>
                  </a:lnTo>
                  <a:lnTo>
                    <a:pt x="36553" y="47455"/>
                  </a:lnTo>
                  <a:cubicBezTo>
                    <a:pt x="34783" y="47430"/>
                    <a:pt x="33007" y="47418"/>
                    <a:pt x="31231" y="47418"/>
                  </a:cubicBezTo>
                  <a:cubicBezTo>
                    <a:pt x="29648" y="47418"/>
                    <a:pt x="28064" y="47427"/>
                    <a:pt x="26486" y="47445"/>
                  </a:cubicBezTo>
                  <a:cubicBezTo>
                    <a:pt x="23074" y="47483"/>
                    <a:pt x="19649" y="47547"/>
                    <a:pt x="16249" y="47674"/>
                  </a:cubicBezTo>
                  <a:cubicBezTo>
                    <a:pt x="12823" y="47789"/>
                    <a:pt x="9424" y="47954"/>
                    <a:pt x="6011" y="48171"/>
                  </a:cubicBezTo>
                  <a:lnTo>
                    <a:pt x="3452" y="48349"/>
                  </a:lnTo>
                  <a:cubicBezTo>
                    <a:pt x="3322" y="48356"/>
                    <a:pt x="3195" y="48362"/>
                    <a:pt x="3070" y="48362"/>
                  </a:cubicBezTo>
                  <a:cubicBezTo>
                    <a:pt x="2777" y="48362"/>
                    <a:pt x="2497" y="48332"/>
                    <a:pt x="2229" y="48234"/>
                  </a:cubicBezTo>
                  <a:cubicBezTo>
                    <a:pt x="2038" y="48171"/>
                    <a:pt x="1860" y="48056"/>
                    <a:pt x="1733" y="47916"/>
                  </a:cubicBezTo>
                  <a:cubicBezTo>
                    <a:pt x="1593" y="47776"/>
                    <a:pt x="1491" y="47598"/>
                    <a:pt x="1427" y="47407"/>
                  </a:cubicBezTo>
                  <a:cubicBezTo>
                    <a:pt x="1363" y="47216"/>
                    <a:pt x="1338" y="47012"/>
                    <a:pt x="1312" y="46808"/>
                  </a:cubicBezTo>
                  <a:cubicBezTo>
                    <a:pt x="1300" y="46592"/>
                    <a:pt x="1312" y="46375"/>
                    <a:pt x="1300" y="46171"/>
                  </a:cubicBezTo>
                  <a:lnTo>
                    <a:pt x="1274" y="44898"/>
                  </a:lnTo>
                  <a:lnTo>
                    <a:pt x="1211" y="42326"/>
                  </a:lnTo>
                  <a:lnTo>
                    <a:pt x="663" y="21864"/>
                  </a:lnTo>
                  <a:lnTo>
                    <a:pt x="396" y="11626"/>
                  </a:lnTo>
                  <a:lnTo>
                    <a:pt x="268" y="6507"/>
                  </a:lnTo>
                  <a:cubicBezTo>
                    <a:pt x="281" y="5654"/>
                    <a:pt x="90" y="4788"/>
                    <a:pt x="357" y="3999"/>
                  </a:cubicBezTo>
                  <a:cubicBezTo>
                    <a:pt x="485" y="3604"/>
                    <a:pt x="727" y="3273"/>
                    <a:pt x="1083" y="3044"/>
                  </a:cubicBezTo>
                  <a:cubicBezTo>
                    <a:pt x="1346" y="2872"/>
                    <a:pt x="1657" y="2772"/>
                    <a:pt x="1984" y="2713"/>
                  </a:cubicBezTo>
                  <a:close/>
                  <a:moveTo>
                    <a:pt x="60332" y="0"/>
                  </a:moveTo>
                  <a:cubicBezTo>
                    <a:pt x="58957" y="0"/>
                    <a:pt x="57569" y="26"/>
                    <a:pt x="56181" y="39"/>
                  </a:cubicBezTo>
                  <a:cubicBezTo>
                    <a:pt x="54793" y="51"/>
                    <a:pt x="53418" y="90"/>
                    <a:pt x="52030" y="128"/>
                  </a:cubicBezTo>
                  <a:cubicBezTo>
                    <a:pt x="49279" y="230"/>
                    <a:pt x="46503" y="344"/>
                    <a:pt x="43740" y="510"/>
                  </a:cubicBezTo>
                  <a:cubicBezTo>
                    <a:pt x="40977" y="675"/>
                    <a:pt x="38214" y="879"/>
                    <a:pt x="35463" y="1134"/>
                  </a:cubicBezTo>
                  <a:cubicBezTo>
                    <a:pt x="35400" y="1146"/>
                    <a:pt x="35349" y="1197"/>
                    <a:pt x="35349" y="1261"/>
                  </a:cubicBezTo>
                  <a:lnTo>
                    <a:pt x="35591" y="12721"/>
                  </a:lnTo>
                  <a:lnTo>
                    <a:pt x="35858" y="24181"/>
                  </a:lnTo>
                  <a:lnTo>
                    <a:pt x="36164" y="35641"/>
                  </a:lnTo>
                  <a:cubicBezTo>
                    <a:pt x="36265" y="39422"/>
                    <a:pt x="36390" y="43204"/>
                    <a:pt x="36541" y="46985"/>
                  </a:cubicBezTo>
                  <a:lnTo>
                    <a:pt x="36541" y="46985"/>
                  </a:lnTo>
                  <a:cubicBezTo>
                    <a:pt x="34194" y="46952"/>
                    <a:pt x="31843" y="46934"/>
                    <a:pt x="29491" y="46934"/>
                  </a:cubicBezTo>
                  <a:cubicBezTo>
                    <a:pt x="25524" y="46934"/>
                    <a:pt x="21552" y="46987"/>
                    <a:pt x="17586" y="47114"/>
                  </a:cubicBezTo>
                  <a:cubicBezTo>
                    <a:pt x="14415" y="47228"/>
                    <a:pt x="11232" y="47356"/>
                    <a:pt x="8061" y="47572"/>
                  </a:cubicBezTo>
                  <a:lnTo>
                    <a:pt x="5693" y="47725"/>
                  </a:lnTo>
                  <a:lnTo>
                    <a:pt x="5107" y="47776"/>
                  </a:lnTo>
                  <a:cubicBezTo>
                    <a:pt x="4916" y="47789"/>
                    <a:pt x="4712" y="47801"/>
                    <a:pt x="4521" y="47801"/>
                  </a:cubicBezTo>
                  <a:cubicBezTo>
                    <a:pt x="4114" y="47801"/>
                    <a:pt x="3719" y="47738"/>
                    <a:pt x="3401" y="47534"/>
                  </a:cubicBezTo>
                  <a:cubicBezTo>
                    <a:pt x="3082" y="47343"/>
                    <a:pt x="2879" y="46986"/>
                    <a:pt x="2802" y="46617"/>
                  </a:cubicBezTo>
                  <a:cubicBezTo>
                    <a:pt x="2751" y="46413"/>
                    <a:pt x="2739" y="46222"/>
                    <a:pt x="2739" y="46031"/>
                  </a:cubicBezTo>
                  <a:lnTo>
                    <a:pt x="2739" y="45739"/>
                  </a:lnTo>
                  <a:lnTo>
                    <a:pt x="2739" y="45433"/>
                  </a:lnTo>
                  <a:lnTo>
                    <a:pt x="2675" y="43052"/>
                  </a:lnTo>
                  <a:lnTo>
                    <a:pt x="1720" y="4928"/>
                  </a:lnTo>
                  <a:cubicBezTo>
                    <a:pt x="1682" y="4508"/>
                    <a:pt x="1682" y="4101"/>
                    <a:pt x="1758" y="3706"/>
                  </a:cubicBezTo>
                  <a:cubicBezTo>
                    <a:pt x="1796" y="3489"/>
                    <a:pt x="1860" y="3298"/>
                    <a:pt x="1949" y="3133"/>
                  </a:cubicBezTo>
                  <a:cubicBezTo>
                    <a:pt x="2051" y="2955"/>
                    <a:pt x="2166" y="2789"/>
                    <a:pt x="2306" y="2649"/>
                  </a:cubicBezTo>
                  <a:cubicBezTo>
                    <a:pt x="2331" y="2636"/>
                    <a:pt x="2331" y="2598"/>
                    <a:pt x="2331" y="2573"/>
                  </a:cubicBezTo>
                  <a:cubicBezTo>
                    <a:pt x="2318" y="2522"/>
                    <a:pt x="2267" y="2496"/>
                    <a:pt x="2229" y="2496"/>
                  </a:cubicBezTo>
                  <a:cubicBezTo>
                    <a:pt x="1796" y="2534"/>
                    <a:pt x="1351" y="2649"/>
                    <a:pt x="969" y="2891"/>
                  </a:cubicBezTo>
                  <a:cubicBezTo>
                    <a:pt x="587" y="3133"/>
                    <a:pt x="319" y="3528"/>
                    <a:pt x="166" y="3935"/>
                  </a:cubicBezTo>
                  <a:cubicBezTo>
                    <a:pt x="26" y="4368"/>
                    <a:pt x="1" y="4814"/>
                    <a:pt x="14" y="5247"/>
                  </a:cubicBezTo>
                  <a:cubicBezTo>
                    <a:pt x="14" y="5361"/>
                    <a:pt x="14" y="5450"/>
                    <a:pt x="26" y="5565"/>
                  </a:cubicBezTo>
                  <a:lnTo>
                    <a:pt x="39" y="5883"/>
                  </a:lnTo>
                  <a:lnTo>
                    <a:pt x="65" y="6520"/>
                  </a:lnTo>
                  <a:lnTo>
                    <a:pt x="192" y="11639"/>
                  </a:lnTo>
                  <a:lnTo>
                    <a:pt x="459" y="21876"/>
                  </a:lnTo>
                  <a:lnTo>
                    <a:pt x="981" y="42351"/>
                  </a:lnTo>
                  <a:lnTo>
                    <a:pt x="1096" y="44898"/>
                  </a:lnTo>
                  <a:lnTo>
                    <a:pt x="1121" y="46171"/>
                  </a:lnTo>
                  <a:cubicBezTo>
                    <a:pt x="1147" y="46388"/>
                    <a:pt x="1121" y="46592"/>
                    <a:pt x="1147" y="46821"/>
                  </a:cubicBezTo>
                  <a:cubicBezTo>
                    <a:pt x="1160" y="47037"/>
                    <a:pt x="1185" y="47267"/>
                    <a:pt x="1274" y="47470"/>
                  </a:cubicBezTo>
                  <a:cubicBezTo>
                    <a:pt x="1338" y="47699"/>
                    <a:pt x="1440" y="47890"/>
                    <a:pt x="1605" y="48056"/>
                  </a:cubicBezTo>
                  <a:cubicBezTo>
                    <a:pt x="1758" y="48234"/>
                    <a:pt x="1975" y="48362"/>
                    <a:pt x="2178" y="48438"/>
                  </a:cubicBezTo>
                  <a:cubicBezTo>
                    <a:pt x="2471" y="48550"/>
                    <a:pt x="2769" y="48586"/>
                    <a:pt x="3061" y="48586"/>
                  </a:cubicBezTo>
                  <a:cubicBezTo>
                    <a:pt x="3202" y="48586"/>
                    <a:pt x="3341" y="48578"/>
                    <a:pt x="3477" y="48565"/>
                  </a:cubicBezTo>
                  <a:lnTo>
                    <a:pt x="6024" y="48400"/>
                  </a:lnTo>
                  <a:cubicBezTo>
                    <a:pt x="9436" y="48171"/>
                    <a:pt x="12836" y="48018"/>
                    <a:pt x="16249" y="47903"/>
                  </a:cubicBezTo>
                  <a:cubicBezTo>
                    <a:pt x="21974" y="47689"/>
                    <a:pt x="27708" y="47601"/>
                    <a:pt x="33444" y="47601"/>
                  </a:cubicBezTo>
                  <a:cubicBezTo>
                    <a:pt x="34489" y="47601"/>
                    <a:pt x="35535" y="47604"/>
                    <a:pt x="36581" y="47610"/>
                  </a:cubicBezTo>
                  <a:lnTo>
                    <a:pt x="36581" y="47610"/>
                  </a:lnTo>
                  <a:cubicBezTo>
                    <a:pt x="36605" y="47641"/>
                    <a:pt x="36645" y="47661"/>
                    <a:pt x="36686" y="47661"/>
                  </a:cubicBezTo>
                  <a:cubicBezTo>
                    <a:pt x="43435" y="47394"/>
                    <a:pt x="50196" y="47139"/>
                    <a:pt x="56957" y="46974"/>
                  </a:cubicBezTo>
                  <a:cubicBezTo>
                    <a:pt x="59472" y="46926"/>
                    <a:pt x="62002" y="46879"/>
                    <a:pt x="64524" y="46879"/>
                  </a:cubicBezTo>
                  <a:cubicBezTo>
                    <a:pt x="65386" y="46879"/>
                    <a:pt x="66247" y="46884"/>
                    <a:pt x="67106" y="46897"/>
                  </a:cubicBezTo>
                  <a:lnTo>
                    <a:pt x="68379" y="46935"/>
                  </a:lnTo>
                  <a:lnTo>
                    <a:pt x="69016" y="46948"/>
                  </a:lnTo>
                  <a:cubicBezTo>
                    <a:pt x="69152" y="46948"/>
                    <a:pt x="69293" y="46954"/>
                    <a:pt x="69440" y="46954"/>
                  </a:cubicBezTo>
                  <a:cubicBezTo>
                    <a:pt x="69514" y="46954"/>
                    <a:pt x="69589" y="46952"/>
                    <a:pt x="69665" y="46948"/>
                  </a:cubicBezTo>
                  <a:cubicBezTo>
                    <a:pt x="70111" y="46910"/>
                    <a:pt x="70569" y="46770"/>
                    <a:pt x="70900" y="46452"/>
                  </a:cubicBezTo>
                  <a:cubicBezTo>
                    <a:pt x="71244" y="46133"/>
                    <a:pt x="71410" y="45688"/>
                    <a:pt x="71499" y="45255"/>
                  </a:cubicBezTo>
                  <a:cubicBezTo>
                    <a:pt x="71575" y="44834"/>
                    <a:pt x="71563" y="44389"/>
                    <a:pt x="71524" y="43969"/>
                  </a:cubicBezTo>
                  <a:lnTo>
                    <a:pt x="71499" y="42695"/>
                  </a:lnTo>
                  <a:lnTo>
                    <a:pt x="71372" y="40136"/>
                  </a:lnTo>
                  <a:lnTo>
                    <a:pt x="70837" y="19839"/>
                  </a:lnTo>
                  <a:lnTo>
                    <a:pt x="70569" y="9703"/>
                  </a:lnTo>
                  <a:lnTo>
                    <a:pt x="70442" y="4623"/>
                  </a:lnTo>
                  <a:lnTo>
                    <a:pt x="70417" y="3349"/>
                  </a:lnTo>
                  <a:lnTo>
                    <a:pt x="70391" y="2713"/>
                  </a:lnTo>
                  <a:lnTo>
                    <a:pt x="70391" y="2394"/>
                  </a:lnTo>
                  <a:cubicBezTo>
                    <a:pt x="70391" y="2280"/>
                    <a:pt x="70391" y="2165"/>
                    <a:pt x="70378" y="2063"/>
                  </a:cubicBezTo>
                  <a:cubicBezTo>
                    <a:pt x="70366" y="1834"/>
                    <a:pt x="70315" y="1618"/>
                    <a:pt x="70238" y="1401"/>
                  </a:cubicBezTo>
                  <a:cubicBezTo>
                    <a:pt x="70162" y="1185"/>
                    <a:pt x="70035" y="994"/>
                    <a:pt x="69856" y="828"/>
                  </a:cubicBezTo>
                  <a:cubicBezTo>
                    <a:pt x="69678" y="675"/>
                    <a:pt x="69474" y="561"/>
                    <a:pt x="69271" y="484"/>
                  </a:cubicBezTo>
                  <a:cubicBezTo>
                    <a:pt x="69062" y="411"/>
                    <a:pt x="68854" y="373"/>
                    <a:pt x="68635" y="359"/>
                  </a:cubicBezTo>
                  <a:lnTo>
                    <a:pt x="68635" y="359"/>
                  </a:lnTo>
                  <a:cubicBezTo>
                    <a:pt x="68309" y="214"/>
                    <a:pt x="67937" y="166"/>
                    <a:pt x="67590" y="153"/>
                  </a:cubicBezTo>
                  <a:lnTo>
                    <a:pt x="66558" y="115"/>
                  </a:lnTo>
                  <a:cubicBezTo>
                    <a:pt x="65871" y="90"/>
                    <a:pt x="65170" y="64"/>
                    <a:pt x="64496" y="51"/>
                  </a:cubicBezTo>
                  <a:cubicBezTo>
                    <a:pt x="63108" y="39"/>
                    <a:pt x="61720" y="0"/>
                    <a:pt x="603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8" name="Google Shape;608;p39"/>
          <p:cNvSpPr txBox="1"/>
          <p:nvPr>
            <p:ph idx="1" type="body"/>
          </p:nvPr>
        </p:nvSpPr>
        <p:spPr>
          <a:xfrm rot="-45610">
            <a:off x="938266" y="1212165"/>
            <a:ext cx="3437103" cy="3043166"/>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Do you know what helps to make your point clear? Lists like this one:</a:t>
            </a:r>
            <a:endParaRPr>
              <a:solidFill>
                <a:schemeClr val="dk1"/>
              </a:solidFill>
            </a:endParaRPr>
          </a:p>
          <a:p>
            <a:pPr indent="-317500" lvl="0" marL="457200" rtl="0" algn="l">
              <a:spcBef>
                <a:spcPts val="1600"/>
              </a:spcBef>
              <a:spcAft>
                <a:spcPts val="0"/>
              </a:spcAft>
              <a:buClr>
                <a:schemeClr val="dk1"/>
              </a:buClr>
              <a:buSzPts val="1400"/>
              <a:buChar char="●"/>
            </a:pPr>
            <a:r>
              <a:rPr lang="en">
                <a:solidFill>
                  <a:schemeClr val="dk1"/>
                </a:solidFill>
              </a:rPr>
              <a:t>They’re simple</a:t>
            </a:r>
            <a:endParaRPr>
              <a:solidFill>
                <a:schemeClr val="dk1"/>
              </a:solidFill>
            </a:endParaRPr>
          </a:p>
          <a:p>
            <a:pPr indent="-317500" lvl="0" marL="457200" rtl="0" algn="l">
              <a:spcBef>
                <a:spcPts val="0"/>
              </a:spcBef>
              <a:spcAft>
                <a:spcPts val="0"/>
              </a:spcAft>
              <a:buClr>
                <a:schemeClr val="dk1"/>
              </a:buClr>
              <a:buSzPts val="1400"/>
              <a:buChar char="●"/>
            </a:pPr>
            <a:r>
              <a:rPr lang="en">
                <a:solidFill>
                  <a:schemeClr val="dk1"/>
                </a:solidFill>
              </a:rPr>
              <a:t>You can organize your ideas clearly</a:t>
            </a:r>
            <a:endParaRPr>
              <a:solidFill>
                <a:schemeClr val="dk1"/>
              </a:solidFill>
            </a:endParaRPr>
          </a:p>
          <a:p>
            <a:pPr indent="-317500" lvl="0" marL="457200" rtl="0" algn="l">
              <a:spcBef>
                <a:spcPts val="0"/>
              </a:spcBef>
              <a:spcAft>
                <a:spcPts val="0"/>
              </a:spcAft>
              <a:buClr>
                <a:schemeClr val="dk1"/>
              </a:buClr>
              <a:buSzPts val="1400"/>
              <a:buChar char="●"/>
            </a:pPr>
            <a:r>
              <a:rPr lang="en">
                <a:solidFill>
                  <a:schemeClr val="dk1"/>
                </a:solidFill>
              </a:rPr>
              <a:t>You’ll never forget to buy milk again, that’s for sure!</a:t>
            </a:r>
            <a:endParaRPr>
              <a:solidFill>
                <a:schemeClr val="dk1"/>
              </a:solidFill>
            </a:endParaRPr>
          </a:p>
          <a:p>
            <a:pPr indent="0" lvl="0" marL="0" rtl="0" algn="l">
              <a:spcBef>
                <a:spcPts val="1600"/>
              </a:spcBef>
              <a:spcAft>
                <a:spcPts val="1600"/>
              </a:spcAft>
              <a:buNone/>
            </a:pPr>
            <a:r>
              <a:rPr lang="en">
                <a:solidFill>
                  <a:schemeClr val="dk1"/>
                </a:solidFill>
              </a:rPr>
              <a:t>And the most important thing: the audience won’t miss the point of your presentation</a:t>
            </a:r>
            <a:endParaRPr>
              <a:solidFill>
                <a:schemeClr val="dk1"/>
              </a:solidFill>
            </a:endParaRPr>
          </a:p>
        </p:txBody>
      </p:sp>
      <p:sp>
        <p:nvSpPr>
          <p:cNvPr id="609" name="Google Shape;609;p39"/>
          <p:cNvSpPr txBox="1"/>
          <p:nvPr>
            <p:ph type="title"/>
          </p:nvPr>
        </p:nvSpPr>
        <p:spPr>
          <a:xfrm>
            <a:off x="930200" y="627400"/>
            <a:ext cx="36228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chemeClr val="dk1"/>
                </a:solidFill>
              </a:rPr>
              <a:t>Slide title here!</a:t>
            </a:r>
            <a:endParaRPr b="1">
              <a:solidFill>
                <a:schemeClr val="dk1"/>
              </a:solidFill>
            </a:endParaRPr>
          </a:p>
        </p:txBody>
      </p:sp>
      <p:pic>
        <p:nvPicPr>
          <p:cNvPr id="610" name="Google Shape;610;p39"/>
          <p:cNvPicPr preferRelativeResize="0"/>
          <p:nvPr/>
        </p:nvPicPr>
        <p:blipFill rotWithShape="1">
          <a:blip r:embed="rId3">
            <a:alphaModFix/>
          </a:blip>
          <a:srcRect b="0" l="41399" r="5773" t="695"/>
          <a:stretch/>
        </p:blipFill>
        <p:spPr>
          <a:xfrm>
            <a:off x="5095225" y="914600"/>
            <a:ext cx="3134375" cy="3314298"/>
          </a:xfrm>
          <a:prstGeom prst="rect">
            <a:avLst/>
          </a:prstGeom>
          <a:noFill/>
          <a:ln cap="flat" cmpd="sng" w="38100">
            <a:solidFill>
              <a:schemeClr val="dk1"/>
            </a:solidFill>
            <a:prstDash val="solid"/>
            <a:round/>
            <a:headEnd len="sm" w="sm" type="none"/>
            <a:tailEnd len="sm" w="sm" type="none"/>
          </a:ln>
        </p:spPr>
      </p:pic>
      <p:sp>
        <p:nvSpPr>
          <p:cNvPr id="611" name="Google Shape;611;p39"/>
          <p:cNvSpPr/>
          <p:nvPr/>
        </p:nvSpPr>
        <p:spPr>
          <a:xfrm rot="635354">
            <a:off x="6745217" y="636422"/>
            <a:ext cx="1834780" cy="475154"/>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9"/>
          <p:cNvSpPr/>
          <p:nvPr/>
        </p:nvSpPr>
        <p:spPr>
          <a:xfrm rot="635354">
            <a:off x="6727775" y="627401"/>
            <a:ext cx="1862935" cy="502503"/>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3" name="Google Shape;613;p39"/>
          <p:cNvGrpSpPr/>
          <p:nvPr/>
        </p:nvGrpSpPr>
        <p:grpSpPr>
          <a:xfrm>
            <a:off x="4773915" y="3794258"/>
            <a:ext cx="1923553" cy="836291"/>
            <a:chOff x="6849865" y="612908"/>
            <a:chExt cx="1923553" cy="836291"/>
          </a:xfrm>
        </p:grpSpPr>
        <p:sp>
          <p:nvSpPr>
            <p:cNvPr id="614" name="Google Shape;614;p39"/>
            <p:cNvSpPr/>
            <p:nvPr/>
          </p:nvSpPr>
          <p:spPr>
            <a:xfrm rot="635354">
              <a:off x="6897617" y="788822"/>
              <a:ext cx="1834780" cy="475154"/>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39"/>
            <p:cNvSpPr/>
            <p:nvPr/>
          </p:nvSpPr>
          <p:spPr>
            <a:xfrm rot="635354">
              <a:off x="6880175" y="779801"/>
              <a:ext cx="1862935" cy="502503"/>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9" name="Shape 619"/>
        <p:cNvGrpSpPr/>
        <p:nvPr/>
      </p:nvGrpSpPr>
      <p:grpSpPr>
        <a:xfrm>
          <a:off x="0" y="0"/>
          <a:ext cx="0" cy="0"/>
          <a:chOff x="0" y="0"/>
          <a:chExt cx="0" cy="0"/>
        </a:xfrm>
      </p:grpSpPr>
      <p:grpSp>
        <p:nvGrpSpPr>
          <p:cNvPr id="620" name="Google Shape;620;p40"/>
          <p:cNvGrpSpPr/>
          <p:nvPr/>
        </p:nvGrpSpPr>
        <p:grpSpPr>
          <a:xfrm rot="134293">
            <a:off x="109412" y="145797"/>
            <a:ext cx="8820721" cy="5003978"/>
            <a:chOff x="577150" y="371675"/>
            <a:chExt cx="2899721" cy="1958151"/>
          </a:xfrm>
        </p:grpSpPr>
        <p:sp>
          <p:nvSpPr>
            <p:cNvPr id="621" name="Google Shape;621;p40"/>
            <p:cNvSpPr/>
            <p:nvPr/>
          </p:nvSpPr>
          <p:spPr>
            <a:xfrm>
              <a:off x="702678" y="411388"/>
              <a:ext cx="1319736" cy="66413"/>
            </a:xfrm>
            <a:custGeom>
              <a:rect b="b" l="l" r="r" t="t"/>
              <a:pathLst>
                <a:path extrusionOk="0" h="1684" w="33464">
                  <a:moveTo>
                    <a:pt x="22724" y="1"/>
                  </a:moveTo>
                  <a:cubicBezTo>
                    <a:pt x="22094" y="1"/>
                    <a:pt x="21465" y="8"/>
                    <a:pt x="20832" y="25"/>
                  </a:cubicBezTo>
                  <a:cubicBezTo>
                    <a:pt x="20488" y="38"/>
                    <a:pt x="20132" y="38"/>
                    <a:pt x="19788" y="50"/>
                  </a:cubicBezTo>
                  <a:cubicBezTo>
                    <a:pt x="19432" y="63"/>
                    <a:pt x="19088" y="127"/>
                    <a:pt x="18731" y="127"/>
                  </a:cubicBezTo>
                  <a:cubicBezTo>
                    <a:pt x="18625" y="135"/>
                    <a:pt x="18517" y="138"/>
                    <a:pt x="18408" y="138"/>
                  </a:cubicBezTo>
                  <a:cubicBezTo>
                    <a:pt x="18168" y="138"/>
                    <a:pt x="17924" y="123"/>
                    <a:pt x="17687" y="114"/>
                  </a:cubicBezTo>
                  <a:cubicBezTo>
                    <a:pt x="17616" y="111"/>
                    <a:pt x="17545" y="110"/>
                    <a:pt x="17474" y="110"/>
                  </a:cubicBezTo>
                  <a:cubicBezTo>
                    <a:pt x="17193" y="110"/>
                    <a:pt x="16915" y="127"/>
                    <a:pt x="16630" y="127"/>
                  </a:cubicBezTo>
                  <a:cubicBezTo>
                    <a:pt x="13854" y="190"/>
                    <a:pt x="11066" y="305"/>
                    <a:pt x="8277" y="471"/>
                  </a:cubicBezTo>
                  <a:cubicBezTo>
                    <a:pt x="6889" y="534"/>
                    <a:pt x="5488" y="623"/>
                    <a:pt x="4113" y="725"/>
                  </a:cubicBezTo>
                  <a:lnTo>
                    <a:pt x="2025" y="878"/>
                  </a:lnTo>
                  <a:cubicBezTo>
                    <a:pt x="1668" y="891"/>
                    <a:pt x="1325" y="929"/>
                    <a:pt x="968" y="1018"/>
                  </a:cubicBezTo>
                  <a:cubicBezTo>
                    <a:pt x="624" y="1120"/>
                    <a:pt x="293" y="1298"/>
                    <a:pt x="39" y="1553"/>
                  </a:cubicBezTo>
                  <a:cubicBezTo>
                    <a:pt x="0" y="1578"/>
                    <a:pt x="0" y="1629"/>
                    <a:pt x="39" y="1655"/>
                  </a:cubicBezTo>
                  <a:cubicBezTo>
                    <a:pt x="51" y="1674"/>
                    <a:pt x="70" y="1683"/>
                    <a:pt x="90" y="1683"/>
                  </a:cubicBezTo>
                  <a:cubicBezTo>
                    <a:pt x="109" y="1683"/>
                    <a:pt x="128" y="1674"/>
                    <a:pt x="140" y="1655"/>
                  </a:cubicBezTo>
                  <a:cubicBezTo>
                    <a:pt x="382" y="1426"/>
                    <a:pt x="701" y="1260"/>
                    <a:pt x="1019" y="1184"/>
                  </a:cubicBezTo>
                  <a:cubicBezTo>
                    <a:pt x="1350" y="1082"/>
                    <a:pt x="1694" y="1069"/>
                    <a:pt x="2038" y="1056"/>
                  </a:cubicBezTo>
                  <a:lnTo>
                    <a:pt x="4126" y="916"/>
                  </a:lnTo>
                  <a:cubicBezTo>
                    <a:pt x="5514" y="814"/>
                    <a:pt x="6915" y="738"/>
                    <a:pt x="8290" y="662"/>
                  </a:cubicBezTo>
                  <a:cubicBezTo>
                    <a:pt x="11066" y="509"/>
                    <a:pt x="13854" y="407"/>
                    <a:pt x="16630" y="343"/>
                  </a:cubicBezTo>
                  <a:cubicBezTo>
                    <a:pt x="16987" y="343"/>
                    <a:pt x="17331" y="343"/>
                    <a:pt x="17687" y="305"/>
                  </a:cubicBezTo>
                  <a:cubicBezTo>
                    <a:pt x="18031" y="280"/>
                    <a:pt x="18387" y="241"/>
                    <a:pt x="18731" y="241"/>
                  </a:cubicBezTo>
                  <a:cubicBezTo>
                    <a:pt x="19088" y="241"/>
                    <a:pt x="19432" y="280"/>
                    <a:pt x="19788" y="292"/>
                  </a:cubicBezTo>
                  <a:lnTo>
                    <a:pt x="20832" y="292"/>
                  </a:lnTo>
                  <a:lnTo>
                    <a:pt x="25009" y="280"/>
                  </a:lnTo>
                  <a:cubicBezTo>
                    <a:pt x="25511" y="275"/>
                    <a:pt x="26013" y="273"/>
                    <a:pt x="26515" y="273"/>
                  </a:cubicBezTo>
                  <a:cubicBezTo>
                    <a:pt x="28798" y="273"/>
                    <a:pt x="31076" y="316"/>
                    <a:pt x="33362" y="369"/>
                  </a:cubicBezTo>
                  <a:cubicBezTo>
                    <a:pt x="33413" y="369"/>
                    <a:pt x="33438" y="343"/>
                    <a:pt x="33464" y="305"/>
                  </a:cubicBezTo>
                  <a:cubicBezTo>
                    <a:pt x="33464" y="254"/>
                    <a:pt x="33426" y="229"/>
                    <a:pt x="33375" y="229"/>
                  </a:cubicBezTo>
                  <a:cubicBezTo>
                    <a:pt x="30599" y="101"/>
                    <a:pt x="27810" y="50"/>
                    <a:pt x="25022" y="25"/>
                  </a:cubicBezTo>
                  <a:cubicBezTo>
                    <a:pt x="24253" y="11"/>
                    <a:pt x="23489" y="1"/>
                    <a:pt x="22724"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40"/>
            <p:cNvSpPr/>
            <p:nvPr/>
          </p:nvSpPr>
          <p:spPr>
            <a:xfrm>
              <a:off x="584682" y="394272"/>
              <a:ext cx="2892189" cy="1929835"/>
            </a:xfrm>
            <a:custGeom>
              <a:rect b="b" l="l" r="r" t="t"/>
              <a:pathLst>
                <a:path extrusionOk="0" h="48934" w="73336">
                  <a:moveTo>
                    <a:pt x="1990" y="48070"/>
                  </a:moveTo>
                  <a:cubicBezTo>
                    <a:pt x="2241" y="48320"/>
                    <a:pt x="2617" y="48440"/>
                    <a:pt x="3124" y="48440"/>
                  </a:cubicBezTo>
                  <a:cubicBezTo>
                    <a:pt x="3228" y="48440"/>
                    <a:pt x="3337" y="48435"/>
                    <a:pt x="3451" y="48425"/>
                  </a:cubicBezTo>
                  <a:lnTo>
                    <a:pt x="3451" y="48425"/>
                  </a:lnTo>
                  <a:cubicBezTo>
                    <a:pt x="3329" y="48438"/>
                    <a:pt x="3213" y="48444"/>
                    <a:pt x="3103" y="48444"/>
                  </a:cubicBezTo>
                  <a:cubicBezTo>
                    <a:pt x="2613" y="48444"/>
                    <a:pt x="2238" y="48318"/>
                    <a:pt x="1990" y="48070"/>
                  </a:cubicBezTo>
                  <a:close/>
                  <a:moveTo>
                    <a:pt x="63375" y="1"/>
                  </a:moveTo>
                  <a:cubicBezTo>
                    <a:pt x="61914" y="1"/>
                    <a:pt x="60437" y="14"/>
                    <a:pt x="58943" y="39"/>
                  </a:cubicBezTo>
                  <a:cubicBezTo>
                    <a:pt x="52054" y="128"/>
                    <a:pt x="44809" y="472"/>
                    <a:pt x="37220" y="1070"/>
                  </a:cubicBezTo>
                  <a:cubicBezTo>
                    <a:pt x="35104" y="1004"/>
                    <a:pt x="32626" y="966"/>
                    <a:pt x="29798" y="966"/>
                  </a:cubicBezTo>
                  <a:cubicBezTo>
                    <a:pt x="28797" y="966"/>
                    <a:pt x="27752" y="971"/>
                    <a:pt x="26664" y="981"/>
                  </a:cubicBezTo>
                  <a:cubicBezTo>
                    <a:pt x="23111" y="994"/>
                    <a:pt x="19559" y="1070"/>
                    <a:pt x="16031" y="1185"/>
                  </a:cubicBezTo>
                  <a:cubicBezTo>
                    <a:pt x="11256" y="1350"/>
                    <a:pt x="6660" y="1579"/>
                    <a:pt x="2267" y="1910"/>
                  </a:cubicBezTo>
                  <a:cubicBezTo>
                    <a:pt x="1566" y="1987"/>
                    <a:pt x="1019" y="2191"/>
                    <a:pt x="649" y="2560"/>
                  </a:cubicBezTo>
                  <a:cubicBezTo>
                    <a:pt x="242" y="2942"/>
                    <a:pt x="13" y="3515"/>
                    <a:pt x="0" y="4292"/>
                  </a:cubicBezTo>
                  <a:cubicBezTo>
                    <a:pt x="0" y="4508"/>
                    <a:pt x="0" y="4737"/>
                    <a:pt x="38" y="4979"/>
                  </a:cubicBezTo>
                  <a:lnTo>
                    <a:pt x="1121" y="46808"/>
                  </a:lnTo>
                  <a:cubicBezTo>
                    <a:pt x="1061" y="48229"/>
                    <a:pt x="1674" y="48934"/>
                    <a:pt x="2988" y="48934"/>
                  </a:cubicBezTo>
                  <a:cubicBezTo>
                    <a:pt x="3087" y="48934"/>
                    <a:pt x="3191" y="48930"/>
                    <a:pt x="3298" y="48922"/>
                  </a:cubicBezTo>
                  <a:cubicBezTo>
                    <a:pt x="7067" y="48629"/>
                    <a:pt x="10811" y="48425"/>
                    <a:pt x="14529" y="48298"/>
                  </a:cubicBezTo>
                  <a:lnTo>
                    <a:pt x="16031" y="48247"/>
                  </a:lnTo>
                  <a:cubicBezTo>
                    <a:pt x="18782" y="48158"/>
                    <a:pt x="25963" y="47967"/>
                    <a:pt x="37564" y="47699"/>
                  </a:cubicBezTo>
                  <a:cubicBezTo>
                    <a:pt x="46146" y="47483"/>
                    <a:pt x="53277" y="47317"/>
                    <a:pt x="58943" y="47190"/>
                  </a:cubicBezTo>
                  <a:cubicBezTo>
                    <a:pt x="62538" y="47104"/>
                    <a:pt x="65933" y="47073"/>
                    <a:pt x="69166" y="47073"/>
                  </a:cubicBezTo>
                  <a:cubicBezTo>
                    <a:pt x="69758" y="47073"/>
                    <a:pt x="70344" y="47074"/>
                    <a:pt x="70925" y="47076"/>
                  </a:cubicBezTo>
                  <a:cubicBezTo>
                    <a:pt x="71006" y="47080"/>
                    <a:pt x="71085" y="47082"/>
                    <a:pt x="71162" y="47082"/>
                  </a:cubicBezTo>
                  <a:cubicBezTo>
                    <a:pt x="72664" y="47082"/>
                    <a:pt x="73336" y="46252"/>
                    <a:pt x="73166" y="44593"/>
                  </a:cubicBezTo>
                  <a:lnTo>
                    <a:pt x="72071" y="2063"/>
                  </a:lnTo>
                  <a:cubicBezTo>
                    <a:pt x="72058" y="1694"/>
                    <a:pt x="72007" y="1363"/>
                    <a:pt x="71918" y="1096"/>
                  </a:cubicBezTo>
                  <a:cubicBezTo>
                    <a:pt x="71765" y="739"/>
                    <a:pt x="71536" y="472"/>
                    <a:pt x="71180" y="306"/>
                  </a:cubicBezTo>
                  <a:cubicBezTo>
                    <a:pt x="70874" y="179"/>
                    <a:pt x="70518" y="102"/>
                    <a:pt x="70085" y="102"/>
                  </a:cubicBezTo>
                  <a:cubicBezTo>
                    <a:pt x="67883" y="33"/>
                    <a:pt x="65648" y="1"/>
                    <a:pt x="63375"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40"/>
            <p:cNvSpPr/>
            <p:nvPr/>
          </p:nvSpPr>
          <p:spPr>
            <a:xfrm>
              <a:off x="577150" y="389224"/>
              <a:ext cx="2899051" cy="1940601"/>
            </a:xfrm>
            <a:custGeom>
              <a:rect b="b" l="l" r="r" t="t"/>
              <a:pathLst>
                <a:path extrusionOk="0" h="49207" w="73510">
                  <a:moveTo>
                    <a:pt x="62794" y="263"/>
                  </a:moveTo>
                  <a:cubicBezTo>
                    <a:pt x="64161" y="263"/>
                    <a:pt x="65530" y="273"/>
                    <a:pt x="66901" y="294"/>
                  </a:cubicBezTo>
                  <a:cubicBezTo>
                    <a:pt x="67716" y="307"/>
                    <a:pt x="68531" y="319"/>
                    <a:pt x="69346" y="345"/>
                  </a:cubicBezTo>
                  <a:cubicBezTo>
                    <a:pt x="69766" y="345"/>
                    <a:pt x="70174" y="358"/>
                    <a:pt x="70581" y="370"/>
                  </a:cubicBezTo>
                  <a:cubicBezTo>
                    <a:pt x="70976" y="409"/>
                    <a:pt x="71358" y="485"/>
                    <a:pt x="71638" y="740"/>
                  </a:cubicBezTo>
                  <a:cubicBezTo>
                    <a:pt x="71791" y="867"/>
                    <a:pt x="71893" y="1007"/>
                    <a:pt x="71982" y="1185"/>
                  </a:cubicBezTo>
                  <a:cubicBezTo>
                    <a:pt x="72058" y="1364"/>
                    <a:pt x="72084" y="1555"/>
                    <a:pt x="72122" y="1746"/>
                  </a:cubicBezTo>
                  <a:cubicBezTo>
                    <a:pt x="72147" y="1949"/>
                    <a:pt x="72147" y="2140"/>
                    <a:pt x="72147" y="2344"/>
                  </a:cubicBezTo>
                  <a:lnTo>
                    <a:pt x="72173" y="2968"/>
                  </a:lnTo>
                  <a:lnTo>
                    <a:pt x="72237" y="5413"/>
                  </a:lnTo>
                  <a:lnTo>
                    <a:pt x="72491" y="15256"/>
                  </a:lnTo>
                  <a:cubicBezTo>
                    <a:pt x="72568" y="18541"/>
                    <a:pt x="72657" y="21813"/>
                    <a:pt x="72771" y="25098"/>
                  </a:cubicBezTo>
                  <a:lnTo>
                    <a:pt x="72911" y="30014"/>
                  </a:lnTo>
                  <a:lnTo>
                    <a:pt x="73039" y="34929"/>
                  </a:lnTo>
                  <a:lnTo>
                    <a:pt x="73281" y="44771"/>
                  </a:lnTo>
                  <a:cubicBezTo>
                    <a:pt x="73319" y="45153"/>
                    <a:pt x="73332" y="45535"/>
                    <a:pt x="73230" y="45892"/>
                  </a:cubicBezTo>
                  <a:cubicBezTo>
                    <a:pt x="73153" y="46261"/>
                    <a:pt x="72962" y="46592"/>
                    <a:pt x="72657" y="46809"/>
                  </a:cubicBezTo>
                  <a:cubicBezTo>
                    <a:pt x="72377" y="47013"/>
                    <a:pt x="71995" y="47102"/>
                    <a:pt x="71613" y="47127"/>
                  </a:cubicBezTo>
                  <a:cubicBezTo>
                    <a:pt x="71549" y="47131"/>
                    <a:pt x="71485" y="47133"/>
                    <a:pt x="71422" y="47133"/>
                  </a:cubicBezTo>
                  <a:cubicBezTo>
                    <a:pt x="71294" y="47133"/>
                    <a:pt x="71167" y="47127"/>
                    <a:pt x="71040" y="47127"/>
                  </a:cubicBezTo>
                  <a:lnTo>
                    <a:pt x="70441" y="47127"/>
                  </a:lnTo>
                  <a:cubicBezTo>
                    <a:pt x="69658" y="47114"/>
                    <a:pt x="68875" y="47108"/>
                    <a:pt x="68092" y="47108"/>
                  </a:cubicBezTo>
                  <a:cubicBezTo>
                    <a:pt x="67309" y="47108"/>
                    <a:pt x="66526" y="47114"/>
                    <a:pt x="65743" y="47127"/>
                  </a:cubicBezTo>
                  <a:cubicBezTo>
                    <a:pt x="62597" y="47140"/>
                    <a:pt x="59465" y="47204"/>
                    <a:pt x="56333" y="47280"/>
                  </a:cubicBezTo>
                  <a:lnTo>
                    <a:pt x="37513" y="47726"/>
                  </a:lnTo>
                  <a:lnTo>
                    <a:pt x="18705" y="48209"/>
                  </a:lnTo>
                  <a:lnTo>
                    <a:pt x="16350" y="48273"/>
                  </a:lnTo>
                  <a:lnTo>
                    <a:pt x="13994" y="48350"/>
                  </a:lnTo>
                  <a:cubicBezTo>
                    <a:pt x="12428" y="48400"/>
                    <a:pt x="10849" y="48477"/>
                    <a:pt x="9295" y="48553"/>
                  </a:cubicBezTo>
                  <a:cubicBezTo>
                    <a:pt x="7729" y="48655"/>
                    <a:pt x="6163" y="48744"/>
                    <a:pt x="4597" y="48859"/>
                  </a:cubicBezTo>
                  <a:lnTo>
                    <a:pt x="3425" y="48935"/>
                  </a:lnTo>
                  <a:cubicBezTo>
                    <a:pt x="3355" y="48938"/>
                    <a:pt x="3286" y="48939"/>
                    <a:pt x="3216" y="48939"/>
                  </a:cubicBezTo>
                  <a:cubicBezTo>
                    <a:pt x="2905" y="48939"/>
                    <a:pt x="2598" y="48910"/>
                    <a:pt x="2318" y="48795"/>
                  </a:cubicBezTo>
                  <a:cubicBezTo>
                    <a:pt x="2165" y="48732"/>
                    <a:pt x="2025" y="48630"/>
                    <a:pt x="1897" y="48502"/>
                  </a:cubicBezTo>
                  <a:cubicBezTo>
                    <a:pt x="1770" y="48375"/>
                    <a:pt x="1668" y="48222"/>
                    <a:pt x="1604" y="48057"/>
                  </a:cubicBezTo>
                  <a:cubicBezTo>
                    <a:pt x="1477" y="47726"/>
                    <a:pt x="1452" y="47344"/>
                    <a:pt x="1464" y="46962"/>
                  </a:cubicBezTo>
                  <a:lnTo>
                    <a:pt x="1464" y="46949"/>
                  </a:lnTo>
                  <a:lnTo>
                    <a:pt x="408" y="6355"/>
                  </a:lnTo>
                  <a:lnTo>
                    <a:pt x="382" y="5082"/>
                  </a:lnTo>
                  <a:cubicBezTo>
                    <a:pt x="344" y="4674"/>
                    <a:pt x="331" y="4254"/>
                    <a:pt x="408" y="3859"/>
                  </a:cubicBezTo>
                  <a:cubicBezTo>
                    <a:pt x="471" y="3465"/>
                    <a:pt x="637" y="3095"/>
                    <a:pt x="917" y="2828"/>
                  </a:cubicBezTo>
                  <a:cubicBezTo>
                    <a:pt x="1197" y="2535"/>
                    <a:pt x="1554" y="2382"/>
                    <a:pt x="1961" y="2280"/>
                  </a:cubicBezTo>
                  <a:cubicBezTo>
                    <a:pt x="2152" y="2229"/>
                    <a:pt x="2356" y="2204"/>
                    <a:pt x="2559" y="2191"/>
                  </a:cubicBezTo>
                  <a:lnTo>
                    <a:pt x="3196" y="2140"/>
                  </a:lnTo>
                  <a:lnTo>
                    <a:pt x="4457" y="2051"/>
                  </a:lnTo>
                  <a:lnTo>
                    <a:pt x="6991" y="1886"/>
                  </a:lnTo>
                  <a:cubicBezTo>
                    <a:pt x="8671" y="1771"/>
                    <a:pt x="10365" y="1695"/>
                    <a:pt x="12046" y="1618"/>
                  </a:cubicBezTo>
                  <a:lnTo>
                    <a:pt x="14580" y="1504"/>
                  </a:lnTo>
                  <a:cubicBezTo>
                    <a:pt x="15420" y="1478"/>
                    <a:pt x="16261" y="1440"/>
                    <a:pt x="17114" y="1427"/>
                  </a:cubicBezTo>
                  <a:lnTo>
                    <a:pt x="27250" y="1236"/>
                  </a:lnTo>
                  <a:cubicBezTo>
                    <a:pt x="28489" y="1222"/>
                    <a:pt x="29727" y="1213"/>
                    <a:pt x="30966" y="1213"/>
                  </a:cubicBezTo>
                  <a:cubicBezTo>
                    <a:pt x="33110" y="1213"/>
                    <a:pt x="35255" y="1240"/>
                    <a:pt x="37411" y="1313"/>
                  </a:cubicBezTo>
                  <a:cubicBezTo>
                    <a:pt x="43943" y="803"/>
                    <a:pt x="50488" y="460"/>
                    <a:pt x="57084" y="319"/>
                  </a:cubicBezTo>
                  <a:cubicBezTo>
                    <a:pt x="58983" y="282"/>
                    <a:pt x="60886" y="263"/>
                    <a:pt x="62794" y="263"/>
                  </a:cubicBezTo>
                  <a:close/>
                  <a:moveTo>
                    <a:pt x="63401" y="0"/>
                  </a:moveTo>
                  <a:cubicBezTo>
                    <a:pt x="61283" y="0"/>
                    <a:pt x="59167" y="28"/>
                    <a:pt x="57046" y="78"/>
                  </a:cubicBezTo>
                  <a:cubicBezTo>
                    <a:pt x="50488" y="205"/>
                    <a:pt x="43930" y="549"/>
                    <a:pt x="37411" y="1071"/>
                  </a:cubicBezTo>
                  <a:cubicBezTo>
                    <a:pt x="35117" y="993"/>
                    <a:pt x="32812" y="968"/>
                    <a:pt x="30508" y="968"/>
                  </a:cubicBezTo>
                  <a:cubicBezTo>
                    <a:pt x="29421" y="968"/>
                    <a:pt x="28335" y="973"/>
                    <a:pt x="27250" y="982"/>
                  </a:cubicBezTo>
                  <a:lnTo>
                    <a:pt x="17088" y="1147"/>
                  </a:lnTo>
                  <a:cubicBezTo>
                    <a:pt x="16248" y="1173"/>
                    <a:pt x="15407" y="1198"/>
                    <a:pt x="14567" y="1236"/>
                  </a:cubicBezTo>
                  <a:lnTo>
                    <a:pt x="12033" y="1325"/>
                  </a:lnTo>
                  <a:cubicBezTo>
                    <a:pt x="10327" y="1402"/>
                    <a:pt x="8646" y="1504"/>
                    <a:pt x="6952" y="1593"/>
                  </a:cubicBezTo>
                  <a:lnTo>
                    <a:pt x="4419" y="1758"/>
                  </a:lnTo>
                  <a:lnTo>
                    <a:pt x="3145" y="1847"/>
                  </a:lnTo>
                  <a:lnTo>
                    <a:pt x="2509" y="1898"/>
                  </a:lnTo>
                  <a:cubicBezTo>
                    <a:pt x="2292" y="1911"/>
                    <a:pt x="2063" y="1949"/>
                    <a:pt x="1859" y="2000"/>
                  </a:cubicBezTo>
                  <a:cubicBezTo>
                    <a:pt x="1426" y="2089"/>
                    <a:pt x="1006" y="2293"/>
                    <a:pt x="688" y="2611"/>
                  </a:cubicBezTo>
                  <a:cubicBezTo>
                    <a:pt x="344" y="2930"/>
                    <a:pt x="153" y="3375"/>
                    <a:pt x="76" y="3808"/>
                  </a:cubicBezTo>
                  <a:cubicBezTo>
                    <a:pt x="0" y="4254"/>
                    <a:pt x="13" y="4687"/>
                    <a:pt x="51" y="5120"/>
                  </a:cubicBezTo>
                  <a:lnTo>
                    <a:pt x="76" y="6393"/>
                  </a:lnTo>
                  <a:lnTo>
                    <a:pt x="1133" y="46953"/>
                  </a:lnTo>
                  <a:lnTo>
                    <a:pt x="1133" y="46953"/>
                  </a:lnTo>
                  <a:cubicBezTo>
                    <a:pt x="1108" y="47346"/>
                    <a:pt x="1134" y="47765"/>
                    <a:pt x="1286" y="48159"/>
                  </a:cubicBezTo>
                  <a:cubicBezTo>
                    <a:pt x="1388" y="48350"/>
                    <a:pt x="1477" y="48541"/>
                    <a:pt x="1643" y="48693"/>
                  </a:cubicBezTo>
                  <a:cubicBezTo>
                    <a:pt x="1795" y="48833"/>
                    <a:pt x="1986" y="48961"/>
                    <a:pt x="2177" y="49050"/>
                  </a:cubicBezTo>
                  <a:cubicBezTo>
                    <a:pt x="2502" y="49175"/>
                    <a:pt x="2852" y="49206"/>
                    <a:pt x="3185" y="49206"/>
                  </a:cubicBezTo>
                  <a:cubicBezTo>
                    <a:pt x="3258" y="49206"/>
                    <a:pt x="3329" y="49205"/>
                    <a:pt x="3400" y="49203"/>
                  </a:cubicBezTo>
                  <a:lnTo>
                    <a:pt x="4584" y="49126"/>
                  </a:lnTo>
                  <a:cubicBezTo>
                    <a:pt x="6138" y="49012"/>
                    <a:pt x="7716" y="48897"/>
                    <a:pt x="9283" y="48821"/>
                  </a:cubicBezTo>
                  <a:cubicBezTo>
                    <a:pt x="10836" y="48732"/>
                    <a:pt x="12415" y="48668"/>
                    <a:pt x="13969" y="48604"/>
                  </a:cubicBezTo>
                  <a:lnTo>
                    <a:pt x="16337" y="48528"/>
                  </a:lnTo>
                  <a:lnTo>
                    <a:pt x="18693" y="48464"/>
                  </a:lnTo>
                  <a:lnTo>
                    <a:pt x="37513" y="47993"/>
                  </a:lnTo>
                  <a:lnTo>
                    <a:pt x="56320" y="47535"/>
                  </a:lnTo>
                  <a:cubicBezTo>
                    <a:pt x="59452" y="47458"/>
                    <a:pt x="62585" y="47382"/>
                    <a:pt x="65717" y="47344"/>
                  </a:cubicBezTo>
                  <a:cubicBezTo>
                    <a:pt x="67283" y="47331"/>
                    <a:pt x="68862" y="47331"/>
                    <a:pt x="70416" y="47331"/>
                  </a:cubicBezTo>
                  <a:lnTo>
                    <a:pt x="71001" y="47331"/>
                  </a:lnTo>
                  <a:cubicBezTo>
                    <a:pt x="71129" y="47331"/>
                    <a:pt x="71256" y="47337"/>
                    <a:pt x="71391" y="47337"/>
                  </a:cubicBezTo>
                  <a:cubicBezTo>
                    <a:pt x="71458" y="47337"/>
                    <a:pt x="71528" y="47335"/>
                    <a:pt x="71600" y="47331"/>
                  </a:cubicBezTo>
                  <a:cubicBezTo>
                    <a:pt x="71995" y="47293"/>
                    <a:pt x="72402" y="47216"/>
                    <a:pt x="72759" y="46962"/>
                  </a:cubicBezTo>
                  <a:cubicBezTo>
                    <a:pt x="73102" y="46745"/>
                    <a:pt x="73319" y="46338"/>
                    <a:pt x="73408" y="45943"/>
                  </a:cubicBezTo>
                  <a:cubicBezTo>
                    <a:pt x="73510" y="45535"/>
                    <a:pt x="73484" y="45128"/>
                    <a:pt x="73459" y="44733"/>
                  </a:cubicBezTo>
                  <a:lnTo>
                    <a:pt x="73192" y="34916"/>
                  </a:lnTo>
                  <a:lnTo>
                    <a:pt x="73064" y="30001"/>
                  </a:lnTo>
                  <a:lnTo>
                    <a:pt x="72950" y="25073"/>
                  </a:lnTo>
                  <a:cubicBezTo>
                    <a:pt x="72899" y="21801"/>
                    <a:pt x="72810" y="18515"/>
                    <a:pt x="72720" y="15243"/>
                  </a:cubicBezTo>
                  <a:lnTo>
                    <a:pt x="72466" y="5400"/>
                  </a:lnTo>
                  <a:lnTo>
                    <a:pt x="72402" y="2955"/>
                  </a:lnTo>
                  <a:lnTo>
                    <a:pt x="72389" y="2331"/>
                  </a:lnTo>
                  <a:cubicBezTo>
                    <a:pt x="72377" y="2128"/>
                    <a:pt x="72389" y="1898"/>
                    <a:pt x="72364" y="1695"/>
                  </a:cubicBezTo>
                  <a:cubicBezTo>
                    <a:pt x="72326" y="1478"/>
                    <a:pt x="72275" y="1262"/>
                    <a:pt x="72186" y="1058"/>
                  </a:cubicBezTo>
                  <a:cubicBezTo>
                    <a:pt x="72084" y="867"/>
                    <a:pt x="71956" y="676"/>
                    <a:pt x="71791" y="536"/>
                  </a:cubicBezTo>
                  <a:cubicBezTo>
                    <a:pt x="71702" y="460"/>
                    <a:pt x="71613" y="396"/>
                    <a:pt x="71511" y="345"/>
                  </a:cubicBezTo>
                  <a:cubicBezTo>
                    <a:pt x="71422" y="294"/>
                    <a:pt x="71307" y="243"/>
                    <a:pt x="71218" y="218"/>
                  </a:cubicBezTo>
                  <a:cubicBezTo>
                    <a:pt x="71001" y="154"/>
                    <a:pt x="70785" y="116"/>
                    <a:pt x="70581" y="103"/>
                  </a:cubicBezTo>
                  <a:cubicBezTo>
                    <a:pt x="70148" y="90"/>
                    <a:pt x="69754" y="90"/>
                    <a:pt x="69333" y="78"/>
                  </a:cubicBezTo>
                  <a:cubicBezTo>
                    <a:pt x="68518" y="52"/>
                    <a:pt x="67716" y="39"/>
                    <a:pt x="66889" y="27"/>
                  </a:cubicBezTo>
                  <a:cubicBezTo>
                    <a:pt x="65725" y="9"/>
                    <a:pt x="64563" y="0"/>
                    <a:pt x="634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40"/>
            <p:cNvSpPr/>
            <p:nvPr/>
          </p:nvSpPr>
          <p:spPr>
            <a:xfrm>
              <a:off x="642931" y="2252188"/>
              <a:ext cx="83371" cy="58525"/>
            </a:xfrm>
            <a:custGeom>
              <a:rect b="b" l="l" r="r" t="t"/>
              <a:pathLst>
                <a:path extrusionOk="0" h="1484" w="2114">
                  <a:moveTo>
                    <a:pt x="131" y="1"/>
                  </a:moveTo>
                  <a:cubicBezTo>
                    <a:pt x="125" y="1"/>
                    <a:pt x="120" y="1"/>
                    <a:pt x="115" y="3"/>
                  </a:cubicBezTo>
                  <a:cubicBezTo>
                    <a:pt x="51" y="3"/>
                    <a:pt x="0" y="66"/>
                    <a:pt x="0" y="130"/>
                  </a:cubicBezTo>
                  <a:cubicBezTo>
                    <a:pt x="0" y="245"/>
                    <a:pt x="38" y="359"/>
                    <a:pt x="64" y="474"/>
                  </a:cubicBezTo>
                  <a:cubicBezTo>
                    <a:pt x="77" y="538"/>
                    <a:pt x="102" y="576"/>
                    <a:pt x="127" y="627"/>
                  </a:cubicBezTo>
                  <a:cubicBezTo>
                    <a:pt x="166" y="678"/>
                    <a:pt x="178" y="729"/>
                    <a:pt x="242" y="754"/>
                  </a:cubicBezTo>
                  <a:cubicBezTo>
                    <a:pt x="268" y="767"/>
                    <a:pt x="293" y="792"/>
                    <a:pt x="306" y="818"/>
                  </a:cubicBezTo>
                  <a:cubicBezTo>
                    <a:pt x="318" y="856"/>
                    <a:pt x="331" y="869"/>
                    <a:pt x="357" y="894"/>
                  </a:cubicBezTo>
                  <a:cubicBezTo>
                    <a:pt x="369" y="945"/>
                    <a:pt x="395" y="996"/>
                    <a:pt x="433" y="1047"/>
                  </a:cubicBezTo>
                  <a:cubicBezTo>
                    <a:pt x="509" y="1136"/>
                    <a:pt x="611" y="1200"/>
                    <a:pt x="700" y="1263"/>
                  </a:cubicBezTo>
                  <a:cubicBezTo>
                    <a:pt x="904" y="1378"/>
                    <a:pt x="1133" y="1442"/>
                    <a:pt x="1350" y="1467"/>
                  </a:cubicBezTo>
                  <a:cubicBezTo>
                    <a:pt x="1420" y="1479"/>
                    <a:pt x="1488" y="1483"/>
                    <a:pt x="1556" y="1483"/>
                  </a:cubicBezTo>
                  <a:cubicBezTo>
                    <a:pt x="1711" y="1483"/>
                    <a:pt x="1861" y="1459"/>
                    <a:pt x="2012" y="1442"/>
                  </a:cubicBezTo>
                  <a:cubicBezTo>
                    <a:pt x="2076" y="1429"/>
                    <a:pt x="2114" y="1378"/>
                    <a:pt x="2114" y="1314"/>
                  </a:cubicBezTo>
                  <a:cubicBezTo>
                    <a:pt x="2114" y="1251"/>
                    <a:pt x="2050" y="1200"/>
                    <a:pt x="1987" y="1200"/>
                  </a:cubicBezTo>
                  <a:cubicBezTo>
                    <a:pt x="1948" y="1202"/>
                    <a:pt x="1909" y="1203"/>
                    <a:pt x="1870" y="1203"/>
                  </a:cubicBezTo>
                  <a:cubicBezTo>
                    <a:pt x="1705" y="1203"/>
                    <a:pt x="1543" y="1184"/>
                    <a:pt x="1388" y="1174"/>
                  </a:cubicBezTo>
                  <a:cubicBezTo>
                    <a:pt x="1184" y="1161"/>
                    <a:pt x="993" y="1111"/>
                    <a:pt x="828" y="1021"/>
                  </a:cubicBezTo>
                  <a:cubicBezTo>
                    <a:pt x="739" y="983"/>
                    <a:pt x="675" y="932"/>
                    <a:pt x="586" y="869"/>
                  </a:cubicBezTo>
                  <a:cubicBezTo>
                    <a:pt x="560" y="830"/>
                    <a:pt x="509" y="805"/>
                    <a:pt x="484" y="767"/>
                  </a:cubicBezTo>
                  <a:cubicBezTo>
                    <a:pt x="459" y="754"/>
                    <a:pt x="446" y="729"/>
                    <a:pt x="433" y="703"/>
                  </a:cubicBezTo>
                  <a:cubicBezTo>
                    <a:pt x="420" y="690"/>
                    <a:pt x="420" y="665"/>
                    <a:pt x="420" y="627"/>
                  </a:cubicBezTo>
                  <a:cubicBezTo>
                    <a:pt x="420" y="563"/>
                    <a:pt x="382" y="538"/>
                    <a:pt x="369" y="487"/>
                  </a:cubicBezTo>
                  <a:cubicBezTo>
                    <a:pt x="357" y="461"/>
                    <a:pt x="331" y="410"/>
                    <a:pt x="318" y="359"/>
                  </a:cubicBezTo>
                  <a:cubicBezTo>
                    <a:pt x="280" y="283"/>
                    <a:pt x="255" y="181"/>
                    <a:pt x="229" y="92"/>
                  </a:cubicBezTo>
                  <a:cubicBezTo>
                    <a:pt x="218" y="46"/>
                    <a:pt x="176" y="1"/>
                    <a:pt x="1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40"/>
            <p:cNvSpPr/>
            <p:nvPr/>
          </p:nvSpPr>
          <p:spPr>
            <a:xfrm>
              <a:off x="616784" y="393247"/>
              <a:ext cx="2823962" cy="1891225"/>
            </a:xfrm>
            <a:custGeom>
              <a:rect b="b" l="l" r="r" t="t"/>
              <a:pathLst>
                <a:path extrusionOk="0" h="47955" w="71606">
                  <a:moveTo>
                    <a:pt x="68698" y="1"/>
                  </a:moveTo>
                  <a:cubicBezTo>
                    <a:pt x="69029" y="167"/>
                    <a:pt x="69271" y="421"/>
                    <a:pt x="69411" y="765"/>
                  </a:cubicBezTo>
                  <a:cubicBezTo>
                    <a:pt x="69525" y="1032"/>
                    <a:pt x="69576" y="1351"/>
                    <a:pt x="69551" y="1733"/>
                  </a:cubicBezTo>
                  <a:lnTo>
                    <a:pt x="70633" y="43269"/>
                  </a:lnTo>
                  <a:cubicBezTo>
                    <a:pt x="70803" y="44879"/>
                    <a:pt x="70143" y="45695"/>
                    <a:pt x="68678" y="45695"/>
                  </a:cubicBezTo>
                  <a:cubicBezTo>
                    <a:pt x="68602" y="45695"/>
                    <a:pt x="68523" y="45693"/>
                    <a:pt x="68443" y="45688"/>
                  </a:cubicBezTo>
                  <a:cubicBezTo>
                    <a:pt x="67506" y="45678"/>
                    <a:pt x="66555" y="45674"/>
                    <a:pt x="65590" y="45674"/>
                  </a:cubicBezTo>
                  <a:cubicBezTo>
                    <a:pt x="62775" y="45674"/>
                    <a:pt x="59835" y="45714"/>
                    <a:pt x="56754" y="45790"/>
                  </a:cubicBezTo>
                  <a:cubicBezTo>
                    <a:pt x="50616" y="45930"/>
                    <a:pt x="43944" y="46210"/>
                    <a:pt x="36737" y="46618"/>
                  </a:cubicBezTo>
                  <a:lnTo>
                    <a:pt x="36724" y="46618"/>
                  </a:lnTo>
                  <a:lnTo>
                    <a:pt x="36737" y="47038"/>
                  </a:lnTo>
                  <a:cubicBezTo>
                    <a:pt x="49500" y="46495"/>
                    <a:pt x="58828" y="46218"/>
                    <a:pt x="64727" y="46218"/>
                  </a:cubicBezTo>
                  <a:cubicBezTo>
                    <a:pt x="66573" y="46218"/>
                    <a:pt x="68083" y="46245"/>
                    <a:pt x="69258" y="46299"/>
                  </a:cubicBezTo>
                  <a:cubicBezTo>
                    <a:pt x="69336" y="46304"/>
                    <a:pt x="69412" y="46307"/>
                    <a:pt x="69486" y="46307"/>
                  </a:cubicBezTo>
                  <a:cubicBezTo>
                    <a:pt x="70944" y="46307"/>
                    <a:pt x="71606" y="45351"/>
                    <a:pt x="71448" y="43473"/>
                  </a:cubicBezTo>
                  <a:lnTo>
                    <a:pt x="70366" y="1936"/>
                  </a:lnTo>
                  <a:cubicBezTo>
                    <a:pt x="70378" y="1020"/>
                    <a:pt x="70060" y="434"/>
                    <a:pt x="69411" y="179"/>
                  </a:cubicBezTo>
                  <a:cubicBezTo>
                    <a:pt x="69207" y="65"/>
                    <a:pt x="68965" y="14"/>
                    <a:pt x="68698" y="1"/>
                  </a:cubicBezTo>
                  <a:close/>
                  <a:moveTo>
                    <a:pt x="2280" y="2077"/>
                  </a:moveTo>
                  <a:lnTo>
                    <a:pt x="2280" y="2077"/>
                  </a:lnTo>
                  <a:cubicBezTo>
                    <a:pt x="701" y="2229"/>
                    <a:pt x="1" y="3223"/>
                    <a:pt x="179" y="5031"/>
                  </a:cubicBezTo>
                  <a:lnTo>
                    <a:pt x="1236" y="45879"/>
                  </a:lnTo>
                  <a:cubicBezTo>
                    <a:pt x="1177" y="47263"/>
                    <a:pt x="1799" y="47954"/>
                    <a:pt x="3070" y="47954"/>
                  </a:cubicBezTo>
                  <a:cubicBezTo>
                    <a:pt x="3168" y="47954"/>
                    <a:pt x="3270" y="47950"/>
                    <a:pt x="3375" y="47942"/>
                  </a:cubicBezTo>
                  <a:cubicBezTo>
                    <a:pt x="7450" y="47636"/>
                    <a:pt x="11588" y="47420"/>
                    <a:pt x="15803" y="47293"/>
                  </a:cubicBezTo>
                  <a:cubicBezTo>
                    <a:pt x="16287" y="47280"/>
                    <a:pt x="16771" y="47242"/>
                    <a:pt x="17255" y="47242"/>
                  </a:cubicBezTo>
                  <a:cubicBezTo>
                    <a:pt x="22071" y="47085"/>
                    <a:pt x="27031" y="47003"/>
                    <a:pt x="32128" y="47003"/>
                  </a:cubicBezTo>
                  <a:cubicBezTo>
                    <a:pt x="33648" y="47003"/>
                    <a:pt x="35180" y="47011"/>
                    <a:pt x="36724" y="47025"/>
                  </a:cubicBezTo>
                  <a:lnTo>
                    <a:pt x="36699" y="46605"/>
                  </a:lnTo>
                  <a:lnTo>
                    <a:pt x="36546" y="46605"/>
                  </a:lnTo>
                  <a:cubicBezTo>
                    <a:pt x="33801" y="46541"/>
                    <a:pt x="31084" y="46509"/>
                    <a:pt x="28397" y="46509"/>
                  </a:cubicBezTo>
                  <a:cubicBezTo>
                    <a:pt x="24628" y="46509"/>
                    <a:pt x="20917" y="46573"/>
                    <a:pt x="17267" y="46707"/>
                  </a:cubicBezTo>
                  <a:cubicBezTo>
                    <a:pt x="16784" y="46720"/>
                    <a:pt x="16300" y="46732"/>
                    <a:pt x="15816" y="46745"/>
                  </a:cubicBezTo>
                  <a:cubicBezTo>
                    <a:pt x="12098" y="46872"/>
                    <a:pt x="8431" y="47089"/>
                    <a:pt x="4840" y="47356"/>
                  </a:cubicBezTo>
                  <a:cubicBezTo>
                    <a:pt x="4733" y="47364"/>
                    <a:pt x="4631" y="47368"/>
                    <a:pt x="4532" y="47368"/>
                  </a:cubicBezTo>
                  <a:cubicBezTo>
                    <a:pt x="3252" y="47368"/>
                    <a:pt x="2641" y="46676"/>
                    <a:pt x="2700" y="45281"/>
                  </a:cubicBezTo>
                  <a:lnTo>
                    <a:pt x="1669" y="4432"/>
                  </a:lnTo>
                  <a:cubicBezTo>
                    <a:pt x="1656" y="4190"/>
                    <a:pt x="1644" y="3961"/>
                    <a:pt x="1644" y="3757"/>
                  </a:cubicBezTo>
                  <a:cubicBezTo>
                    <a:pt x="1656" y="3006"/>
                    <a:pt x="1873" y="2459"/>
                    <a:pt x="2280" y="2077"/>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40"/>
            <p:cNvSpPr/>
            <p:nvPr/>
          </p:nvSpPr>
          <p:spPr>
            <a:xfrm>
              <a:off x="682092" y="381337"/>
              <a:ext cx="2726472" cy="1879434"/>
            </a:xfrm>
            <a:custGeom>
              <a:rect b="b" l="l" r="r" t="t"/>
              <a:pathLst>
                <a:path extrusionOk="0" h="47656" w="69134">
                  <a:moveTo>
                    <a:pt x="59161" y="1"/>
                  </a:moveTo>
                  <a:cubicBezTo>
                    <a:pt x="57821" y="1"/>
                    <a:pt x="56466" y="12"/>
                    <a:pt x="55098" y="36"/>
                  </a:cubicBezTo>
                  <a:cubicBezTo>
                    <a:pt x="48365" y="125"/>
                    <a:pt x="41314" y="468"/>
                    <a:pt x="33895" y="1053"/>
                  </a:cubicBezTo>
                  <a:lnTo>
                    <a:pt x="33895" y="1053"/>
                  </a:lnTo>
                  <a:cubicBezTo>
                    <a:pt x="30679" y="952"/>
                    <a:pt x="27452" y="898"/>
                    <a:pt x="24217" y="898"/>
                  </a:cubicBezTo>
                  <a:cubicBezTo>
                    <a:pt x="21376" y="898"/>
                    <a:pt x="18528" y="940"/>
                    <a:pt x="15675" y="1029"/>
                  </a:cubicBezTo>
                  <a:cubicBezTo>
                    <a:pt x="11168" y="1156"/>
                    <a:pt x="6698" y="1398"/>
                    <a:pt x="2190" y="1755"/>
                  </a:cubicBezTo>
                  <a:cubicBezTo>
                    <a:pt x="1516" y="1793"/>
                    <a:pt x="981" y="2009"/>
                    <a:pt x="637" y="2379"/>
                  </a:cubicBezTo>
                  <a:cubicBezTo>
                    <a:pt x="242" y="2761"/>
                    <a:pt x="13" y="3334"/>
                    <a:pt x="0" y="4059"/>
                  </a:cubicBezTo>
                  <a:cubicBezTo>
                    <a:pt x="0" y="4263"/>
                    <a:pt x="0" y="4492"/>
                    <a:pt x="26" y="4734"/>
                  </a:cubicBezTo>
                  <a:lnTo>
                    <a:pt x="1095" y="45570"/>
                  </a:lnTo>
                  <a:cubicBezTo>
                    <a:pt x="1036" y="46974"/>
                    <a:pt x="1655" y="47655"/>
                    <a:pt x="2952" y="47655"/>
                  </a:cubicBezTo>
                  <a:cubicBezTo>
                    <a:pt x="3043" y="47655"/>
                    <a:pt x="3137" y="47652"/>
                    <a:pt x="3235" y="47645"/>
                  </a:cubicBezTo>
                  <a:cubicBezTo>
                    <a:pt x="6825" y="47365"/>
                    <a:pt x="10493" y="47162"/>
                    <a:pt x="14211" y="47034"/>
                  </a:cubicBezTo>
                  <a:cubicBezTo>
                    <a:pt x="14695" y="47022"/>
                    <a:pt x="15179" y="46983"/>
                    <a:pt x="15662" y="46983"/>
                  </a:cubicBezTo>
                  <a:cubicBezTo>
                    <a:pt x="19311" y="46864"/>
                    <a:pt x="23020" y="46806"/>
                    <a:pt x="26786" y="46806"/>
                  </a:cubicBezTo>
                  <a:cubicBezTo>
                    <a:pt x="29472" y="46806"/>
                    <a:pt x="32187" y="46836"/>
                    <a:pt x="34928" y="46894"/>
                  </a:cubicBezTo>
                  <a:lnTo>
                    <a:pt x="35094" y="46894"/>
                  </a:lnTo>
                  <a:lnTo>
                    <a:pt x="35094" y="46893"/>
                  </a:lnTo>
                  <a:lnTo>
                    <a:pt x="35094" y="46893"/>
                  </a:lnTo>
                  <a:cubicBezTo>
                    <a:pt x="42296" y="46474"/>
                    <a:pt x="48964" y="46207"/>
                    <a:pt x="55098" y="46067"/>
                  </a:cubicBezTo>
                  <a:cubicBezTo>
                    <a:pt x="58596" y="45980"/>
                    <a:pt x="61930" y="45949"/>
                    <a:pt x="65078" y="45949"/>
                  </a:cubicBezTo>
                  <a:cubicBezTo>
                    <a:pt x="65654" y="45949"/>
                    <a:pt x="66224" y="45950"/>
                    <a:pt x="66787" y="45952"/>
                  </a:cubicBezTo>
                  <a:cubicBezTo>
                    <a:pt x="66877" y="45958"/>
                    <a:pt x="66964" y="45960"/>
                    <a:pt x="67049" y="45960"/>
                  </a:cubicBezTo>
                  <a:cubicBezTo>
                    <a:pt x="68483" y="45960"/>
                    <a:pt x="69133" y="45144"/>
                    <a:pt x="68977" y="43533"/>
                  </a:cubicBezTo>
                  <a:lnTo>
                    <a:pt x="67895" y="2022"/>
                  </a:lnTo>
                  <a:cubicBezTo>
                    <a:pt x="67920" y="1653"/>
                    <a:pt x="67857" y="1334"/>
                    <a:pt x="67755" y="1067"/>
                  </a:cubicBezTo>
                  <a:cubicBezTo>
                    <a:pt x="67615" y="723"/>
                    <a:pt x="67373" y="469"/>
                    <a:pt x="67042" y="303"/>
                  </a:cubicBezTo>
                  <a:cubicBezTo>
                    <a:pt x="66749" y="176"/>
                    <a:pt x="66405" y="99"/>
                    <a:pt x="65972" y="99"/>
                  </a:cubicBezTo>
                  <a:cubicBezTo>
                    <a:pt x="63747" y="35"/>
                    <a:pt x="61475" y="1"/>
                    <a:pt x="59161" y="1"/>
                  </a:cubicBezTo>
                  <a:close/>
                </a:path>
              </a:pathLst>
            </a:custGeom>
            <a:solidFill>
              <a:srgbClr val="FAF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40"/>
            <p:cNvSpPr/>
            <p:nvPr/>
          </p:nvSpPr>
          <p:spPr>
            <a:xfrm>
              <a:off x="3385253" y="1073693"/>
              <a:ext cx="11595" cy="21809"/>
            </a:xfrm>
            <a:custGeom>
              <a:rect b="b" l="l" r="r" t="t"/>
              <a:pathLst>
                <a:path extrusionOk="0" h="553" w="294">
                  <a:moveTo>
                    <a:pt x="155" y="1"/>
                  </a:moveTo>
                  <a:cubicBezTo>
                    <a:pt x="126" y="1"/>
                    <a:pt x="89" y="18"/>
                    <a:pt x="64" y="52"/>
                  </a:cubicBezTo>
                  <a:cubicBezTo>
                    <a:pt x="51" y="77"/>
                    <a:pt x="38" y="128"/>
                    <a:pt x="26" y="166"/>
                  </a:cubicBezTo>
                  <a:cubicBezTo>
                    <a:pt x="26" y="192"/>
                    <a:pt x="0" y="204"/>
                    <a:pt x="26" y="230"/>
                  </a:cubicBezTo>
                  <a:cubicBezTo>
                    <a:pt x="26" y="230"/>
                    <a:pt x="26" y="243"/>
                    <a:pt x="38" y="243"/>
                  </a:cubicBezTo>
                  <a:cubicBezTo>
                    <a:pt x="51" y="243"/>
                    <a:pt x="102" y="255"/>
                    <a:pt x="102" y="255"/>
                  </a:cubicBezTo>
                  <a:cubicBezTo>
                    <a:pt x="102" y="255"/>
                    <a:pt x="77" y="268"/>
                    <a:pt x="51" y="268"/>
                  </a:cubicBezTo>
                  <a:cubicBezTo>
                    <a:pt x="38" y="268"/>
                    <a:pt x="38" y="294"/>
                    <a:pt x="38" y="294"/>
                  </a:cubicBezTo>
                  <a:cubicBezTo>
                    <a:pt x="38" y="370"/>
                    <a:pt x="38" y="434"/>
                    <a:pt x="89" y="510"/>
                  </a:cubicBezTo>
                  <a:cubicBezTo>
                    <a:pt x="89" y="523"/>
                    <a:pt x="102" y="523"/>
                    <a:pt x="115" y="548"/>
                  </a:cubicBezTo>
                  <a:cubicBezTo>
                    <a:pt x="127" y="551"/>
                    <a:pt x="140" y="553"/>
                    <a:pt x="152" y="553"/>
                  </a:cubicBezTo>
                  <a:cubicBezTo>
                    <a:pt x="193" y="553"/>
                    <a:pt x="232" y="536"/>
                    <a:pt x="242" y="497"/>
                  </a:cubicBezTo>
                  <a:cubicBezTo>
                    <a:pt x="280" y="434"/>
                    <a:pt x="280" y="357"/>
                    <a:pt x="280" y="268"/>
                  </a:cubicBezTo>
                  <a:cubicBezTo>
                    <a:pt x="280" y="268"/>
                    <a:pt x="280" y="255"/>
                    <a:pt x="255" y="255"/>
                  </a:cubicBezTo>
                  <a:cubicBezTo>
                    <a:pt x="242" y="255"/>
                    <a:pt x="217" y="243"/>
                    <a:pt x="217" y="243"/>
                  </a:cubicBezTo>
                  <a:cubicBezTo>
                    <a:pt x="217" y="243"/>
                    <a:pt x="255" y="230"/>
                    <a:pt x="280" y="230"/>
                  </a:cubicBezTo>
                  <a:cubicBezTo>
                    <a:pt x="293" y="230"/>
                    <a:pt x="293" y="204"/>
                    <a:pt x="293" y="204"/>
                  </a:cubicBezTo>
                  <a:cubicBezTo>
                    <a:pt x="293" y="179"/>
                    <a:pt x="280" y="166"/>
                    <a:pt x="280" y="141"/>
                  </a:cubicBezTo>
                  <a:cubicBezTo>
                    <a:pt x="280" y="115"/>
                    <a:pt x="268" y="64"/>
                    <a:pt x="229" y="39"/>
                  </a:cubicBezTo>
                  <a:cubicBezTo>
                    <a:pt x="229" y="13"/>
                    <a:pt x="217" y="13"/>
                    <a:pt x="191" y="13"/>
                  </a:cubicBezTo>
                  <a:cubicBezTo>
                    <a:pt x="183" y="5"/>
                    <a:pt x="170" y="1"/>
                    <a:pt x="155" y="1"/>
                  </a:cubicBezTo>
                  <a:close/>
                </a:path>
              </a:pathLst>
            </a:custGeom>
            <a:solidFill>
              <a:srgbClr val="4C1F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40"/>
            <p:cNvSpPr/>
            <p:nvPr/>
          </p:nvSpPr>
          <p:spPr>
            <a:xfrm>
              <a:off x="3382729" y="936491"/>
              <a:ext cx="12107" cy="122177"/>
            </a:xfrm>
            <a:custGeom>
              <a:rect b="b" l="l" r="r" t="t"/>
              <a:pathLst>
                <a:path extrusionOk="0" h="3098" w="307">
                  <a:moveTo>
                    <a:pt x="151" y="1"/>
                  </a:moveTo>
                  <a:cubicBezTo>
                    <a:pt x="148" y="1"/>
                    <a:pt x="144" y="2"/>
                    <a:pt x="141" y="3"/>
                  </a:cubicBezTo>
                  <a:cubicBezTo>
                    <a:pt x="102" y="3"/>
                    <a:pt x="51" y="42"/>
                    <a:pt x="51" y="93"/>
                  </a:cubicBezTo>
                  <a:cubicBezTo>
                    <a:pt x="39" y="322"/>
                    <a:pt x="26" y="576"/>
                    <a:pt x="26" y="818"/>
                  </a:cubicBezTo>
                  <a:cubicBezTo>
                    <a:pt x="26" y="946"/>
                    <a:pt x="1" y="1060"/>
                    <a:pt x="26" y="1188"/>
                  </a:cubicBezTo>
                  <a:cubicBezTo>
                    <a:pt x="26" y="1213"/>
                    <a:pt x="26" y="1251"/>
                    <a:pt x="39" y="1277"/>
                  </a:cubicBezTo>
                  <a:cubicBezTo>
                    <a:pt x="51" y="1315"/>
                    <a:pt x="102" y="1340"/>
                    <a:pt x="102" y="1379"/>
                  </a:cubicBezTo>
                  <a:cubicBezTo>
                    <a:pt x="102" y="1404"/>
                    <a:pt x="77" y="1442"/>
                    <a:pt x="51" y="1468"/>
                  </a:cubicBezTo>
                  <a:cubicBezTo>
                    <a:pt x="39" y="1506"/>
                    <a:pt x="39" y="1531"/>
                    <a:pt x="39" y="1570"/>
                  </a:cubicBezTo>
                  <a:cubicBezTo>
                    <a:pt x="51" y="1812"/>
                    <a:pt x="51" y="2066"/>
                    <a:pt x="77" y="2295"/>
                  </a:cubicBezTo>
                  <a:cubicBezTo>
                    <a:pt x="77" y="2537"/>
                    <a:pt x="90" y="2792"/>
                    <a:pt x="115" y="3034"/>
                  </a:cubicBezTo>
                  <a:cubicBezTo>
                    <a:pt x="141" y="3059"/>
                    <a:pt x="166" y="3098"/>
                    <a:pt x="204" y="3098"/>
                  </a:cubicBezTo>
                  <a:cubicBezTo>
                    <a:pt x="230" y="3098"/>
                    <a:pt x="281" y="3059"/>
                    <a:pt x="281" y="3021"/>
                  </a:cubicBezTo>
                  <a:cubicBezTo>
                    <a:pt x="293" y="2779"/>
                    <a:pt x="293" y="2525"/>
                    <a:pt x="293" y="2283"/>
                  </a:cubicBezTo>
                  <a:cubicBezTo>
                    <a:pt x="293" y="2041"/>
                    <a:pt x="281" y="1786"/>
                    <a:pt x="281" y="1557"/>
                  </a:cubicBezTo>
                  <a:cubicBezTo>
                    <a:pt x="281" y="1519"/>
                    <a:pt x="281" y="1493"/>
                    <a:pt x="255" y="1455"/>
                  </a:cubicBezTo>
                  <a:cubicBezTo>
                    <a:pt x="242" y="1430"/>
                    <a:pt x="217" y="1391"/>
                    <a:pt x="217" y="1366"/>
                  </a:cubicBezTo>
                  <a:cubicBezTo>
                    <a:pt x="217" y="1328"/>
                    <a:pt x="255" y="1302"/>
                    <a:pt x="281" y="1264"/>
                  </a:cubicBezTo>
                  <a:cubicBezTo>
                    <a:pt x="293" y="1239"/>
                    <a:pt x="293" y="1200"/>
                    <a:pt x="293" y="1175"/>
                  </a:cubicBezTo>
                  <a:cubicBezTo>
                    <a:pt x="306" y="1048"/>
                    <a:pt x="281" y="933"/>
                    <a:pt x="281" y="806"/>
                  </a:cubicBezTo>
                  <a:cubicBezTo>
                    <a:pt x="242" y="564"/>
                    <a:pt x="230" y="309"/>
                    <a:pt x="204" y="67"/>
                  </a:cubicBezTo>
                  <a:cubicBezTo>
                    <a:pt x="204" y="34"/>
                    <a:pt x="176"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40"/>
            <p:cNvSpPr/>
            <p:nvPr/>
          </p:nvSpPr>
          <p:spPr>
            <a:xfrm>
              <a:off x="3394796" y="1426417"/>
              <a:ext cx="12068" cy="94256"/>
            </a:xfrm>
            <a:custGeom>
              <a:rect b="b" l="l" r="r" t="t"/>
              <a:pathLst>
                <a:path extrusionOk="0" h="2390" w="306">
                  <a:moveTo>
                    <a:pt x="120" y="0"/>
                  </a:moveTo>
                  <a:cubicBezTo>
                    <a:pt x="82" y="0"/>
                    <a:pt x="51" y="32"/>
                    <a:pt x="51" y="72"/>
                  </a:cubicBezTo>
                  <a:cubicBezTo>
                    <a:pt x="38" y="250"/>
                    <a:pt x="13" y="454"/>
                    <a:pt x="13" y="645"/>
                  </a:cubicBezTo>
                  <a:cubicBezTo>
                    <a:pt x="13" y="734"/>
                    <a:pt x="0" y="836"/>
                    <a:pt x="13" y="925"/>
                  </a:cubicBezTo>
                  <a:cubicBezTo>
                    <a:pt x="13" y="938"/>
                    <a:pt x="13" y="976"/>
                    <a:pt x="38" y="989"/>
                  </a:cubicBezTo>
                  <a:cubicBezTo>
                    <a:pt x="51" y="1001"/>
                    <a:pt x="102" y="1040"/>
                    <a:pt x="102" y="1052"/>
                  </a:cubicBezTo>
                  <a:cubicBezTo>
                    <a:pt x="102" y="1090"/>
                    <a:pt x="64" y="1103"/>
                    <a:pt x="51" y="1129"/>
                  </a:cubicBezTo>
                  <a:cubicBezTo>
                    <a:pt x="38" y="1154"/>
                    <a:pt x="38" y="1180"/>
                    <a:pt x="38" y="1192"/>
                  </a:cubicBezTo>
                  <a:cubicBezTo>
                    <a:pt x="51" y="1574"/>
                    <a:pt x="64" y="1944"/>
                    <a:pt x="115" y="2326"/>
                  </a:cubicBezTo>
                  <a:cubicBezTo>
                    <a:pt x="127" y="2364"/>
                    <a:pt x="166" y="2389"/>
                    <a:pt x="191" y="2389"/>
                  </a:cubicBezTo>
                  <a:cubicBezTo>
                    <a:pt x="229" y="2389"/>
                    <a:pt x="268" y="2364"/>
                    <a:pt x="268" y="2313"/>
                  </a:cubicBezTo>
                  <a:cubicBezTo>
                    <a:pt x="306" y="1931"/>
                    <a:pt x="306" y="1562"/>
                    <a:pt x="293" y="1180"/>
                  </a:cubicBezTo>
                  <a:cubicBezTo>
                    <a:pt x="293" y="1167"/>
                    <a:pt x="293" y="1129"/>
                    <a:pt x="268" y="1116"/>
                  </a:cubicBezTo>
                  <a:cubicBezTo>
                    <a:pt x="255" y="1103"/>
                    <a:pt x="229" y="1065"/>
                    <a:pt x="229" y="1052"/>
                  </a:cubicBezTo>
                  <a:cubicBezTo>
                    <a:pt x="229" y="1027"/>
                    <a:pt x="268" y="1001"/>
                    <a:pt x="293" y="976"/>
                  </a:cubicBezTo>
                  <a:cubicBezTo>
                    <a:pt x="306" y="963"/>
                    <a:pt x="306" y="925"/>
                    <a:pt x="306" y="912"/>
                  </a:cubicBezTo>
                  <a:cubicBezTo>
                    <a:pt x="306" y="810"/>
                    <a:pt x="293" y="721"/>
                    <a:pt x="293" y="619"/>
                  </a:cubicBezTo>
                  <a:cubicBezTo>
                    <a:pt x="268" y="454"/>
                    <a:pt x="255" y="250"/>
                    <a:pt x="229" y="72"/>
                  </a:cubicBezTo>
                  <a:cubicBezTo>
                    <a:pt x="217" y="21"/>
                    <a:pt x="178" y="8"/>
                    <a:pt x="153" y="8"/>
                  </a:cubicBezTo>
                  <a:cubicBezTo>
                    <a:pt x="142" y="3"/>
                    <a:pt x="131"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40"/>
            <p:cNvSpPr/>
            <p:nvPr/>
          </p:nvSpPr>
          <p:spPr>
            <a:xfrm>
              <a:off x="3397281" y="1534869"/>
              <a:ext cx="11595" cy="13567"/>
            </a:xfrm>
            <a:custGeom>
              <a:rect b="b" l="l" r="r" t="t"/>
              <a:pathLst>
                <a:path extrusionOk="0" h="344" w="294">
                  <a:moveTo>
                    <a:pt x="132" y="0"/>
                  </a:moveTo>
                  <a:cubicBezTo>
                    <a:pt x="109" y="0"/>
                    <a:pt x="86" y="3"/>
                    <a:pt x="64" y="9"/>
                  </a:cubicBezTo>
                  <a:cubicBezTo>
                    <a:pt x="52" y="34"/>
                    <a:pt x="39" y="59"/>
                    <a:pt x="14" y="85"/>
                  </a:cubicBezTo>
                  <a:cubicBezTo>
                    <a:pt x="14" y="85"/>
                    <a:pt x="1" y="98"/>
                    <a:pt x="14" y="123"/>
                  </a:cubicBezTo>
                  <a:cubicBezTo>
                    <a:pt x="14" y="136"/>
                    <a:pt x="14" y="136"/>
                    <a:pt x="39" y="136"/>
                  </a:cubicBezTo>
                  <a:lnTo>
                    <a:pt x="103" y="136"/>
                  </a:lnTo>
                  <a:cubicBezTo>
                    <a:pt x="103" y="149"/>
                    <a:pt x="64" y="149"/>
                    <a:pt x="52" y="149"/>
                  </a:cubicBezTo>
                  <a:lnTo>
                    <a:pt x="39" y="161"/>
                  </a:lnTo>
                  <a:cubicBezTo>
                    <a:pt x="39" y="212"/>
                    <a:pt x="39" y="263"/>
                    <a:pt x="77" y="301"/>
                  </a:cubicBezTo>
                  <a:lnTo>
                    <a:pt x="103" y="327"/>
                  </a:lnTo>
                  <a:cubicBezTo>
                    <a:pt x="118" y="337"/>
                    <a:pt x="139" y="344"/>
                    <a:pt x="160" y="344"/>
                  </a:cubicBezTo>
                  <a:cubicBezTo>
                    <a:pt x="189" y="344"/>
                    <a:pt x="220" y="331"/>
                    <a:pt x="243" y="301"/>
                  </a:cubicBezTo>
                  <a:cubicBezTo>
                    <a:pt x="268" y="263"/>
                    <a:pt x="268" y="212"/>
                    <a:pt x="268" y="161"/>
                  </a:cubicBezTo>
                  <a:cubicBezTo>
                    <a:pt x="268" y="149"/>
                    <a:pt x="268" y="149"/>
                    <a:pt x="255" y="149"/>
                  </a:cubicBezTo>
                  <a:lnTo>
                    <a:pt x="205" y="149"/>
                  </a:lnTo>
                  <a:cubicBezTo>
                    <a:pt x="205" y="136"/>
                    <a:pt x="255" y="136"/>
                    <a:pt x="268" y="136"/>
                  </a:cubicBezTo>
                  <a:lnTo>
                    <a:pt x="294" y="123"/>
                  </a:lnTo>
                  <a:cubicBezTo>
                    <a:pt x="294" y="98"/>
                    <a:pt x="268" y="98"/>
                    <a:pt x="268" y="85"/>
                  </a:cubicBezTo>
                  <a:cubicBezTo>
                    <a:pt x="268" y="72"/>
                    <a:pt x="255" y="34"/>
                    <a:pt x="230" y="21"/>
                  </a:cubicBezTo>
                  <a:cubicBezTo>
                    <a:pt x="200" y="6"/>
                    <a:pt x="166"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40"/>
            <p:cNvSpPr/>
            <p:nvPr/>
          </p:nvSpPr>
          <p:spPr>
            <a:xfrm>
              <a:off x="3387264" y="1107845"/>
              <a:ext cx="14592" cy="305365"/>
            </a:xfrm>
            <a:custGeom>
              <a:rect b="b" l="l" r="r" t="t"/>
              <a:pathLst>
                <a:path extrusionOk="0" h="7743" w="370">
                  <a:moveTo>
                    <a:pt x="102" y="0"/>
                  </a:moveTo>
                  <a:cubicBezTo>
                    <a:pt x="51" y="0"/>
                    <a:pt x="26" y="26"/>
                    <a:pt x="26" y="77"/>
                  </a:cubicBezTo>
                  <a:cubicBezTo>
                    <a:pt x="0" y="701"/>
                    <a:pt x="26" y="1337"/>
                    <a:pt x="26" y="1974"/>
                  </a:cubicBezTo>
                  <a:cubicBezTo>
                    <a:pt x="26" y="2292"/>
                    <a:pt x="26" y="2611"/>
                    <a:pt x="38" y="2929"/>
                  </a:cubicBezTo>
                  <a:cubicBezTo>
                    <a:pt x="38" y="3006"/>
                    <a:pt x="38" y="3082"/>
                    <a:pt x="51" y="3158"/>
                  </a:cubicBezTo>
                  <a:cubicBezTo>
                    <a:pt x="64" y="3247"/>
                    <a:pt x="115" y="3324"/>
                    <a:pt x="115" y="3400"/>
                  </a:cubicBezTo>
                  <a:cubicBezTo>
                    <a:pt x="127" y="3477"/>
                    <a:pt x="102" y="3566"/>
                    <a:pt x="89" y="3642"/>
                  </a:cubicBezTo>
                  <a:cubicBezTo>
                    <a:pt x="51" y="3719"/>
                    <a:pt x="64" y="3795"/>
                    <a:pt x="64" y="3884"/>
                  </a:cubicBezTo>
                  <a:cubicBezTo>
                    <a:pt x="102" y="4521"/>
                    <a:pt x="102" y="5132"/>
                    <a:pt x="127" y="5769"/>
                  </a:cubicBezTo>
                  <a:cubicBezTo>
                    <a:pt x="153" y="6405"/>
                    <a:pt x="178" y="7029"/>
                    <a:pt x="217" y="7666"/>
                  </a:cubicBezTo>
                  <a:cubicBezTo>
                    <a:pt x="217" y="7717"/>
                    <a:pt x="242" y="7742"/>
                    <a:pt x="293" y="7742"/>
                  </a:cubicBezTo>
                  <a:cubicBezTo>
                    <a:pt x="344" y="7742"/>
                    <a:pt x="369" y="7717"/>
                    <a:pt x="369" y="7666"/>
                  </a:cubicBezTo>
                  <a:cubicBezTo>
                    <a:pt x="369" y="7042"/>
                    <a:pt x="369" y="6405"/>
                    <a:pt x="357" y="5769"/>
                  </a:cubicBezTo>
                  <a:cubicBezTo>
                    <a:pt x="344" y="5132"/>
                    <a:pt x="318" y="4521"/>
                    <a:pt x="306" y="3884"/>
                  </a:cubicBezTo>
                  <a:cubicBezTo>
                    <a:pt x="306" y="3795"/>
                    <a:pt x="306" y="3719"/>
                    <a:pt x="293" y="3642"/>
                  </a:cubicBezTo>
                  <a:cubicBezTo>
                    <a:pt x="280" y="3566"/>
                    <a:pt x="242" y="3477"/>
                    <a:pt x="242" y="3400"/>
                  </a:cubicBezTo>
                  <a:cubicBezTo>
                    <a:pt x="242" y="3324"/>
                    <a:pt x="293" y="3247"/>
                    <a:pt x="306" y="3158"/>
                  </a:cubicBezTo>
                  <a:cubicBezTo>
                    <a:pt x="318" y="3082"/>
                    <a:pt x="318" y="3006"/>
                    <a:pt x="318" y="2929"/>
                  </a:cubicBezTo>
                  <a:cubicBezTo>
                    <a:pt x="318" y="2611"/>
                    <a:pt x="306" y="2292"/>
                    <a:pt x="293" y="1974"/>
                  </a:cubicBezTo>
                  <a:cubicBezTo>
                    <a:pt x="255" y="1337"/>
                    <a:pt x="242" y="714"/>
                    <a:pt x="191" y="77"/>
                  </a:cubicBezTo>
                  <a:cubicBezTo>
                    <a:pt x="191" y="39"/>
                    <a:pt x="166" y="13"/>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40"/>
            <p:cNvSpPr/>
            <p:nvPr/>
          </p:nvSpPr>
          <p:spPr>
            <a:xfrm>
              <a:off x="663004" y="764704"/>
              <a:ext cx="11595" cy="15460"/>
            </a:xfrm>
            <a:custGeom>
              <a:rect b="b" l="l" r="r" t="t"/>
              <a:pathLst>
                <a:path extrusionOk="0" h="392" w="294">
                  <a:moveTo>
                    <a:pt x="135" y="1"/>
                  </a:moveTo>
                  <a:cubicBezTo>
                    <a:pt x="105" y="1"/>
                    <a:pt x="74" y="13"/>
                    <a:pt x="51" y="43"/>
                  </a:cubicBezTo>
                  <a:cubicBezTo>
                    <a:pt x="26" y="107"/>
                    <a:pt x="26" y="145"/>
                    <a:pt x="26" y="196"/>
                  </a:cubicBezTo>
                  <a:cubicBezTo>
                    <a:pt x="26" y="208"/>
                    <a:pt x="26" y="208"/>
                    <a:pt x="39" y="208"/>
                  </a:cubicBezTo>
                  <a:cubicBezTo>
                    <a:pt x="51" y="234"/>
                    <a:pt x="90" y="234"/>
                    <a:pt x="90" y="234"/>
                  </a:cubicBezTo>
                  <a:cubicBezTo>
                    <a:pt x="90" y="234"/>
                    <a:pt x="39" y="247"/>
                    <a:pt x="26" y="247"/>
                  </a:cubicBezTo>
                  <a:lnTo>
                    <a:pt x="0" y="259"/>
                  </a:lnTo>
                  <a:cubicBezTo>
                    <a:pt x="0" y="259"/>
                    <a:pt x="26" y="272"/>
                    <a:pt x="26" y="285"/>
                  </a:cubicBezTo>
                  <a:cubicBezTo>
                    <a:pt x="26" y="323"/>
                    <a:pt x="39" y="336"/>
                    <a:pt x="64" y="374"/>
                  </a:cubicBezTo>
                  <a:cubicBezTo>
                    <a:pt x="87" y="385"/>
                    <a:pt x="115" y="392"/>
                    <a:pt x="142" y="392"/>
                  </a:cubicBezTo>
                  <a:cubicBezTo>
                    <a:pt x="176" y="392"/>
                    <a:pt x="209" y="382"/>
                    <a:pt x="230" y="361"/>
                  </a:cubicBezTo>
                  <a:cubicBezTo>
                    <a:pt x="242" y="323"/>
                    <a:pt x="255" y="310"/>
                    <a:pt x="281" y="272"/>
                  </a:cubicBezTo>
                  <a:cubicBezTo>
                    <a:pt x="281" y="272"/>
                    <a:pt x="293" y="259"/>
                    <a:pt x="281" y="247"/>
                  </a:cubicBezTo>
                  <a:cubicBezTo>
                    <a:pt x="281" y="234"/>
                    <a:pt x="281" y="234"/>
                    <a:pt x="255" y="234"/>
                  </a:cubicBezTo>
                  <a:lnTo>
                    <a:pt x="191" y="234"/>
                  </a:lnTo>
                  <a:cubicBezTo>
                    <a:pt x="191" y="208"/>
                    <a:pt x="230" y="208"/>
                    <a:pt x="242" y="208"/>
                  </a:cubicBezTo>
                  <a:lnTo>
                    <a:pt x="255" y="196"/>
                  </a:lnTo>
                  <a:cubicBezTo>
                    <a:pt x="255" y="132"/>
                    <a:pt x="255" y="81"/>
                    <a:pt x="217" y="43"/>
                  </a:cubicBezTo>
                  <a:lnTo>
                    <a:pt x="191" y="17"/>
                  </a:lnTo>
                  <a:cubicBezTo>
                    <a:pt x="176" y="7"/>
                    <a:pt x="155" y="1"/>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40"/>
            <p:cNvSpPr/>
            <p:nvPr/>
          </p:nvSpPr>
          <p:spPr>
            <a:xfrm>
              <a:off x="683077" y="1543663"/>
              <a:ext cx="11595" cy="15617"/>
            </a:xfrm>
            <a:custGeom>
              <a:rect b="b" l="l" r="r" t="t"/>
              <a:pathLst>
                <a:path extrusionOk="0" h="396" w="294">
                  <a:moveTo>
                    <a:pt x="127" y="0"/>
                  </a:moveTo>
                  <a:cubicBezTo>
                    <a:pt x="100" y="0"/>
                    <a:pt x="72" y="13"/>
                    <a:pt x="52" y="40"/>
                  </a:cubicBezTo>
                  <a:cubicBezTo>
                    <a:pt x="26" y="91"/>
                    <a:pt x="26" y="129"/>
                    <a:pt x="26" y="180"/>
                  </a:cubicBezTo>
                  <a:cubicBezTo>
                    <a:pt x="26" y="193"/>
                    <a:pt x="26" y="193"/>
                    <a:pt x="39" y="193"/>
                  </a:cubicBezTo>
                  <a:cubicBezTo>
                    <a:pt x="52" y="218"/>
                    <a:pt x="90" y="218"/>
                    <a:pt x="90" y="218"/>
                  </a:cubicBezTo>
                  <a:cubicBezTo>
                    <a:pt x="90" y="218"/>
                    <a:pt x="39" y="231"/>
                    <a:pt x="26" y="231"/>
                  </a:cubicBezTo>
                  <a:lnTo>
                    <a:pt x="1" y="244"/>
                  </a:lnTo>
                  <a:cubicBezTo>
                    <a:pt x="1" y="244"/>
                    <a:pt x="26" y="257"/>
                    <a:pt x="26" y="282"/>
                  </a:cubicBezTo>
                  <a:cubicBezTo>
                    <a:pt x="26" y="308"/>
                    <a:pt x="39" y="320"/>
                    <a:pt x="64" y="359"/>
                  </a:cubicBezTo>
                  <a:cubicBezTo>
                    <a:pt x="89" y="383"/>
                    <a:pt x="115" y="395"/>
                    <a:pt x="142" y="395"/>
                  </a:cubicBezTo>
                  <a:cubicBezTo>
                    <a:pt x="173" y="395"/>
                    <a:pt x="203" y="379"/>
                    <a:pt x="230" y="346"/>
                  </a:cubicBezTo>
                  <a:cubicBezTo>
                    <a:pt x="243" y="308"/>
                    <a:pt x="255" y="295"/>
                    <a:pt x="281" y="257"/>
                  </a:cubicBezTo>
                  <a:cubicBezTo>
                    <a:pt x="281" y="257"/>
                    <a:pt x="294" y="244"/>
                    <a:pt x="281" y="231"/>
                  </a:cubicBezTo>
                  <a:cubicBezTo>
                    <a:pt x="281" y="218"/>
                    <a:pt x="281" y="218"/>
                    <a:pt x="255" y="218"/>
                  </a:cubicBezTo>
                  <a:lnTo>
                    <a:pt x="192" y="218"/>
                  </a:lnTo>
                  <a:cubicBezTo>
                    <a:pt x="192" y="193"/>
                    <a:pt x="230" y="193"/>
                    <a:pt x="243" y="193"/>
                  </a:cubicBezTo>
                  <a:lnTo>
                    <a:pt x="255" y="180"/>
                  </a:lnTo>
                  <a:cubicBezTo>
                    <a:pt x="255" y="129"/>
                    <a:pt x="255" y="91"/>
                    <a:pt x="217" y="40"/>
                  </a:cubicBezTo>
                  <a:lnTo>
                    <a:pt x="192" y="27"/>
                  </a:lnTo>
                  <a:cubicBezTo>
                    <a:pt x="174" y="10"/>
                    <a:pt x="151" y="0"/>
                    <a:pt x="1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40"/>
            <p:cNvSpPr/>
            <p:nvPr/>
          </p:nvSpPr>
          <p:spPr>
            <a:xfrm>
              <a:off x="678069" y="1236883"/>
              <a:ext cx="13606" cy="293809"/>
            </a:xfrm>
            <a:custGeom>
              <a:rect b="b" l="l" r="r" t="t"/>
              <a:pathLst>
                <a:path extrusionOk="0" h="7450" w="345">
                  <a:moveTo>
                    <a:pt x="90" y="1"/>
                  </a:moveTo>
                  <a:cubicBezTo>
                    <a:pt x="39" y="1"/>
                    <a:pt x="0" y="39"/>
                    <a:pt x="0" y="77"/>
                  </a:cubicBezTo>
                  <a:cubicBezTo>
                    <a:pt x="0" y="689"/>
                    <a:pt x="0" y="1312"/>
                    <a:pt x="26" y="1911"/>
                  </a:cubicBezTo>
                  <a:cubicBezTo>
                    <a:pt x="39" y="2522"/>
                    <a:pt x="51" y="3133"/>
                    <a:pt x="64" y="3745"/>
                  </a:cubicBezTo>
                  <a:cubicBezTo>
                    <a:pt x="64" y="3808"/>
                    <a:pt x="64" y="3885"/>
                    <a:pt x="90" y="3961"/>
                  </a:cubicBezTo>
                  <a:cubicBezTo>
                    <a:pt x="102" y="4025"/>
                    <a:pt x="128" y="4114"/>
                    <a:pt x="128" y="4190"/>
                  </a:cubicBezTo>
                  <a:cubicBezTo>
                    <a:pt x="128" y="4254"/>
                    <a:pt x="90" y="4330"/>
                    <a:pt x="64" y="4407"/>
                  </a:cubicBezTo>
                  <a:cubicBezTo>
                    <a:pt x="51" y="4470"/>
                    <a:pt x="51" y="4559"/>
                    <a:pt x="51" y="4636"/>
                  </a:cubicBezTo>
                  <a:cubicBezTo>
                    <a:pt x="51" y="4941"/>
                    <a:pt x="64" y="5234"/>
                    <a:pt x="90" y="5540"/>
                  </a:cubicBezTo>
                  <a:cubicBezTo>
                    <a:pt x="115" y="6164"/>
                    <a:pt x="128" y="6762"/>
                    <a:pt x="179" y="7374"/>
                  </a:cubicBezTo>
                  <a:cubicBezTo>
                    <a:pt x="179" y="7424"/>
                    <a:pt x="217" y="7450"/>
                    <a:pt x="255" y="7450"/>
                  </a:cubicBezTo>
                  <a:cubicBezTo>
                    <a:pt x="306" y="7450"/>
                    <a:pt x="344" y="7424"/>
                    <a:pt x="344" y="7374"/>
                  </a:cubicBezTo>
                  <a:lnTo>
                    <a:pt x="344" y="5540"/>
                  </a:lnTo>
                  <a:cubicBezTo>
                    <a:pt x="344" y="5234"/>
                    <a:pt x="344" y="4941"/>
                    <a:pt x="319" y="4636"/>
                  </a:cubicBezTo>
                  <a:cubicBezTo>
                    <a:pt x="319" y="4572"/>
                    <a:pt x="319" y="4496"/>
                    <a:pt x="306" y="4407"/>
                  </a:cubicBezTo>
                  <a:cubicBezTo>
                    <a:pt x="293" y="4330"/>
                    <a:pt x="242" y="4267"/>
                    <a:pt x="242" y="4190"/>
                  </a:cubicBezTo>
                  <a:cubicBezTo>
                    <a:pt x="230" y="4127"/>
                    <a:pt x="255" y="4050"/>
                    <a:pt x="281" y="3961"/>
                  </a:cubicBezTo>
                  <a:cubicBezTo>
                    <a:pt x="306" y="3897"/>
                    <a:pt x="293" y="3821"/>
                    <a:pt x="293" y="3745"/>
                  </a:cubicBezTo>
                  <a:cubicBezTo>
                    <a:pt x="281" y="3133"/>
                    <a:pt x="281" y="2522"/>
                    <a:pt x="242" y="1911"/>
                  </a:cubicBezTo>
                  <a:cubicBezTo>
                    <a:pt x="230" y="1312"/>
                    <a:pt x="191" y="689"/>
                    <a:pt x="166" y="77"/>
                  </a:cubicBezTo>
                  <a:cubicBezTo>
                    <a:pt x="166" y="39"/>
                    <a:pt x="128"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40"/>
            <p:cNvSpPr/>
            <p:nvPr/>
          </p:nvSpPr>
          <p:spPr>
            <a:xfrm>
              <a:off x="656970" y="1177649"/>
              <a:ext cx="13606" cy="294795"/>
            </a:xfrm>
            <a:custGeom>
              <a:rect b="b" l="l" r="r" t="t"/>
              <a:pathLst>
                <a:path extrusionOk="0" h="7475" w="345">
                  <a:moveTo>
                    <a:pt x="77" y="0"/>
                  </a:moveTo>
                  <a:cubicBezTo>
                    <a:pt x="26" y="0"/>
                    <a:pt x="1" y="39"/>
                    <a:pt x="1" y="90"/>
                  </a:cubicBezTo>
                  <a:cubicBezTo>
                    <a:pt x="1" y="688"/>
                    <a:pt x="1" y="1312"/>
                    <a:pt x="13" y="1910"/>
                  </a:cubicBezTo>
                  <a:cubicBezTo>
                    <a:pt x="26" y="2522"/>
                    <a:pt x="52" y="3146"/>
                    <a:pt x="64" y="3744"/>
                  </a:cubicBezTo>
                  <a:cubicBezTo>
                    <a:pt x="64" y="3808"/>
                    <a:pt x="64" y="3884"/>
                    <a:pt x="77" y="3973"/>
                  </a:cubicBezTo>
                  <a:cubicBezTo>
                    <a:pt x="90" y="4037"/>
                    <a:pt x="128" y="4113"/>
                    <a:pt x="128" y="4190"/>
                  </a:cubicBezTo>
                  <a:cubicBezTo>
                    <a:pt x="128" y="4253"/>
                    <a:pt x="77" y="4330"/>
                    <a:pt x="64" y="4419"/>
                  </a:cubicBezTo>
                  <a:cubicBezTo>
                    <a:pt x="52" y="4483"/>
                    <a:pt x="52" y="4559"/>
                    <a:pt x="52" y="4635"/>
                  </a:cubicBezTo>
                  <a:cubicBezTo>
                    <a:pt x="52" y="4954"/>
                    <a:pt x="64" y="5259"/>
                    <a:pt x="77" y="5565"/>
                  </a:cubicBezTo>
                  <a:cubicBezTo>
                    <a:pt x="115" y="6163"/>
                    <a:pt x="128" y="6787"/>
                    <a:pt x="179" y="7398"/>
                  </a:cubicBezTo>
                  <a:cubicBezTo>
                    <a:pt x="192" y="7437"/>
                    <a:pt x="217" y="7475"/>
                    <a:pt x="255" y="7475"/>
                  </a:cubicBezTo>
                  <a:cubicBezTo>
                    <a:pt x="306" y="7475"/>
                    <a:pt x="332" y="7437"/>
                    <a:pt x="332" y="7398"/>
                  </a:cubicBezTo>
                  <a:cubicBezTo>
                    <a:pt x="344" y="6787"/>
                    <a:pt x="332" y="6163"/>
                    <a:pt x="332" y="5565"/>
                  </a:cubicBezTo>
                  <a:cubicBezTo>
                    <a:pt x="332" y="5247"/>
                    <a:pt x="332" y="4941"/>
                    <a:pt x="319" y="4635"/>
                  </a:cubicBezTo>
                  <a:cubicBezTo>
                    <a:pt x="319" y="4572"/>
                    <a:pt x="319" y="4495"/>
                    <a:pt x="306" y="4419"/>
                  </a:cubicBezTo>
                  <a:cubicBezTo>
                    <a:pt x="281" y="4355"/>
                    <a:pt x="243" y="4266"/>
                    <a:pt x="243" y="4190"/>
                  </a:cubicBezTo>
                  <a:cubicBezTo>
                    <a:pt x="217" y="4126"/>
                    <a:pt x="255" y="4050"/>
                    <a:pt x="268" y="3973"/>
                  </a:cubicBezTo>
                  <a:cubicBezTo>
                    <a:pt x="306" y="3910"/>
                    <a:pt x="281" y="3820"/>
                    <a:pt x="281" y="3744"/>
                  </a:cubicBezTo>
                  <a:cubicBezTo>
                    <a:pt x="268" y="3146"/>
                    <a:pt x="268" y="2522"/>
                    <a:pt x="243" y="1910"/>
                  </a:cubicBezTo>
                  <a:cubicBezTo>
                    <a:pt x="217" y="1312"/>
                    <a:pt x="192" y="688"/>
                    <a:pt x="153" y="90"/>
                  </a:cubicBezTo>
                  <a:cubicBezTo>
                    <a:pt x="153" y="39"/>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40"/>
            <p:cNvSpPr/>
            <p:nvPr/>
          </p:nvSpPr>
          <p:spPr>
            <a:xfrm>
              <a:off x="692621" y="1903092"/>
              <a:ext cx="10609" cy="21809"/>
            </a:xfrm>
            <a:custGeom>
              <a:rect b="b" l="l" r="r" t="t"/>
              <a:pathLst>
                <a:path extrusionOk="0" h="553" w="269">
                  <a:moveTo>
                    <a:pt x="136" y="0"/>
                  </a:moveTo>
                  <a:cubicBezTo>
                    <a:pt x="101" y="0"/>
                    <a:pt x="61" y="17"/>
                    <a:pt x="52" y="56"/>
                  </a:cubicBezTo>
                  <a:cubicBezTo>
                    <a:pt x="13" y="120"/>
                    <a:pt x="13" y="196"/>
                    <a:pt x="13" y="285"/>
                  </a:cubicBezTo>
                  <a:cubicBezTo>
                    <a:pt x="13" y="285"/>
                    <a:pt x="13" y="298"/>
                    <a:pt x="39" y="298"/>
                  </a:cubicBezTo>
                  <a:cubicBezTo>
                    <a:pt x="52" y="298"/>
                    <a:pt x="77" y="311"/>
                    <a:pt x="77" y="311"/>
                  </a:cubicBezTo>
                  <a:cubicBezTo>
                    <a:pt x="77" y="311"/>
                    <a:pt x="26" y="336"/>
                    <a:pt x="13" y="336"/>
                  </a:cubicBezTo>
                  <a:cubicBezTo>
                    <a:pt x="1" y="336"/>
                    <a:pt x="1" y="349"/>
                    <a:pt x="1" y="349"/>
                  </a:cubicBezTo>
                  <a:cubicBezTo>
                    <a:pt x="1" y="374"/>
                    <a:pt x="13" y="400"/>
                    <a:pt x="13" y="413"/>
                  </a:cubicBezTo>
                  <a:cubicBezTo>
                    <a:pt x="39" y="438"/>
                    <a:pt x="52" y="489"/>
                    <a:pt x="77" y="527"/>
                  </a:cubicBezTo>
                  <a:cubicBezTo>
                    <a:pt x="77" y="540"/>
                    <a:pt x="103" y="540"/>
                    <a:pt x="77" y="540"/>
                  </a:cubicBezTo>
                  <a:cubicBezTo>
                    <a:pt x="94" y="548"/>
                    <a:pt x="111" y="553"/>
                    <a:pt x="127" y="553"/>
                  </a:cubicBezTo>
                  <a:cubicBezTo>
                    <a:pt x="159" y="553"/>
                    <a:pt x="187" y="536"/>
                    <a:pt x="204" y="502"/>
                  </a:cubicBezTo>
                  <a:cubicBezTo>
                    <a:pt x="243" y="476"/>
                    <a:pt x="243" y="425"/>
                    <a:pt x="255" y="400"/>
                  </a:cubicBezTo>
                  <a:cubicBezTo>
                    <a:pt x="255" y="362"/>
                    <a:pt x="268" y="349"/>
                    <a:pt x="255" y="336"/>
                  </a:cubicBezTo>
                  <a:cubicBezTo>
                    <a:pt x="255" y="336"/>
                    <a:pt x="255" y="311"/>
                    <a:pt x="243" y="311"/>
                  </a:cubicBezTo>
                  <a:cubicBezTo>
                    <a:pt x="230" y="298"/>
                    <a:pt x="179" y="298"/>
                    <a:pt x="179" y="298"/>
                  </a:cubicBezTo>
                  <a:cubicBezTo>
                    <a:pt x="179" y="298"/>
                    <a:pt x="204" y="285"/>
                    <a:pt x="230" y="285"/>
                  </a:cubicBezTo>
                  <a:cubicBezTo>
                    <a:pt x="243" y="285"/>
                    <a:pt x="243" y="260"/>
                    <a:pt x="243" y="260"/>
                  </a:cubicBezTo>
                  <a:cubicBezTo>
                    <a:pt x="243" y="183"/>
                    <a:pt x="243" y="120"/>
                    <a:pt x="192" y="43"/>
                  </a:cubicBezTo>
                  <a:cubicBezTo>
                    <a:pt x="192" y="31"/>
                    <a:pt x="179" y="31"/>
                    <a:pt x="166" y="5"/>
                  </a:cubicBezTo>
                  <a:cubicBezTo>
                    <a:pt x="157" y="2"/>
                    <a:pt x="147"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40"/>
            <p:cNvSpPr/>
            <p:nvPr/>
          </p:nvSpPr>
          <p:spPr>
            <a:xfrm>
              <a:off x="675545" y="2010242"/>
              <a:ext cx="11595" cy="39871"/>
            </a:xfrm>
            <a:custGeom>
              <a:rect b="b" l="l" r="r" t="t"/>
              <a:pathLst>
                <a:path extrusionOk="0" h="1011" w="294">
                  <a:moveTo>
                    <a:pt x="154" y="0"/>
                  </a:moveTo>
                  <a:cubicBezTo>
                    <a:pt x="103" y="0"/>
                    <a:pt x="64" y="13"/>
                    <a:pt x="52" y="64"/>
                  </a:cubicBezTo>
                  <a:cubicBezTo>
                    <a:pt x="26" y="229"/>
                    <a:pt x="26" y="370"/>
                    <a:pt x="26" y="510"/>
                  </a:cubicBezTo>
                  <a:cubicBezTo>
                    <a:pt x="26" y="522"/>
                    <a:pt x="26" y="522"/>
                    <a:pt x="39" y="548"/>
                  </a:cubicBezTo>
                  <a:cubicBezTo>
                    <a:pt x="52" y="561"/>
                    <a:pt x="90" y="561"/>
                    <a:pt x="90" y="573"/>
                  </a:cubicBezTo>
                  <a:cubicBezTo>
                    <a:pt x="90" y="586"/>
                    <a:pt x="39" y="586"/>
                    <a:pt x="26" y="611"/>
                  </a:cubicBezTo>
                  <a:cubicBezTo>
                    <a:pt x="1" y="624"/>
                    <a:pt x="1" y="624"/>
                    <a:pt x="1" y="637"/>
                  </a:cubicBezTo>
                  <a:cubicBezTo>
                    <a:pt x="1" y="675"/>
                    <a:pt x="26" y="713"/>
                    <a:pt x="26" y="752"/>
                  </a:cubicBezTo>
                  <a:cubicBezTo>
                    <a:pt x="39" y="828"/>
                    <a:pt x="52" y="892"/>
                    <a:pt x="90" y="968"/>
                  </a:cubicBezTo>
                  <a:cubicBezTo>
                    <a:pt x="99" y="997"/>
                    <a:pt x="109" y="1011"/>
                    <a:pt x="113" y="1011"/>
                  </a:cubicBezTo>
                  <a:cubicBezTo>
                    <a:pt x="115" y="1011"/>
                    <a:pt x="115" y="1009"/>
                    <a:pt x="115" y="1006"/>
                  </a:cubicBezTo>
                  <a:cubicBezTo>
                    <a:pt x="127" y="1009"/>
                    <a:pt x="139" y="1011"/>
                    <a:pt x="151" y="1011"/>
                  </a:cubicBezTo>
                  <a:cubicBezTo>
                    <a:pt x="188" y="1011"/>
                    <a:pt x="220" y="994"/>
                    <a:pt x="230" y="955"/>
                  </a:cubicBezTo>
                  <a:cubicBezTo>
                    <a:pt x="255" y="879"/>
                    <a:pt x="255" y="815"/>
                    <a:pt x="281" y="739"/>
                  </a:cubicBezTo>
                  <a:cubicBezTo>
                    <a:pt x="281" y="701"/>
                    <a:pt x="294" y="650"/>
                    <a:pt x="281" y="624"/>
                  </a:cubicBezTo>
                  <a:cubicBezTo>
                    <a:pt x="281" y="611"/>
                    <a:pt x="281" y="611"/>
                    <a:pt x="255" y="586"/>
                  </a:cubicBezTo>
                  <a:cubicBezTo>
                    <a:pt x="243" y="573"/>
                    <a:pt x="192" y="573"/>
                    <a:pt x="192" y="561"/>
                  </a:cubicBezTo>
                  <a:cubicBezTo>
                    <a:pt x="192" y="548"/>
                    <a:pt x="230" y="548"/>
                    <a:pt x="243" y="522"/>
                  </a:cubicBezTo>
                  <a:cubicBezTo>
                    <a:pt x="255" y="510"/>
                    <a:pt x="255" y="510"/>
                    <a:pt x="255" y="497"/>
                  </a:cubicBezTo>
                  <a:cubicBezTo>
                    <a:pt x="255" y="357"/>
                    <a:pt x="255" y="204"/>
                    <a:pt x="217" y="64"/>
                  </a:cubicBezTo>
                  <a:cubicBezTo>
                    <a:pt x="192" y="38"/>
                    <a:pt x="179" y="0"/>
                    <a:pt x="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40"/>
            <p:cNvSpPr/>
            <p:nvPr/>
          </p:nvSpPr>
          <p:spPr>
            <a:xfrm>
              <a:off x="695145" y="1942963"/>
              <a:ext cx="12581" cy="149153"/>
            </a:xfrm>
            <a:custGeom>
              <a:rect b="b" l="l" r="r" t="t"/>
              <a:pathLst>
                <a:path extrusionOk="0" h="3782" w="319">
                  <a:moveTo>
                    <a:pt x="115" y="0"/>
                  </a:moveTo>
                  <a:cubicBezTo>
                    <a:pt x="64" y="0"/>
                    <a:pt x="39" y="38"/>
                    <a:pt x="39" y="89"/>
                  </a:cubicBezTo>
                  <a:cubicBezTo>
                    <a:pt x="13" y="382"/>
                    <a:pt x="13" y="688"/>
                    <a:pt x="13" y="993"/>
                  </a:cubicBezTo>
                  <a:cubicBezTo>
                    <a:pt x="13" y="1299"/>
                    <a:pt x="13" y="1592"/>
                    <a:pt x="39" y="1897"/>
                  </a:cubicBezTo>
                  <a:cubicBezTo>
                    <a:pt x="39" y="1935"/>
                    <a:pt x="39" y="1974"/>
                    <a:pt x="51" y="2012"/>
                  </a:cubicBezTo>
                  <a:cubicBezTo>
                    <a:pt x="64" y="2037"/>
                    <a:pt x="102" y="2088"/>
                    <a:pt x="102" y="2126"/>
                  </a:cubicBezTo>
                  <a:cubicBezTo>
                    <a:pt x="102" y="2152"/>
                    <a:pt x="51" y="2203"/>
                    <a:pt x="39" y="2228"/>
                  </a:cubicBezTo>
                  <a:cubicBezTo>
                    <a:pt x="13" y="2267"/>
                    <a:pt x="13" y="2317"/>
                    <a:pt x="13" y="2343"/>
                  </a:cubicBezTo>
                  <a:cubicBezTo>
                    <a:pt x="0" y="2483"/>
                    <a:pt x="39" y="2649"/>
                    <a:pt x="39" y="2789"/>
                  </a:cubicBezTo>
                  <a:cubicBezTo>
                    <a:pt x="51" y="3094"/>
                    <a:pt x="77" y="3400"/>
                    <a:pt x="115" y="3693"/>
                  </a:cubicBezTo>
                  <a:cubicBezTo>
                    <a:pt x="115" y="3744"/>
                    <a:pt x="140" y="3756"/>
                    <a:pt x="191" y="3782"/>
                  </a:cubicBezTo>
                  <a:cubicBezTo>
                    <a:pt x="230" y="3782"/>
                    <a:pt x="268" y="3744"/>
                    <a:pt x="268" y="3693"/>
                  </a:cubicBezTo>
                  <a:cubicBezTo>
                    <a:pt x="293" y="3400"/>
                    <a:pt x="306" y="3094"/>
                    <a:pt x="306" y="2789"/>
                  </a:cubicBezTo>
                  <a:cubicBezTo>
                    <a:pt x="306" y="2649"/>
                    <a:pt x="319" y="2483"/>
                    <a:pt x="306" y="2343"/>
                  </a:cubicBezTo>
                  <a:cubicBezTo>
                    <a:pt x="306" y="2317"/>
                    <a:pt x="306" y="2267"/>
                    <a:pt x="293" y="2228"/>
                  </a:cubicBezTo>
                  <a:cubicBezTo>
                    <a:pt x="268" y="2203"/>
                    <a:pt x="230" y="2152"/>
                    <a:pt x="230" y="2126"/>
                  </a:cubicBezTo>
                  <a:cubicBezTo>
                    <a:pt x="230" y="2088"/>
                    <a:pt x="255" y="2037"/>
                    <a:pt x="268" y="2012"/>
                  </a:cubicBezTo>
                  <a:cubicBezTo>
                    <a:pt x="306" y="1974"/>
                    <a:pt x="293" y="1935"/>
                    <a:pt x="293" y="1897"/>
                  </a:cubicBezTo>
                  <a:cubicBezTo>
                    <a:pt x="268" y="1592"/>
                    <a:pt x="268" y="1299"/>
                    <a:pt x="255" y="993"/>
                  </a:cubicBezTo>
                  <a:cubicBezTo>
                    <a:pt x="242" y="688"/>
                    <a:pt x="230" y="382"/>
                    <a:pt x="191" y="89"/>
                  </a:cubicBezTo>
                  <a:cubicBezTo>
                    <a:pt x="191" y="38"/>
                    <a:pt x="166"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40"/>
            <p:cNvSpPr/>
            <p:nvPr/>
          </p:nvSpPr>
          <p:spPr>
            <a:xfrm>
              <a:off x="687613" y="1576356"/>
              <a:ext cx="14592" cy="310373"/>
            </a:xfrm>
            <a:custGeom>
              <a:rect b="b" l="l" r="r" t="t"/>
              <a:pathLst>
                <a:path extrusionOk="0" h="7870" w="370">
                  <a:moveTo>
                    <a:pt x="77" y="1"/>
                  </a:moveTo>
                  <a:cubicBezTo>
                    <a:pt x="39" y="1"/>
                    <a:pt x="0" y="39"/>
                    <a:pt x="0" y="77"/>
                  </a:cubicBezTo>
                  <a:cubicBezTo>
                    <a:pt x="0" y="714"/>
                    <a:pt x="0" y="1376"/>
                    <a:pt x="13" y="2013"/>
                  </a:cubicBezTo>
                  <a:cubicBezTo>
                    <a:pt x="39" y="2649"/>
                    <a:pt x="51" y="3299"/>
                    <a:pt x="64" y="3935"/>
                  </a:cubicBezTo>
                  <a:cubicBezTo>
                    <a:pt x="64" y="4012"/>
                    <a:pt x="64" y="4088"/>
                    <a:pt x="77" y="4177"/>
                  </a:cubicBezTo>
                  <a:cubicBezTo>
                    <a:pt x="102" y="4254"/>
                    <a:pt x="128" y="4330"/>
                    <a:pt x="128" y="4406"/>
                  </a:cubicBezTo>
                  <a:cubicBezTo>
                    <a:pt x="128" y="4496"/>
                    <a:pt x="77" y="4572"/>
                    <a:pt x="64" y="4648"/>
                  </a:cubicBezTo>
                  <a:cubicBezTo>
                    <a:pt x="51" y="4725"/>
                    <a:pt x="51" y="4814"/>
                    <a:pt x="51" y="4890"/>
                  </a:cubicBezTo>
                  <a:cubicBezTo>
                    <a:pt x="51" y="5221"/>
                    <a:pt x="64" y="5540"/>
                    <a:pt x="77" y="5858"/>
                  </a:cubicBezTo>
                  <a:cubicBezTo>
                    <a:pt x="115" y="6495"/>
                    <a:pt x="128" y="7157"/>
                    <a:pt x="179" y="7793"/>
                  </a:cubicBezTo>
                  <a:cubicBezTo>
                    <a:pt x="179" y="7819"/>
                    <a:pt x="204" y="7857"/>
                    <a:pt x="268" y="7870"/>
                  </a:cubicBezTo>
                  <a:cubicBezTo>
                    <a:pt x="319" y="7870"/>
                    <a:pt x="357" y="7832"/>
                    <a:pt x="357" y="7793"/>
                  </a:cubicBezTo>
                  <a:cubicBezTo>
                    <a:pt x="370" y="7157"/>
                    <a:pt x="357" y="6495"/>
                    <a:pt x="357" y="5858"/>
                  </a:cubicBezTo>
                  <a:cubicBezTo>
                    <a:pt x="357" y="5527"/>
                    <a:pt x="357" y="5209"/>
                    <a:pt x="331" y="4890"/>
                  </a:cubicBezTo>
                  <a:cubicBezTo>
                    <a:pt x="331" y="4814"/>
                    <a:pt x="331" y="4725"/>
                    <a:pt x="319" y="4648"/>
                  </a:cubicBezTo>
                  <a:cubicBezTo>
                    <a:pt x="306" y="4572"/>
                    <a:pt x="255" y="4496"/>
                    <a:pt x="255" y="4406"/>
                  </a:cubicBezTo>
                  <a:cubicBezTo>
                    <a:pt x="242" y="4330"/>
                    <a:pt x="268" y="4254"/>
                    <a:pt x="293" y="4177"/>
                  </a:cubicBezTo>
                  <a:cubicBezTo>
                    <a:pt x="319" y="4088"/>
                    <a:pt x="306" y="4012"/>
                    <a:pt x="306" y="3935"/>
                  </a:cubicBezTo>
                  <a:cubicBezTo>
                    <a:pt x="268" y="3299"/>
                    <a:pt x="268" y="2649"/>
                    <a:pt x="242" y="2013"/>
                  </a:cubicBezTo>
                  <a:cubicBezTo>
                    <a:pt x="230" y="1376"/>
                    <a:pt x="191" y="714"/>
                    <a:pt x="166" y="77"/>
                  </a:cubicBezTo>
                  <a:cubicBezTo>
                    <a:pt x="166"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40"/>
            <p:cNvSpPr/>
            <p:nvPr/>
          </p:nvSpPr>
          <p:spPr>
            <a:xfrm>
              <a:off x="664503" y="1501032"/>
              <a:ext cx="19640" cy="493166"/>
            </a:xfrm>
            <a:custGeom>
              <a:rect b="b" l="l" r="r" t="t"/>
              <a:pathLst>
                <a:path extrusionOk="0" h="12505" w="498">
                  <a:moveTo>
                    <a:pt x="77" y="1"/>
                  </a:moveTo>
                  <a:cubicBezTo>
                    <a:pt x="26" y="1"/>
                    <a:pt x="1" y="39"/>
                    <a:pt x="1" y="90"/>
                  </a:cubicBezTo>
                  <a:lnTo>
                    <a:pt x="13" y="1631"/>
                  </a:lnTo>
                  <a:lnTo>
                    <a:pt x="52" y="3171"/>
                  </a:lnTo>
                  <a:lnTo>
                    <a:pt x="128" y="6265"/>
                  </a:lnTo>
                  <a:cubicBezTo>
                    <a:pt x="141" y="6393"/>
                    <a:pt x="128" y="6520"/>
                    <a:pt x="153" y="6647"/>
                  </a:cubicBezTo>
                  <a:cubicBezTo>
                    <a:pt x="179" y="6775"/>
                    <a:pt x="204" y="6902"/>
                    <a:pt x="204" y="7029"/>
                  </a:cubicBezTo>
                  <a:cubicBezTo>
                    <a:pt x="217" y="7157"/>
                    <a:pt x="179" y="7284"/>
                    <a:pt x="153" y="7411"/>
                  </a:cubicBezTo>
                  <a:lnTo>
                    <a:pt x="153" y="7793"/>
                  </a:lnTo>
                  <a:cubicBezTo>
                    <a:pt x="153" y="8303"/>
                    <a:pt x="192" y="8825"/>
                    <a:pt x="204" y="9334"/>
                  </a:cubicBezTo>
                  <a:cubicBezTo>
                    <a:pt x="243" y="10366"/>
                    <a:pt x="281" y="11384"/>
                    <a:pt x="332" y="12416"/>
                  </a:cubicBezTo>
                  <a:cubicBezTo>
                    <a:pt x="332" y="12467"/>
                    <a:pt x="370" y="12505"/>
                    <a:pt x="408" y="12505"/>
                  </a:cubicBezTo>
                  <a:cubicBezTo>
                    <a:pt x="459" y="12505"/>
                    <a:pt x="497" y="12467"/>
                    <a:pt x="497" y="12416"/>
                  </a:cubicBezTo>
                  <a:cubicBezTo>
                    <a:pt x="497" y="11384"/>
                    <a:pt x="472" y="10366"/>
                    <a:pt x="459" y="9334"/>
                  </a:cubicBezTo>
                  <a:cubicBezTo>
                    <a:pt x="446" y="8825"/>
                    <a:pt x="459" y="8303"/>
                    <a:pt x="434" y="7793"/>
                  </a:cubicBezTo>
                  <a:cubicBezTo>
                    <a:pt x="408" y="7666"/>
                    <a:pt x="408" y="7539"/>
                    <a:pt x="395" y="7411"/>
                  </a:cubicBezTo>
                  <a:cubicBezTo>
                    <a:pt x="370" y="7284"/>
                    <a:pt x="319" y="7157"/>
                    <a:pt x="319" y="7029"/>
                  </a:cubicBezTo>
                  <a:cubicBezTo>
                    <a:pt x="306" y="6902"/>
                    <a:pt x="332" y="6775"/>
                    <a:pt x="344" y="6647"/>
                  </a:cubicBezTo>
                  <a:cubicBezTo>
                    <a:pt x="370" y="6520"/>
                    <a:pt x="344" y="6393"/>
                    <a:pt x="344" y="6265"/>
                  </a:cubicBezTo>
                  <a:lnTo>
                    <a:pt x="268" y="3171"/>
                  </a:lnTo>
                  <a:lnTo>
                    <a:pt x="217" y="1631"/>
                  </a:lnTo>
                  <a:lnTo>
                    <a:pt x="153" y="90"/>
                  </a:lnTo>
                  <a:cubicBezTo>
                    <a:pt x="153" y="39"/>
                    <a:pt x="12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0"/>
            <p:cNvSpPr/>
            <p:nvPr/>
          </p:nvSpPr>
          <p:spPr>
            <a:xfrm>
              <a:off x="666514" y="799527"/>
              <a:ext cx="17629" cy="412319"/>
            </a:xfrm>
            <a:custGeom>
              <a:rect b="b" l="l" r="r" t="t"/>
              <a:pathLst>
                <a:path extrusionOk="0" h="10455" w="447">
                  <a:moveTo>
                    <a:pt x="77" y="0"/>
                  </a:moveTo>
                  <a:cubicBezTo>
                    <a:pt x="26" y="0"/>
                    <a:pt x="1" y="26"/>
                    <a:pt x="1" y="77"/>
                  </a:cubicBezTo>
                  <a:lnTo>
                    <a:pt x="13" y="1363"/>
                  </a:lnTo>
                  <a:lnTo>
                    <a:pt x="26" y="2662"/>
                  </a:lnTo>
                  <a:lnTo>
                    <a:pt x="90" y="5234"/>
                  </a:lnTo>
                  <a:cubicBezTo>
                    <a:pt x="90" y="5348"/>
                    <a:pt x="77" y="5437"/>
                    <a:pt x="102" y="5552"/>
                  </a:cubicBezTo>
                  <a:cubicBezTo>
                    <a:pt x="115" y="5667"/>
                    <a:pt x="153" y="5756"/>
                    <a:pt x="153" y="5870"/>
                  </a:cubicBezTo>
                  <a:cubicBezTo>
                    <a:pt x="166" y="5972"/>
                    <a:pt x="115" y="6074"/>
                    <a:pt x="102" y="6189"/>
                  </a:cubicBezTo>
                  <a:lnTo>
                    <a:pt x="102" y="6507"/>
                  </a:lnTo>
                  <a:cubicBezTo>
                    <a:pt x="102" y="6940"/>
                    <a:pt x="141" y="7373"/>
                    <a:pt x="153" y="7793"/>
                  </a:cubicBezTo>
                  <a:cubicBezTo>
                    <a:pt x="192" y="8659"/>
                    <a:pt x="217" y="9512"/>
                    <a:pt x="268" y="10378"/>
                  </a:cubicBezTo>
                  <a:cubicBezTo>
                    <a:pt x="268" y="10429"/>
                    <a:pt x="293" y="10454"/>
                    <a:pt x="357" y="10454"/>
                  </a:cubicBezTo>
                  <a:cubicBezTo>
                    <a:pt x="408" y="10454"/>
                    <a:pt x="446" y="10429"/>
                    <a:pt x="446" y="10378"/>
                  </a:cubicBezTo>
                  <a:cubicBezTo>
                    <a:pt x="446" y="9512"/>
                    <a:pt x="421" y="8659"/>
                    <a:pt x="421" y="7793"/>
                  </a:cubicBezTo>
                  <a:cubicBezTo>
                    <a:pt x="408" y="7373"/>
                    <a:pt x="408" y="6940"/>
                    <a:pt x="395" y="6507"/>
                  </a:cubicBezTo>
                  <a:cubicBezTo>
                    <a:pt x="395" y="6392"/>
                    <a:pt x="395" y="6303"/>
                    <a:pt x="383" y="6189"/>
                  </a:cubicBezTo>
                  <a:cubicBezTo>
                    <a:pt x="357" y="6074"/>
                    <a:pt x="319" y="5985"/>
                    <a:pt x="319" y="5870"/>
                  </a:cubicBezTo>
                  <a:cubicBezTo>
                    <a:pt x="293" y="5781"/>
                    <a:pt x="332" y="5667"/>
                    <a:pt x="344" y="5552"/>
                  </a:cubicBezTo>
                  <a:cubicBezTo>
                    <a:pt x="357" y="5437"/>
                    <a:pt x="344" y="5348"/>
                    <a:pt x="344" y="5234"/>
                  </a:cubicBezTo>
                  <a:lnTo>
                    <a:pt x="268" y="2662"/>
                  </a:lnTo>
                  <a:lnTo>
                    <a:pt x="217" y="1363"/>
                  </a:lnTo>
                  <a:lnTo>
                    <a:pt x="153" y="77"/>
                  </a:lnTo>
                  <a:cubicBezTo>
                    <a:pt x="153" y="26"/>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40"/>
            <p:cNvSpPr/>
            <p:nvPr/>
          </p:nvSpPr>
          <p:spPr>
            <a:xfrm>
              <a:off x="644429" y="722704"/>
              <a:ext cx="17116" cy="408296"/>
            </a:xfrm>
            <a:custGeom>
              <a:rect b="b" l="l" r="r" t="t"/>
              <a:pathLst>
                <a:path extrusionOk="0" h="10353" w="434">
                  <a:moveTo>
                    <a:pt x="77" y="0"/>
                  </a:moveTo>
                  <a:cubicBezTo>
                    <a:pt x="26" y="0"/>
                    <a:pt x="0" y="38"/>
                    <a:pt x="0" y="76"/>
                  </a:cubicBezTo>
                  <a:lnTo>
                    <a:pt x="13" y="1350"/>
                  </a:lnTo>
                  <a:lnTo>
                    <a:pt x="26" y="2623"/>
                  </a:lnTo>
                  <a:lnTo>
                    <a:pt x="89" y="5170"/>
                  </a:lnTo>
                  <a:cubicBezTo>
                    <a:pt x="89" y="5284"/>
                    <a:pt x="89" y="5386"/>
                    <a:pt x="115" y="5488"/>
                  </a:cubicBezTo>
                  <a:cubicBezTo>
                    <a:pt x="128" y="5603"/>
                    <a:pt x="153" y="5705"/>
                    <a:pt x="153" y="5806"/>
                  </a:cubicBezTo>
                  <a:cubicBezTo>
                    <a:pt x="179" y="5921"/>
                    <a:pt x="128" y="6023"/>
                    <a:pt x="115" y="6125"/>
                  </a:cubicBezTo>
                  <a:lnTo>
                    <a:pt x="115" y="6443"/>
                  </a:lnTo>
                  <a:cubicBezTo>
                    <a:pt x="115" y="6876"/>
                    <a:pt x="140" y="7296"/>
                    <a:pt x="153" y="7729"/>
                  </a:cubicBezTo>
                  <a:cubicBezTo>
                    <a:pt x="191" y="8570"/>
                    <a:pt x="217" y="9423"/>
                    <a:pt x="268" y="10276"/>
                  </a:cubicBezTo>
                  <a:cubicBezTo>
                    <a:pt x="268" y="10314"/>
                    <a:pt x="306" y="10352"/>
                    <a:pt x="344" y="10352"/>
                  </a:cubicBezTo>
                  <a:cubicBezTo>
                    <a:pt x="395" y="10352"/>
                    <a:pt x="433" y="10314"/>
                    <a:pt x="433" y="10276"/>
                  </a:cubicBezTo>
                  <a:cubicBezTo>
                    <a:pt x="433" y="9423"/>
                    <a:pt x="408" y="8570"/>
                    <a:pt x="408" y="7729"/>
                  </a:cubicBezTo>
                  <a:cubicBezTo>
                    <a:pt x="395" y="7296"/>
                    <a:pt x="395" y="6876"/>
                    <a:pt x="382" y="6443"/>
                  </a:cubicBezTo>
                  <a:cubicBezTo>
                    <a:pt x="382" y="6341"/>
                    <a:pt x="382" y="6239"/>
                    <a:pt x="370" y="6125"/>
                  </a:cubicBezTo>
                  <a:cubicBezTo>
                    <a:pt x="344" y="6023"/>
                    <a:pt x="306" y="5921"/>
                    <a:pt x="306" y="5806"/>
                  </a:cubicBezTo>
                  <a:cubicBezTo>
                    <a:pt x="280" y="5705"/>
                    <a:pt x="319" y="5603"/>
                    <a:pt x="331" y="5488"/>
                  </a:cubicBezTo>
                  <a:cubicBezTo>
                    <a:pt x="344" y="5386"/>
                    <a:pt x="331" y="5284"/>
                    <a:pt x="331" y="5170"/>
                  </a:cubicBezTo>
                  <a:lnTo>
                    <a:pt x="268" y="2623"/>
                  </a:lnTo>
                  <a:lnTo>
                    <a:pt x="217" y="1350"/>
                  </a:lnTo>
                  <a:lnTo>
                    <a:pt x="153" y="76"/>
                  </a:lnTo>
                  <a:cubicBezTo>
                    <a:pt x="153" y="38"/>
                    <a:pt x="128"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40"/>
            <p:cNvSpPr/>
            <p:nvPr/>
          </p:nvSpPr>
          <p:spPr>
            <a:xfrm>
              <a:off x="618795" y="371675"/>
              <a:ext cx="2822779" cy="1916150"/>
            </a:xfrm>
            <a:custGeom>
              <a:rect b="b" l="l" r="r" t="t"/>
              <a:pathLst>
                <a:path extrusionOk="0" h="48587" w="71576">
                  <a:moveTo>
                    <a:pt x="62463" y="440"/>
                  </a:moveTo>
                  <a:cubicBezTo>
                    <a:pt x="63155" y="440"/>
                    <a:pt x="63846" y="446"/>
                    <a:pt x="64534" y="459"/>
                  </a:cubicBezTo>
                  <a:lnTo>
                    <a:pt x="66609" y="472"/>
                  </a:lnTo>
                  <a:lnTo>
                    <a:pt x="67641" y="484"/>
                  </a:lnTo>
                  <a:cubicBezTo>
                    <a:pt x="67972" y="484"/>
                    <a:pt x="68316" y="535"/>
                    <a:pt x="68596" y="663"/>
                  </a:cubicBezTo>
                  <a:cubicBezTo>
                    <a:pt x="68608" y="675"/>
                    <a:pt x="68634" y="675"/>
                    <a:pt x="68647" y="675"/>
                  </a:cubicBezTo>
                  <a:cubicBezTo>
                    <a:pt x="68665" y="676"/>
                    <a:pt x="68684" y="677"/>
                    <a:pt x="68703" y="678"/>
                  </a:cubicBezTo>
                  <a:lnTo>
                    <a:pt x="68703" y="678"/>
                  </a:lnTo>
                  <a:cubicBezTo>
                    <a:pt x="68858" y="770"/>
                    <a:pt x="68999" y="883"/>
                    <a:pt x="69105" y="1032"/>
                  </a:cubicBezTo>
                  <a:cubicBezTo>
                    <a:pt x="69232" y="1197"/>
                    <a:pt x="69309" y="1414"/>
                    <a:pt x="69360" y="1618"/>
                  </a:cubicBezTo>
                  <a:cubicBezTo>
                    <a:pt x="69411" y="1821"/>
                    <a:pt x="69423" y="2038"/>
                    <a:pt x="69423" y="2267"/>
                  </a:cubicBezTo>
                  <a:lnTo>
                    <a:pt x="69462" y="2955"/>
                  </a:lnTo>
                  <a:lnTo>
                    <a:pt x="69538" y="5680"/>
                  </a:lnTo>
                  <a:lnTo>
                    <a:pt x="69678" y="11117"/>
                  </a:lnTo>
                  <a:lnTo>
                    <a:pt x="69971" y="22004"/>
                  </a:lnTo>
                  <a:lnTo>
                    <a:pt x="70518" y="43790"/>
                  </a:lnTo>
                  <a:cubicBezTo>
                    <a:pt x="70557" y="44147"/>
                    <a:pt x="70557" y="44529"/>
                    <a:pt x="70468" y="44873"/>
                  </a:cubicBezTo>
                  <a:cubicBezTo>
                    <a:pt x="70391" y="45229"/>
                    <a:pt x="70213" y="45560"/>
                    <a:pt x="69933" y="45789"/>
                  </a:cubicBezTo>
                  <a:cubicBezTo>
                    <a:pt x="69640" y="46006"/>
                    <a:pt x="69296" y="46108"/>
                    <a:pt x="68927" y="46133"/>
                  </a:cubicBezTo>
                  <a:cubicBezTo>
                    <a:pt x="68838" y="46140"/>
                    <a:pt x="68752" y="46143"/>
                    <a:pt x="68664" y="46143"/>
                  </a:cubicBezTo>
                  <a:cubicBezTo>
                    <a:pt x="68577" y="46143"/>
                    <a:pt x="68487" y="46140"/>
                    <a:pt x="68392" y="46133"/>
                  </a:cubicBezTo>
                  <a:lnTo>
                    <a:pt x="67832" y="46133"/>
                  </a:lnTo>
                  <a:cubicBezTo>
                    <a:pt x="67093" y="46127"/>
                    <a:pt x="66348" y="46124"/>
                    <a:pt x="65603" y="46124"/>
                  </a:cubicBezTo>
                  <a:cubicBezTo>
                    <a:pt x="64858" y="46124"/>
                    <a:pt x="64114" y="46127"/>
                    <a:pt x="63375" y="46133"/>
                  </a:cubicBezTo>
                  <a:cubicBezTo>
                    <a:pt x="60395" y="46146"/>
                    <a:pt x="57441" y="46210"/>
                    <a:pt x="54462" y="46299"/>
                  </a:cubicBezTo>
                  <a:cubicBezTo>
                    <a:pt x="51482" y="46375"/>
                    <a:pt x="48502" y="46464"/>
                    <a:pt x="45548" y="46592"/>
                  </a:cubicBezTo>
                  <a:cubicBezTo>
                    <a:pt x="42632" y="46717"/>
                    <a:pt x="39715" y="46842"/>
                    <a:pt x="36799" y="47003"/>
                  </a:cubicBezTo>
                  <a:lnTo>
                    <a:pt x="36799" y="47003"/>
                  </a:lnTo>
                  <a:cubicBezTo>
                    <a:pt x="36748" y="43229"/>
                    <a:pt x="36672" y="39454"/>
                    <a:pt x="36584" y="35679"/>
                  </a:cubicBezTo>
                  <a:lnTo>
                    <a:pt x="36304" y="24219"/>
                  </a:lnTo>
                  <a:lnTo>
                    <a:pt x="35985" y="12759"/>
                  </a:lnTo>
                  <a:cubicBezTo>
                    <a:pt x="35872" y="8979"/>
                    <a:pt x="35746" y="5199"/>
                    <a:pt x="35620" y="1418"/>
                  </a:cubicBezTo>
                  <a:lnTo>
                    <a:pt x="35620" y="1418"/>
                  </a:lnTo>
                  <a:cubicBezTo>
                    <a:pt x="38356" y="1231"/>
                    <a:pt x="41067" y="1055"/>
                    <a:pt x="43804" y="917"/>
                  </a:cubicBezTo>
                  <a:cubicBezTo>
                    <a:pt x="46567" y="777"/>
                    <a:pt x="49317" y="663"/>
                    <a:pt x="52093" y="586"/>
                  </a:cubicBezTo>
                  <a:cubicBezTo>
                    <a:pt x="54844" y="523"/>
                    <a:pt x="57620" y="459"/>
                    <a:pt x="60383" y="459"/>
                  </a:cubicBezTo>
                  <a:cubicBezTo>
                    <a:pt x="61077" y="446"/>
                    <a:pt x="61771" y="440"/>
                    <a:pt x="62463" y="440"/>
                  </a:cubicBezTo>
                  <a:close/>
                  <a:moveTo>
                    <a:pt x="69071" y="732"/>
                  </a:moveTo>
                  <a:lnTo>
                    <a:pt x="69071" y="732"/>
                  </a:lnTo>
                  <a:cubicBezTo>
                    <a:pt x="69314" y="791"/>
                    <a:pt x="69542" y="899"/>
                    <a:pt x="69729" y="1070"/>
                  </a:cubicBezTo>
                  <a:cubicBezTo>
                    <a:pt x="70009" y="1325"/>
                    <a:pt x="70136" y="1719"/>
                    <a:pt x="70175" y="2127"/>
                  </a:cubicBezTo>
                  <a:lnTo>
                    <a:pt x="70238" y="4661"/>
                  </a:lnTo>
                  <a:lnTo>
                    <a:pt x="70353" y="9716"/>
                  </a:lnTo>
                  <a:lnTo>
                    <a:pt x="70608" y="19864"/>
                  </a:lnTo>
                  <a:lnTo>
                    <a:pt x="71130" y="40161"/>
                  </a:lnTo>
                  <a:lnTo>
                    <a:pt x="71193" y="42695"/>
                  </a:lnTo>
                  <a:lnTo>
                    <a:pt x="71219" y="43969"/>
                  </a:lnTo>
                  <a:cubicBezTo>
                    <a:pt x="71257" y="44376"/>
                    <a:pt x="71257" y="44796"/>
                    <a:pt x="71193" y="45191"/>
                  </a:cubicBezTo>
                  <a:cubicBezTo>
                    <a:pt x="71117" y="45586"/>
                    <a:pt x="70964" y="45980"/>
                    <a:pt x="70684" y="46248"/>
                  </a:cubicBezTo>
                  <a:cubicBezTo>
                    <a:pt x="70404" y="46503"/>
                    <a:pt x="70009" y="46630"/>
                    <a:pt x="69614" y="46655"/>
                  </a:cubicBezTo>
                  <a:cubicBezTo>
                    <a:pt x="69546" y="46664"/>
                    <a:pt x="69480" y="46667"/>
                    <a:pt x="69413" y="46667"/>
                  </a:cubicBezTo>
                  <a:cubicBezTo>
                    <a:pt x="69279" y="46667"/>
                    <a:pt x="69143" y="46655"/>
                    <a:pt x="68990" y="46655"/>
                  </a:cubicBezTo>
                  <a:lnTo>
                    <a:pt x="68354" y="46630"/>
                  </a:lnTo>
                  <a:lnTo>
                    <a:pt x="67080" y="46592"/>
                  </a:lnTo>
                  <a:cubicBezTo>
                    <a:pt x="66370" y="46581"/>
                    <a:pt x="65655" y="46577"/>
                    <a:pt x="64939" y="46577"/>
                  </a:cubicBezTo>
                  <a:cubicBezTo>
                    <a:pt x="63962" y="46577"/>
                    <a:pt x="62983" y="46584"/>
                    <a:pt x="62013" y="46592"/>
                  </a:cubicBezTo>
                  <a:cubicBezTo>
                    <a:pt x="60319" y="46617"/>
                    <a:pt x="58613" y="46643"/>
                    <a:pt x="56932" y="46694"/>
                  </a:cubicBezTo>
                  <a:cubicBezTo>
                    <a:pt x="50212" y="46871"/>
                    <a:pt x="43479" y="47136"/>
                    <a:pt x="36758" y="47414"/>
                  </a:cubicBezTo>
                  <a:lnTo>
                    <a:pt x="36758" y="47414"/>
                  </a:lnTo>
                  <a:lnTo>
                    <a:pt x="36753" y="47247"/>
                  </a:lnTo>
                  <a:lnTo>
                    <a:pt x="36753" y="47247"/>
                  </a:lnTo>
                  <a:cubicBezTo>
                    <a:pt x="39692" y="47071"/>
                    <a:pt x="42595" y="46908"/>
                    <a:pt x="45536" y="46770"/>
                  </a:cubicBezTo>
                  <a:cubicBezTo>
                    <a:pt x="48490" y="46643"/>
                    <a:pt x="51469" y="46528"/>
                    <a:pt x="54423" y="46439"/>
                  </a:cubicBezTo>
                  <a:cubicBezTo>
                    <a:pt x="57403" y="46362"/>
                    <a:pt x="60370" y="46299"/>
                    <a:pt x="63337" y="46273"/>
                  </a:cubicBezTo>
                  <a:cubicBezTo>
                    <a:pt x="64330" y="46273"/>
                    <a:pt x="65323" y="46268"/>
                    <a:pt x="66313" y="46268"/>
                  </a:cubicBezTo>
                  <a:cubicBezTo>
                    <a:pt x="66807" y="46268"/>
                    <a:pt x="67301" y="46269"/>
                    <a:pt x="67794" y="46273"/>
                  </a:cubicBezTo>
                  <a:lnTo>
                    <a:pt x="68354" y="46273"/>
                  </a:lnTo>
                  <a:cubicBezTo>
                    <a:pt x="68443" y="46286"/>
                    <a:pt x="68535" y="46292"/>
                    <a:pt x="68629" y="46292"/>
                  </a:cubicBezTo>
                  <a:cubicBezTo>
                    <a:pt x="68723" y="46292"/>
                    <a:pt x="68819" y="46286"/>
                    <a:pt x="68914" y="46273"/>
                  </a:cubicBezTo>
                  <a:cubicBezTo>
                    <a:pt x="69283" y="46248"/>
                    <a:pt x="69678" y="46133"/>
                    <a:pt x="69984" y="45891"/>
                  </a:cubicBezTo>
                  <a:cubicBezTo>
                    <a:pt x="70136" y="45789"/>
                    <a:pt x="70264" y="45624"/>
                    <a:pt x="70366" y="45471"/>
                  </a:cubicBezTo>
                  <a:cubicBezTo>
                    <a:pt x="70455" y="45293"/>
                    <a:pt x="70518" y="45115"/>
                    <a:pt x="70569" y="44924"/>
                  </a:cubicBezTo>
                  <a:cubicBezTo>
                    <a:pt x="70646" y="44542"/>
                    <a:pt x="70646" y="44160"/>
                    <a:pt x="70620" y="43790"/>
                  </a:cubicBezTo>
                  <a:lnTo>
                    <a:pt x="70060" y="22004"/>
                  </a:lnTo>
                  <a:lnTo>
                    <a:pt x="69793" y="11117"/>
                  </a:lnTo>
                  <a:lnTo>
                    <a:pt x="69665" y="5680"/>
                  </a:lnTo>
                  <a:lnTo>
                    <a:pt x="69602" y="2955"/>
                  </a:lnTo>
                  <a:lnTo>
                    <a:pt x="69576" y="2267"/>
                  </a:lnTo>
                  <a:cubicBezTo>
                    <a:pt x="69576" y="2025"/>
                    <a:pt x="69563" y="1796"/>
                    <a:pt x="69513" y="1567"/>
                  </a:cubicBezTo>
                  <a:cubicBezTo>
                    <a:pt x="69474" y="1325"/>
                    <a:pt x="69372" y="1108"/>
                    <a:pt x="69232" y="917"/>
                  </a:cubicBezTo>
                  <a:cubicBezTo>
                    <a:pt x="69184" y="852"/>
                    <a:pt x="69130" y="789"/>
                    <a:pt x="69071" y="732"/>
                  </a:cubicBezTo>
                  <a:close/>
                  <a:moveTo>
                    <a:pt x="1984" y="2713"/>
                  </a:moveTo>
                  <a:cubicBezTo>
                    <a:pt x="1895" y="2826"/>
                    <a:pt x="1822" y="2950"/>
                    <a:pt x="1758" y="3069"/>
                  </a:cubicBezTo>
                  <a:cubicBezTo>
                    <a:pt x="1669" y="3260"/>
                    <a:pt x="1605" y="3477"/>
                    <a:pt x="1554" y="3680"/>
                  </a:cubicBezTo>
                  <a:cubicBezTo>
                    <a:pt x="1478" y="4113"/>
                    <a:pt x="1478" y="4546"/>
                    <a:pt x="1529" y="4979"/>
                  </a:cubicBezTo>
                  <a:lnTo>
                    <a:pt x="2586" y="43052"/>
                  </a:lnTo>
                  <a:lnTo>
                    <a:pt x="2649" y="45433"/>
                  </a:lnTo>
                  <a:lnTo>
                    <a:pt x="2649" y="45739"/>
                  </a:lnTo>
                  <a:lnTo>
                    <a:pt x="2649" y="46044"/>
                  </a:lnTo>
                  <a:cubicBezTo>
                    <a:pt x="2649" y="46248"/>
                    <a:pt x="2675" y="46439"/>
                    <a:pt x="2713" y="46643"/>
                  </a:cubicBezTo>
                  <a:cubicBezTo>
                    <a:pt x="2751" y="46846"/>
                    <a:pt x="2828" y="47037"/>
                    <a:pt x="2942" y="47216"/>
                  </a:cubicBezTo>
                  <a:cubicBezTo>
                    <a:pt x="3031" y="47407"/>
                    <a:pt x="3197" y="47547"/>
                    <a:pt x="3375" y="47661"/>
                  </a:cubicBezTo>
                  <a:cubicBezTo>
                    <a:pt x="3719" y="47890"/>
                    <a:pt x="4152" y="47954"/>
                    <a:pt x="4547" y="47954"/>
                  </a:cubicBezTo>
                  <a:cubicBezTo>
                    <a:pt x="4750" y="47954"/>
                    <a:pt x="4967" y="47929"/>
                    <a:pt x="5158" y="47916"/>
                  </a:cubicBezTo>
                  <a:lnTo>
                    <a:pt x="5744" y="47865"/>
                  </a:lnTo>
                  <a:lnTo>
                    <a:pt x="8112" y="47712"/>
                  </a:lnTo>
                  <a:cubicBezTo>
                    <a:pt x="11283" y="47508"/>
                    <a:pt x="14466" y="47381"/>
                    <a:pt x="17637" y="47267"/>
                  </a:cubicBezTo>
                  <a:cubicBezTo>
                    <a:pt x="20913" y="47168"/>
                    <a:pt x="24192" y="47117"/>
                    <a:pt x="27474" y="47117"/>
                  </a:cubicBezTo>
                  <a:cubicBezTo>
                    <a:pt x="30495" y="47117"/>
                    <a:pt x="33517" y="47160"/>
                    <a:pt x="36540" y="47249"/>
                  </a:cubicBezTo>
                  <a:lnTo>
                    <a:pt x="36540" y="47249"/>
                  </a:lnTo>
                  <a:lnTo>
                    <a:pt x="36553" y="47455"/>
                  </a:lnTo>
                  <a:lnTo>
                    <a:pt x="36553" y="47455"/>
                  </a:lnTo>
                  <a:cubicBezTo>
                    <a:pt x="34783" y="47430"/>
                    <a:pt x="33007" y="47418"/>
                    <a:pt x="31231" y="47418"/>
                  </a:cubicBezTo>
                  <a:cubicBezTo>
                    <a:pt x="29648" y="47418"/>
                    <a:pt x="28064" y="47427"/>
                    <a:pt x="26486" y="47445"/>
                  </a:cubicBezTo>
                  <a:cubicBezTo>
                    <a:pt x="23074" y="47483"/>
                    <a:pt x="19649" y="47547"/>
                    <a:pt x="16249" y="47674"/>
                  </a:cubicBezTo>
                  <a:cubicBezTo>
                    <a:pt x="12823" y="47789"/>
                    <a:pt x="9424" y="47954"/>
                    <a:pt x="6011" y="48171"/>
                  </a:cubicBezTo>
                  <a:lnTo>
                    <a:pt x="3452" y="48349"/>
                  </a:lnTo>
                  <a:cubicBezTo>
                    <a:pt x="3322" y="48356"/>
                    <a:pt x="3195" y="48362"/>
                    <a:pt x="3070" y="48362"/>
                  </a:cubicBezTo>
                  <a:cubicBezTo>
                    <a:pt x="2777" y="48362"/>
                    <a:pt x="2497" y="48332"/>
                    <a:pt x="2229" y="48234"/>
                  </a:cubicBezTo>
                  <a:cubicBezTo>
                    <a:pt x="2038" y="48171"/>
                    <a:pt x="1860" y="48056"/>
                    <a:pt x="1733" y="47916"/>
                  </a:cubicBezTo>
                  <a:cubicBezTo>
                    <a:pt x="1593" y="47776"/>
                    <a:pt x="1491" y="47598"/>
                    <a:pt x="1427" y="47407"/>
                  </a:cubicBezTo>
                  <a:cubicBezTo>
                    <a:pt x="1363" y="47216"/>
                    <a:pt x="1338" y="47012"/>
                    <a:pt x="1312" y="46808"/>
                  </a:cubicBezTo>
                  <a:cubicBezTo>
                    <a:pt x="1300" y="46592"/>
                    <a:pt x="1312" y="46375"/>
                    <a:pt x="1300" y="46171"/>
                  </a:cubicBezTo>
                  <a:lnTo>
                    <a:pt x="1274" y="44898"/>
                  </a:lnTo>
                  <a:lnTo>
                    <a:pt x="1211" y="42326"/>
                  </a:lnTo>
                  <a:lnTo>
                    <a:pt x="663" y="21864"/>
                  </a:lnTo>
                  <a:lnTo>
                    <a:pt x="396" y="11626"/>
                  </a:lnTo>
                  <a:lnTo>
                    <a:pt x="268" y="6507"/>
                  </a:lnTo>
                  <a:cubicBezTo>
                    <a:pt x="281" y="5654"/>
                    <a:pt x="90" y="4788"/>
                    <a:pt x="357" y="3999"/>
                  </a:cubicBezTo>
                  <a:cubicBezTo>
                    <a:pt x="485" y="3604"/>
                    <a:pt x="727" y="3273"/>
                    <a:pt x="1083" y="3044"/>
                  </a:cubicBezTo>
                  <a:cubicBezTo>
                    <a:pt x="1346" y="2872"/>
                    <a:pt x="1657" y="2772"/>
                    <a:pt x="1984" y="2713"/>
                  </a:cubicBezTo>
                  <a:close/>
                  <a:moveTo>
                    <a:pt x="60332" y="0"/>
                  </a:moveTo>
                  <a:cubicBezTo>
                    <a:pt x="58957" y="0"/>
                    <a:pt x="57569" y="26"/>
                    <a:pt x="56181" y="39"/>
                  </a:cubicBezTo>
                  <a:cubicBezTo>
                    <a:pt x="54793" y="51"/>
                    <a:pt x="53418" y="90"/>
                    <a:pt x="52030" y="128"/>
                  </a:cubicBezTo>
                  <a:cubicBezTo>
                    <a:pt x="49279" y="230"/>
                    <a:pt x="46503" y="344"/>
                    <a:pt x="43740" y="510"/>
                  </a:cubicBezTo>
                  <a:cubicBezTo>
                    <a:pt x="40977" y="675"/>
                    <a:pt x="38214" y="879"/>
                    <a:pt x="35463" y="1134"/>
                  </a:cubicBezTo>
                  <a:cubicBezTo>
                    <a:pt x="35400" y="1146"/>
                    <a:pt x="35349" y="1197"/>
                    <a:pt x="35349" y="1261"/>
                  </a:cubicBezTo>
                  <a:lnTo>
                    <a:pt x="35591" y="12721"/>
                  </a:lnTo>
                  <a:lnTo>
                    <a:pt x="35858" y="24181"/>
                  </a:lnTo>
                  <a:lnTo>
                    <a:pt x="36164" y="35641"/>
                  </a:lnTo>
                  <a:cubicBezTo>
                    <a:pt x="36265" y="39422"/>
                    <a:pt x="36390" y="43204"/>
                    <a:pt x="36541" y="46985"/>
                  </a:cubicBezTo>
                  <a:lnTo>
                    <a:pt x="36541" y="46985"/>
                  </a:lnTo>
                  <a:cubicBezTo>
                    <a:pt x="34194" y="46952"/>
                    <a:pt x="31843" y="46934"/>
                    <a:pt x="29491" y="46934"/>
                  </a:cubicBezTo>
                  <a:cubicBezTo>
                    <a:pt x="25524" y="46934"/>
                    <a:pt x="21552" y="46987"/>
                    <a:pt x="17586" y="47114"/>
                  </a:cubicBezTo>
                  <a:cubicBezTo>
                    <a:pt x="14415" y="47228"/>
                    <a:pt x="11232" y="47356"/>
                    <a:pt x="8061" y="47572"/>
                  </a:cubicBezTo>
                  <a:lnTo>
                    <a:pt x="5693" y="47725"/>
                  </a:lnTo>
                  <a:lnTo>
                    <a:pt x="5107" y="47776"/>
                  </a:lnTo>
                  <a:cubicBezTo>
                    <a:pt x="4916" y="47789"/>
                    <a:pt x="4712" y="47801"/>
                    <a:pt x="4521" y="47801"/>
                  </a:cubicBezTo>
                  <a:cubicBezTo>
                    <a:pt x="4114" y="47801"/>
                    <a:pt x="3719" y="47738"/>
                    <a:pt x="3401" y="47534"/>
                  </a:cubicBezTo>
                  <a:cubicBezTo>
                    <a:pt x="3082" y="47343"/>
                    <a:pt x="2879" y="46986"/>
                    <a:pt x="2802" y="46617"/>
                  </a:cubicBezTo>
                  <a:cubicBezTo>
                    <a:pt x="2751" y="46413"/>
                    <a:pt x="2739" y="46222"/>
                    <a:pt x="2739" y="46031"/>
                  </a:cubicBezTo>
                  <a:lnTo>
                    <a:pt x="2739" y="45739"/>
                  </a:lnTo>
                  <a:lnTo>
                    <a:pt x="2739" y="45433"/>
                  </a:lnTo>
                  <a:lnTo>
                    <a:pt x="2675" y="43052"/>
                  </a:lnTo>
                  <a:lnTo>
                    <a:pt x="1720" y="4928"/>
                  </a:lnTo>
                  <a:cubicBezTo>
                    <a:pt x="1682" y="4508"/>
                    <a:pt x="1682" y="4101"/>
                    <a:pt x="1758" y="3706"/>
                  </a:cubicBezTo>
                  <a:cubicBezTo>
                    <a:pt x="1796" y="3489"/>
                    <a:pt x="1860" y="3298"/>
                    <a:pt x="1949" y="3133"/>
                  </a:cubicBezTo>
                  <a:cubicBezTo>
                    <a:pt x="2051" y="2955"/>
                    <a:pt x="2166" y="2789"/>
                    <a:pt x="2306" y="2649"/>
                  </a:cubicBezTo>
                  <a:cubicBezTo>
                    <a:pt x="2331" y="2636"/>
                    <a:pt x="2331" y="2598"/>
                    <a:pt x="2331" y="2573"/>
                  </a:cubicBezTo>
                  <a:cubicBezTo>
                    <a:pt x="2318" y="2522"/>
                    <a:pt x="2267" y="2496"/>
                    <a:pt x="2229" y="2496"/>
                  </a:cubicBezTo>
                  <a:cubicBezTo>
                    <a:pt x="1796" y="2534"/>
                    <a:pt x="1351" y="2649"/>
                    <a:pt x="969" y="2891"/>
                  </a:cubicBezTo>
                  <a:cubicBezTo>
                    <a:pt x="587" y="3133"/>
                    <a:pt x="319" y="3528"/>
                    <a:pt x="166" y="3935"/>
                  </a:cubicBezTo>
                  <a:cubicBezTo>
                    <a:pt x="26" y="4368"/>
                    <a:pt x="1" y="4814"/>
                    <a:pt x="14" y="5247"/>
                  </a:cubicBezTo>
                  <a:cubicBezTo>
                    <a:pt x="14" y="5361"/>
                    <a:pt x="14" y="5450"/>
                    <a:pt x="26" y="5565"/>
                  </a:cubicBezTo>
                  <a:lnTo>
                    <a:pt x="39" y="5883"/>
                  </a:lnTo>
                  <a:lnTo>
                    <a:pt x="65" y="6520"/>
                  </a:lnTo>
                  <a:lnTo>
                    <a:pt x="192" y="11639"/>
                  </a:lnTo>
                  <a:lnTo>
                    <a:pt x="459" y="21876"/>
                  </a:lnTo>
                  <a:lnTo>
                    <a:pt x="981" y="42351"/>
                  </a:lnTo>
                  <a:lnTo>
                    <a:pt x="1096" y="44898"/>
                  </a:lnTo>
                  <a:lnTo>
                    <a:pt x="1121" y="46171"/>
                  </a:lnTo>
                  <a:cubicBezTo>
                    <a:pt x="1147" y="46388"/>
                    <a:pt x="1121" y="46592"/>
                    <a:pt x="1147" y="46821"/>
                  </a:cubicBezTo>
                  <a:cubicBezTo>
                    <a:pt x="1160" y="47037"/>
                    <a:pt x="1185" y="47267"/>
                    <a:pt x="1274" y="47470"/>
                  </a:cubicBezTo>
                  <a:cubicBezTo>
                    <a:pt x="1338" y="47699"/>
                    <a:pt x="1440" y="47890"/>
                    <a:pt x="1605" y="48056"/>
                  </a:cubicBezTo>
                  <a:cubicBezTo>
                    <a:pt x="1758" y="48234"/>
                    <a:pt x="1975" y="48362"/>
                    <a:pt x="2178" y="48438"/>
                  </a:cubicBezTo>
                  <a:cubicBezTo>
                    <a:pt x="2471" y="48550"/>
                    <a:pt x="2769" y="48586"/>
                    <a:pt x="3061" y="48586"/>
                  </a:cubicBezTo>
                  <a:cubicBezTo>
                    <a:pt x="3202" y="48586"/>
                    <a:pt x="3341" y="48578"/>
                    <a:pt x="3477" y="48565"/>
                  </a:cubicBezTo>
                  <a:lnTo>
                    <a:pt x="6024" y="48400"/>
                  </a:lnTo>
                  <a:cubicBezTo>
                    <a:pt x="9436" y="48171"/>
                    <a:pt x="12836" y="48018"/>
                    <a:pt x="16249" y="47903"/>
                  </a:cubicBezTo>
                  <a:cubicBezTo>
                    <a:pt x="21974" y="47689"/>
                    <a:pt x="27708" y="47601"/>
                    <a:pt x="33444" y="47601"/>
                  </a:cubicBezTo>
                  <a:cubicBezTo>
                    <a:pt x="34489" y="47601"/>
                    <a:pt x="35535" y="47604"/>
                    <a:pt x="36581" y="47610"/>
                  </a:cubicBezTo>
                  <a:lnTo>
                    <a:pt x="36581" y="47610"/>
                  </a:lnTo>
                  <a:cubicBezTo>
                    <a:pt x="36605" y="47641"/>
                    <a:pt x="36645" y="47661"/>
                    <a:pt x="36686" y="47661"/>
                  </a:cubicBezTo>
                  <a:cubicBezTo>
                    <a:pt x="43435" y="47394"/>
                    <a:pt x="50196" y="47139"/>
                    <a:pt x="56957" y="46974"/>
                  </a:cubicBezTo>
                  <a:cubicBezTo>
                    <a:pt x="59472" y="46926"/>
                    <a:pt x="62002" y="46879"/>
                    <a:pt x="64524" y="46879"/>
                  </a:cubicBezTo>
                  <a:cubicBezTo>
                    <a:pt x="65386" y="46879"/>
                    <a:pt x="66247" y="46884"/>
                    <a:pt x="67106" y="46897"/>
                  </a:cubicBezTo>
                  <a:lnTo>
                    <a:pt x="68379" y="46935"/>
                  </a:lnTo>
                  <a:lnTo>
                    <a:pt x="69016" y="46948"/>
                  </a:lnTo>
                  <a:cubicBezTo>
                    <a:pt x="69152" y="46948"/>
                    <a:pt x="69293" y="46954"/>
                    <a:pt x="69440" y="46954"/>
                  </a:cubicBezTo>
                  <a:cubicBezTo>
                    <a:pt x="69514" y="46954"/>
                    <a:pt x="69589" y="46952"/>
                    <a:pt x="69665" y="46948"/>
                  </a:cubicBezTo>
                  <a:cubicBezTo>
                    <a:pt x="70111" y="46910"/>
                    <a:pt x="70569" y="46770"/>
                    <a:pt x="70900" y="46452"/>
                  </a:cubicBezTo>
                  <a:cubicBezTo>
                    <a:pt x="71244" y="46133"/>
                    <a:pt x="71410" y="45688"/>
                    <a:pt x="71499" y="45255"/>
                  </a:cubicBezTo>
                  <a:cubicBezTo>
                    <a:pt x="71575" y="44834"/>
                    <a:pt x="71563" y="44389"/>
                    <a:pt x="71524" y="43969"/>
                  </a:cubicBezTo>
                  <a:lnTo>
                    <a:pt x="71499" y="42695"/>
                  </a:lnTo>
                  <a:lnTo>
                    <a:pt x="71372" y="40136"/>
                  </a:lnTo>
                  <a:lnTo>
                    <a:pt x="70837" y="19839"/>
                  </a:lnTo>
                  <a:lnTo>
                    <a:pt x="70569" y="9703"/>
                  </a:lnTo>
                  <a:lnTo>
                    <a:pt x="70442" y="4623"/>
                  </a:lnTo>
                  <a:lnTo>
                    <a:pt x="70417" y="3349"/>
                  </a:lnTo>
                  <a:lnTo>
                    <a:pt x="70391" y="2713"/>
                  </a:lnTo>
                  <a:lnTo>
                    <a:pt x="70391" y="2394"/>
                  </a:lnTo>
                  <a:cubicBezTo>
                    <a:pt x="70391" y="2280"/>
                    <a:pt x="70391" y="2165"/>
                    <a:pt x="70378" y="2063"/>
                  </a:cubicBezTo>
                  <a:cubicBezTo>
                    <a:pt x="70366" y="1834"/>
                    <a:pt x="70315" y="1618"/>
                    <a:pt x="70238" y="1401"/>
                  </a:cubicBezTo>
                  <a:cubicBezTo>
                    <a:pt x="70162" y="1185"/>
                    <a:pt x="70035" y="994"/>
                    <a:pt x="69856" y="828"/>
                  </a:cubicBezTo>
                  <a:cubicBezTo>
                    <a:pt x="69678" y="675"/>
                    <a:pt x="69474" y="561"/>
                    <a:pt x="69271" y="484"/>
                  </a:cubicBezTo>
                  <a:cubicBezTo>
                    <a:pt x="69062" y="411"/>
                    <a:pt x="68854" y="373"/>
                    <a:pt x="68635" y="359"/>
                  </a:cubicBezTo>
                  <a:lnTo>
                    <a:pt x="68635" y="359"/>
                  </a:lnTo>
                  <a:cubicBezTo>
                    <a:pt x="68309" y="214"/>
                    <a:pt x="67937" y="166"/>
                    <a:pt x="67590" y="153"/>
                  </a:cubicBezTo>
                  <a:lnTo>
                    <a:pt x="66558" y="115"/>
                  </a:lnTo>
                  <a:cubicBezTo>
                    <a:pt x="65871" y="90"/>
                    <a:pt x="65170" y="64"/>
                    <a:pt x="64496" y="51"/>
                  </a:cubicBezTo>
                  <a:cubicBezTo>
                    <a:pt x="63108" y="39"/>
                    <a:pt x="61720" y="0"/>
                    <a:pt x="603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4" name="Google Shape;644;p40"/>
          <p:cNvSpPr txBox="1"/>
          <p:nvPr>
            <p:ph idx="4" type="title"/>
          </p:nvPr>
        </p:nvSpPr>
        <p:spPr>
          <a:xfrm>
            <a:off x="930200" y="627400"/>
            <a:ext cx="3508500" cy="50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Maybe you need to divide the content</a:t>
            </a:r>
            <a:endParaRPr b="1"/>
          </a:p>
        </p:txBody>
      </p:sp>
      <p:sp>
        <p:nvSpPr>
          <p:cNvPr id="645" name="Google Shape;645;p40"/>
          <p:cNvSpPr txBox="1"/>
          <p:nvPr>
            <p:ph type="title"/>
          </p:nvPr>
        </p:nvSpPr>
        <p:spPr>
          <a:xfrm>
            <a:off x="1207615" y="3169940"/>
            <a:ext cx="2326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solidFill>
                  <a:schemeClr val="dk1"/>
                </a:solidFill>
              </a:rPr>
              <a:t>Mercury</a:t>
            </a:r>
            <a:endParaRPr b="1">
              <a:solidFill>
                <a:schemeClr val="dk1"/>
              </a:solidFill>
            </a:endParaRPr>
          </a:p>
        </p:txBody>
      </p:sp>
      <p:sp>
        <p:nvSpPr>
          <p:cNvPr id="646" name="Google Shape;646;p40"/>
          <p:cNvSpPr txBox="1"/>
          <p:nvPr>
            <p:ph idx="1" type="subTitle"/>
          </p:nvPr>
        </p:nvSpPr>
        <p:spPr>
          <a:xfrm>
            <a:off x="1340755" y="3793130"/>
            <a:ext cx="20601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smallest planet in the Solar System</a:t>
            </a:r>
            <a:endParaRPr/>
          </a:p>
          <a:p>
            <a:pPr indent="0" lvl="0" marL="0" rtl="0" algn="ctr">
              <a:spcBef>
                <a:spcPts val="0"/>
              </a:spcBef>
              <a:spcAft>
                <a:spcPts val="0"/>
              </a:spcAft>
              <a:buNone/>
            </a:pPr>
            <a:r>
              <a:t/>
            </a:r>
            <a:endParaRPr/>
          </a:p>
        </p:txBody>
      </p:sp>
      <p:sp>
        <p:nvSpPr>
          <p:cNvPr id="647" name="Google Shape;647;p40"/>
          <p:cNvSpPr txBox="1"/>
          <p:nvPr>
            <p:ph idx="2" type="title"/>
          </p:nvPr>
        </p:nvSpPr>
        <p:spPr>
          <a:xfrm>
            <a:off x="5610185" y="3169815"/>
            <a:ext cx="2326200" cy="69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solidFill>
                  <a:schemeClr val="dk1"/>
                </a:solidFill>
              </a:rPr>
              <a:t>Mars</a:t>
            </a:r>
            <a:endParaRPr b="1">
              <a:solidFill>
                <a:schemeClr val="dk1"/>
              </a:solidFill>
            </a:endParaRPr>
          </a:p>
        </p:txBody>
      </p:sp>
      <p:sp>
        <p:nvSpPr>
          <p:cNvPr id="648" name="Google Shape;648;p40"/>
          <p:cNvSpPr txBox="1"/>
          <p:nvPr>
            <p:ph idx="3" type="subTitle"/>
          </p:nvPr>
        </p:nvSpPr>
        <p:spPr>
          <a:xfrm>
            <a:off x="5743324" y="3793130"/>
            <a:ext cx="2060100" cy="9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pic>
        <p:nvPicPr>
          <p:cNvPr id="649" name="Google Shape;649;p40"/>
          <p:cNvPicPr preferRelativeResize="0"/>
          <p:nvPr/>
        </p:nvPicPr>
        <p:blipFill rotWithShape="1">
          <a:blip r:embed="rId3">
            <a:alphaModFix/>
          </a:blip>
          <a:srcRect b="44915" l="0" r="11738" t="0"/>
          <a:stretch/>
        </p:blipFill>
        <p:spPr>
          <a:xfrm>
            <a:off x="1504025" y="1650050"/>
            <a:ext cx="1733551" cy="1622937"/>
          </a:xfrm>
          <a:prstGeom prst="rect">
            <a:avLst/>
          </a:prstGeom>
          <a:noFill/>
          <a:ln cap="flat" cmpd="sng" w="28575">
            <a:solidFill>
              <a:schemeClr val="dk1"/>
            </a:solidFill>
            <a:prstDash val="solid"/>
            <a:round/>
            <a:headEnd len="sm" w="sm" type="none"/>
            <a:tailEnd len="sm" w="sm" type="none"/>
          </a:ln>
        </p:spPr>
      </p:pic>
      <p:pic>
        <p:nvPicPr>
          <p:cNvPr id="650" name="Google Shape;650;p40"/>
          <p:cNvPicPr preferRelativeResize="0"/>
          <p:nvPr/>
        </p:nvPicPr>
        <p:blipFill rotWithShape="1">
          <a:blip r:embed="rId4">
            <a:alphaModFix/>
          </a:blip>
          <a:srcRect b="42512" l="11738" r="0" t="0"/>
          <a:stretch/>
        </p:blipFill>
        <p:spPr>
          <a:xfrm>
            <a:off x="5906500" y="1642125"/>
            <a:ext cx="1733548" cy="1693776"/>
          </a:xfrm>
          <a:prstGeom prst="rect">
            <a:avLst/>
          </a:prstGeom>
          <a:noFill/>
          <a:ln cap="flat" cmpd="sng" w="28575">
            <a:solidFill>
              <a:schemeClr val="dk1"/>
            </a:solidFill>
            <a:prstDash val="solid"/>
            <a:round/>
            <a:headEnd len="sm" w="sm" type="none"/>
            <a:tailEnd len="sm" w="sm" type="none"/>
          </a:ln>
        </p:spPr>
      </p:pic>
      <p:grpSp>
        <p:nvGrpSpPr>
          <p:cNvPr id="651" name="Google Shape;651;p40"/>
          <p:cNvGrpSpPr/>
          <p:nvPr/>
        </p:nvGrpSpPr>
        <p:grpSpPr>
          <a:xfrm flipH="1">
            <a:off x="1858109" y="1500064"/>
            <a:ext cx="1025224" cy="276460"/>
            <a:chOff x="5228874" y="132800"/>
            <a:chExt cx="3104856" cy="837504"/>
          </a:xfrm>
        </p:grpSpPr>
        <p:sp>
          <p:nvSpPr>
            <p:cNvPr id="652" name="Google Shape;652;p40"/>
            <p:cNvSpPr/>
            <p:nvPr/>
          </p:nvSpPr>
          <p:spPr>
            <a:xfrm>
              <a:off x="5305375" y="132800"/>
              <a:ext cx="3028356" cy="837500"/>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0"/>
            <p:cNvSpPr/>
            <p:nvPr/>
          </p:nvSpPr>
          <p:spPr>
            <a:xfrm>
              <a:off x="5228874" y="132810"/>
              <a:ext cx="3104850" cy="837494"/>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 name="Google Shape;654;p40"/>
          <p:cNvGrpSpPr/>
          <p:nvPr/>
        </p:nvGrpSpPr>
        <p:grpSpPr>
          <a:xfrm flipH="1">
            <a:off x="6275859" y="1500064"/>
            <a:ext cx="1025224" cy="276460"/>
            <a:chOff x="5228874" y="132800"/>
            <a:chExt cx="3104856" cy="837504"/>
          </a:xfrm>
        </p:grpSpPr>
        <p:sp>
          <p:nvSpPr>
            <p:cNvPr id="655" name="Google Shape;655;p40"/>
            <p:cNvSpPr/>
            <p:nvPr/>
          </p:nvSpPr>
          <p:spPr>
            <a:xfrm>
              <a:off x="5305375" y="132800"/>
              <a:ext cx="3028356" cy="837500"/>
            </a:xfrm>
            <a:custGeom>
              <a:rect b="b" l="l" r="r" t="t"/>
              <a:pathLst>
                <a:path extrusionOk="0" h="2745" w="10101">
                  <a:moveTo>
                    <a:pt x="4266" y="1"/>
                  </a:moveTo>
                  <a:cubicBezTo>
                    <a:pt x="3893" y="1"/>
                    <a:pt x="264" y="55"/>
                    <a:pt x="264" y="55"/>
                  </a:cubicBezTo>
                  <a:lnTo>
                    <a:pt x="601" y="310"/>
                  </a:lnTo>
                  <a:lnTo>
                    <a:pt x="537" y="405"/>
                  </a:lnTo>
                  <a:lnTo>
                    <a:pt x="73" y="683"/>
                  </a:lnTo>
                  <a:cubicBezTo>
                    <a:pt x="73" y="683"/>
                    <a:pt x="514" y="1219"/>
                    <a:pt x="464" y="1242"/>
                  </a:cubicBezTo>
                  <a:cubicBezTo>
                    <a:pt x="414" y="1269"/>
                    <a:pt x="0" y="1656"/>
                    <a:pt x="0" y="1656"/>
                  </a:cubicBezTo>
                  <a:lnTo>
                    <a:pt x="487" y="1970"/>
                  </a:lnTo>
                  <a:lnTo>
                    <a:pt x="164" y="2179"/>
                  </a:lnTo>
                  <a:lnTo>
                    <a:pt x="396" y="2397"/>
                  </a:lnTo>
                  <a:lnTo>
                    <a:pt x="200" y="2743"/>
                  </a:lnTo>
                  <a:cubicBezTo>
                    <a:pt x="200" y="2743"/>
                    <a:pt x="541" y="2703"/>
                    <a:pt x="724" y="2703"/>
                  </a:cubicBezTo>
                  <a:cubicBezTo>
                    <a:pt x="755" y="2703"/>
                    <a:pt x="781" y="2704"/>
                    <a:pt x="801" y="2706"/>
                  </a:cubicBezTo>
                  <a:cubicBezTo>
                    <a:pt x="824" y="2709"/>
                    <a:pt x="890" y="2710"/>
                    <a:pt x="984" y="2710"/>
                  </a:cubicBezTo>
                  <a:cubicBezTo>
                    <a:pt x="1314" y="2710"/>
                    <a:pt x="1994" y="2699"/>
                    <a:pt x="2447" y="2699"/>
                  </a:cubicBezTo>
                  <a:cubicBezTo>
                    <a:pt x="2642" y="2699"/>
                    <a:pt x="2795" y="2701"/>
                    <a:pt x="2861" y="2706"/>
                  </a:cubicBezTo>
                  <a:cubicBezTo>
                    <a:pt x="3129" y="2729"/>
                    <a:pt x="6385" y="2720"/>
                    <a:pt x="7258" y="2738"/>
                  </a:cubicBezTo>
                  <a:cubicBezTo>
                    <a:pt x="7551" y="2743"/>
                    <a:pt x="7960" y="2744"/>
                    <a:pt x="8376" y="2744"/>
                  </a:cubicBezTo>
                  <a:cubicBezTo>
                    <a:pt x="9207" y="2744"/>
                    <a:pt x="10064" y="2738"/>
                    <a:pt x="10064" y="2738"/>
                  </a:cubicBezTo>
                  <a:lnTo>
                    <a:pt x="9928" y="2511"/>
                  </a:lnTo>
                  <a:cubicBezTo>
                    <a:pt x="9928" y="2511"/>
                    <a:pt x="9737" y="2120"/>
                    <a:pt x="9759" y="2065"/>
                  </a:cubicBezTo>
                  <a:cubicBezTo>
                    <a:pt x="9782" y="2011"/>
                    <a:pt x="10101" y="1851"/>
                    <a:pt x="10101" y="1851"/>
                  </a:cubicBezTo>
                  <a:cubicBezTo>
                    <a:pt x="10101" y="1851"/>
                    <a:pt x="9869" y="1692"/>
                    <a:pt x="9791" y="1606"/>
                  </a:cubicBezTo>
                  <a:cubicBezTo>
                    <a:pt x="9709" y="1519"/>
                    <a:pt x="9646" y="1301"/>
                    <a:pt x="9646" y="1301"/>
                  </a:cubicBezTo>
                  <a:lnTo>
                    <a:pt x="10010" y="1156"/>
                  </a:lnTo>
                  <a:cubicBezTo>
                    <a:pt x="10010" y="1156"/>
                    <a:pt x="9923" y="1028"/>
                    <a:pt x="9832" y="942"/>
                  </a:cubicBezTo>
                  <a:cubicBezTo>
                    <a:pt x="9746" y="856"/>
                    <a:pt x="9755" y="633"/>
                    <a:pt x="9782" y="483"/>
                  </a:cubicBezTo>
                  <a:cubicBezTo>
                    <a:pt x="9814" y="333"/>
                    <a:pt x="10010" y="73"/>
                    <a:pt x="10010" y="73"/>
                  </a:cubicBezTo>
                  <a:lnTo>
                    <a:pt x="10010" y="73"/>
                  </a:lnTo>
                  <a:lnTo>
                    <a:pt x="9900" y="96"/>
                  </a:lnTo>
                  <a:lnTo>
                    <a:pt x="8841" y="55"/>
                  </a:lnTo>
                  <a:cubicBezTo>
                    <a:pt x="8841" y="55"/>
                    <a:pt x="7354" y="42"/>
                    <a:pt x="6935" y="28"/>
                  </a:cubicBezTo>
                  <a:cubicBezTo>
                    <a:pt x="6517" y="19"/>
                    <a:pt x="4643" y="1"/>
                    <a:pt x="4266" y="1"/>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40"/>
            <p:cNvSpPr/>
            <p:nvPr/>
          </p:nvSpPr>
          <p:spPr>
            <a:xfrm>
              <a:off x="5228874" y="132810"/>
              <a:ext cx="3104850" cy="837494"/>
            </a:xfrm>
            <a:custGeom>
              <a:rect b="b" l="l" r="r" t="t"/>
              <a:pathLst>
                <a:path extrusionOk="0" h="2903" w="10256">
                  <a:moveTo>
                    <a:pt x="4139" y="113"/>
                  </a:moveTo>
                  <a:cubicBezTo>
                    <a:pt x="5398" y="118"/>
                    <a:pt x="6654" y="131"/>
                    <a:pt x="7909" y="159"/>
                  </a:cubicBezTo>
                  <a:cubicBezTo>
                    <a:pt x="8600" y="172"/>
                    <a:pt x="9296" y="195"/>
                    <a:pt x="9987" y="213"/>
                  </a:cubicBezTo>
                  <a:cubicBezTo>
                    <a:pt x="9946" y="282"/>
                    <a:pt x="9914" y="354"/>
                    <a:pt x="9878" y="427"/>
                  </a:cubicBezTo>
                  <a:cubicBezTo>
                    <a:pt x="9832" y="509"/>
                    <a:pt x="9764" y="604"/>
                    <a:pt x="9773" y="700"/>
                  </a:cubicBezTo>
                  <a:cubicBezTo>
                    <a:pt x="9782" y="786"/>
                    <a:pt x="9832" y="868"/>
                    <a:pt x="9869" y="936"/>
                  </a:cubicBezTo>
                  <a:cubicBezTo>
                    <a:pt x="9910" y="1018"/>
                    <a:pt x="9960" y="1096"/>
                    <a:pt x="10010" y="1173"/>
                  </a:cubicBezTo>
                  <a:cubicBezTo>
                    <a:pt x="9919" y="1232"/>
                    <a:pt x="9828" y="1291"/>
                    <a:pt x="9732" y="1350"/>
                  </a:cubicBezTo>
                  <a:cubicBezTo>
                    <a:pt x="9705" y="1368"/>
                    <a:pt x="9691" y="1405"/>
                    <a:pt x="9710" y="1432"/>
                  </a:cubicBezTo>
                  <a:cubicBezTo>
                    <a:pt x="9805" y="1614"/>
                    <a:pt x="9932" y="1773"/>
                    <a:pt x="10082" y="1900"/>
                  </a:cubicBezTo>
                  <a:cubicBezTo>
                    <a:pt x="10005" y="1941"/>
                    <a:pt x="9928" y="1982"/>
                    <a:pt x="9860" y="2032"/>
                  </a:cubicBezTo>
                  <a:cubicBezTo>
                    <a:pt x="9805" y="2073"/>
                    <a:pt x="9778" y="2123"/>
                    <a:pt x="9791" y="2196"/>
                  </a:cubicBezTo>
                  <a:cubicBezTo>
                    <a:pt x="9814" y="2296"/>
                    <a:pt x="9882" y="2401"/>
                    <a:pt x="9928" y="2492"/>
                  </a:cubicBezTo>
                  <a:cubicBezTo>
                    <a:pt x="9973" y="2573"/>
                    <a:pt x="10019" y="2660"/>
                    <a:pt x="10064" y="2742"/>
                  </a:cubicBezTo>
                  <a:cubicBezTo>
                    <a:pt x="9009" y="2755"/>
                    <a:pt x="7959" y="2760"/>
                    <a:pt x="6908" y="2760"/>
                  </a:cubicBezTo>
                  <a:cubicBezTo>
                    <a:pt x="5521" y="2730"/>
                    <a:pt x="4134" y="2677"/>
                    <a:pt x="2743" y="2677"/>
                  </a:cubicBezTo>
                  <a:cubicBezTo>
                    <a:pt x="2639" y="2677"/>
                    <a:pt x="2534" y="2677"/>
                    <a:pt x="2429" y="2678"/>
                  </a:cubicBezTo>
                  <a:cubicBezTo>
                    <a:pt x="2074" y="2678"/>
                    <a:pt x="1719" y="2683"/>
                    <a:pt x="1360" y="2692"/>
                  </a:cubicBezTo>
                  <a:cubicBezTo>
                    <a:pt x="1351" y="2696"/>
                    <a:pt x="1337" y="2696"/>
                    <a:pt x="1324" y="2696"/>
                  </a:cubicBezTo>
                  <a:cubicBezTo>
                    <a:pt x="1028" y="2687"/>
                    <a:pt x="737" y="2683"/>
                    <a:pt x="441" y="2678"/>
                  </a:cubicBezTo>
                  <a:cubicBezTo>
                    <a:pt x="482" y="2601"/>
                    <a:pt x="519" y="2523"/>
                    <a:pt x="560" y="2451"/>
                  </a:cubicBezTo>
                  <a:cubicBezTo>
                    <a:pt x="582" y="2414"/>
                    <a:pt x="569" y="2369"/>
                    <a:pt x="528" y="2355"/>
                  </a:cubicBezTo>
                  <a:cubicBezTo>
                    <a:pt x="455" y="2328"/>
                    <a:pt x="391" y="2292"/>
                    <a:pt x="328" y="2242"/>
                  </a:cubicBezTo>
                  <a:cubicBezTo>
                    <a:pt x="423" y="2196"/>
                    <a:pt x="514" y="2151"/>
                    <a:pt x="610" y="2105"/>
                  </a:cubicBezTo>
                  <a:cubicBezTo>
                    <a:pt x="651" y="2082"/>
                    <a:pt x="646" y="2019"/>
                    <a:pt x="614" y="1996"/>
                  </a:cubicBezTo>
                  <a:cubicBezTo>
                    <a:pt x="464" y="1891"/>
                    <a:pt x="319" y="1791"/>
                    <a:pt x="173" y="1691"/>
                  </a:cubicBezTo>
                  <a:cubicBezTo>
                    <a:pt x="250" y="1623"/>
                    <a:pt x="332" y="1555"/>
                    <a:pt x="414" y="1487"/>
                  </a:cubicBezTo>
                  <a:cubicBezTo>
                    <a:pt x="478" y="1437"/>
                    <a:pt x="605" y="1368"/>
                    <a:pt x="601" y="1268"/>
                  </a:cubicBezTo>
                  <a:cubicBezTo>
                    <a:pt x="601" y="1173"/>
                    <a:pt x="487" y="1073"/>
                    <a:pt x="437" y="1005"/>
                  </a:cubicBezTo>
                  <a:lnTo>
                    <a:pt x="223" y="723"/>
                  </a:lnTo>
                  <a:cubicBezTo>
                    <a:pt x="382" y="650"/>
                    <a:pt x="542" y="563"/>
                    <a:pt x="687" y="459"/>
                  </a:cubicBezTo>
                  <a:cubicBezTo>
                    <a:pt x="714" y="436"/>
                    <a:pt x="733" y="377"/>
                    <a:pt x="687" y="359"/>
                  </a:cubicBezTo>
                  <a:cubicBezTo>
                    <a:pt x="573" y="300"/>
                    <a:pt x="482" y="204"/>
                    <a:pt x="382" y="118"/>
                  </a:cubicBezTo>
                  <a:lnTo>
                    <a:pt x="382" y="118"/>
                  </a:lnTo>
                  <a:cubicBezTo>
                    <a:pt x="560" y="123"/>
                    <a:pt x="739" y="125"/>
                    <a:pt x="917" y="125"/>
                  </a:cubicBezTo>
                  <a:cubicBezTo>
                    <a:pt x="1364" y="125"/>
                    <a:pt x="1811" y="113"/>
                    <a:pt x="2256" y="113"/>
                  </a:cubicBezTo>
                  <a:close/>
                  <a:moveTo>
                    <a:pt x="4870" y="0"/>
                  </a:moveTo>
                  <a:cubicBezTo>
                    <a:pt x="4074" y="0"/>
                    <a:pt x="3278" y="6"/>
                    <a:pt x="2483" y="18"/>
                  </a:cubicBezTo>
                  <a:cubicBezTo>
                    <a:pt x="1783" y="31"/>
                    <a:pt x="1078" y="27"/>
                    <a:pt x="373" y="72"/>
                  </a:cubicBezTo>
                  <a:cubicBezTo>
                    <a:pt x="360" y="72"/>
                    <a:pt x="351" y="91"/>
                    <a:pt x="355" y="104"/>
                  </a:cubicBezTo>
                  <a:cubicBezTo>
                    <a:pt x="341" y="109"/>
                    <a:pt x="328" y="127"/>
                    <a:pt x="337" y="145"/>
                  </a:cubicBezTo>
                  <a:cubicBezTo>
                    <a:pt x="401" y="245"/>
                    <a:pt x="482" y="318"/>
                    <a:pt x="564" y="395"/>
                  </a:cubicBezTo>
                  <a:cubicBezTo>
                    <a:pt x="414" y="491"/>
                    <a:pt x="264" y="573"/>
                    <a:pt x="100" y="641"/>
                  </a:cubicBezTo>
                  <a:cubicBezTo>
                    <a:pt x="64" y="659"/>
                    <a:pt x="64" y="709"/>
                    <a:pt x="87" y="741"/>
                  </a:cubicBezTo>
                  <a:cubicBezTo>
                    <a:pt x="150" y="827"/>
                    <a:pt x="214" y="914"/>
                    <a:pt x="282" y="1000"/>
                  </a:cubicBezTo>
                  <a:lnTo>
                    <a:pt x="364" y="1109"/>
                  </a:lnTo>
                  <a:cubicBezTo>
                    <a:pt x="391" y="1146"/>
                    <a:pt x="451" y="1200"/>
                    <a:pt x="455" y="1250"/>
                  </a:cubicBezTo>
                  <a:cubicBezTo>
                    <a:pt x="473" y="1282"/>
                    <a:pt x="469" y="1300"/>
                    <a:pt x="432" y="1309"/>
                  </a:cubicBezTo>
                  <a:cubicBezTo>
                    <a:pt x="410" y="1327"/>
                    <a:pt x="387" y="1350"/>
                    <a:pt x="364" y="1368"/>
                  </a:cubicBezTo>
                  <a:cubicBezTo>
                    <a:pt x="332" y="1396"/>
                    <a:pt x="296" y="1423"/>
                    <a:pt x="264" y="1450"/>
                  </a:cubicBezTo>
                  <a:cubicBezTo>
                    <a:pt x="187" y="1518"/>
                    <a:pt x="109" y="1582"/>
                    <a:pt x="28" y="1650"/>
                  </a:cubicBezTo>
                  <a:cubicBezTo>
                    <a:pt x="0" y="1673"/>
                    <a:pt x="9" y="1728"/>
                    <a:pt x="37" y="1750"/>
                  </a:cubicBezTo>
                  <a:cubicBezTo>
                    <a:pt x="178" y="1846"/>
                    <a:pt x="319" y="1941"/>
                    <a:pt x="460" y="2037"/>
                  </a:cubicBezTo>
                  <a:cubicBezTo>
                    <a:pt x="369" y="2082"/>
                    <a:pt x="278" y="2128"/>
                    <a:pt x="191" y="2173"/>
                  </a:cubicBezTo>
                  <a:cubicBezTo>
                    <a:pt x="160" y="2187"/>
                    <a:pt x="146" y="2242"/>
                    <a:pt x="173" y="2269"/>
                  </a:cubicBezTo>
                  <a:cubicBezTo>
                    <a:pt x="250" y="2346"/>
                    <a:pt x="332" y="2401"/>
                    <a:pt x="423" y="2446"/>
                  </a:cubicBezTo>
                  <a:cubicBezTo>
                    <a:pt x="405" y="2478"/>
                    <a:pt x="387" y="2514"/>
                    <a:pt x="369" y="2551"/>
                  </a:cubicBezTo>
                  <a:cubicBezTo>
                    <a:pt x="337" y="2587"/>
                    <a:pt x="314" y="2628"/>
                    <a:pt x="287" y="2669"/>
                  </a:cubicBezTo>
                  <a:cubicBezTo>
                    <a:pt x="269" y="2696"/>
                    <a:pt x="241" y="2724"/>
                    <a:pt x="223" y="2755"/>
                  </a:cubicBezTo>
                  <a:cubicBezTo>
                    <a:pt x="196" y="2769"/>
                    <a:pt x="205" y="2828"/>
                    <a:pt x="241" y="2828"/>
                  </a:cubicBezTo>
                  <a:lnTo>
                    <a:pt x="278" y="2828"/>
                  </a:lnTo>
                  <a:cubicBezTo>
                    <a:pt x="282" y="2828"/>
                    <a:pt x="291" y="2833"/>
                    <a:pt x="296" y="2833"/>
                  </a:cubicBezTo>
                  <a:lnTo>
                    <a:pt x="300" y="2833"/>
                  </a:lnTo>
                  <a:cubicBezTo>
                    <a:pt x="305" y="2833"/>
                    <a:pt x="310" y="2837"/>
                    <a:pt x="314" y="2837"/>
                  </a:cubicBezTo>
                  <a:cubicBezTo>
                    <a:pt x="366" y="2839"/>
                    <a:pt x="419" y="2839"/>
                    <a:pt x="471" y="2839"/>
                  </a:cubicBezTo>
                  <a:cubicBezTo>
                    <a:pt x="743" y="2839"/>
                    <a:pt x="1017" y="2822"/>
                    <a:pt x="1292" y="2815"/>
                  </a:cubicBezTo>
                  <a:cubicBezTo>
                    <a:pt x="1524" y="2810"/>
                    <a:pt x="1756" y="2805"/>
                    <a:pt x="1988" y="2805"/>
                  </a:cubicBezTo>
                  <a:cubicBezTo>
                    <a:pt x="3716" y="2865"/>
                    <a:pt x="5448" y="2892"/>
                    <a:pt x="7176" y="2892"/>
                  </a:cubicBezTo>
                  <a:cubicBezTo>
                    <a:pt x="7427" y="2896"/>
                    <a:pt x="7677" y="2896"/>
                    <a:pt x="7927" y="2901"/>
                  </a:cubicBezTo>
                  <a:cubicBezTo>
                    <a:pt x="8081" y="2902"/>
                    <a:pt x="8234" y="2902"/>
                    <a:pt x="8388" y="2902"/>
                  </a:cubicBezTo>
                  <a:cubicBezTo>
                    <a:pt x="8948" y="2902"/>
                    <a:pt x="9508" y="2895"/>
                    <a:pt x="10064" y="2874"/>
                  </a:cubicBezTo>
                  <a:cubicBezTo>
                    <a:pt x="10078" y="2869"/>
                    <a:pt x="10082" y="2869"/>
                    <a:pt x="10092" y="2865"/>
                  </a:cubicBezTo>
                  <a:lnTo>
                    <a:pt x="10137" y="2865"/>
                  </a:lnTo>
                  <a:cubicBezTo>
                    <a:pt x="10151" y="2865"/>
                    <a:pt x="10160" y="2860"/>
                    <a:pt x="10169" y="2855"/>
                  </a:cubicBezTo>
                  <a:cubicBezTo>
                    <a:pt x="10205" y="2855"/>
                    <a:pt x="10237" y="2819"/>
                    <a:pt x="10214" y="2774"/>
                  </a:cubicBezTo>
                  <a:cubicBezTo>
                    <a:pt x="10132" y="2624"/>
                    <a:pt x="10046" y="2473"/>
                    <a:pt x="9973" y="2323"/>
                  </a:cubicBezTo>
                  <a:cubicBezTo>
                    <a:pt x="9955" y="2287"/>
                    <a:pt x="9923" y="2242"/>
                    <a:pt x="9914" y="2205"/>
                  </a:cubicBezTo>
                  <a:cubicBezTo>
                    <a:pt x="9905" y="2137"/>
                    <a:pt x="9937" y="2119"/>
                    <a:pt x="9987" y="2091"/>
                  </a:cubicBezTo>
                  <a:cubicBezTo>
                    <a:pt x="10060" y="2051"/>
                    <a:pt x="10142" y="2005"/>
                    <a:pt x="10219" y="1964"/>
                  </a:cubicBezTo>
                  <a:cubicBezTo>
                    <a:pt x="10255" y="1941"/>
                    <a:pt x="10255" y="1887"/>
                    <a:pt x="10219" y="1860"/>
                  </a:cubicBezTo>
                  <a:cubicBezTo>
                    <a:pt x="10064" y="1741"/>
                    <a:pt x="9937" y="1596"/>
                    <a:pt x="9837" y="1423"/>
                  </a:cubicBezTo>
                  <a:cubicBezTo>
                    <a:pt x="9932" y="1364"/>
                    <a:pt x="10023" y="1300"/>
                    <a:pt x="10119" y="1241"/>
                  </a:cubicBezTo>
                  <a:cubicBezTo>
                    <a:pt x="10151" y="1218"/>
                    <a:pt x="10160" y="1182"/>
                    <a:pt x="10132" y="1150"/>
                  </a:cubicBezTo>
                  <a:cubicBezTo>
                    <a:pt x="10046" y="1027"/>
                    <a:pt x="9864" y="800"/>
                    <a:pt x="9891" y="636"/>
                  </a:cubicBezTo>
                  <a:cubicBezTo>
                    <a:pt x="9901" y="554"/>
                    <a:pt x="9955" y="463"/>
                    <a:pt x="9991" y="386"/>
                  </a:cubicBezTo>
                  <a:cubicBezTo>
                    <a:pt x="10028" y="300"/>
                    <a:pt x="10069" y="213"/>
                    <a:pt x="10101" y="122"/>
                  </a:cubicBezTo>
                  <a:cubicBezTo>
                    <a:pt x="10107" y="103"/>
                    <a:pt x="10090" y="88"/>
                    <a:pt x="10073" y="88"/>
                  </a:cubicBezTo>
                  <a:cubicBezTo>
                    <a:pt x="10067" y="88"/>
                    <a:pt x="10060" y="90"/>
                    <a:pt x="10055" y="95"/>
                  </a:cubicBezTo>
                  <a:cubicBezTo>
                    <a:pt x="10051" y="95"/>
                    <a:pt x="10051" y="100"/>
                    <a:pt x="10051" y="100"/>
                  </a:cubicBezTo>
                  <a:cubicBezTo>
                    <a:pt x="10041" y="95"/>
                    <a:pt x="10032" y="91"/>
                    <a:pt x="10023" y="91"/>
                  </a:cubicBezTo>
                  <a:cubicBezTo>
                    <a:pt x="8308" y="28"/>
                    <a:pt x="6588" y="0"/>
                    <a:pt x="4870"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60" name="Shape 660"/>
        <p:cNvGrpSpPr/>
        <p:nvPr/>
      </p:nvGrpSpPr>
      <p:grpSpPr>
        <a:xfrm>
          <a:off x="0" y="0"/>
          <a:ext cx="0" cy="0"/>
          <a:chOff x="0" y="0"/>
          <a:chExt cx="0" cy="0"/>
        </a:xfrm>
      </p:grpSpPr>
      <p:sp>
        <p:nvSpPr>
          <p:cNvPr id="661" name="Google Shape;661;p41"/>
          <p:cNvSpPr txBox="1"/>
          <p:nvPr>
            <p:ph idx="1" type="body"/>
          </p:nvPr>
        </p:nvSpPr>
        <p:spPr>
          <a:xfrm>
            <a:off x="920425" y="1532800"/>
            <a:ext cx="4280100" cy="567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4000">
                <a:solidFill>
                  <a:schemeClr val="lt1"/>
                </a:solidFill>
              </a:rPr>
              <a:t>An image is worth a thousand words</a:t>
            </a:r>
            <a:endParaRPr b="1" sz="4000">
              <a:solidFill>
                <a:schemeClr val="lt1"/>
              </a:solidFill>
            </a:endParaRPr>
          </a:p>
        </p:txBody>
      </p:sp>
    </p:spTree>
  </p:cSld>
  <p:clrMapOvr>
    <a:masterClrMapping/>
  </p:clrMapOvr>
</p:sld>
</file>

<file path=ppt/theme/theme1.xml><?xml version="1.0" encoding="utf-8"?>
<a:theme xmlns:a="http://schemas.openxmlformats.org/drawingml/2006/main" xmlns:r="http://schemas.openxmlformats.org/officeDocument/2006/relationships" name="Granny's Recipe Book by Slidesgo">
  <a:themeElements>
    <a:clrScheme name="Simple Light">
      <a:dk1>
        <a:srgbClr val="5A3E3A"/>
      </a:dk1>
      <a:lt1>
        <a:srgbClr val="FAF8F4"/>
      </a:lt1>
      <a:dk2>
        <a:srgbClr val="5A3E3A"/>
      </a:dk2>
      <a:lt2>
        <a:srgbClr val="FAF8F4"/>
      </a:lt2>
      <a:accent1>
        <a:srgbClr val="5A3E3A"/>
      </a:accent1>
      <a:accent2>
        <a:srgbClr val="FAF8F4"/>
      </a:accent2>
      <a:accent3>
        <a:srgbClr val="5A3E3A"/>
      </a:accent3>
      <a:accent4>
        <a:srgbClr val="FAF8F4"/>
      </a:accent4>
      <a:accent5>
        <a:srgbClr val="5A3E3A"/>
      </a:accent5>
      <a:accent6>
        <a:srgbClr val="FAF8F4"/>
      </a:accent6>
      <a:hlink>
        <a:srgbClr val="5A3E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