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4.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2" r:id="rId5"/>
    <p:sldMasterId id="214748369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Lst>
  <p:sldSz cy="5143500" cx="9144000"/>
  <p:notesSz cx="6858000" cy="9144000"/>
  <p:embeddedFontLst>
    <p:embeddedFont>
      <p:font typeface="Krona One"/>
      <p:regular r:id="rId70"/>
    </p:embeddedFont>
    <p:embeddedFont>
      <p:font typeface="Patrick Hand"/>
      <p:regular r:id="rId71"/>
    </p:embeddedFont>
    <p:embeddedFont>
      <p:font typeface="Roboto"/>
      <p:regular r:id="rId72"/>
      <p:bold r:id="rId73"/>
      <p:italic r:id="rId74"/>
      <p:boldItalic r:id="rId75"/>
    </p:embeddedFont>
    <p:embeddedFont>
      <p:font typeface="Proxima Nova"/>
      <p:regular r:id="rId76"/>
      <p:bold r:id="rId77"/>
      <p:italic r:id="rId78"/>
      <p:boldItalic r:id="rId79"/>
    </p:embeddedFont>
    <p:embeddedFont>
      <p:font typeface="Roboto Medium"/>
      <p:regular r:id="rId80"/>
      <p:bold r:id="rId81"/>
      <p:italic r:id="rId82"/>
      <p:boldItalic r:id="rId83"/>
    </p:embeddedFont>
    <p:embeddedFont>
      <p:font typeface="Amatic SC"/>
      <p:regular r:id="rId84"/>
      <p:bold r:id="rId85"/>
    </p:embeddedFont>
    <p:embeddedFont>
      <p:font typeface="Lato"/>
      <p:regular r:id="rId86"/>
      <p:bold r:id="rId87"/>
      <p:italic r:id="rId88"/>
      <p:boldItalic r:id="rId89"/>
    </p:embeddedFont>
    <p:embeddedFont>
      <p:font typeface="Anaheim"/>
      <p:regular r:id="rId90"/>
    </p:embeddedFont>
    <p:embeddedFont>
      <p:font typeface="Lora"/>
      <p:regular r:id="rId91"/>
      <p:bold r:id="rId92"/>
      <p:italic r:id="rId93"/>
      <p:boldItalic r:id="rId94"/>
    </p:embeddedFont>
    <p:embeddedFont>
      <p:font typeface="Open Sans"/>
      <p:regular r:id="rId95"/>
      <p:bold r:id="rId96"/>
      <p:italic r:id="rId97"/>
      <p:boldItalic r:id="rId9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4178B6A-C710-4DE4-8790-90B96048E51D}">
  <a:tblStyle styleId="{F4178B6A-C710-4DE4-8790-90B96048E51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95" Type="http://schemas.openxmlformats.org/officeDocument/2006/relationships/font" Target="fonts/OpenSans-regular.fntdata"/><Relationship Id="rId94" Type="http://schemas.openxmlformats.org/officeDocument/2006/relationships/font" Target="fonts/Lora-boldItalic.fntdata"/><Relationship Id="rId97" Type="http://schemas.openxmlformats.org/officeDocument/2006/relationships/font" Target="fonts/OpenSans-italic.fntdata"/><Relationship Id="rId96" Type="http://schemas.openxmlformats.org/officeDocument/2006/relationships/font" Target="fonts/OpenSans-bold.fntdata"/><Relationship Id="rId11" Type="http://schemas.openxmlformats.org/officeDocument/2006/relationships/slide" Target="slides/slide4.xml"/><Relationship Id="rId10" Type="http://schemas.openxmlformats.org/officeDocument/2006/relationships/slide" Target="slides/slide3.xml"/><Relationship Id="rId98" Type="http://schemas.openxmlformats.org/officeDocument/2006/relationships/font" Target="fonts/OpenSans-boldItalic.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font" Target="fonts/Lora-regular.fntdata"/><Relationship Id="rId90" Type="http://schemas.openxmlformats.org/officeDocument/2006/relationships/font" Target="fonts/Anaheim-regular.fntdata"/><Relationship Id="rId93" Type="http://schemas.openxmlformats.org/officeDocument/2006/relationships/font" Target="fonts/Lora-italic.fntdata"/><Relationship Id="rId92" Type="http://schemas.openxmlformats.org/officeDocument/2006/relationships/font" Target="fonts/Lora-bold.fntdata"/><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84" Type="http://schemas.openxmlformats.org/officeDocument/2006/relationships/font" Target="fonts/AmaticSC-regular.fntdata"/><Relationship Id="rId83" Type="http://schemas.openxmlformats.org/officeDocument/2006/relationships/font" Target="fonts/RobotoMedium-boldItalic.fntdata"/><Relationship Id="rId86" Type="http://schemas.openxmlformats.org/officeDocument/2006/relationships/font" Target="fonts/Lato-regular.fntdata"/><Relationship Id="rId85" Type="http://schemas.openxmlformats.org/officeDocument/2006/relationships/font" Target="fonts/AmaticSC-bold.fntdata"/><Relationship Id="rId88" Type="http://schemas.openxmlformats.org/officeDocument/2006/relationships/font" Target="fonts/Lato-italic.fntdata"/><Relationship Id="rId87" Type="http://schemas.openxmlformats.org/officeDocument/2006/relationships/font" Target="fonts/Lato-bold.fntdata"/><Relationship Id="rId89" Type="http://schemas.openxmlformats.org/officeDocument/2006/relationships/font" Target="fonts/Lato-boldItalic.fntdata"/><Relationship Id="rId80" Type="http://schemas.openxmlformats.org/officeDocument/2006/relationships/font" Target="fonts/RobotoMedium-regular.fntdata"/><Relationship Id="rId82" Type="http://schemas.openxmlformats.org/officeDocument/2006/relationships/font" Target="fonts/RobotoMedium-italic.fntdata"/><Relationship Id="rId81" Type="http://schemas.openxmlformats.org/officeDocument/2006/relationships/font" Target="fonts/RobotoMedium-bold.fnt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bold.fntdata"/><Relationship Id="rId72" Type="http://schemas.openxmlformats.org/officeDocument/2006/relationships/font" Target="fonts/Roboto-regular.fntdata"/><Relationship Id="rId75" Type="http://schemas.openxmlformats.org/officeDocument/2006/relationships/font" Target="fonts/Roboto-boldItalic.fntdata"/><Relationship Id="rId74" Type="http://schemas.openxmlformats.org/officeDocument/2006/relationships/font" Target="fonts/Roboto-italic.fntdata"/><Relationship Id="rId77" Type="http://schemas.openxmlformats.org/officeDocument/2006/relationships/font" Target="fonts/ProximaNova-bold.fntdata"/><Relationship Id="rId76" Type="http://schemas.openxmlformats.org/officeDocument/2006/relationships/font" Target="fonts/ProximaNova-regular.fntdata"/><Relationship Id="rId79" Type="http://schemas.openxmlformats.org/officeDocument/2006/relationships/font" Target="fonts/ProximaNova-boldItalic.fntdata"/><Relationship Id="rId78" Type="http://schemas.openxmlformats.org/officeDocument/2006/relationships/font" Target="fonts/ProximaNova-italic.fntdata"/><Relationship Id="rId71" Type="http://schemas.openxmlformats.org/officeDocument/2006/relationships/font" Target="fonts/PatrickHand-regular.fntdata"/><Relationship Id="rId70" Type="http://schemas.openxmlformats.org/officeDocument/2006/relationships/font" Target="fonts/KronaOne-regular.fntdata"/><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4" name="Shape 3064"/>
        <p:cNvGrpSpPr/>
        <p:nvPr/>
      </p:nvGrpSpPr>
      <p:grpSpPr>
        <a:xfrm>
          <a:off x="0" y="0"/>
          <a:ext cx="0" cy="0"/>
          <a:chOff x="0" y="0"/>
          <a:chExt cx="0" cy="0"/>
        </a:xfrm>
      </p:grpSpPr>
      <p:sp>
        <p:nvSpPr>
          <p:cNvPr id="3065" name="Google Shape;306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066" name="Google Shape;306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9" name="Shape 3269"/>
        <p:cNvGrpSpPr/>
        <p:nvPr/>
      </p:nvGrpSpPr>
      <p:grpSpPr>
        <a:xfrm>
          <a:off x="0" y="0"/>
          <a:ext cx="0" cy="0"/>
          <a:chOff x="0" y="0"/>
          <a:chExt cx="0" cy="0"/>
        </a:xfrm>
      </p:grpSpPr>
      <p:sp>
        <p:nvSpPr>
          <p:cNvPr id="3270" name="Google Shape;3270;ga1242414e1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1" name="Google Shape;3271;ga1242414e1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0" name="Shape 3290"/>
        <p:cNvGrpSpPr/>
        <p:nvPr/>
      </p:nvGrpSpPr>
      <p:grpSpPr>
        <a:xfrm>
          <a:off x="0" y="0"/>
          <a:ext cx="0" cy="0"/>
          <a:chOff x="0" y="0"/>
          <a:chExt cx="0" cy="0"/>
        </a:xfrm>
      </p:grpSpPr>
      <p:sp>
        <p:nvSpPr>
          <p:cNvPr id="3291" name="Google Shape;3291;ga1242414e1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2" name="Google Shape;3292;ga1242414e1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5" name="Shape 3325"/>
        <p:cNvGrpSpPr/>
        <p:nvPr/>
      </p:nvGrpSpPr>
      <p:grpSpPr>
        <a:xfrm>
          <a:off x="0" y="0"/>
          <a:ext cx="0" cy="0"/>
          <a:chOff x="0" y="0"/>
          <a:chExt cx="0" cy="0"/>
        </a:xfrm>
      </p:grpSpPr>
      <p:sp>
        <p:nvSpPr>
          <p:cNvPr id="3326" name="Google Shape;3326;ga1242414e1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7" name="Google Shape;3327;ga1242414e1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3" name="Shape 3363"/>
        <p:cNvGrpSpPr/>
        <p:nvPr/>
      </p:nvGrpSpPr>
      <p:grpSpPr>
        <a:xfrm>
          <a:off x="0" y="0"/>
          <a:ext cx="0" cy="0"/>
          <a:chOff x="0" y="0"/>
          <a:chExt cx="0" cy="0"/>
        </a:xfrm>
      </p:grpSpPr>
      <p:sp>
        <p:nvSpPr>
          <p:cNvPr id="3364" name="Google Shape;3364;ga1242414e1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5" name="Google Shape;3365;ga1242414e1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4" name="Shape 3404"/>
        <p:cNvGrpSpPr/>
        <p:nvPr/>
      </p:nvGrpSpPr>
      <p:grpSpPr>
        <a:xfrm>
          <a:off x="0" y="0"/>
          <a:ext cx="0" cy="0"/>
          <a:chOff x="0" y="0"/>
          <a:chExt cx="0" cy="0"/>
        </a:xfrm>
      </p:grpSpPr>
      <p:sp>
        <p:nvSpPr>
          <p:cNvPr id="3405" name="Google Shape;3405;ga1242414e1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6" name="Google Shape;3406;ga1242414e1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 name="Shape 3425"/>
        <p:cNvGrpSpPr/>
        <p:nvPr/>
      </p:nvGrpSpPr>
      <p:grpSpPr>
        <a:xfrm>
          <a:off x="0" y="0"/>
          <a:ext cx="0" cy="0"/>
          <a:chOff x="0" y="0"/>
          <a:chExt cx="0" cy="0"/>
        </a:xfrm>
      </p:grpSpPr>
      <p:sp>
        <p:nvSpPr>
          <p:cNvPr id="3426" name="Google Shape;3426;ga1242414e1_0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 name="Google Shape;3427;ga1242414e1_0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7" name="Shape 3437"/>
        <p:cNvGrpSpPr/>
        <p:nvPr/>
      </p:nvGrpSpPr>
      <p:grpSpPr>
        <a:xfrm>
          <a:off x="0" y="0"/>
          <a:ext cx="0" cy="0"/>
          <a:chOff x="0" y="0"/>
          <a:chExt cx="0" cy="0"/>
        </a:xfrm>
      </p:grpSpPr>
      <p:sp>
        <p:nvSpPr>
          <p:cNvPr id="3438" name="Google Shape;3438;ga1242414e1_0_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9" name="Google Shape;3439;ga1242414e1_0_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1" name="Shape 3461"/>
        <p:cNvGrpSpPr/>
        <p:nvPr/>
      </p:nvGrpSpPr>
      <p:grpSpPr>
        <a:xfrm>
          <a:off x="0" y="0"/>
          <a:ext cx="0" cy="0"/>
          <a:chOff x="0" y="0"/>
          <a:chExt cx="0" cy="0"/>
        </a:xfrm>
      </p:grpSpPr>
      <p:sp>
        <p:nvSpPr>
          <p:cNvPr id="3462" name="Google Shape;3462;ga1242414e1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3" name="Google Shape;3463;ga1242414e1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9" name="Shape 3479"/>
        <p:cNvGrpSpPr/>
        <p:nvPr/>
      </p:nvGrpSpPr>
      <p:grpSpPr>
        <a:xfrm>
          <a:off x="0" y="0"/>
          <a:ext cx="0" cy="0"/>
          <a:chOff x="0" y="0"/>
          <a:chExt cx="0" cy="0"/>
        </a:xfrm>
      </p:grpSpPr>
      <p:sp>
        <p:nvSpPr>
          <p:cNvPr id="3480" name="Google Shape;3480;ga1242414e1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1" name="Google Shape;3481;ga1242414e1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6" name="Shape 3486"/>
        <p:cNvGrpSpPr/>
        <p:nvPr/>
      </p:nvGrpSpPr>
      <p:grpSpPr>
        <a:xfrm>
          <a:off x="0" y="0"/>
          <a:ext cx="0" cy="0"/>
          <a:chOff x="0" y="0"/>
          <a:chExt cx="0" cy="0"/>
        </a:xfrm>
      </p:grpSpPr>
      <p:sp>
        <p:nvSpPr>
          <p:cNvPr id="3487" name="Google Shape;3487;ga1242414e1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8" name="Google Shape;3488;ga1242414e1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1" name="Shape 3091"/>
        <p:cNvGrpSpPr/>
        <p:nvPr/>
      </p:nvGrpSpPr>
      <p:grpSpPr>
        <a:xfrm>
          <a:off x="0" y="0"/>
          <a:ext cx="0" cy="0"/>
          <a:chOff x="0" y="0"/>
          <a:chExt cx="0" cy="0"/>
        </a:xfrm>
      </p:grpSpPr>
      <p:sp>
        <p:nvSpPr>
          <p:cNvPr id="3092" name="Google Shape;3092;g8b385fd27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3" name="Google Shape;3093;g8b385fd27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6" name="Shape 3496"/>
        <p:cNvGrpSpPr/>
        <p:nvPr/>
      </p:nvGrpSpPr>
      <p:grpSpPr>
        <a:xfrm>
          <a:off x="0" y="0"/>
          <a:ext cx="0" cy="0"/>
          <a:chOff x="0" y="0"/>
          <a:chExt cx="0" cy="0"/>
        </a:xfrm>
      </p:grpSpPr>
      <p:sp>
        <p:nvSpPr>
          <p:cNvPr id="3497" name="Google Shape;3497;ga1242414e1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8" name="Google Shape;3498;ga1242414e1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1" name="Shape 3521"/>
        <p:cNvGrpSpPr/>
        <p:nvPr/>
      </p:nvGrpSpPr>
      <p:grpSpPr>
        <a:xfrm>
          <a:off x="0" y="0"/>
          <a:ext cx="0" cy="0"/>
          <a:chOff x="0" y="0"/>
          <a:chExt cx="0" cy="0"/>
        </a:xfrm>
      </p:grpSpPr>
      <p:sp>
        <p:nvSpPr>
          <p:cNvPr id="3522" name="Google Shape;3522;ga1242414e1_0_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3" name="Google Shape;3523;ga1242414e1_0_1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4" name="Shape 3554"/>
        <p:cNvGrpSpPr/>
        <p:nvPr/>
      </p:nvGrpSpPr>
      <p:grpSpPr>
        <a:xfrm>
          <a:off x="0" y="0"/>
          <a:ext cx="0" cy="0"/>
          <a:chOff x="0" y="0"/>
          <a:chExt cx="0" cy="0"/>
        </a:xfrm>
      </p:grpSpPr>
      <p:sp>
        <p:nvSpPr>
          <p:cNvPr id="3555" name="Google Shape;3555;g97767bb796_0_1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6" name="Google Shape;3556;g97767bb796_0_1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2" name="Shape 3652"/>
        <p:cNvGrpSpPr/>
        <p:nvPr/>
      </p:nvGrpSpPr>
      <p:grpSpPr>
        <a:xfrm>
          <a:off x="0" y="0"/>
          <a:ext cx="0" cy="0"/>
          <a:chOff x="0" y="0"/>
          <a:chExt cx="0" cy="0"/>
        </a:xfrm>
      </p:grpSpPr>
      <p:sp>
        <p:nvSpPr>
          <p:cNvPr id="3653" name="Google Shape;3653;g8b385fd27f_2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54" name="Google Shape;3654;g8b385fd27f_2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4" name="Shape 3664"/>
        <p:cNvGrpSpPr/>
        <p:nvPr/>
      </p:nvGrpSpPr>
      <p:grpSpPr>
        <a:xfrm>
          <a:off x="0" y="0"/>
          <a:ext cx="0" cy="0"/>
          <a:chOff x="0" y="0"/>
          <a:chExt cx="0" cy="0"/>
        </a:xfrm>
      </p:grpSpPr>
      <p:sp>
        <p:nvSpPr>
          <p:cNvPr id="3665" name="Google Shape;3665;ga1242414e1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6" name="Google Shape;3666;ga1242414e1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1" name="Shape 3681"/>
        <p:cNvGrpSpPr/>
        <p:nvPr/>
      </p:nvGrpSpPr>
      <p:grpSpPr>
        <a:xfrm>
          <a:off x="0" y="0"/>
          <a:ext cx="0" cy="0"/>
          <a:chOff x="0" y="0"/>
          <a:chExt cx="0" cy="0"/>
        </a:xfrm>
      </p:grpSpPr>
      <p:sp>
        <p:nvSpPr>
          <p:cNvPr id="3682" name="Google Shape;3682;ga1242414e1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3" name="Google Shape;3683;ga1242414e1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2" name="Shape 3702"/>
        <p:cNvGrpSpPr/>
        <p:nvPr/>
      </p:nvGrpSpPr>
      <p:grpSpPr>
        <a:xfrm>
          <a:off x="0" y="0"/>
          <a:ext cx="0" cy="0"/>
          <a:chOff x="0" y="0"/>
          <a:chExt cx="0" cy="0"/>
        </a:xfrm>
      </p:grpSpPr>
      <p:sp>
        <p:nvSpPr>
          <p:cNvPr id="3703" name="Google Shape;3703;ga1242414e1_0_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4" name="Google Shape;3704;ga1242414e1_0_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3" name="Shape 3723"/>
        <p:cNvGrpSpPr/>
        <p:nvPr/>
      </p:nvGrpSpPr>
      <p:grpSpPr>
        <a:xfrm>
          <a:off x="0" y="0"/>
          <a:ext cx="0" cy="0"/>
          <a:chOff x="0" y="0"/>
          <a:chExt cx="0" cy="0"/>
        </a:xfrm>
      </p:grpSpPr>
      <p:sp>
        <p:nvSpPr>
          <p:cNvPr id="3724" name="Google Shape;3724;ga1242414e1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5" name="Google Shape;3725;ga1242414e1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4" name="Shape 3754"/>
        <p:cNvGrpSpPr/>
        <p:nvPr/>
      </p:nvGrpSpPr>
      <p:grpSpPr>
        <a:xfrm>
          <a:off x="0" y="0"/>
          <a:ext cx="0" cy="0"/>
          <a:chOff x="0" y="0"/>
          <a:chExt cx="0" cy="0"/>
        </a:xfrm>
      </p:grpSpPr>
      <p:sp>
        <p:nvSpPr>
          <p:cNvPr id="3755" name="Google Shape;3755;ga1242414e1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6" name="Google Shape;3756;ga1242414e1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7" name="Shape 3777"/>
        <p:cNvGrpSpPr/>
        <p:nvPr/>
      </p:nvGrpSpPr>
      <p:grpSpPr>
        <a:xfrm>
          <a:off x="0" y="0"/>
          <a:ext cx="0" cy="0"/>
          <a:chOff x="0" y="0"/>
          <a:chExt cx="0" cy="0"/>
        </a:xfrm>
      </p:grpSpPr>
      <p:sp>
        <p:nvSpPr>
          <p:cNvPr id="3778" name="Google Shape;3778;ga1242414e1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9" name="Google Shape;3779;ga1242414e1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9" name="Shape 3099"/>
        <p:cNvGrpSpPr/>
        <p:nvPr/>
      </p:nvGrpSpPr>
      <p:grpSpPr>
        <a:xfrm>
          <a:off x="0" y="0"/>
          <a:ext cx="0" cy="0"/>
          <a:chOff x="0" y="0"/>
          <a:chExt cx="0" cy="0"/>
        </a:xfrm>
      </p:grpSpPr>
      <p:sp>
        <p:nvSpPr>
          <p:cNvPr id="3100" name="Google Shape;3100;ga1242414e1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1" name="Google Shape;3101;ga1242414e1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97" name="Shape 3797"/>
        <p:cNvGrpSpPr/>
        <p:nvPr/>
      </p:nvGrpSpPr>
      <p:grpSpPr>
        <a:xfrm>
          <a:off x="0" y="0"/>
          <a:ext cx="0" cy="0"/>
          <a:chOff x="0" y="0"/>
          <a:chExt cx="0" cy="0"/>
        </a:xfrm>
      </p:grpSpPr>
      <p:sp>
        <p:nvSpPr>
          <p:cNvPr id="3798" name="Google Shape;3798;ga1242414e1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99" name="Google Shape;3799;ga1242414e1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2" name="Shape 3812"/>
        <p:cNvGrpSpPr/>
        <p:nvPr/>
      </p:nvGrpSpPr>
      <p:grpSpPr>
        <a:xfrm>
          <a:off x="0" y="0"/>
          <a:ext cx="0" cy="0"/>
          <a:chOff x="0" y="0"/>
          <a:chExt cx="0" cy="0"/>
        </a:xfrm>
      </p:grpSpPr>
      <p:sp>
        <p:nvSpPr>
          <p:cNvPr id="3813" name="Google Shape;3813;ga1242414e1_0_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14" name="Google Shape;3814;ga1242414e1_0_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9" name="Shape 3829"/>
        <p:cNvGrpSpPr/>
        <p:nvPr/>
      </p:nvGrpSpPr>
      <p:grpSpPr>
        <a:xfrm>
          <a:off x="0" y="0"/>
          <a:ext cx="0" cy="0"/>
          <a:chOff x="0" y="0"/>
          <a:chExt cx="0" cy="0"/>
        </a:xfrm>
      </p:grpSpPr>
      <p:sp>
        <p:nvSpPr>
          <p:cNvPr id="3830" name="Google Shape;3830;ga1242414e1_0_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1" name="Google Shape;3831;ga1242414e1_0_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0" name="Shape 3840"/>
        <p:cNvGrpSpPr/>
        <p:nvPr/>
      </p:nvGrpSpPr>
      <p:grpSpPr>
        <a:xfrm>
          <a:off x="0" y="0"/>
          <a:ext cx="0" cy="0"/>
          <a:chOff x="0" y="0"/>
          <a:chExt cx="0" cy="0"/>
        </a:xfrm>
      </p:grpSpPr>
      <p:sp>
        <p:nvSpPr>
          <p:cNvPr id="3841" name="Google Shape;3841;ga1242414e1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2" name="Google Shape;3842;ga1242414e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1" name="Shape 3851"/>
        <p:cNvGrpSpPr/>
        <p:nvPr/>
      </p:nvGrpSpPr>
      <p:grpSpPr>
        <a:xfrm>
          <a:off x="0" y="0"/>
          <a:ext cx="0" cy="0"/>
          <a:chOff x="0" y="0"/>
          <a:chExt cx="0" cy="0"/>
        </a:xfrm>
      </p:grpSpPr>
      <p:sp>
        <p:nvSpPr>
          <p:cNvPr id="3852" name="Google Shape;3852;ga1242414e1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3" name="Google Shape;3853;ga1242414e1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2" name="Shape 3862"/>
        <p:cNvGrpSpPr/>
        <p:nvPr/>
      </p:nvGrpSpPr>
      <p:grpSpPr>
        <a:xfrm>
          <a:off x="0" y="0"/>
          <a:ext cx="0" cy="0"/>
          <a:chOff x="0" y="0"/>
          <a:chExt cx="0" cy="0"/>
        </a:xfrm>
      </p:grpSpPr>
      <p:sp>
        <p:nvSpPr>
          <p:cNvPr id="3863" name="Google Shape;3863;g8b385fd27f_2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4" name="Google Shape;3864;g8b385fd27f_2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5" name="Shape 3915"/>
        <p:cNvGrpSpPr/>
        <p:nvPr/>
      </p:nvGrpSpPr>
      <p:grpSpPr>
        <a:xfrm>
          <a:off x="0" y="0"/>
          <a:ext cx="0" cy="0"/>
          <a:chOff x="0" y="0"/>
          <a:chExt cx="0" cy="0"/>
        </a:xfrm>
      </p:grpSpPr>
      <p:sp>
        <p:nvSpPr>
          <p:cNvPr id="3916" name="Google Shape;3916;g97767bb796_0_1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7" name="Google Shape;3917;g97767bb796_0_1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3" name="Shape 4073"/>
        <p:cNvGrpSpPr/>
        <p:nvPr/>
      </p:nvGrpSpPr>
      <p:grpSpPr>
        <a:xfrm>
          <a:off x="0" y="0"/>
          <a:ext cx="0" cy="0"/>
          <a:chOff x="0" y="0"/>
          <a:chExt cx="0" cy="0"/>
        </a:xfrm>
      </p:grpSpPr>
      <p:sp>
        <p:nvSpPr>
          <p:cNvPr id="4074" name="Google Shape;4074;ga283b70528_0_4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75" name="Google Shape;4075;ga283b70528_0_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9" name="Shape 4079"/>
        <p:cNvGrpSpPr/>
        <p:nvPr/>
      </p:nvGrpSpPr>
      <p:grpSpPr>
        <a:xfrm>
          <a:off x="0" y="0"/>
          <a:ext cx="0" cy="0"/>
          <a:chOff x="0" y="0"/>
          <a:chExt cx="0" cy="0"/>
        </a:xfrm>
      </p:grpSpPr>
      <p:sp>
        <p:nvSpPr>
          <p:cNvPr id="4080" name="Google Shape;4080;g8b385fd27f_2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1" name="Google Shape;4081;g8b385fd27f_2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5" name="Shape 4085"/>
        <p:cNvGrpSpPr/>
        <p:nvPr/>
      </p:nvGrpSpPr>
      <p:grpSpPr>
        <a:xfrm>
          <a:off x="0" y="0"/>
          <a:ext cx="0" cy="0"/>
          <a:chOff x="0" y="0"/>
          <a:chExt cx="0" cy="0"/>
        </a:xfrm>
      </p:grpSpPr>
      <p:sp>
        <p:nvSpPr>
          <p:cNvPr id="4086" name="Google Shape;4086;g1073e1042ae_2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7" name="Google Shape;4087;g1073e1042ae_2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9" name="Shape 3109"/>
        <p:cNvGrpSpPr/>
        <p:nvPr/>
      </p:nvGrpSpPr>
      <p:grpSpPr>
        <a:xfrm>
          <a:off x="0" y="0"/>
          <a:ext cx="0" cy="0"/>
          <a:chOff x="0" y="0"/>
          <a:chExt cx="0" cy="0"/>
        </a:xfrm>
      </p:grpSpPr>
      <p:sp>
        <p:nvSpPr>
          <p:cNvPr id="3110" name="Google Shape;3110;g8b385fd27f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1" name="Google Shape;3111;g8b385fd27f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2" name="Shape 4092"/>
        <p:cNvGrpSpPr/>
        <p:nvPr/>
      </p:nvGrpSpPr>
      <p:grpSpPr>
        <a:xfrm>
          <a:off x="0" y="0"/>
          <a:ext cx="0" cy="0"/>
          <a:chOff x="0" y="0"/>
          <a:chExt cx="0" cy="0"/>
        </a:xfrm>
      </p:grpSpPr>
      <p:sp>
        <p:nvSpPr>
          <p:cNvPr id="4093" name="Google Shape;4093;g1073e1042ae_2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4" name="Google Shape;4094;g1073e1042ae_2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5" name="Shape 4115"/>
        <p:cNvGrpSpPr/>
        <p:nvPr/>
      </p:nvGrpSpPr>
      <p:grpSpPr>
        <a:xfrm>
          <a:off x="0" y="0"/>
          <a:ext cx="0" cy="0"/>
          <a:chOff x="0" y="0"/>
          <a:chExt cx="0" cy="0"/>
        </a:xfrm>
      </p:grpSpPr>
      <p:sp>
        <p:nvSpPr>
          <p:cNvPr id="4116" name="Google Shape;4116;g1073e1042ae_2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7" name="Google Shape;4117;g1073e1042ae_2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1" name="Shape 4131"/>
        <p:cNvGrpSpPr/>
        <p:nvPr/>
      </p:nvGrpSpPr>
      <p:grpSpPr>
        <a:xfrm>
          <a:off x="0" y="0"/>
          <a:ext cx="0" cy="0"/>
          <a:chOff x="0" y="0"/>
          <a:chExt cx="0" cy="0"/>
        </a:xfrm>
      </p:grpSpPr>
      <p:sp>
        <p:nvSpPr>
          <p:cNvPr id="4132" name="Google Shape;4132;g1073e1042ae_2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33" name="Google Shape;4133;g1073e1042ae_2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8" name="Shape 4468"/>
        <p:cNvGrpSpPr/>
        <p:nvPr/>
      </p:nvGrpSpPr>
      <p:grpSpPr>
        <a:xfrm>
          <a:off x="0" y="0"/>
          <a:ext cx="0" cy="0"/>
          <a:chOff x="0" y="0"/>
          <a:chExt cx="0" cy="0"/>
        </a:xfrm>
      </p:grpSpPr>
      <p:sp>
        <p:nvSpPr>
          <p:cNvPr id="4469" name="Google Shape;4469;g1073e1042ae_2_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70" name="Google Shape;4470;g1073e1042ae_2_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8" name="Shape 10968"/>
        <p:cNvGrpSpPr/>
        <p:nvPr/>
      </p:nvGrpSpPr>
      <p:grpSpPr>
        <a:xfrm>
          <a:off x="0" y="0"/>
          <a:ext cx="0" cy="0"/>
          <a:chOff x="0" y="0"/>
          <a:chExt cx="0" cy="0"/>
        </a:xfrm>
      </p:grpSpPr>
      <p:sp>
        <p:nvSpPr>
          <p:cNvPr id="10969" name="Google Shape;10969;g1073e1042ae_2_6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70" name="Google Shape;10970;g1073e1042ae_2_6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5" name="Shape 11395"/>
        <p:cNvGrpSpPr/>
        <p:nvPr/>
      </p:nvGrpSpPr>
      <p:grpSpPr>
        <a:xfrm>
          <a:off x="0" y="0"/>
          <a:ext cx="0" cy="0"/>
          <a:chOff x="0" y="0"/>
          <a:chExt cx="0" cy="0"/>
        </a:xfrm>
      </p:grpSpPr>
      <p:sp>
        <p:nvSpPr>
          <p:cNvPr id="11396" name="Google Shape;11396;g1073e1042ae_2_7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7" name="Google Shape;11397;g1073e1042ae_2_7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8" name="Shape 11558"/>
        <p:cNvGrpSpPr/>
        <p:nvPr/>
      </p:nvGrpSpPr>
      <p:grpSpPr>
        <a:xfrm>
          <a:off x="0" y="0"/>
          <a:ext cx="0" cy="0"/>
          <a:chOff x="0" y="0"/>
          <a:chExt cx="0" cy="0"/>
        </a:xfrm>
      </p:grpSpPr>
      <p:sp>
        <p:nvSpPr>
          <p:cNvPr id="11559" name="Google Shape;11559;g1073e1042ae_2_7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0" name="Google Shape;11560;g1073e1042ae_2_7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60" name="Shape 11960"/>
        <p:cNvGrpSpPr/>
        <p:nvPr/>
      </p:nvGrpSpPr>
      <p:grpSpPr>
        <a:xfrm>
          <a:off x="0" y="0"/>
          <a:ext cx="0" cy="0"/>
          <a:chOff x="0" y="0"/>
          <a:chExt cx="0" cy="0"/>
        </a:xfrm>
      </p:grpSpPr>
      <p:sp>
        <p:nvSpPr>
          <p:cNvPr id="11961" name="Google Shape;11961;g1073e1042ae_2_7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62" name="Google Shape;11962;g1073e1042ae_2_7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1" name="Shape 12331"/>
        <p:cNvGrpSpPr/>
        <p:nvPr/>
      </p:nvGrpSpPr>
      <p:grpSpPr>
        <a:xfrm>
          <a:off x="0" y="0"/>
          <a:ext cx="0" cy="0"/>
          <a:chOff x="0" y="0"/>
          <a:chExt cx="0" cy="0"/>
        </a:xfrm>
      </p:grpSpPr>
      <p:sp>
        <p:nvSpPr>
          <p:cNvPr id="12332" name="Google Shape;12332;g1073e1042ae_2_8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33" name="Google Shape;12333;g1073e1042ae_2_8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8" name="Shape 12708"/>
        <p:cNvGrpSpPr/>
        <p:nvPr/>
      </p:nvGrpSpPr>
      <p:grpSpPr>
        <a:xfrm>
          <a:off x="0" y="0"/>
          <a:ext cx="0" cy="0"/>
          <a:chOff x="0" y="0"/>
          <a:chExt cx="0" cy="0"/>
        </a:xfrm>
      </p:grpSpPr>
      <p:sp>
        <p:nvSpPr>
          <p:cNvPr id="12709" name="Google Shape;12709;g1073e1042ae_2_8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10" name="Google Shape;12710;g1073e1042ae_2_8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6" name="Shape 3156"/>
        <p:cNvGrpSpPr/>
        <p:nvPr/>
      </p:nvGrpSpPr>
      <p:grpSpPr>
        <a:xfrm>
          <a:off x="0" y="0"/>
          <a:ext cx="0" cy="0"/>
          <a:chOff x="0" y="0"/>
          <a:chExt cx="0" cy="0"/>
        </a:xfrm>
      </p:grpSpPr>
      <p:sp>
        <p:nvSpPr>
          <p:cNvPr id="3157" name="Google Shape;3157;g8b385fd27f_2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8" name="Google Shape;3158;g8b385fd27f_2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9" name="Shape 13139"/>
        <p:cNvGrpSpPr/>
        <p:nvPr/>
      </p:nvGrpSpPr>
      <p:grpSpPr>
        <a:xfrm>
          <a:off x="0" y="0"/>
          <a:ext cx="0" cy="0"/>
          <a:chOff x="0" y="0"/>
          <a:chExt cx="0" cy="0"/>
        </a:xfrm>
      </p:grpSpPr>
      <p:sp>
        <p:nvSpPr>
          <p:cNvPr id="13140" name="Google Shape;13140;g1073e1042ae_2_90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1" name="Google Shape;13141;g1073e1042ae_2_90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32" name="Shape 13932"/>
        <p:cNvGrpSpPr/>
        <p:nvPr/>
      </p:nvGrpSpPr>
      <p:grpSpPr>
        <a:xfrm>
          <a:off x="0" y="0"/>
          <a:ext cx="0" cy="0"/>
          <a:chOff x="0" y="0"/>
          <a:chExt cx="0" cy="0"/>
        </a:xfrm>
      </p:grpSpPr>
      <p:sp>
        <p:nvSpPr>
          <p:cNvPr id="13933" name="Google Shape;13933;g1073e1042ae_2_98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34" name="Google Shape;13934;g1073e1042ae_2_98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73" name="Shape 14673"/>
        <p:cNvGrpSpPr/>
        <p:nvPr/>
      </p:nvGrpSpPr>
      <p:grpSpPr>
        <a:xfrm>
          <a:off x="0" y="0"/>
          <a:ext cx="0" cy="0"/>
          <a:chOff x="0" y="0"/>
          <a:chExt cx="0" cy="0"/>
        </a:xfrm>
      </p:grpSpPr>
      <p:sp>
        <p:nvSpPr>
          <p:cNvPr id="14674" name="Google Shape;14674;g1073e1042ae_2_10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75" name="Google Shape;14675;g1073e1042ae_2_10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66" name="Shape 15366"/>
        <p:cNvGrpSpPr/>
        <p:nvPr/>
      </p:nvGrpSpPr>
      <p:grpSpPr>
        <a:xfrm>
          <a:off x="0" y="0"/>
          <a:ext cx="0" cy="0"/>
          <a:chOff x="0" y="0"/>
          <a:chExt cx="0" cy="0"/>
        </a:xfrm>
      </p:grpSpPr>
      <p:sp>
        <p:nvSpPr>
          <p:cNvPr id="15367" name="Google Shape;15367;g1073e1042ae_2_11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8" name="Google Shape;15368;g1073e1042ae_2_11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68" name="Shape 15668"/>
        <p:cNvGrpSpPr/>
        <p:nvPr/>
      </p:nvGrpSpPr>
      <p:grpSpPr>
        <a:xfrm>
          <a:off x="0" y="0"/>
          <a:ext cx="0" cy="0"/>
          <a:chOff x="0" y="0"/>
          <a:chExt cx="0" cy="0"/>
        </a:xfrm>
      </p:grpSpPr>
      <p:sp>
        <p:nvSpPr>
          <p:cNvPr id="15669" name="Google Shape;15669;g1073e1042ae_2_11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70" name="Google Shape;15670;g1073e1042ae_2_11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08" name="Shape 16308"/>
        <p:cNvGrpSpPr/>
        <p:nvPr/>
      </p:nvGrpSpPr>
      <p:grpSpPr>
        <a:xfrm>
          <a:off x="0" y="0"/>
          <a:ext cx="0" cy="0"/>
          <a:chOff x="0" y="0"/>
          <a:chExt cx="0" cy="0"/>
        </a:xfrm>
      </p:grpSpPr>
      <p:sp>
        <p:nvSpPr>
          <p:cNvPr id="16309" name="Google Shape;16309;g1073e1042ae_2_12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10" name="Google Shape;16310;g1073e1042ae_2_12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22" name="Shape 16422"/>
        <p:cNvGrpSpPr/>
        <p:nvPr/>
      </p:nvGrpSpPr>
      <p:grpSpPr>
        <a:xfrm>
          <a:off x="0" y="0"/>
          <a:ext cx="0" cy="0"/>
          <a:chOff x="0" y="0"/>
          <a:chExt cx="0" cy="0"/>
        </a:xfrm>
      </p:grpSpPr>
      <p:sp>
        <p:nvSpPr>
          <p:cNvPr id="16423" name="Google Shape;16423;g1073e1042ae_2_12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24" name="Google Shape;16424;g1073e1042ae_2_12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65" name="Shape 16465"/>
        <p:cNvGrpSpPr/>
        <p:nvPr/>
      </p:nvGrpSpPr>
      <p:grpSpPr>
        <a:xfrm>
          <a:off x="0" y="0"/>
          <a:ext cx="0" cy="0"/>
          <a:chOff x="0" y="0"/>
          <a:chExt cx="0" cy="0"/>
        </a:xfrm>
      </p:grpSpPr>
      <p:sp>
        <p:nvSpPr>
          <p:cNvPr id="16466" name="Google Shape;16466;g1073e1042ae_2_12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67" name="Google Shape;16467;g1073e1042ae_2_12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39" name="Shape 16839"/>
        <p:cNvGrpSpPr/>
        <p:nvPr/>
      </p:nvGrpSpPr>
      <p:grpSpPr>
        <a:xfrm>
          <a:off x="0" y="0"/>
          <a:ext cx="0" cy="0"/>
          <a:chOff x="0" y="0"/>
          <a:chExt cx="0" cy="0"/>
        </a:xfrm>
      </p:grpSpPr>
      <p:sp>
        <p:nvSpPr>
          <p:cNvPr id="16840" name="Google Shape;16840;g1073e1042ae_2_127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41" name="Google Shape;16841;g1073e1042ae_2_127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95" name="Shape 17295"/>
        <p:cNvGrpSpPr/>
        <p:nvPr/>
      </p:nvGrpSpPr>
      <p:grpSpPr>
        <a:xfrm>
          <a:off x="0" y="0"/>
          <a:ext cx="0" cy="0"/>
          <a:chOff x="0" y="0"/>
          <a:chExt cx="0" cy="0"/>
        </a:xfrm>
      </p:grpSpPr>
      <p:sp>
        <p:nvSpPr>
          <p:cNvPr id="17296" name="Google Shape;17296;g1073e1042ae_2_13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97" name="Google Shape;17297;g1073e1042ae_2_13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8" name="Shape 3168"/>
        <p:cNvGrpSpPr/>
        <p:nvPr/>
      </p:nvGrpSpPr>
      <p:grpSpPr>
        <a:xfrm>
          <a:off x="0" y="0"/>
          <a:ext cx="0" cy="0"/>
          <a:chOff x="0" y="0"/>
          <a:chExt cx="0" cy="0"/>
        </a:xfrm>
      </p:grpSpPr>
      <p:sp>
        <p:nvSpPr>
          <p:cNvPr id="3169" name="Google Shape;3169;g8b385fd27f_2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0" name="Google Shape;3170;g8b385fd27f_2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09" name="Shape 17609"/>
        <p:cNvGrpSpPr/>
        <p:nvPr/>
      </p:nvGrpSpPr>
      <p:grpSpPr>
        <a:xfrm>
          <a:off x="0" y="0"/>
          <a:ext cx="0" cy="0"/>
          <a:chOff x="0" y="0"/>
          <a:chExt cx="0" cy="0"/>
        </a:xfrm>
      </p:grpSpPr>
      <p:sp>
        <p:nvSpPr>
          <p:cNvPr id="17610" name="Google Shape;17610;g1073e1042ae_2_135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11" name="Google Shape;17611;g1073e1042ae_2_135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43" name="Shape 17943"/>
        <p:cNvGrpSpPr/>
        <p:nvPr/>
      </p:nvGrpSpPr>
      <p:grpSpPr>
        <a:xfrm>
          <a:off x="0" y="0"/>
          <a:ext cx="0" cy="0"/>
          <a:chOff x="0" y="0"/>
          <a:chExt cx="0" cy="0"/>
        </a:xfrm>
      </p:grpSpPr>
      <p:sp>
        <p:nvSpPr>
          <p:cNvPr id="17944" name="Google Shape;17944;g1073e1042ae_2_13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45" name="Google Shape;17945;g1073e1042ae_2_13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21" name="Shape 18321"/>
        <p:cNvGrpSpPr/>
        <p:nvPr/>
      </p:nvGrpSpPr>
      <p:grpSpPr>
        <a:xfrm>
          <a:off x="0" y="0"/>
          <a:ext cx="0" cy="0"/>
          <a:chOff x="0" y="0"/>
          <a:chExt cx="0" cy="0"/>
        </a:xfrm>
      </p:grpSpPr>
      <p:sp>
        <p:nvSpPr>
          <p:cNvPr id="18322" name="Google Shape;18322;g1073e1042ae_2_14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23" name="Google Shape;18323;g1073e1042ae_2_14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8" name="Shape 3188"/>
        <p:cNvGrpSpPr/>
        <p:nvPr/>
      </p:nvGrpSpPr>
      <p:grpSpPr>
        <a:xfrm>
          <a:off x="0" y="0"/>
          <a:ext cx="0" cy="0"/>
          <a:chOff x="0" y="0"/>
          <a:chExt cx="0" cy="0"/>
        </a:xfrm>
      </p:grpSpPr>
      <p:sp>
        <p:nvSpPr>
          <p:cNvPr id="3189" name="Google Shape;3189;ga1242414e1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0" name="Google Shape;3190;ga1242414e1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4" name="Shape 3234"/>
        <p:cNvGrpSpPr/>
        <p:nvPr/>
      </p:nvGrpSpPr>
      <p:grpSpPr>
        <a:xfrm>
          <a:off x="0" y="0"/>
          <a:ext cx="0" cy="0"/>
          <a:chOff x="0" y="0"/>
          <a:chExt cx="0" cy="0"/>
        </a:xfrm>
      </p:grpSpPr>
      <p:sp>
        <p:nvSpPr>
          <p:cNvPr id="3235" name="Google Shape;3235;ga1242414e1_0_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6" name="Google Shape;3236;ga1242414e1_0_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3" name="Shape 3253"/>
        <p:cNvGrpSpPr/>
        <p:nvPr/>
      </p:nvGrpSpPr>
      <p:grpSpPr>
        <a:xfrm>
          <a:off x="0" y="0"/>
          <a:ext cx="0" cy="0"/>
          <a:chOff x="0" y="0"/>
          <a:chExt cx="0" cy="0"/>
        </a:xfrm>
      </p:grpSpPr>
      <p:sp>
        <p:nvSpPr>
          <p:cNvPr id="3254" name="Google Shape;3254;ga1242414e1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5" name="Google Shape;3255;ga1242414e1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0" name="Google Shape;10;p2"/>
          <p:cNvGrpSpPr/>
          <p:nvPr/>
        </p:nvGrpSpPr>
        <p:grpSpPr>
          <a:xfrm>
            <a:off x="101125" y="117875"/>
            <a:ext cx="8941800" cy="4893900"/>
            <a:chOff x="101125" y="117875"/>
            <a:chExt cx="8941800" cy="4893900"/>
          </a:xfrm>
        </p:grpSpPr>
        <p:sp>
          <p:nvSpPr>
            <p:cNvPr id="11" name="Google Shape;11;p2"/>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8340438" y="227800"/>
              <a:ext cx="218700" cy="218700"/>
              <a:chOff x="6166388" y="1301150"/>
              <a:chExt cx="218700" cy="218700"/>
            </a:xfrm>
          </p:grpSpPr>
          <p:sp>
            <p:nvSpPr>
              <p:cNvPr id="14" name="Google Shape;14;p2"/>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 name="Google Shape;16;p2"/>
            <p:cNvGrpSpPr/>
            <p:nvPr/>
          </p:nvGrpSpPr>
          <p:grpSpPr>
            <a:xfrm>
              <a:off x="7988700" y="227800"/>
              <a:ext cx="218700" cy="218700"/>
              <a:chOff x="5814650" y="1301150"/>
              <a:chExt cx="218700" cy="218700"/>
            </a:xfrm>
          </p:grpSpPr>
          <p:sp>
            <p:nvSpPr>
              <p:cNvPr id="17" name="Google Shape;17;p2"/>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 name="Google Shape;19;p2"/>
            <p:cNvGrpSpPr/>
            <p:nvPr/>
          </p:nvGrpSpPr>
          <p:grpSpPr>
            <a:xfrm>
              <a:off x="8692175" y="227800"/>
              <a:ext cx="218700" cy="218700"/>
              <a:chOff x="6518125" y="1301150"/>
              <a:chExt cx="218700" cy="218700"/>
            </a:xfrm>
          </p:grpSpPr>
          <p:sp>
            <p:nvSpPr>
              <p:cNvPr id="20" name="Google Shape;20;p2"/>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 name="Google Shape;21;p2"/>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2" name="Google Shape;22;p2"/>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3" name="Google Shape;23;p2"/>
            <p:cNvGrpSpPr/>
            <p:nvPr/>
          </p:nvGrpSpPr>
          <p:grpSpPr>
            <a:xfrm>
              <a:off x="360473" y="3023742"/>
              <a:ext cx="281019" cy="250178"/>
              <a:chOff x="5765817" y="3227724"/>
              <a:chExt cx="364865" cy="324822"/>
            </a:xfrm>
          </p:grpSpPr>
          <p:sp>
            <p:nvSpPr>
              <p:cNvPr id="24" name="Google Shape;24;p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 name="Google Shape;27;p2"/>
            <p:cNvGrpSpPr/>
            <p:nvPr/>
          </p:nvGrpSpPr>
          <p:grpSpPr>
            <a:xfrm>
              <a:off x="379546" y="3378649"/>
              <a:ext cx="242865" cy="242596"/>
              <a:chOff x="5823294" y="2309751"/>
              <a:chExt cx="315327" cy="314978"/>
            </a:xfrm>
          </p:grpSpPr>
          <p:sp>
            <p:nvSpPr>
              <p:cNvPr id="28" name="Google Shape;28;p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2"/>
            <p:cNvGrpSpPr/>
            <p:nvPr/>
          </p:nvGrpSpPr>
          <p:grpSpPr>
            <a:xfrm>
              <a:off x="363631" y="2014767"/>
              <a:ext cx="274696" cy="258344"/>
              <a:chOff x="849016" y="2903255"/>
              <a:chExt cx="356655" cy="335425"/>
            </a:xfrm>
          </p:grpSpPr>
          <p:sp>
            <p:nvSpPr>
              <p:cNvPr id="46" name="Google Shape;46;p2"/>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 name="Google Shape;57;p2"/>
            <p:cNvGrpSpPr/>
            <p:nvPr/>
          </p:nvGrpSpPr>
          <p:grpSpPr>
            <a:xfrm>
              <a:off x="363899" y="1661281"/>
              <a:ext cx="284824" cy="272483"/>
              <a:chOff x="3950316" y="3820307"/>
              <a:chExt cx="369805" cy="353782"/>
            </a:xfrm>
          </p:grpSpPr>
          <p:sp>
            <p:nvSpPr>
              <p:cNvPr id="58" name="Google Shape;58;p2"/>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 name="Google Shape;62;p2"/>
            <p:cNvGrpSpPr/>
            <p:nvPr/>
          </p:nvGrpSpPr>
          <p:grpSpPr>
            <a:xfrm>
              <a:off x="374125" y="2655216"/>
              <a:ext cx="264386" cy="263797"/>
              <a:chOff x="1745217" y="1515471"/>
              <a:chExt cx="343269" cy="342505"/>
            </a:xfrm>
          </p:grpSpPr>
          <p:sp>
            <p:nvSpPr>
              <p:cNvPr id="63" name="Google Shape;63;p2"/>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 name="Google Shape;67;p2"/>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 name="Google Shape;68;p2"/>
            <p:cNvGrpSpPr/>
            <p:nvPr/>
          </p:nvGrpSpPr>
          <p:grpSpPr>
            <a:xfrm>
              <a:off x="384810" y="726300"/>
              <a:ext cx="243000" cy="198350"/>
              <a:chOff x="388435" y="674200"/>
              <a:chExt cx="243000" cy="198350"/>
            </a:xfrm>
          </p:grpSpPr>
          <p:sp>
            <p:nvSpPr>
              <p:cNvPr id="69" name="Google Shape;69;p2"/>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2" name="Google Shape;72;p2"/>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73" name="Google Shape;73;p2"/>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74" name="Google Shape;74;p2"/>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75" name="Google Shape;75;p2"/>
          <p:cNvSpPr txBox="1"/>
          <p:nvPr>
            <p:ph type="ctrTitle"/>
          </p:nvPr>
        </p:nvSpPr>
        <p:spPr>
          <a:xfrm>
            <a:off x="1240050" y="1786775"/>
            <a:ext cx="6663900" cy="13545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4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6" name="Google Shape;76;p2"/>
          <p:cNvSpPr txBox="1"/>
          <p:nvPr>
            <p:ph idx="1" type="subTitle"/>
          </p:nvPr>
        </p:nvSpPr>
        <p:spPr>
          <a:xfrm>
            <a:off x="2436450" y="3263638"/>
            <a:ext cx="4271100" cy="41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77" name="Google Shape;77;p2"/>
          <p:cNvSpPr txBox="1"/>
          <p:nvPr>
            <p:ph idx="2" type="subTitle"/>
          </p:nvPr>
        </p:nvSpPr>
        <p:spPr>
          <a:xfrm>
            <a:off x="713100" y="620676"/>
            <a:ext cx="1276800" cy="3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Krona One"/>
              <a:buNone/>
              <a:defRPr b="1" sz="1000">
                <a:latin typeface="Krona One"/>
                <a:ea typeface="Krona One"/>
                <a:cs typeface="Krona One"/>
                <a:sym typeface="Krona One"/>
              </a:defRPr>
            </a:lvl1pPr>
            <a:lvl2pPr lvl="1" rtl="0" algn="ctr">
              <a:lnSpc>
                <a:spcPct val="100000"/>
              </a:lnSpc>
              <a:spcBef>
                <a:spcPts val="0"/>
              </a:spcBef>
              <a:spcAft>
                <a:spcPts val="0"/>
              </a:spcAft>
              <a:buSzPts val="1800"/>
              <a:buFont typeface="Krona One"/>
              <a:buNone/>
              <a:defRPr sz="1800">
                <a:latin typeface="Krona One"/>
                <a:ea typeface="Krona One"/>
                <a:cs typeface="Krona One"/>
                <a:sym typeface="Krona One"/>
              </a:defRPr>
            </a:lvl2pPr>
            <a:lvl3pPr lvl="2" rtl="0" algn="ctr">
              <a:lnSpc>
                <a:spcPct val="100000"/>
              </a:lnSpc>
              <a:spcBef>
                <a:spcPts val="0"/>
              </a:spcBef>
              <a:spcAft>
                <a:spcPts val="0"/>
              </a:spcAft>
              <a:buSzPts val="1800"/>
              <a:buFont typeface="Krona One"/>
              <a:buNone/>
              <a:defRPr sz="1800">
                <a:latin typeface="Krona One"/>
                <a:ea typeface="Krona One"/>
                <a:cs typeface="Krona One"/>
                <a:sym typeface="Krona One"/>
              </a:defRPr>
            </a:lvl3pPr>
            <a:lvl4pPr lvl="3" rtl="0" algn="ctr">
              <a:lnSpc>
                <a:spcPct val="100000"/>
              </a:lnSpc>
              <a:spcBef>
                <a:spcPts val="0"/>
              </a:spcBef>
              <a:spcAft>
                <a:spcPts val="0"/>
              </a:spcAft>
              <a:buSzPts val="1800"/>
              <a:buFont typeface="Krona One"/>
              <a:buNone/>
              <a:defRPr sz="1800">
                <a:latin typeface="Krona One"/>
                <a:ea typeface="Krona One"/>
                <a:cs typeface="Krona One"/>
                <a:sym typeface="Krona One"/>
              </a:defRPr>
            </a:lvl4pPr>
            <a:lvl5pPr lvl="4" rtl="0" algn="ctr">
              <a:lnSpc>
                <a:spcPct val="100000"/>
              </a:lnSpc>
              <a:spcBef>
                <a:spcPts val="0"/>
              </a:spcBef>
              <a:spcAft>
                <a:spcPts val="0"/>
              </a:spcAft>
              <a:buSzPts val="1800"/>
              <a:buFont typeface="Krona One"/>
              <a:buNone/>
              <a:defRPr sz="1800">
                <a:latin typeface="Krona One"/>
                <a:ea typeface="Krona One"/>
                <a:cs typeface="Krona One"/>
                <a:sym typeface="Krona One"/>
              </a:defRPr>
            </a:lvl5pPr>
            <a:lvl6pPr lvl="5" rtl="0" algn="ctr">
              <a:lnSpc>
                <a:spcPct val="100000"/>
              </a:lnSpc>
              <a:spcBef>
                <a:spcPts val="0"/>
              </a:spcBef>
              <a:spcAft>
                <a:spcPts val="0"/>
              </a:spcAft>
              <a:buSzPts val="1800"/>
              <a:buFont typeface="Krona One"/>
              <a:buNone/>
              <a:defRPr sz="1800">
                <a:latin typeface="Krona One"/>
                <a:ea typeface="Krona One"/>
                <a:cs typeface="Krona One"/>
                <a:sym typeface="Krona One"/>
              </a:defRPr>
            </a:lvl6pPr>
            <a:lvl7pPr lvl="6" rtl="0" algn="ctr">
              <a:lnSpc>
                <a:spcPct val="100000"/>
              </a:lnSpc>
              <a:spcBef>
                <a:spcPts val="0"/>
              </a:spcBef>
              <a:spcAft>
                <a:spcPts val="0"/>
              </a:spcAft>
              <a:buSzPts val="1800"/>
              <a:buFont typeface="Krona One"/>
              <a:buNone/>
              <a:defRPr sz="1800">
                <a:latin typeface="Krona One"/>
                <a:ea typeface="Krona One"/>
                <a:cs typeface="Krona One"/>
                <a:sym typeface="Krona One"/>
              </a:defRPr>
            </a:lvl7pPr>
            <a:lvl8pPr lvl="7" rtl="0" algn="ctr">
              <a:lnSpc>
                <a:spcPct val="100000"/>
              </a:lnSpc>
              <a:spcBef>
                <a:spcPts val="0"/>
              </a:spcBef>
              <a:spcAft>
                <a:spcPts val="0"/>
              </a:spcAft>
              <a:buSzPts val="1800"/>
              <a:buFont typeface="Krona One"/>
              <a:buNone/>
              <a:defRPr sz="1800">
                <a:latin typeface="Krona One"/>
                <a:ea typeface="Krona One"/>
                <a:cs typeface="Krona One"/>
                <a:sym typeface="Krona One"/>
              </a:defRPr>
            </a:lvl8pPr>
            <a:lvl9pPr lvl="8" rtl="0" algn="ctr">
              <a:lnSpc>
                <a:spcPct val="100000"/>
              </a:lnSpc>
              <a:spcBef>
                <a:spcPts val="0"/>
              </a:spcBef>
              <a:spcAft>
                <a:spcPts val="0"/>
              </a:spcAft>
              <a:buSzPts val="1800"/>
              <a:buFont typeface="Krona One"/>
              <a:buNone/>
              <a:defRPr sz="1800">
                <a:latin typeface="Krona One"/>
                <a:ea typeface="Krona One"/>
                <a:cs typeface="Krona One"/>
                <a:sym typeface="Krona One"/>
              </a:defRPr>
            </a:lvl9pPr>
          </a:lstStyle>
          <a:p/>
        </p:txBody>
      </p:sp>
      <p:sp>
        <p:nvSpPr>
          <p:cNvPr id="78" name="Google Shape;78;p2"/>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8549325" y="936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32" name="Shape 632"/>
        <p:cNvGrpSpPr/>
        <p:nvPr/>
      </p:nvGrpSpPr>
      <p:grpSpPr>
        <a:xfrm>
          <a:off x="0" y="0"/>
          <a:ext cx="0" cy="0"/>
          <a:chOff x="0" y="0"/>
          <a:chExt cx="0" cy="0"/>
        </a:xfrm>
      </p:grpSpPr>
      <p:pic>
        <p:nvPicPr>
          <p:cNvPr id="633" name="Google Shape;633;p1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634" name="Google Shape;634;p11"/>
          <p:cNvGrpSpPr/>
          <p:nvPr/>
        </p:nvGrpSpPr>
        <p:grpSpPr>
          <a:xfrm>
            <a:off x="101125" y="117875"/>
            <a:ext cx="8941800" cy="4893900"/>
            <a:chOff x="101125" y="117875"/>
            <a:chExt cx="8941800" cy="4893900"/>
          </a:xfrm>
        </p:grpSpPr>
        <p:sp>
          <p:nvSpPr>
            <p:cNvPr id="635" name="Google Shape;635;p11"/>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1"/>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 name="Google Shape;637;p11"/>
            <p:cNvGrpSpPr/>
            <p:nvPr/>
          </p:nvGrpSpPr>
          <p:grpSpPr>
            <a:xfrm>
              <a:off x="8340438" y="227800"/>
              <a:ext cx="218700" cy="218700"/>
              <a:chOff x="6166388" y="1301150"/>
              <a:chExt cx="218700" cy="218700"/>
            </a:xfrm>
          </p:grpSpPr>
          <p:sp>
            <p:nvSpPr>
              <p:cNvPr id="638" name="Google Shape;638;p11"/>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1"/>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 name="Google Shape;640;p11"/>
            <p:cNvGrpSpPr/>
            <p:nvPr/>
          </p:nvGrpSpPr>
          <p:grpSpPr>
            <a:xfrm>
              <a:off x="7988700" y="227800"/>
              <a:ext cx="218700" cy="218700"/>
              <a:chOff x="5814650" y="1301150"/>
              <a:chExt cx="218700" cy="218700"/>
            </a:xfrm>
          </p:grpSpPr>
          <p:sp>
            <p:nvSpPr>
              <p:cNvPr id="641" name="Google Shape;641;p11"/>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1"/>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 name="Google Shape;643;p11"/>
            <p:cNvGrpSpPr/>
            <p:nvPr/>
          </p:nvGrpSpPr>
          <p:grpSpPr>
            <a:xfrm>
              <a:off x="8692175" y="227800"/>
              <a:ext cx="218700" cy="218700"/>
              <a:chOff x="6518125" y="1301150"/>
              <a:chExt cx="218700" cy="218700"/>
            </a:xfrm>
          </p:grpSpPr>
          <p:sp>
            <p:nvSpPr>
              <p:cNvPr id="644" name="Google Shape;644;p11"/>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 name="Google Shape;645;p11"/>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646" name="Google Shape;646;p11"/>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647" name="Google Shape;647;p11"/>
            <p:cNvGrpSpPr/>
            <p:nvPr/>
          </p:nvGrpSpPr>
          <p:grpSpPr>
            <a:xfrm>
              <a:off x="360473" y="3023742"/>
              <a:ext cx="281019" cy="250178"/>
              <a:chOff x="5765817" y="3227724"/>
              <a:chExt cx="364865" cy="324822"/>
            </a:xfrm>
          </p:grpSpPr>
          <p:sp>
            <p:nvSpPr>
              <p:cNvPr id="648" name="Google Shape;648;p11"/>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1"/>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1"/>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 name="Google Shape;651;p11"/>
            <p:cNvGrpSpPr/>
            <p:nvPr/>
          </p:nvGrpSpPr>
          <p:grpSpPr>
            <a:xfrm>
              <a:off x="379546" y="3378649"/>
              <a:ext cx="242865" cy="242596"/>
              <a:chOff x="5823294" y="2309751"/>
              <a:chExt cx="315327" cy="314978"/>
            </a:xfrm>
          </p:grpSpPr>
          <p:sp>
            <p:nvSpPr>
              <p:cNvPr id="652" name="Google Shape;652;p11"/>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1"/>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1"/>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1"/>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1"/>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1"/>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1"/>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1"/>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1"/>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1"/>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1"/>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1"/>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1"/>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1"/>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1"/>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1"/>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1"/>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 name="Google Shape;669;p11"/>
            <p:cNvGrpSpPr/>
            <p:nvPr/>
          </p:nvGrpSpPr>
          <p:grpSpPr>
            <a:xfrm>
              <a:off x="363631" y="2014767"/>
              <a:ext cx="274696" cy="258344"/>
              <a:chOff x="849016" y="2903255"/>
              <a:chExt cx="356655" cy="335425"/>
            </a:xfrm>
          </p:grpSpPr>
          <p:sp>
            <p:nvSpPr>
              <p:cNvPr id="670" name="Google Shape;670;p1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 name="Google Shape;681;p11"/>
            <p:cNvGrpSpPr/>
            <p:nvPr/>
          </p:nvGrpSpPr>
          <p:grpSpPr>
            <a:xfrm>
              <a:off x="363899" y="1661281"/>
              <a:ext cx="284824" cy="272483"/>
              <a:chOff x="3950316" y="3820307"/>
              <a:chExt cx="369805" cy="353782"/>
            </a:xfrm>
          </p:grpSpPr>
          <p:sp>
            <p:nvSpPr>
              <p:cNvPr id="682" name="Google Shape;682;p1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 name="Google Shape;686;p11"/>
            <p:cNvGrpSpPr/>
            <p:nvPr/>
          </p:nvGrpSpPr>
          <p:grpSpPr>
            <a:xfrm>
              <a:off x="374125" y="2655216"/>
              <a:ext cx="264386" cy="263797"/>
              <a:chOff x="1745217" y="1515471"/>
              <a:chExt cx="343269" cy="342505"/>
            </a:xfrm>
          </p:grpSpPr>
          <p:sp>
            <p:nvSpPr>
              <p:cNvPr id="687" name="Google Shape;687;p1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 name="Google Shape;691;p11"/>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 name="Google Shape;692;p11"/>
            <p:cNvGrpSpPr/>
            <p:nvPr/>
          </p:nvGrpSpPr>
          <p:grpSpPr>
            <a:xfrm>
              <a:off x="384810" y="726300"/>
              <a:ext cx="243000" cy="198350"/>
              <a:chOff x="388435" y="674200"/>
              <a:chExt cx="243000" cy="198350"/>
            </a:xfrm>
          </p:grpSpPr>
          <p:sp>
            <p:nvSpPr>
              <p:cNvPr id="693" name="Google Shape;693;p11"/>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1"/>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1"/>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96" name="Google Shape;696;p11"/>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697" name="Google Shape;697;p11"/>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698" name="Google Shape;698;p11"/>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699" name="Google Shape;699;p11"/>
          <p:cNvSpPr txBox="1"/>
          <p:nvPr>
            <p:ph hasCustomPrompt="1" type="title"/>
          </p:nvPr>
        </p:nvSpPr>
        <p:spPr>
          <a:xfrm>
            <a:off x="1344250" y="1687025"/>
            <a:ext cx="6455400" cy="96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6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00" name="Google Shape;700;p11"/>
          <p:cNvSpPr txBox="1"/>
          <p:nvPr>
            <p:ph idx="1" type="body"/>
          </p:nvPr>
        </p:nvSpPr>
        <p:spPr>
          <a:xfrm>
            <a:off x="1344300" y="2700648"/>
            <a:ext cx="6455400" cy="3870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lgn="ctr">
              <a:spcBef>
                <a:spcPts val="0"/>
              </a:spcBef>
              <a:spcAft>
                <a:spcPts val="0"/>
              </a:spcAft>
              <a:buSzPts val="1400"/>
              <a:buChar char="○"/>
              <a:defRPr/>
            </a:lvl2pPr>
            <a:lvl3pPr indent="-317500" lvl="2" marL="1371600" rtl="0" algn="ctr">
              <a:spcBef>
                <a:spcPts val="0"/>
              </a:spcBef>
              <a:spcAft>
                <a:spcPts val="0"/>
              </a:spcAft>
              <a:buSzPts val="1400"/>
              <a:buChar char="■"/>
              <a:defRPr/>
            </a:lvl3pPr>
            <a:lvl4pPr indent="-317500" lvl="3" marL="1828800" rtl="0" algn="ctr">
              <a:spcBef>
                <a:spcPts val="0"/>
              </a:spcBef>
              <a:spcAft>
                <a:spcPts val="0"/>
              </a:spcAft>
              <a:buSzPts val="1400"/>
              <a:buChar char="●"/>
              <a:defRPr/>
            </a:lvl4pPr>
            <a:lvl5pPr indent="-317500" lvl="4" marL="2286000" rtl="0" algn="ctr">
              <a:spcBef>
                <a:spcPts val="0"/>
              </a:spcBef>
              <a:spcAft>
                <a:spcPts val="0"/>
              </a:spcAft>
              <a:buSzPts val="1400"/>
              <a:buChar char="○"/>
              <a:defRPr/>
            </a:lvl5pPr>
            <a:lvl6pPr indent="-317500" lvl="5" marL="2743200" rtl="0" algn="ctr">
              <a:spcBef>
                <a:spcPts val="0"/>
              </a:spcBef>
              <a:spcAft>
                <a:spcPts val="0"/>
              </a:spcAft>
              <a:buSzPts val="1400"/>
              <a:buChar char="■"/>
              <a:defRPr/>
            </a:lvl6pPr>
            <a:lvl7pPr indent="-317500" lvl="6" marL="3200400" rtl="0" algn="ctr">
              <a:spcBef>
                <a:spcPts val="0"/>
              </a:spcBef>
              <a:spcAft>
                <a:spcPts val="0"/>
              </a:spcAft>
              <a:buSzPts val="1400"/>
              <a:buChar char="●"/>
              <a:defRPr/>
            </a:lvl7pPr>
            <a:lvl8pPr indent="-317500" lvl="7" marL="3657600" rtl="0" algn="ctr">
              <a:spcBef>
                <a:spcPts val="0"/>
              </a:spcBef>
              <a:spcAft>
                <a:spcPts val="0"/>
              </a:spcAft>
              <a:buSzPts val="1400"/>
              <a:buChar char="○"/>
              <a:defRPr/>
            </a:lvl8pPr>
            <a:lvl9pPr indent="-317500" lvl="8" marL="4114800" rtl="0" algn="ctr">
              <a:spcBef>
                <a:spcPts val="0"/>
              </a:spcBef>
              <a:spcAft>
                <a:spcPts val="0"/>
              </a:spcAft>
              <a:buSzPts val="1400"/>
              <a:buChar char="■"/>
              <a:defRPr/>
            </a:lvl9pPr>
          </a:lstStyle>
          <a:p/>
        </p:txBody>
      </p:sp>
      <p:sp>
        <p:nvSpPr>
          <p:cNvPr id="701" name="Google Shape;701;p11"/>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1"/>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1"/>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1"/>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1"/>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1"/>
          <p:cNvSpPr/>
          <p:nvPr/>
        </p:nvSpPr>
        <p:spPr>
          <a:xfrm>
            <a:off x="8549325" y="2612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707" name="Shape 70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708" name="Shape 708"/>
        <p:cNvGrpSpPr/>
        <p:nvPr/>
      </p:nvGrpSpPr>
      <p:grpSpPr>
        <a:xfrm>
          <a:off x="0" y="0"/>
          <a:ext cx="0" cy="0"/>
          <a:chOff x="0" y="0"/>
          <a:chExt cx="0" cy="0"/>
        </a:xfrm>
      </p:grpSpPr>
      <p:pic>
        <p:nvPicPr>
          <p:cNvPr id="709" name="Google Shape;709;p1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710" name="Google Shape;710;p13"/>
          <p:cNvGrpSpPr/>
          <p:nvPr/>
        </p:nvGrpSpPr>
        <p:grpSpPr>
          <a:xfrm>
            <a:off x="101125" y="117875"/>
            <a:ext cx="8941800" cy="4893900"/>
            <a:chOff x="101125" y="117875"/>
            <a:chExt cx="8941800" cy="4893900"/>
          </a:xfrm>
        </p:grpSpPr>
        <p:sp>
          <p:nvSpPr>
            <p:cNvPr id="711" name="Google Shape;711;p13"/>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3"/>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 name="Google Shape;713;p13"/>
            <p:cNvGrpSpPr/>
            <p:nvPr/>
          </p:nvGrpSpPr>
          <p:grpSpPr>
            <a:xfrm>
              <a:off x="8340438" y="227800"/>
              <a:ext cx="218700" cy="218700"/>
              <a:chOff x="6166388" y="1301150"/>
              <a:chExt cx="218700" cy="218700"/>
            </a:xfrm>
          </p:grpSpPr>
          <p:sp>
            <p:nvSpPr>
              <p:cNvPr id="714" name="Google Shape;714;p13"/>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3"/>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 name="Google Shape;716;p13"/>
            <p:cNvGrpSpPr/>
            <p:nvPr/>
          </p:nvGrpSpPr>
          <p:grpSpPr>
            <a:xfrm>
              <a:off x="7988700" y="227800"/>
              <a:ext cx="218700" cy="218700"/>
              <a:chOff x="5814650" y="1301150"/>
              <a:chExt cx="218700" cy="218700"/>
            </a:xfrm>
          </p:grpSpPr>
          <p:sp>
            <p:nvSpPr>
              <p:cNvPr id="717" name="Google Shape;717;p13"/>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3"/>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 name="Google Shape;719;p13"/>
            <p:cNvGrpSpPr/>
            <p:nvPr/>
          </p:nvGrpSpPr>
          <p:grpSpPr>
            <a:xfrm>
              <a:off x="8692175" y="227800"/>
              <a:ext cx="218700" cy="218700"/>
              <a:chOff x="6518125" y="1301150"/>
              <a:chExt cx="218700" cy="218700"/>
            </a:xfrm>
          </p:grpSpPr>
          <p:sp>
            <p:nvSpPr>
              <p:cNvPr id="720" name="Google Shape;720;p13"/>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1" name="Google Shape;721;p13"/>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722" name="Google Shape;722;p13"/>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723" name="Google Shape;723;p13"/>
            <p:cNvGrpSpPr/>
            <p:nvPr/>
          </p:nvGrpSpPr>
          <p:grpSpPr>
            <a:xfrm>
              <a:off x="360473" y="3023742"/>
              <a:ext cx="281019" cy="250178"/>
              <a:chOff x="5765817" y="3227724"/>
              <a:chExt cx="364865" cy="324822"/>
            </a:xfrm>
          </p:grpSpPr>
          <p:sp>
            <p:nvSpPr>
              <p:cNvPr id="724" name="Google Shape;724;p1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 name="Google Shape;727;p13"/>
            <p:cNvGrpSpPr/>
            <p:nvPr/>
          </p:nvGrpSpPr>
          <p:grpSpPr>
            <a:xfrm>
              <a:off x="379546" y="3378649"/>
              <a:ext cx="242865" cy="242596"/>
              <a:chOff x="5823294" y="2309751"/>
              <a:chExt cx="315327" cy="314978"/>
            </a:xfrm>
          </p:grpSpPr>
          <p:sp>
            <p:nvSpPr>
              <p:cNvPr id="728" name="Google Shape;728;p1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 name="Google Shape;745;p13"/>
            <p:cNvGrpSpPr/>
            <p:nvPr/>
          </p:nvGrpSpPr>
          <p:grpSpPr>
            <a:xfrm>
              <a:off x="363631" y="2014767"/>
              <a:ext cx="274696" cy="258344"/>
              <a:chOff x="849016" y="2903255"/>
              <a:chExt cx="356655" cy="335425"/>
            </a:xfrm>
          </p:grpSpPr>
          <p:sp>
            <p:nvSpPr>
              <p:cNvPr id="746" name="Google Shape;746;p1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 name="Google Shape;757;p13"/>
            <p:cNvGrpSpPr/>
            <p:nvPr/>
          </p:nvGrpSpPr>
          <p:grpSpPr>
            <a:xfrm>
              <a:off x="363899" y="1661281"/>
              <a:ext cx="284824" cy="272483"/>
              <a:chOff x="3950316" y="3820307"/>
              <a:chExt cx="369805" cy="353782"/>
            </a:xfrm>
          </p:grpSpPr>
          <p:sp>
            <p:nvSpPr>
              <p:cNvPr id="758" name="Google Shape;758;p1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 name="Google Shape;762;p13"/>
            <p:cNvGrpSpPr/>
            <p:nvPr/>
          </p:nvGrpSpPr>
          <p:grpSpPr>
            <a:xfrm>
              <a:off x="374125" y="2655216"/>
              <a:ext cx="264386" cy="263797"/>
              <a:chOff x="1745217" y="1515471"/>
              <a:chExt cx="343269" cy="342505"/>
            </a:xfrm>
          </p:grpSpPr>
          <p:sp>
            <p:nvSpPr>
              <p:cNvPr id="763" name="Google Shape;763;p1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 name="Google Shape;767;p13"/>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 name="Google Shape;768;p13"/>
            <p:cNvGrpSpPr/>
            <p:nvPr/>
          </p:nvGrpSpPr>
          <p:grpSpPr>
            <a:xfrm>
              <a:off x="384810" y="726300"/>
              <a:ext cx="243000" cy="198350"/>
              <a:chOff x="388435" y="674200"/>
              <a:chExt cx="243000" cy="198350"/>
            </a:xfrm>
          </p:grpSpPr>
          <p:sp>
            <p:nvSpPr>
              <p:cNvPr id="769" name="Google Shape;769;p13"/>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3"/>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3"/>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772" name="Google Shape;772;p13"/>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773" name="Google Shape;773;p13"/>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774" name="Google Shape;774;p13"/>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775" name="Google Shape;775;p13"/>
          <p:cNvSpPr txBox="1"/>
          <p:nvPr>
            <p:ph type="title"/>
          </p:nvPr>
        </p:nvSpPr>
        <p:spPr>
          <a:xfrm>
            <a:off x="1949100" y="652225"/>
            <a:ext cx="52458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Clr>
                <a:schemeClr val="dk2"/>
              </a:buClr>
              <a:buSzPts val="2800"/>
              <a:buNone/>
              <a:defRPr>
                <a:solidFill>
                  <a:schemeClr val="dk2"/>
                </a:solidFill>
                <a:latin typeface="Roboto"/>
                <a:ea typeface="Roboto"/>
                <a:cs typeface="Roboto"/>
                <a:sym typeface="Roboto"/>
              </a:defRPr>
            </a:lvl2pPr>
            <a:lvl3pPr lvl="2" rtl="0">
              <a:spcBef>
                <a:spcPts val="0"/>
              </a:spcBef>
              <a:spcAft>
                <a:spcPts val="0"/>
              </a:spcAft>
              <a:buClr>
                <a:schemeClr val="dk2"/>
              </a:buClr>
              <a:buSzPts val="2800"/>
              <a:buNone/>
              <a:defRPr>
                <a:solidFill>
                  <a:schemeClr val="dk2"/>
                </a:solidFill>
                <a:latin typeface="Roboto"/>
                <a:ea typeface="Roboto"/>
                <a:cs typeface="Roboto"/>
                <a:sym typeface="Roboto"/>
              </a:defRPr>
            </a:lvl3pPr>
            <a:lvl4pPr lvl="3" rtl="0">
              <a:spcBef>
                <a:spcPts val="0"/>
              </a:spcBef>
              <a:spcAft>
                <a:spcPts val="0"/>
              </a:spcAft>
              <a:buClr>
                <a:schemeClr val="dk2"/>
              </a:buClr>
              <a:buSzPts val="2800"/>
              <a:buNone/>
              <a:defRPr>
                <a:solidFill>
                  <a:schemeClr val="dk2"/>
                </a:solidFill>
                <a:latin typeface="Roboto"/>
                <a:ea typeface="Roboto"/>
                <a:cs typeface="Roboto"/>
                <a:sym typeface="Roboto"/>
              </a:defRPr>
            </a:lvl4pPr>
            <a:lvl5pPr lvl="4" rtl="0">
              <a:spcBef>
                <a:spcPts val="0"/>
              </a:spcBef>
              <a:spcAft>
                <a:spcPts val="0"/>
              </a:spcAft>
              <a:buClr>
                <a:schemeClr val="dk2"/>
              </a:buClr>
              <a:buSzPts val="2800"/>
              <a:buNone/>
              <a:defRPr>
                <a:solidFill>
                  <a:schemeClr val="dk2"/>
                </a:solidFill>
                <a:latin typeface="Roboto"/>
                <a:ea typeface="Roboto"/>
                <a:cs typeface="Roboto"/>
                <a:sym typeface="Roboto"/>
              </a:defRPr>
            </a:lvl5pPr>
            <a:lvl6pPr lvl="5" rtl="0">
              <a:spcBef>
                <a:spcPts val="0"/>
              </a:spcBef>
              <a:spcAft>
                <a:spcPts val="0"/>
              </a:spcAft>
              <a:buClr>
                <a:schemeClr val="dk2"/>
              </a:buClr>
              <a:buSzPts val="2800"/>
              <a:buNone/>
              <a:defRPr>
                <a:solidFill>
                  <a:schemeClr val="dk2"/>
                </a:solidFill>
                <a:latin typeface="Roboto"/>
                <a:ea typeface="Roboto"/>
                <a:cs typeface="Roboto"/>
                <a:sym typeface="Roboto"/>
              </a:defRPr>
            </a:lvl6pPr>
            <a:lvl7pPr lvl="6" rtl="0">
              <a:spcBef>
                <a:spcPts val="0"/>
              </a:spcBef>
              <a:spcAft>
                <a:spcPts val="0"/>
              </a:spcAft>
              <a:buClr>
                <a:schemeClr val="dk2"/>
              </a:buClr>
              <a:buSzPts val="2800"/>
              <a:buNone/>
              <a:defRPr>
                <a:solidFill>
                  <a:schemeClr val="dk2"/>
                </a:solidFill>
                <a:latin typeface="Roboto"/>
                <a:ea typeface="Roboto"/>
                <a:cs typeface="Roboto"/>
                <a:sym typeface="Roboto"/>
              </a:defRPr>
            </a:lvl7pPr>
            <a:lvl8pPr lvl="7" rtl="0">
              <a:spcBef>
                <a:spcPts val="0"/>
              </a:spcBef>
              <a:spcAft>
                <a:spcPts val="0"/>
              </a:spcAft>
              <a:buClr>
                <a:schemeClr val="dk2"/>
              </a:buClr>
              <a:buSzPts val="2800"/>
              <a:buNone/>
              <a:defRPr>
                <a:solidFill>
                  <a:schemeClr val="dk2"/>
                </a:solidFill>
                <a:latin typeface="Roboto"/>
                <a:ea typeface="Roboto"/>
                <a:cs typeface="Roboto"/>
                <a:sym typeface="Roboto"/>
              </a:defRPr>
            </a:lvl8pPr>
            <a:lvl9pPr lvl="8" rtl="0">
              <a:spcBef>
                <a:spcPts val="0"/>
              </a:spcBef>
              <a:spcAft>
                <a:spcPts val="0"/>
              </a:spcAft>
              <a:buClr>
                <a:schemeClr val="dk2"/>
              </a:buClr>
              <a:buSzPts val="2800"/>
              <a:buNone/>
              <a:defRPr>
                <a:solidFill>
                  <a:schemeClr val="dk2"/>
                </a:solidFill>
                <a:latin typeface="Roboto"/>
                <a:ea typeface="Roboto"/>
                <a:cs typeface="Roboto"/>
                <a:sym typeface="Roboto"/>
              </a:defRPr>
            </a:lvl9pPr>
          </a:lstStyle>
          <a:p/>
        </p:txBody>
      </p:sp>
      <p:sp>
        <p:nvSpPr>
          <p:cNvPr id="776" name="Google Shape;776;p13"/>
          <p:cNvSpPr txBox="1"/>
          <p:nvPr>
            <p:ph idx="1" type="subTitle"/>
          </p:nvPr>
        </p:nvSpPr>
        <p:spPr>
          <a:xfrm>
            <a:off x="3540850" y="1830538"/>
            <a:ext cx="3977700" cy="350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77" name="Google Shape;777;p13"/>
          <p:cNvSpPr txBox="1"/>
          <p:nvPr>
            <p:ph idx="2" type="title"/>
          </p:nvPr>
        </p:nvSpPr>
        <p:spPr>
          <a:xfrm>
            <a:off x="3541022" y="1451313"/>
            <a:ext cx="39777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778" name="Google Shape;778;p13"/>
          <p:cNvSpPr txBox="1"/>
          <p:nvPr>
            <p:ph hasCustomPrompt="1" idx="3" type="title"/>
          </p:nvPr>
        </p:nvSpPr>
        <p:spPr>
          <a:xfrm>
            <a:off x="2063071" y="1395200"/>
            <a:ext cx="1039500" cy="74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6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779" name="Google Shape;779;p13"/>
          <p:cNvSpPr txBox="1"/>
          <p:nvPr>
            <p:ph idx="4" type="subTitle"/>
          </p:nvPr>
        </p:nvSpPr>
        <p:spPr>
          <a:xfrm>
            <a:off x="3540580" y="2638117"/>
            <a:ext cx="3978000" cy="350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80" name="Google Shape;780;p13"/>
          <p:cNvSpPr txBox="1"/>
          <p:nvPr>
            <p:ph idx="5" type="title"/>
          </p:nvPr>
        </p:nvSpPr>
        <p:spPr>
          <a:xfrm>
            <a:off x="3540818" y="2258891"/>
            <a:ext cx="39780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781" name="Google Shape;781;p13"/>
          <p:cNvSpPr txBox="1"/>
          <p:nvPr>
            <p:ph hasCustomPrompt="1" idx="6" type="title"/>
          </p:nvPr>
        </p:nvSpPr>
        <p:spPr>
          <a:xfrm>
            <a:off x="2063075" y="2216817"/>
            <a:ext cx="1039500" cy="74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6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782" name="Google Shape;782;p13"/>
          <p:cNvSpPr txBox="1"/>
          <p:nvPr>
            <p:ph idx="7" type="subTitle"/>
          </p:nvPr>
        </p:nvSpPr>
        <p:spPr>
          <a:xfrm>
            <a:off x="3540850" y="4253275"/>
            <a:ext cx="3977700" cy="350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83" name="Google Shape;783;p13"/>
          <p:cNvSpPr txBox="1"/>
          <p:nvPr>
            <p:ph idx="8" type="title"/>
          </p:nvPr>
        </p:nvSpPr>
        <p:spPr>
          <a:xfrm>
            <a:off x="3541022" y="3874049"/>
            <a:ext cx="39777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784" name="Google Shape;784;p13"/>
          <p:cNvSpPr txBox="1"/>
          <p:nvPr>
            <p:ph hasCustomPrompt="1" idx="9" type="title"/>
          </p:nvPr>
        </p:nvSpPr>
        <p:spPr>
          <a:xfrm>
            <a:off x="2063075" y="3038458"/>
            <a:ext cx="1039500" cy="74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6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785" name="Google Shape;785;p13"/>
          <p:cNvSpPr txBox="1"/>
          <p:nvPr>
            <p:ph idx="13" type="subTitle"/>
          </p:nvPr>
        </p:nvSpPr>
        <p:spPr>
          <a:xfrm>
            <a:off x="3540463" y="3445696"/>
            <a:ext cx="3978000" cy="350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86" name="Google Shape;786;p13"/>
          <p:cNvSpPr txBox="1"/>
          <p:nvPr>
            <p:ph idx="14" type="title"/>
          </p:nvPr>
        </p:nvSpPr>
        <p:spPr>
          <a:xfrm>
            <a:off x="3540682" y="3066470"/>
            <a:ext cx="3978000" cy="439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p:txBody>
      </p:sp>
      <p:sp>
        <p:nvSpPr>
          <p:cNvPr id="787" name="Google Shape;787;p13"/>
          <p:cNvSpPr txBox="1"/>
          <p:nvPr>
            <p:ph hasCustomPrompt="1" idx="15" type="title"/>
          </p:nvPr>
        </p:nvSpPr>
        <p:spPr>
          <a:xfrm>
            <a:off x="2063080" y="3860100"/>
            <a:ext cx="1039500" cy="74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36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788" name="Google Shape;788;p13"/>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3"/>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3"/>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3"/>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3"/>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3"/>
          <p:cNvSpPr/>
          <p:nvPr/>
        </p:nvSpPr>
        <p:spPr>
          <a:xfrm>
            <a:off x="8549325" y="1164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
  <p:cSld name="CUSTOM_7">
    <p:spTree>
      <p:nvGrpSpPr>
        <p:cNvPr id="794" name="Shape 794"/>
        <p:cNvGrpSpPr/>
        <p:nvPr/>
      </p:nvGrpSpPr>
      <p:grpSpPr>
        <a:xfrm>
          <a:off x="0" y="0"/>
          <a:ext cx="0" cy="0"/>
          <a:chOff x="0" y="0"/>
          <a:chExt cx="0" cy="0"/>
        </a:xfrm>
      </p:grpSpPr>
      <p:pic>
        <p:nvPicPr>
          <p:cNvPr id="795" name="Google Shape;795;p1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796" name="Google Shape;796;p14"/>
          <p:cNvGrpSpPr/>
          <p:nvPr/>
        </p:nvGrpSpPr>
        <p:grpSpPr>
          <a:xfrm>
            <a:off x="101125" y="117875"/>
            <a:ext cx="8941800" cy="4893900"/>
            <a:chOff x="101125" y="117875"/>
            <a:chExt cx="8941800" cy="4893900"/>
          </a:xfrm>
        </p:grpSpPr>
        <p:sp>
          <p:nvSpPr>
            <p:cNvPr id="797" name="Google Shape;797;p14"/>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4"/>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 name="Google Shape;799;p14"/>
            <p:cNvGrpSpPr/>
            <p:nvPr/>
          </p:nvGrpSpPr>
          <p:grpSpPr>
            <a:xfrm>
              <a:off x="8340438" y="227800"/>
              <a:ext cx="218700" cy="218700"/>
              <a:chOff x="6166388" y="1301150"/>
              <a:chExt cx="218700" cy="218700"/>
            </a:xfrm>
          </p:grpSpPr>
          <p:sp>
            <p:nvSpPr>
              <p:cNvPr id="800" name="Google Shape;800;p14"/>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4"/>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 name="Google Shape;802;p14"/>
            <p:cNvGrpSpPr/>
            <p:nvPr/>
          </p:nvGrpSpPr>
          <p:grpSpPr>
            <a:xfrm>
              <a:off x="7988700" y="227800"/>
              <a:ext cx="218700" cy="218700"/>
              <a:chOff x="5814650" y="1301150"/>
              <a:chExt cx="218700" cy="218700"/>
            </a:xfrm>
          </p:grpSpPr>
          <p:sp>
            <p:nvSpPr>
              <p:cNvPr id="803" name="Google Shape;803;p14"/>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4"/>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 name="Google Shape;805;p14"/>
            <p:cNvGrpSpPr/>
            <p:nvPr/>
          </p:nvGrpSpPr>
          <p:grpSpPr>
            <a:xfrm>
              <a:off x="8692175" y="227800"/>
              <a:ext cx="218700" cy="218700"/>
              <a:chOff x="6518125" y="1301150"/>
              <a:chExt cx="218700" cy="218700"/>
            </a:xfrm>
          </p:grpSpPr>
          <p:sp>
            <p:nvSpPr>
              <p:cNvPr id="806" name="Google Shape;806;p14"/>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07" name="Google Shape;807;p14"/>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808" name="Google Shape;808;p14"/>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809" name="Google Shape;809;p14"/>
            <p:cNvGrpSpPr/>
            <p:nvPr/>
          </p:nvGrpSpPr>
          <p:grpSpPr>
            <a:xfrm>
              <a:off x="360473" y="3023742"/>
              <a:ext cx="281019" cy="250178"/>
              <a:chOff x="5765817" y="3227724"/>
              <a:chExt cx="364865" cy="324822"/>
            </a:xfrm>
          </p:grpSpPr>
          <p:sp>
            <p:nvSpPr>
              <p:cNvPr id="810" name="Google Shape;810;p1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 name="Google Shape;813;p14"/>
            <p:cNvGrpSpPr/>
            <p:nvPr/>
          </p:nvGrpSpPr>
          <p:grpSpPr>
            <a:xfrm>
              <a:off x="379546" y="3378649"/>
              <a:ext cx="242865" cy="242596"/>
              <a:chOff x="5823294" y="2309751"/>
              <a:chExt cx="315327" cy="314978"/>
            </a:xfrm>
          </p:grpSpPr>
          <p:sp>
            <p:nvSpPr>
              <p:cNvPr id="814" name="Google Shape;814;p1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 name="Google Shape;831;p14"/>
            <p:cNvGrpSpPr/>
            <p:nvPr/>
          </p:nvGrpSpPr>
          <p:grpSpPr>
            <a:xfrm>
              <a:off x="363631" y="2014767"/>
              <a:ext cx="274696" cy="258344"/>
              <a:chOff x="849016" y="2903255"/>
              <a:chExt cx="356655" cy="335425"/>
            </a:xfrm>
          </p:grpSpPr>
          <p:sp>
            <p:nvSpPr>
              <p:cNvPr id="832" name="Google Shape;832;p1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 name="Google Shape;843;p14"/>
            <p:cNvGrpSpPr/>
            <p:nvPr/>
          </p:nvGrpSpPr>
          <p:grpSpPr>
            <a:xfrm>
              <a:off x="363899" y="1661281"/>
              <a:ext cx="284824" cy="272483"/>
              <a:chOff x="3950316" y="3820307"/>
              <a:chExt cx="369805" cy="353782"/>
            </a:xfrm>
          </p:grpSpPr>
          <p:sp>
            <p:nvSpPr>
              <p:cNvPr id="844" name="Google Shape;844;p1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 name="Google Shape;848;p14"/>
            <p:cNvGrpSpPr/>
            <p:nvPr/>
          </p:nvGrpSpPr>
          <p:grpSpPr>
            <a:xfrm>
              <a:off x="374125" y="2655216"/>
              <a:ext cx="264386" cy="263797"/>
              <a:chOff x="1745217" y="1515471"/>
              <a:chExt cx="343269" cy="342505"/>
            </a:xfrm>
          </p:grpSpPr>
          <p:sp>
            <p:nvSpPr>
              <p:cNvPr id="849" name="Google Shape;849;p1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 name="Google Shape;853;p14"/>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 name="Google Shape;854;p14"/>
            <p:cNvGrpSpPr/>
            <p:nvPr/>
          </p:nvGrpSpPr>
          <p:grpSpPr>
            <a:xfrm>
              <a:off x="384810" y="726300"/>
              <a:ext cx="243000" cy="198350"/>
              <a:chOff x="388435" y="674200"/>
              <a:chExt cx="243000" cy="198350"/>
            </a:xfrm>
          </p:grpSpPr>
          <p:sp>
            <p:nvSpPr>
              <p:cNvPr id="855" name="Google Shape;855;p14"/>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4"/>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4"/>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58" name="Google Shape;858;p14"/>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859" name="Google Shape;859;p14"/>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860" name="Google Shape;860;p14"/>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861" name="Google Shape;861;p14"/>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62" name="Google Shape;862;p14"/>
          <p:cNvSpPr txBox="1"/>
          <p:nvPr>
            <p:ph idx="1" type="subTitle"/>
          </p:nvPr>
        </p:nvSpPr>
        <p:spPr>
          <a:xfrm>
            <a:off x="1022888" y="3167865"/>
            <a:ext cx="1859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863" name="Google Shape;863;p14"/>
          <p:cNvSpPr txBox="1"/>
          <p:nvPr>
            <p:ph idx="2" type="title"/>
          </p:nvPr>
        </p:nvSpPr>
        <p:spPr>
          <a:xfrm>
            <a:off x="1022888" y="2771675"/>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864" name="Google Shape;864;p14"/>
          <p:cNvSpPr txBox="1"/>
          <p:nvPr>
            <p:ph idx="3" type="subTitle"/>
          </p:nvPr>
        </p:nvSpPr>
        <p:spPr>
          <a:xfrm>
            <a:off x="6334793" y="3167865"/>
            <a:ext cx="1859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rgbClr val="5B595B"/>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865" name="Google Shape;865;p14"/>
          <p:cNvSpPr txBox="1"/>
          <p:nvPr>
            <p:ph idx="4" type="title"/>
          </p:nvPr>
        </p:nvSpPr>
        <p:spPr>
          <a:xfrm>
            <a:off x="6334789" y="2771675"/>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866" name="Google Shape;866;p14"/>
          <p:cNvSpPr txBox="1"/>
          <p:nvPr>
            <p:ph idx="5" type="subTitle"/>
          </p:nvPr>
        </p:nvSpPr>
        <p:spPr>
          <a:xfrm>
            <a:off x="3678836" y="3167865"/>
            <a:ext cx="1859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867" name="Google Shape;867;p14"/>
          <p:cNvSpPr txBox="1"/>
          <p:nvPr>
            <p:ph idx="6" type="title"/>
          </p:nvPr>
        </p:nvSpPr>
        <p:spPr>
          <a:xfrm>
            <a:off x="3678833" y="2771675"/>
            <a:ext cx="18597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868" name="Google Shape;868;p14"/>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4"/>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4"/>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4"/>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4"/>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4"/>
          <p:cNvSpPr/>
          <p:nvPr/>
        </p:nvSpPr>
        <p:spPr>
          <a:xfrm>
            <a:off x="8549325" y="1774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6">
    <p:spTree>
      <p:nvGrpSpPr>
        <p:cNvPr id="874" name="Shape 874"/>
        <p:cNvGrpSpPr/>
        <p:nvPr/>
      </p:nvGrpSpPr>
      <p:grpSpPr>
        <a:xfrm>
          <a:off x="0" y="0"/>
          <a:ext cx="0" cy="0"/>
          <a:chOff x="0" y="0"/>
          <a:chExt cx="0" cy="0"/>
        </a:xfrm>
      </p:grpSpPr>
      <p:pic>
        <p:nvPicPr>
          <p:cNvPr id="875" name="Google Shape;875;p1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876" name="Google Shape;876;p15"/>
          <p:cNvGrpSpPr/>
          <p:nvPr/>
        </p:nvGrpSpPr>
        <p:grpSpPr>
          <a:xfrm>
            <a:off x="101125" y="117875"/>
            <a:ext cx="8941800" cy="4893900"/>
            <a:chOff x="101125" y="117875"/>
            <a:chExt cx="8941800" cy="4893900"/>
          </a:xfrm>
        </p:grpSpPr>
        <p:sp>
          <p:nvSpPr>
            <p:cNvPr id="877" name="Google Shape;877;p15"/>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5"/>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 name="Google Shape;879;p15"/>
            <p:cNvGrpSpPr/>
            <p:nvPr/>
          </p:nvGrpSpPr>
          <p:grpSpPr>
            <a:xfrm>
              <a:off x="8340438" y="227800"/>
              <a:ext cx="218700" cy="218700"/>
              <a:chOff x="6166388" y="1301150"/>
              <a:chExt cx="218700" cy="218700"/>
            </a:xfrm>
          </p:grpSpPr>
          <p:sp>
            <p:nvSpPr>
              <p:cNvPr id="880" name="Google Shape;880;p15"/>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 name="Google Shape;882;p15"/>
            <p:cNvGrpSpPr/>
            <p:nvPr/>
          </p:nvGrpSpPr>
          <p:grpSpPr>
            <a:xfrm>
              <a:off x="7988700" y="227800"/>
              <a:ext cx="218700" cy="218700"/>
              <a:chOff x="5814650" y="1301150"/>
              <a:chExt cx="218700" cy="218700"/>
            </a:xfrm>
          </p:grpSpPr>
          <p:sp>
            <p:nvSpPr>
              <p:cNvPr id="883" name="Google Shape;883;p15"/>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15"/>
            <p:cNvGrpSpPr/>
            <p:nvPr/>
          </p:nvGrpSpPr>
          <p:grpSpPr>
            <a:xfrm>
              <a:off x="8692175" y="227800"/>
              <a:ext cx="218700" cy="218700"/>
              <a:chOff x="6518125" y="1301150"/>
              <a:chExt cx="218700" cy="218700"/>
            </a:xfrm>
          </p:grpSpPr>
          <p:sp>
            <p:nvSpPr>
              <p:cNvPr id="886" name="Google Shape;886;p15"/>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 name="Google Shape;887;p15"/>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888" name="Google Shape;888;p15"/>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889" name="Google Shape;889;p15"/>
            <p:cNvGrpSpPr/>
            <p:nvPr/>
          </p:nvGrpSpPr>
          <p:grpSpPr>
            <a:xfrm>
              <a:off x="360473" y="3023742"/>
              <a:ext cx="281019" cy="250178"/>
              <a:chOff x="5765817" y="3227724"/>
              <a:chExt cx="364865" cy="324822"/>
            </a:xfrm>
          </p:grpSpPr>
          <p:sp>
            <p:nvSpPr>
              <p:cNvPr id="890" name="Google Shape;890;p1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 name="Google Shape;893;p15"/>
            <p:cNvGrpSpPr/>
            <p:nvPr/>
          </p:nvGrpSpPr>
          <p:grpSpPr>
            <a:xfrm>
              <a:off x="379546" y="3378649"/>
              <a:ext cx="242865" cy="242596"/>
              <a:chOff x="5823294" y="2309751"/>
              <a:chExt cx="315327" cy="314978"/>
            </a:xfrm>
          </p:grpSpPr>
          <p:sp>
            <p:nvSpPr>
              <p:cNvPr id="894" name="Google Shape;894;p1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 name="Google Shape;911;p15"/>
            <p:cNvGrpSpPr/>
            <p:nvPr/>
          </p:nvGrpSpPr>
          <p:grpSpPr>
            <a:xfrm>
              <a:off x="363631" y="2014767"/>
              <a:ext cx="274696" cy="258344"/>
              <a:chOff x="849016" y="2903255"/>
              <a:chExt cx="356655" cy="335425"/>
            </a:xfrm>
          </p:grpSpPr>
          <p:sp>
            <p:nvSpPr>
              <p:cNvPr id="912" name="Google Shape;912;p1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15"/>
            <p:cNvGrpSpPr/>
            <p:nvPr/>
          </p:nvGrpSpPr>
          <p:grpSpPr>
            <a:xfrm>
              <a:off x="363899" y="1661281"/>
              <a:ext cx="284824" cy="272483"/>
              <a:chOff x="3950316" y="3820307"/>
              <a:chExt cx="369805" cy="353782"/>
            </a:xfrm>
          </p:grpSpPr>
          <p:sp>
            <p:nvSpPr>
              <p:cNvPr id="924" name="Google Shape;924;p1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15"/>
            <p:cNvGrpSpPr/>
            <p:nvPr/>
          </p:nvGrpSpPr>
          <p:grpSpPr>
            <a:xfrm>
              <a:off x="374125" y="2655216"/>
              <a:ext cx="264386" cy="263797"/>
              <a:chOff x="1745217" y="1515471"/>
              <a:chExt cx="343269" cy="342505"/>
            </a:xfrm>
          </p:grpSpPr>
          <p:sp>
            <p:nvSpPr>
              <p:cNvPr id="929" name="Google Shape;929;p1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 name="Google Shape;933;p15"/>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 name="Google Shape;934;p15"/>
            <p:cNvGrpSpPr/>
            <p:nvPr/>
          </p:nvGrpSpPr>
          <p:grpSpPr>
            <a:xfrm>
              <a:off x="384810" y="726300"/>
              <a:ext cx="243000" cy="198350"/>
              <a:chOff x="388435" y="674200"/>
              <a:chExt cx="243000" cy="198350"/>
            </a:xfrm>
          </p:grpSpPr>
          <p:sp>
            <p:nvSpPr>
              <p:cNvPr id="935" name="Google Shape;935;p15"/>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938" name="Google Shape;938;p15"/>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939" name="Google Shape;939;p15"/>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940" name="Google Shape;940;p15"/>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941" name="Google Shape;941;p15"/>
          <p:cNvSpPr txBox="1"/>
          <p:nvPr>
            <p:ph type="title"/>
          </p:nvPr>
        </p:nvSpPr>
        <p:spPr>
          <a:xfrm>
            <a:off x="1623450" y="1466625"/>
            <a:ext cx="5306100" cy="4755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942" name="Google Shape;942;p15"/>
          <p:cNvSpPr txBox="1"/>
          <p:nvPr>
            <p:ph idx="1" type="subTitle"/>
          </p:nvPr>
        </p:nvSpPr>
        <p:spPr>
          <a:xfrm>
            <a:off x="1623450" y="2151900"/>
            <a:ext cx="2595600" cy="1824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Lato"/>
              <a:buChar char="●"/>
              <a:defRPr>
                <a:latin typeface="Lato"/>
                <a:ea typeface="Lato"/>
                <a:cs typeface="Lato"/>
                <a:sym typeface="Lato"/>
              </a:defRPr>
            </a:lvl1pPr>
            <a:lvl2pPr lvl="1" rtl="0" algn="ctr">
              <a:lnSpc>
                <a:spcPct val="100000"/>
              </a:lnSpc>
              <a:spcBef>
                <a:spcPts val="0"/>
              </a:spcBef>
              <a:spcAft>
                <a:spcPts val="0"/>
              </a:spcAft>
              <a:buClr>
                <a:srgbClr val="5B595B"/>
              </a:buClr>
              <a:buSzPts val="1400"/>
              <a:buFont typeface="Lato"/>
              <a:buChar char="○"/>
              <a:defRPr sz="2100"/>
            </a:lvl2pPr>
            <a:lvl3pPr lvl="2" rtl="0" algn="ctr">
              <a:lnSpc>
                <a:spcPct val="100000"/>
              </a:lnSpc>
              <a:spcBef>
                <a:spcPts val="0"/>
              </a:spcBef>
              <a:spcAft>
                <a:spcPts val="0"/>
              </a:spcAft>
              <a:buClr>
                <a:srgbClr val="5B595B"/>
              </a:buClr>
              <a:buSzPts val="1400"/>
              <a:buFont typeface="Lato"/>
              <a:buChar char="■"/>
              <a:defRPr sz="2100"/>
            </a:lvl3pPr>
            <a:lvl4pPr lvl="3" rtl="0" algn="ctr">
              <a:lnSpc>
                <a:spcPct val="100000"/>
              </a:lnSpc>
              <a:spcBef>
                <a:spcPts val="0"/>
              </a:spcBef>
              <a:spcAft>
                <a:spcPts val="0"/>
              </a:spcAft>
              <a:buClr>
                <a:srgbClr val="5B595B"/>
              </a:buClr>
              <a:buSzPts val="1400"/>
              <a:buFont typeface="Lato"/>
              <a:buChar char="●"/>
              <a:defRPr sz="2100"/>
            </a:lvl4pPr>
            <a:lvl5pPr lvl="4" rtl="0" algn="ctr">
              <a:lnSpc>
                <a:spcPct val="100000"/>
              </a:lnSpc>
              <a:spcBef>
                <a:spcPts val="0"/>
              </a:spcBef>
              <a:spcAft>
                <a:spcPts val="0"/>
              </a:spcAft>
              <a:buClr>
                <a:srgbClr val="5B595B"/>
              </a:buClr>
              <a:buSzPts val="1400"/>
              <a:buFont typeface="Lato"/>
              <a:buChar char="○"/>
              <a:defRPr sz="2100"/>
            </a:lvl5pPr>
            <a:lvl6pPr lvl="5" rtl="0" algn="ctr">
              <a:lnSpc>
                <a:spcPct val="100000"/>
              </a:lnSpc>
              <a:spcBef>
                <a:spcPts val="0"/>
              </a:spcBef>
              <a:spcAft>
                <a:spcPts val="0"/>
              </a:spcAft>
              <a:buClr>
                <a:srgbClr val="5B595B"/>
              </a:buClr>
              <a:buSzPts val="1400"/>
              <a:buFont typeface="Lato"/>
              <a:buChar char="■"/>
              <a:defRPr sz="2100"/>
            </a:lvl6pPr>
            <a:lvl7pPr lvl="6" rtl="0" algn="ctr">
              <a:lnSpc>
                <a:spcPct val="100000"/>
              </a:lnSpc>
              <a:spcBef>
                <a:spcPts val="0"/>
              </a:spcBef>
              <a:spcAft>
                <a:spcPts val="0"/>
              </a:spcAft>
              <a:buClr>
                <a:srgbClr val="5B595B"/>
              </a:buClr>
              <a:buSzPts val="1400"/>
              <a:buFont typeface="Lato"/>
              <a:buChar char="●"/>
              <a:defRPr sz="2100"/>
            </a:lvl7pPr>
            <a:lvl8pPr lvl="7" rtl="0" algn="ctr">
              <a:lnSpc>
                <a:spcPct val="100000"/>
              </a:lnSpc>
              <a:spcBef>
                <a:spcPts val="0"/>
              </a:spcBef>
              <a:spcAft>
                <a:spcPts val="0"/>
              </a:spcAft>
              <a:buClr>
                <a:srgbClr val="5B595B"/>
              </a:buClr>
              <a:buSzPts val="1400"/>
              <a:buFont typeface="Lato"/>
              <a:buChar char="○"/>
              <a:defRPr sz="2100"/>
            </a:lvl8pPr>
            <a:lvl9pPr lvl="8" rtl="0" algn="ctr">
              <a:lnSpc>
                <a:spcPct val="100000"/>
              </a:lnSpc>
              <a:spcBef>
                <a:spcPts val="0"/>
              </a:spcBef>
              <a:spcAft>
                <a:spcPts val="0"/>
              </a:spcAft>
              <a:buClr>
                <a:srgbClr val="5B595B"/>
              </a:buClr>
              <a:buSzPts val="1400"/>
              <a:buFont typeface="Lato"/>
              <a:buChar char="■"/>
              <a:defRPr sz="2100"/>
            </a:lvl9pPr>
          </a:lstStyle>
          <a:p/>
        </p:txBody>
      </p:sp>
      <p:sp>
        <p:nvSpPr>
          <p:cNvPr id="943" name="Google Shape;943;p15"/>
          <p:cNvSpPr txBox="1"/>
          <p:nvPr>
            <p:ph idx="2" type="subTitle"/>
          </p:nvPr>
        </p:nvSpPr>
        <p:spPr>
          <a:xfrm>
            <a:off x="4572000" y="2151900"/>
            <a:ext cx="2595600" cy="1824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Lato"/>
              <a:buChar char="●"/>
              <a:defRPr>
                <a:latin typeface="Lato"/>
                <a:ea typeface="Lato"/>
                <a:cs typeface="Lato"/>
                <a:sym typeface="Lato"/>
              </a:defRPr>
            </a:lvl1pPr>
            <a:lvl2pPr lvl="1" rtl="0" algn="ctr">
              <a:lnSpc>
                <a:spcPct val="100000"/>
              </a:lnSpc>
              <a:spcBef>
                <a:spcPts val="0"/>
              </a:spcBef>
              <a:spcAft>
                <a:spcPts val="0"/>
              </a:spcAft>
              <a:buClr>
                <a:srgbClr val="5B595B"/>
              </a:buClr>
              <a:buSzPts val="1400"/>
              <a:buFont typeface="Lato"/>
              <a:buChar char="○"/>
              <a:defRPr sz="2100"/>
            </a:lvl2pPr>
            <a:lvl3pPr lvl="2" rtl="0" algn="ctr">
              <a:lnSpc>
                <a:spcPct val="100000"/>
              </a:lnSpc>
              <a:spcBef>
                <a:spcPts val="0"/>
              </a:spcBef>
              <a:spcAft>
                <a:spcPts val="0"/>
              </a:spcAft>
              <a:buClr>
                <a:srgbClr val="5B595B"/>
              </a:buClr>
              <a:buSzPts val="1400"/>
              <a:buFont typeface="Lato"/>
              <a:buChar char="■"/>
              <a:defRPr sz="2100"/>
            </a:lvl3pPr>
            <a:lvl4pPr lvl="3" rtl="0" algn="ctr">
              <a:lnSpc>
                <a:spcPct val="100000"/>
              </a:lnSpc>
              <a:spcBef>
                <a:spcPts val="0"/>
              </a:spcBef>
              <a:spcAft>
                <a:spcPts val="0"/>
              </a:spcAft>
              <a:buClr>
                <a:srgbClr val="5B595B"/>
              </a:buClr>
              <a:buSzPts val="1400"/>
              <a:buFont typeface="Lato"/>
              <a:buChar char="●"/>
              <a:defRPr sz="2100"/>
            </a:lvl4pPr>
            <a:lvl5pPr lvl="4" rtl="0" algn="ctr">
              <a:lnSpc>
                <a:spcPct val="100000"/>
              </a:lnSpc>
              <a:spcBef>
                <a:spcPts val="0"/>
              </a:spcBef>
              <a:spcAft>
                <a:spcPts val="0"/>
              </a:spcAft>
              <a:buClr>
                <a:srgbClr val="5B595B"/>
              </a:buClr>
              <a:buSzPts val="1400"/>
              <a:buFont typeface="Lato"/>
              <a:buChar char="○"/>
              <a:defRPr sz="2100"/>
            </a:lvl5pPr>
            <a:lvl6pPr lvl="5" rtl="0" algn="ctr">
              <a:lnSpc>
                <a:spcPct val="100000"/>
              </a:lnSpc>
              <a:spcBef>
                <a:spcPts val="0"/>
              </a:spcBef>
              <a:spcAft>
                <a:spcPts val="0"/>
              </a:spcAft>
              <a:buClr>
                <a:srgbClr val="5B595B"/>
              </a:buClr>
              <a:buSzPts val="1400"/>
              <a:buFont typeface="Lato"/>
              <a:buChar char="■"/>
              <a:defRPr sz="2100"/>
            </a:lvl6pPr>
            <a:lvl7pPr lvl="6" rtl="0" algn="ctr">
              <a:lnSpc>
                <a:spcPct val="100000"/>
              </a:lnSpc>
              <a:spcBef>
                <a:spcPts val="0"/>
              </a:spcBef>
              <a:spcAft>
                <a:spcPts val="0"/>
              </a:spcAft>
              <a:buClr>
                <a:srgbClr val="5B595B"/>
              </a:buClr>
              <a:buSzPts val="1400"/>
              <a:buFont typeface="Lato"/>
              <a:buChar char="●"/>
              <a:defRPr sz="2100"/>
            </a:lvl7pPr>
            <a:lvl8pPr lvl="7" rtl="0" algn="ctr">
              <a:lnSpc>
                <a:spcPct val="100000"/>
              </a:lnSpc>
              <a:spcBef>
                <a:spcPts val="0"/>
              </a:spcBef>
              <a:spcAft>
                <a:spcPts val="0"/>
              </a:spcAft>
              <a:buClr>
                <a:srgbClr val="5B595B"/>
              </a:buClr>
              <a:buSzPts val="1400"/>
              <a:buFont typeface="Lato"/>
              <a:buChar char="○"/>
              <a:defRPr sz="2100"/>
            </a:lvl8pPr>
            <a:lvl9pPr lvl="8" rtl="0" algn="ctr">
              <a:lnSpc>
                <a:spcPct val="100000"/>
              </a:lnSpc>
              <a:spcBef>
                <a:spcPts val="0"/>
              </a:spcBef>
              <a:spcAft>
                <a:spcPts val="0"/>
              </a:spcAft>
              <a:buClr>
                <a:srgbClr val="5B595B"/>
              </a:buClr>
              <a:buSzPts val="1400"/>
              <a:buFont typeface="Lato"/>
              <a:buChar char="■"/>
              <a:defRPr sz="2100"/>
            </a:lvl9pPr>
          </a:lstStyle>
          <a:p/>
        </p:txBody>
      </p:sp>
      <p:sp>
        <p:nvSpPr>
          <p:cNvPr id="944" name="Google Shape;944;p15"/>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5"/>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5"/>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5"/>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5"/>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5"/>
          <p:cNvSpPr/>
          <p:nvPr/>
        </p:nvSpPr>
        <p:spPr>
          <a:xfrm>
            <a:off x="8549325" y="2002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950" name="Shape 950"/>
        <p:cNvGrpSpPr/>
        <p:nvPr/>
      </p:nvGrpSpPr>
      <p:grpSpPr>
        <a:xfrm>
          <a:off x="0" y="0"/>
          <a:ext cx="0" cy="0"/>
          <a:chOff x="0" y="0"/>
          <a:chExt cx="0" cy="0"/>
        </a:xfrm>
      </p:grpSpPr>
      <p:pic>
        <p:nvPicPr>
          <p:cNvPr id="951" name="Google Shape;951;p16"/>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952" name="Google Shape;952;p16"/>
          <p:cNvGrpSpPr/>
          <p:nvPr/>
        </p:nvGrpSpPr>
        <p:grpSpPr>
          <a:xfrm>
            <a:off x="101125" y="117875"/>
            <a:ext cx="8941800" cy="4893900"/>
            <a:chOff x="101125" y="117875"/>
            <a:chExt cx="8941800" cy="4893900"/>
          </a:xfrm>
        </p:grpSpPr>
        <p:sp>
          <p:nvSpPr>
            <p:cNvPr id="953" name="Google Shape;953;p16"/>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6"/>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 name="Google Shape;955;p16"/>
            <p:cNvGrpSpPr/>
            <p:nvPr/>
          </p:nvGrpSpPr>
          <p:grpSpPr>
            <a:xfrm>
              <a:off x="8340438" y="227800"/>
              <a:ext cx="218700" cy="218700"/>
              <a:chOff x="6166388" y="1301150"/>
              <a:chExt cx="218700" cy="218700"/>
            </a:xfrm>
          </p:grpSpPr>
          <p:sp>
            <p:nvSpPr>
              <p:cNvPr id="956" name="Google Shape;956;p16"/>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6"/>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 name="Google Shape;958;p16"/>
            <p:cNvGrpSpPr/>
            <p:nvPr/>
          </p:nvGrpSpPr>
          <p:grpSpPr>
            <a:xfrm>
              <a:off x="7988700" y="227800"/>
              <a:ext cx="218700" cy="218700"/>
              <a:chOff x="5814650" y="1301150"/>
              <a:chExt cx="218700" cy="218700"/>
            </a:xfrm>
          </p:grpSpPr>
          <p:sp>
            <p:nvSpPr>
              <p:cNvPr id="959" name="Google Shape;959;p16"/>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6"/>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 name="Google Shape;961;p16"/>
            <p:cNvGrpSpPr/>
            <p:nvPr/>
          </p:nvGrpSpPr>
          <p:grpSpPr>
            <a:xfrm>
              <a:off x="8692175" y="227800"/>
              <a:ext cx="218700" cy="218700"/>
              <a:chOff x="6518125" y="1301150"/>
              <a:chExt cx="218700" cy="218700"/>
            </a:xfrm>
          </p:grpSpPr>
          <p:sp>
            <p:nvSpPr>
              <p:cNvPr id="962" name="Google Shape;962;p16"/>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3" name="Google Shape;963;p16"/>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964" name="Google Shape;964;p16"/>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965" name="Google Shape;965;p16"/>
            <p:cNvGrpSpPr/>
            <p:nvPr/>
          </p:nvGrpSpPr>
          <p:grpSpPr>
            <a:xfrm>
              <a:off x="360473" y="3023742"/>
              <a:ext cx="281019" cy="250178"/>
              <a:chOff x="5765817" y="3227724"/>
              <a:chExt cx="364865" cy="324822"/>
            </a:xfrm>
          </p:grpSpPr>
          <p:sp>
            <p:nvSpPr>
              <p:cNvPr id="966" name="Google Shape;966;p16"/>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6"/>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6"/>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 name="Google Shape;969;p16"/>
            <p:cNvGrpSpPr/>
            <p:nvPr/>
          </p:nvGrpSpPr>
          <p:grpSpPr>
            <a:xfrm>
              <a:off x="379546" y="3378649"/>
              <a:ext cx="242865" cy="242596"/>
              <a:chOff x="5823294" y="2309751"/>
              <a:chExt cx="315327" cy="314978"/>
            </a:xfrm>
          </p:grpSpPr>
          <p:sp>
            <p:nvSpPr>
              <p:cNvPr id="970" name="Google Shape;970;p16"/>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6"/>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6"/>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6"/>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6"/>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6"/>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6"/>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6"/>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6"/>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6"/>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6"/>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6"/>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6"/>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6"/>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6"/>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6"/>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6"/>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 name="Google Shape;987;p16"/>
            <p:cNvGrpSpPr/>
            <p:nvPr/>
          </p:nvGrpSpPr>
          <p:grpSpPr>
            <a:xfrm>
              <a:off x="363631" y="2014767"/>
              <a:ext cx="274696" cy="258344"/>
              <a:chOff x="849016" y="2903255"/>
              <a:chExt cx="356655" cy="335425"/>
            </a:xfrm>
          </p:grpSpPr>
          <p:sp>
            <p:nvSpPr>
              <p:cNvPr id="988" name="Google Shape;988;p1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 name="Google Shape;999;p16"/>
            <p:cNvGrpSpPr/>
            <p:nvPr/>
          </p:nvGrpSpPr>
          <p:grpSpPr>
            <a:xfrm>
              <a:off x="363899" y="1661281"/>
              <a:ext cx="284824" cy="272483"/>
              <a:chOff x="3950316" y="3820307"/>
              <a:chExt cx="369805" cy="353782"/>
            </a:xfrm>
          </p:grpSpPr>
          <p:sp>
            <p:nvSpPr>
              <p:cNvPr id="1000" name="Google Shape;1000;p1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 name="Google Shape;1004;p16"/>
            <p:cNvGrpSpPr/>
            <p:nvPr/>
          </p:nvGrpSpPr>
          <p:grpSpPr>
            <a:xfrm>
              <a:off x="374125" y="2655216"/>
              <a:ext cx="264386" cy="263797"/>
              <a:chOff x="1745217" y="1515471"/>
              <a:chExt cx="343269" cy="342505"/>
            </a:xfrm>
          </p:grpSpPr>
          <p:sp>
            <p:nvSpPr>
              <p:cNvPr id="1005" name="Google Shape;1005;p1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 name="Google Shape;1009;p16"/>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 name="Google Shape;1010;p16"/>
            <p:cNvGrpSpPr/>
            <p:nvPr/>
          </p:nvGrpSpPr>
          <p:grpSpPr>
            <a:xfrm>
              <a:off x="384810" y="726300"/>
              <a:ext cx="243000" cy="198350"/>
              <a:chOff x="388435" y="674200"/>
              <a:chExt cx="243000" cy="198350"/>
            </a:xfrm>
          </p:grpSpPr>
          <p:sp>
            <p:nvSpPr>
              <p:cNvPr id="1011" name="Google Shape;1011;p16"/>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6"/>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6"/>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14" name="Google Shape;1014;p16"/>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015" name="Google Shape;1015;p16"/>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016" name="Google Shape;1016;p16"/>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017" name="Google Shape;1017;p16"/>
          <p:cNvSpPr txBox="1"/>
          <p:nvPr>
            <p:ph type="title"/>
          </p:nvPr>
        </p:nvSpPr>
        <p:spPr>
          <a:xfrm>
            <a:off x="3008025" y="3530025"/>
            <a:ext cx="3127800" cy="3981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400"/>
              <a:buNone/>
              <a:defRPr sz="1400">
                <a:solidFill>
                  <a:schemeClr val="dk2"/>
                </a:solidFill>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p:txBody>
      </p:sp>
      <p:sp>
        <p:nvSpPr>
          <p:cNvPr id="1018" name="Google Shape;1018;p16"/>
          <p:cNvSpPr txBox="1"/>
          <p:nvPr>
            <p:ph idx="1" type="subTitle"/>
          </p:nvPr>
        </p:nvSpPr>
        <p:spPr>
          <a:xfrm>
            <a:off x="2462625" y="1069809"/>
            <a:ext cx="4218600" cy="24120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sz="3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19" name="Google Shape;1019;p16"/>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6"/>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6"/>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6"/>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6"/>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6"/>
          <p:cNvSpPr/>
          <p:nvPr/>
        </p:nvSpPr>
        <p:spPr>
          <a:xfrm>
            <a:off x="8549325" y="1240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1_1">
    <p:spTree>
      <p:nvGrpSpPr>
        <p:cNvPr id="1025" name="Shape 1025"/>
        <p:cNvGrpSpPr/>
        <p:nvPr/>
      </p:nvGrpSpPr>
      <p:grpSpPr>
        <a:xfrm>
          <a:off x="0" y="0"/>
          <a:ext cx="0" cy="0"/>
          <a:chOff x="0" y="0"/>
          <a:chExt cx="0" cy="0"/>
        </a:xfrm>
      </p:grpSpPr>
      <p:pic>
        <p:nvPicPr>
          <p:cNvPr id="1026" name="Google Shape;1026;p1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027" name="Google Shape;1027;p17"/>
          <p:cNvGrpSpPr/>
          <p:nvPr/>
        </p:nvGrpSpPr>
        <p:grpSpPr>
          <a:xfrm>
            <a:off x="101125" y="117875"/>
            <a:ext cx="8941800" cy="4893900"/>
            <a:chOff x="101125" y="117875"/>
            <a:chExt cx="8941800" cy="4893900"/>
          </a:xfrm>
        </p:grpSpPr>
        <p:sp>
          <p:nvSpPr>
            <p:cNvPr id="1028" name="Google Shape;1028;p17"/>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7"/>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 name="Google Shape;1030;p17"/>
            <p:cNvGrpSpPr/>
            <p:nvPr/>
          </p:nvGrpSpPr>
          <p:grpSpPr>
            <a:xfrm>
              <a:off x="8340438" y="227800"/>
              <a:ext cx="218700" cy="218700"/>
              <a:chOff x="6166388" y="1301150"/>
              <a:chExt cx="218700" cy="218700"/>
            </a:xfrm>
          </p:grpSpPr>
          <p:sp>
            <p:nvSpPr>
              <p:cNvPr id="1031" name="Google Shape;1031;p17"/>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7"/>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17"/>
            <p:cNvGrpSpPr/>
            <p:nvPr/>
          </p:nvGrpSpPr>
          <p:grpSpPr>
            <a:xfrm>
              <a:off x="7988700" y="227800"/>
              <a:ext cx="218700" cy="218700"/>
              <a:chOff x="5814650" y="1301150"/>
              <a:chExt cx="218700" cy="218700"/>
            </a:xfrm>
          </p:grpSpPr>
          <p:sp>
            <p:nvSpPr>
              <p:cNvPr id="1034" name="Google Shape;1034;p17"/>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7"/>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17"/>
            <p:cNvGrpSpPr/>
            <p:nvPr/>
          </p:nvGrpSpPr>
          <p:grpSpPr>
            <a:xfrm>
              <a:off x="8692175" y="227800"/>
              <a:ext cx="218700" cy="218700"/>
              <a:chOff x="6518125" y="1301150"/>
              <a:chExt cx="218700" cy="218700"/>
            </a:xfrm>
          </p:grpSpPr>
          <p:sp>
            <p:nvSpPr>
              <p:cNvPr id="1037" name="Google Shape;1037;p17"/>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8" name="Google Shape;1038;p17"/>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039" name="Google Shape;1039;p17"/>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040" name="Google Shape;1040;p17"/>
            <p:cNvGrpSpPr/>
            <p:nvPr/>
          </p:nvGrpSpPr>
          <p:grpSpPr>
            <a:xfrm>
              <a:off x="360473" y="3023742"/>
              <a:ext cx="281019" cy="250178"/>
              <a:chOff x="5765817" y="3227724"/>
              <a:chExt cx="364865" cy="324822"/>
            </a:xfrm>
          </p:grpSpPr>
          <p:sp>
            <p:nvSpPr>
              <p:cNvPr id="1041" name="Google Shape;1041;p1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 name="Google Shape;1044;p17"/>
            <p:cNvGrpSpPr/>
            <p:nvPr/>
          </p:nvGrpSpPr>
          <p:grpSpPr>
            <a:xfrm>
              <a:off x="379546" y="3378649"/>
              <a:ext cx="242865" cy="242596"/>
              <a:chOff x="5823294" y="2309751"/>
              <a:chExt cx="315327" cy="314978"/>
            </a:xfrm>
          </p:grpSpPr>
          <p:sp>
            <p:nvSpPr>
              <p:cNvPr id="1045" name="Google Shape;1045;p1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 name="Google Shape;1062;p17"/>
            <p:cNvGrpSpPr/>
            <p:nvPr/>
          </p:nvGrpSpPr>
          <p:grpSpPr>
            <a:xfrm>
              <a:off x="363631" y="2014767"/>
              <a:ext cx="274696" cy="258344"/>
              <a:chOff x="849016" y="2903255"/>
              <a:chExt cx="356655" cy="335425"/>
            </a:xfrm>
          </p:grpSpPr>
          <p:sp>
            <p:nvSpPr>
              <p:cNvPr id="1063" name="Google Shape;1063;p17"/>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17"/>
            <p:cNvGrpSpPr/>
            <p:nvPr/>
          </p:nvGrpSpPr>
          <p:grpSpPr>
            <a:xfrm>
              <a:off x="363899" y="1661281"/>
              <a:ext cx="284824" cy="272483"/>
              <a:chOff x="3950316" y="3820307"/>
              <a:chExt cx="369805" cy="353782"/>
            </a:xfrm>
          </p:grpSpPr>
          <p:sp>
            <p:nvSpPr>
              <p:cNvPr id="1075" name="Google Shape;1075;p17"/>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17"/>
            <p:cNvGrpSpPr/>
            <p:nvPr/>
          </p:nvGrpSpPr>
          <p:grpSpPr>
            <a:xfrm>
              <a:off x="374125" y="2655216"/>
              <a:ext cx="264386" cy="263797"/>
              <a:chOff x="1745217" y="1515471"/>
              <a:chExt cx="343269" cy="342505"/>
            </a:xfrm>
          </p:grpSpPr>
          <p:sp>
            <p:nvSpPr>
              <p:cNvPr id="1080" name="Google Shape;1080;p17"/>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 name="Google Shape;1084;p17"/>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 name="Google Shape;1085;p17"/>
            <p:cNvGrpSpPr/>
            <p:nvPr/>
          </p:nvGrpSpPr>
          <p:grpSpPr>
            <a:xfrm>
              <a:off x="384810" y="726300"/>
              <a:ext cx="243000" cy="198350"/>
              <a:chOff x="388435" y="674200"/>
              <a:chExt cx="243000" cy="198350"/>
            </a:xfrm>
          </p:grpSpPr>
          <p:sp>
            <p:nvSpPr>
              <p:cNvPr id="1086" name="Google Shape;1086;p17"/>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89" name="Google Shape;1089;p17"/>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090" name="Google Shape;1090;p17"/>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091" name="Google Shape;1091;p17"/>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092" name="Google Shape;1092;p17"/>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1093" name="Google Shape;1093;p17"/>
          <p:cNvSpPr txBox="1"/>
          <p:nvPr>
            <p:ph idx="1" type="subTitle"/>
          </p:nvPr>
        </p:nvSpPr>
        <p:spPr>
          <a:xfrm>
            <a:off x="1018925" y="2319287"/>
            <a:ext cx="2138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94" name="Google Shape;1094;p17"/>
          <p:cNvSpPr txBox="1"/>
          <p:nvPr>
            <p:ph idx="2" type="title"/>
          </p:nvPr>
        </p:nvSpPr>
        <p:spPr>
          <a:xfrm>
            <a:off x="1018925" y="1921693"/>
            <a:ext cx="21387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095" name="Google Shape;1095;p17"/>
          <p:cNvSpPr txBox="1"/>
          <p:nvPr>
            <p:ph idx="3" type="subTitle"/>
          </p:nvPr>
        </p:nvSpPr>
        <p:spPr>
          <a:xfrm>
            <a:off x="3502724" y="2319287"/>
            <a:ext cx="2138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96" name="Google Shape;1096;p17"/>
          <p:cNvSpPr txBox="1"/>
          <p:nvPr>
            <p:ph idx="4" type="title"/>
          </p:nvPr>
        </p:nvSpPr>
        <p:spPr>
          <a:xfrm>
            <a:off x="3502725" y="1921693"/>
            <a:ext cx="21387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097" name="Google Shape;1097;p17"/>
          <p:cNvSpPr txBox="1"/>
          <p:nvPr>
            <p:ph idx="5" type="subTitle"/>
          </p:nvPr>
        </p:nvSpPr>
        <p:spPr>
          <a:xfrm>
            <a:off x="5986523" y="2319287"/>
            <a:ext cx="2138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98" name="Google Shape;1098;p17"/>
          <p:cNvSpPr txBox="1"/>
          <p:nvPr>
            <p:ph idx="6" type="title"/>
          </p:nvPr>
        </p:nvSpPr>
        <p:spPr>
          <a:xfrm>
            <a:off x="5986525" y="1921693"/>
            <a:ext cx="21387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099" name="Google Shape;1099;p17"/>
          <p:cNvSpPr txBox="1"/>
          <p:nvPr>
            <p:ph idx="7" type="subTitle"/>
          </p:nvPr>
        </p:nvSpPr>
        <p:spPr>
          <a:xfrm>
            <a:off x="1018925" y="3643996"/>
            <a:ext cx="2138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00" name="Google Shape;1100;p17"/>
          <p:cNvSpPr txBox="1"/>
          <p:nvPr>
            <p:ph idx="8" type="title"/>
          </p:nvPr>
        </p:nvSpPr>
        <p:spPr>
          <a:xfrm>
            <a:off x="1018925" y="3254406"/>
            <a:ext cx="21387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101" name="Google Shape;1101;p17"/>
          <p:cNvSpPr txBox="1"/>
          <p:nvPr>
            <p:ph idx="9" type="subTitle"/>
          </p:nvPr>
        </p:nvSpPr>
        <p:spPr>
          <a:xfrm>
            <a:off x="3502724" y="3643996"/>
            <a:ext cx="2138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02" name="Google Shape;1102;p17"/>
          <p:cNvSpPr txBox="1"/>
          <p:nvPr>
            <p:ph idx="13" type="title"/>
          </p:nvPr>
        </p:nvSpPr>
        <p:spPr>
          <a:xfrm>
            <a:off x="3502725" y="3254406"/>
            <a:ext cx="21387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103" name="Google Shape;1103;p17"/>
          <p:cNvSpPr txBox="1"/>
          <p:nvPr>
            <p:ph idx="14" type="subTitle"/>
          </p:nvPr>
        </p:nvSpPr>
        <p:spPr>
          <a:xfrm>
            <a:off x="5986523" y="3643996"/>
            <a:ext cx="21387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04" name="Google Shape;1104;p17"/>
          <p:cNvSpPr txBox="1"/>
          <p:nvPr>
            <p:ph idx="15" type="title"/>
          </p:nvPr>
        </p:nvSpPr>
        <p:spPr>
          <a:xfrm>
            <a:off x="5986525" y="3254406"/>
            <a:ext cx="2138700" cy="3735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105" name="Google Shape;1105;p17"/>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8549325" y="1621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5">
    <p:spTree>
      <p:nvGrpSpPr>
        <p:cNvPr id="1111" name="Shape 1111"/>
        <p:cNvGrpSpPr/>
        <p:nvPr/>
      </p:nvGrpSpPr>
      <p:grpSpPr>
        <a:xfrm>
          <a:off x="0" y="0"/>
          <a:ext cx="0" cy="0"/>
          <a:chOff x="0" y="0"/>
          <a:chExt cx="0" cy="0"/>
        </a:xfrm>
      </p:grpSpPr>
      <p:pic>
        <p:nvPicPr>
          <p:cNvPr id="1112" name="Google Shape;1112;p1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113" name="Google Shape;1113;p18"/>
          <p:cNvGrpSpPr/>
          <p:nvPr/>
        </p:nvGrpSpPr>
        <p:grpSpPr>
          <a:xfrm>
            <a:off x="101125" y="117875"/>
            <a:ext cx="8941800" cy="4893900"/>
            <a:chOff x="101125" y="117875"/>
            <a:chExt cx="8941800" cy="4893900"/>
          </a:xfrm>
        </p:grpSpPr>
        <p:sp>
          <p:nvSpPr>
            <p:cNvPr id="1114" name="Google Shape;1114;p18"/>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8"/>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 name="Google Shape;1116;p18"/>
            <p:cNvGrpSpPr/>
            <p:nvPr/>
          </p:nvGrpSpPr>
          <p:grpSpPr>
            <a:xfrm>
              <a:off x="8340438" y="227800"/>
              <a:ext cx="218700" cy="218700"/>
              <a:chOff x="6166388" y="1301150"/>
              <a:chExt cx="218700" cy="218700"/>
            </a:xfrm>
          </p:grpSpPr>
          <p:sp>
            <p:nvSpPr>
              <p:cNvPr id="1117" name="Google Shape;1117;p18"/>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8"/>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18"/>
            <p:cNvGrpSpPr/>
            <p:nvPr/>
          </p:nvGrpSpPr>
          <p:grpSpPr>
            <a:xfrm>
              <a:off x="7988700" y="227800"/>
              <a:ext cx="218700" cy="218700"/>
              <a:chOff x="5814650" y="1301150"/>
              <a:chExt cx="218700" cy="218700"/>
            </a:xfrm>
          </p:grpSpPr>
          <p:sp>
            <p:nvSpPr>
              <p:cNvPr id="1120" name="Google Shape;1120;p18"/>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8"/>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 name="Google Shape;1122;p18"/>
            <p:cNvGrpSpPr/>
            <p:nvPr/>
          </p:nvGrpSpPr>
          <p:grpSpPr>
            <a:xfrm>
              <a:off x="8692175" y="227800"/>
              <a:ext cx="218700" cy="218700"/>
              <a:chOff x="6518125" y="1301150"/>
              <a:chExt cx="218700" cy="218700"/>
            </a:xfrm>
          </p:grpSpPr>
          <p:sp>
            <p:nvSpPr>
              <p:cNvPr id="1123" name="Google Shape;1123;p18"/>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4" name="Google Shape;1124;p18"/>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125" name="Google Shape;1125;p18"/>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126" name="Google Shape;1126;p18"/>
            <p:cNvGrpSpPr/>
            <p:nvPr/>
          </p:nvGrpSpPr>
          <p:grpSpPr>
            <a:xfrm>
              <a:off x="360473" y="3023742"/>
              <a:ext cx="281019" cy="250178"/>
              <a:chOff x="5765817" y="3227724"/>
              <a:chExt cx="364865" cy="324822"/>
            </a:xfrm>
          </p:grpSpPr>
          <p:sp>
            <p:nvSpPr>
              <p:cNvPr id="1127" name="Google Shape;1127;p1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 name="Google Shape;1130;p18"/>
            <p:cNvGrpSpPr/>
            <p:nvPr/>
          </p:nvGrpSpPr>
          <p:grpSpPr>
            <a:xfrm>
              <a:off x="379546" y="3378649"/>
              <a:ext cx="242865" cy="242596"/>
              <a:chOff x="5823294" y="2309751"/>
              <a:chExt cx="315327" cy="314978"/>
            </a:xfrm>
          </p:grpSpPr>
          <p:sp>
            <p:nvSpPr>
              <p:cNvPr id="1131" name="Google Shape;1131;p1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18"/>
            <p:cNvGrpSpPr/>
            <p:nvPr/>
          </p:nvGrpSpPr>
          <p:grpSpPr>
            <a:xfrm>
              <a:off x="363631" y="2014767"/>
              <a:ext cx="274696" cy="258344"/>
              <a:chOff x="849016" y="2903255"/>
              <a:chExt cx="356655" cy="335425"/>
            </a:xfrm>
          </p:grpSpPr>
          <p:sp>
            <p:nvSpPr>
              <p:cNvPr id="1149" name="Google Shape;1149;p1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18"/>
            <p:cNvGrpSpPr/>
            <p:nvPr/>
          </p:nvGrpSpPr>
          <p:grpSpPr>
            <a:xfrm>
              <a:off x="363899" y="1661281"/>
              <a:ext cx="284824" cy="272483"/>
              <a:chOff x="3950316" y="3820307"/>
              <a:chExt cx="369805" cy="353782"/>
            </a:xfrm>
          </p:grpSpPr>
          <p:sp>
            <p:nvSpPr>
              <p:cNvPr id="1161" name="Google Shape;1161;p1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 name="Google Shape;1165;p18"/>
            <p:cNvGrpSpPr/>
            <p:nvPr/>
          </p:nvGrpSpPr>
          <p:grpSpPr>
            <a:xfrm>
              <a:off x="374125" y="2655216"/>
              <a:ext cx="264386" cy="263797"/>
              <a:chOff x="1745217" y="1515471"/>
              <a:chExt cx="343269" cy="342505"/>
            </a:xfrm>
          </p:grpSpPr>
          <p:sp>
            <p:nvSpPr>
              <p:cNvPr id="1166" name="Google Shape;1166;p1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 name="Google Shape;1170;p18"/>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 name="Google Shape;1171;p18"/>
            <p:cNvGrpSpPr/>
            <p:nvPr/>
          </p:nvGrpSpPr>
          <p:grpSpPr>
            <a:xfrm>
              <a:off x="384810" y="726300"/>
              <a:ext cx="243000" cy="198350"/>
              <a:chOff x="388435" y="674200"/>
              <a:chExt cx="243000" cy="198350"/>
            </a:xfrm>
          </p:grpSpPr>
          <p:sp>
            <p:nvSpPr>
              <p:cNvPr id="1172" name="Google Shape;1172;p18"/>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8"/>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8"/>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75" name="Google Shape;1175;p18"/>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176" name="Google Shape;1176;p18"/>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177" name="Google Shape;1177;p18"/>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178" name="Google Shape;1178;p18"/>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9" name="Google Shape;1179;p18"/>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8"/>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8"/>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8"/>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8"/>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8"/>
          <p:cNvSpPr/>
          <p:nvPr/>
        </p:nvSpPr>
        <p:spPr>
          <a:xfrm>
            <a:off x="8549325" y="2155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_1">
    <p:spTree>
      <p:nvGrpSpPr>
        <p:cNvPr id="1185" name="Shape 1185"/>
        <p:cNvGrpSpPr/>
        <p:nvPr/>
      </p:nvGrpSpPr>
      <p:grpSpPr>
        <a:xfrm>
          <a:off x="0" y="0"/>
          <a:ext cx="0" cy="0"/>
          <a:chOff x="0" y="0"/>
          <a:chExt cx="0" cy="0"/>
        </a:xfrm>
      </p:grpSpPr>
      <p:pic>
        <p:nvPicPr>
          <p:cNvPr id="1186" name="Google Shape;1186;p1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187" name="Google Shape;1187;p19"/>
          <p:cNvGrpSpPr/>
          <p:nvPr/>
        </p:nvGrpSpPr>
        <p:grpSpPr>
          <a:xfrm>
            <a:off x="101125" y="117875"/>
            <a:ext cx="8941800" cy="4893900"/>
            <a:chOff x="101125" y="117875"/>
            <a:chExt cx="8941800" cy="4893900"/>
          </a:xfrm>
        </p:grpSpPr>
        <p:sp>
          <p:nvSpPr>
            <p:cNvPr id="1188" name="Google Shape;1188;p19"/>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9"/>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 name="Google Shape;1190;p19"/>
            <p:cNvGrpSpPr/>
            <p:nvPr/>
          </p:nvGrpSpPr>
          <p:grpSpPr>
            <a:xfrm>
              <a:off x="8340438" y="227800"/>
              <a:ext cx="218700" cy="218700"/>
              <a:chOff x="6166388" y="1301150"/>
              <a:chExt cx="218700" cy="218700"/>
            </a:xfrm>
          </p:grpSpPr>
          <p:sp>
            <p:nvSpPr>
              <p:cNvPr id="1191" name="Google Shape;1191;p19"/>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9"/>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 name="Google Shape;1193;p19"/>
            <p:cNvGrpSpPr/>
            <p:nvPr/>
          </p:nvGrpSpPr>
          <p:grpSpPr>
            <a:xfrm>
              <a:off x="7988700" y="227800"/>
              <a:ext cx="218700" cy="218700"/>
              <a:chOff x="5814650" y="1301150"/>
              <a:chExt cx="218700" cy="218700"/>
            </a:xfrm>
          </p:grpSpPr>
          <p:sp>
            <p:nvSpPr>
              <p:cNvPr id="1194" name="Google Shape;1194;p19"/>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9"/>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19"/>
            <p:cNvGrpSpPr/>
            <p:nvPr/>
          </p:nvGrpSpPr>
          <p:grpSpPr>
            <a:xfrm>
              <a:off x="8692175" y="227800"/>
              <a:ext cx="218700" cy="218700"/>
              <a:chOff x="6518125" y="1301150"/>
              <a:chExt cx="218700" cy="218700"/>
            </a:xfrm>
          </p:grpSpPr>
          <p:sp>
            <p:nvSpPr>
              <p:cNvPr id="1197" name="Google Shape;1197;p19"/>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98" name="Google Shape;1198;p19"/>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199" name="Google Shape;1199;p19"/>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200" name="Google Shape;1200;p19"/>
            <p:cNvGrpSpPr/>
            <p:nvPr/>
          </p:nvGrpSpPr>
          <p:grpSpPr>
            <a:xfrm>
              <a:off x="360473" y="3023742"/>
              <a:ext cx="281019" cy="250178"/>
              <a:chOff x="5765817" y="3227724"/>
              <a:chExt cx="364865" cy="324822"/>
            </a:xfrm>
          </p:grpSpPr>
          <p:sp>
            <p:nvSpPr>
              <p:cNvPr id="1201" name="Google Shape;1201;p1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19"/>
            <p:cNvGrpSpPr/>
            <p:nvPr/>
          </p:nvGrpSpPr>
          <p:grpSpPr>
            <a:xfrm>
              <a:off x="379546" y="3378649"/>
              <a:ext cx="242865" cy="242596"/>
              <a:chOff x="5823294" y="2309751"/>
              <a:chExt cx="315327" cy="314978"/>
            </a:xfrm>
          </p:grpSpPr>
          <p:sp>
            <p:nvSpPr>
              <p:cNvPr id="1205" name="Google Shape;1205;p1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 name="Google Shape;1222;p19"/>
            <p:cNvGrpSpPr/>
            <p:nvPr/>
          </p:nvGrpSpPr>
          <p:grpSpPr>
            <a:xfrm>
              <a:off x="363631" y="2014767"/>
              <a:ext cx="274696" cy="258344"/>
              <a:chOff x="849016" y="2903255"/>
              <a:chExt cx="356655" cy="335425"/>
            </a:xfrm>
          </p:grpSpPr>
          <p:sp>
            <p:nvSpPr>
              <p:cNvPr id="1223" name="Google Shape;1223;p1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 name="Google Shape;1234;p19"/>
            <p:cNvGrpSpPr/>
            <p:nvPr/>
          </p:nvGrpSpPr>
          <p:grpSpPr>
            <a:xfrm>
              <a:off x="363899" y="1661281"/>
              <a:ext cx="284824" cy="272483"/>
              <a:chOff x="3950316" y="3820307"/>
              <a:chExt cx="369805" cy="353782"/>
            </a:xfrm>
          </p:grpSpPr>
          <p:sp>
            <p:nvSpPr>
              <p:cNvPr id="1235" name="Google Shape;1235;p1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 name="Google Shape;1239;p19"/>
            <p:cNvGrpSpPr/>
            <p:nvPr/>
          </p:nvGrpSpPr>
          <p:grpSpPr>
            <a:xfrm>
              <a:off x="374125" y="2655216"/>
              <a:ext cx="264386" cy="263797"/>
              <a:chOff x="1745217" y="1515471"/>
              <a:chExt cx="343269" cy="342505"/>
            </a:xfrm>
          </p:grpSpPr>
          <p:sp>
            <p:nvSpPr>
              <p:cNvPr id="1240" name="Google Shape;1240;p1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 name="Google Shape;1244;p19"/>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 name="Google Shape;1245;p19"/>
            <p:cNvGrpSpPr/>
            <p:nvPr/>
          </p:nvGrpSpPr>
          <p:grpSpPr>
            <a:xfrm>
              <a:off x="384810" y="726300"/>
              <a:ext cx="243000" cy="198350"/>
              <a:chOff x="388435" y="674200"/>
              <a:chExt cx="243000" cy="198350"/>
            </a:xfrm>
          </p:grpSpPr>
          <p:sp>
            <p:nvSpPr>
              <p:cNvPr id="1246" name="Google Shape;1246;p19"/>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9"/>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9"/>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49" name="Google Shape;1249;p19"/>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250" name="Google Shape;1250;p19"/>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251" name="Google Shape;1251;p19"/>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252" name="Google Shape;1252;p19"/>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53" name="Google Shape;1253;p19"/>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9"/>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9"/>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9"/>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9"/>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9"/>
          <p:cNvSpPr/>
          <p:nvPr/>
        </p:nvSpPr>
        <p:spPr>
          <a:xfrm>
            <a:off x="8549325" y="2307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5_2">
    <p:spTree>
      <p:nvGrpSpPr>
        <p:cNvPr id="1259" name="Shape 1259"/>
        <p:cNvGrpSpPr/>
        <p:nvPr/>
      </p:nvGrpSpPr>
      <p:grpSpPr>
        <a:xfrm>
          <a:off x="0" y="0"/>
          <a:ext cx="0" cy="0"/>
          <a:chOff x="0" y="0"/>
          <a:chExt cx="0" cy="0"/>
        </a:xfrm>
      </p:grpSpPr>
      <p:pic>
        <p:nvPicPr>
          <p:cNvPr id="1260" name="Google Shape;1260;p20"/>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261" name="Google Shape;1261;p20"/>
          <p:cNvGrpSpPr/>
          <p:nvPr/>
        </p:nvGrpSpPr>
        <p:grpSpPr>
          <a:xfrm>
            <a:off x="101125" y="117875"/>
            <a:ext cx="8941800" cy="4893900"/>
            <a:chOff x="101125" y="117875"/>
            <a:chExt cx="8941800" cy="4893900"/>
          </a:xfrm>
        </p:grpSpPr>
        <p:sp>
          <p:nvSpPr>
            <p:cNvPr id="1262" name="Google Shape;1262;p20"/>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0"/>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 name="Google Shape;1264;p20"/>
            <p:cNvGrpSpPr/>
            <p:nvPr/>
          </p:nvGrpSpPr>
          <p:grpSpPr>
            <a:xfrm>
              <a:off x="8340438" y="227800"/>
              <a:ext cx="218700" cy="218700"/>
              <a:chOff x="6166388" y="1301150"/>
              <a:chExt cx="218700" cy="218700"/>
            </a:xfrm>
          </p:grpSpPr>
          <p:sp>
            <p:nvSpPr>
              <p:cNvPr id="1265" name="Google Shape;1265;p20"/>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0"/>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 name="Google Shape;1267;p20"/>
            <p:cNvGrpSpPr/>
            <p:nvPr/>
          </p:nvGrpSpPr>
          <p:grpSpPr>
            <a:xfrm>
              <a:off x="7988700" y="227800"/>
              <a:ext cx="218700" cy="218700"/>
              <a:chOff x="5814650" y="1301150"/>
              <a:chExt cx="218700" cy="218700"/>
            </a:xfrm>
          </p:grpSpPr>
          <p:sp>
            <p:nvSpPr>
              <p:cNvPr id="1268" name="Google Shape;1268;p20"/>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0"/>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20"/>
            <p:cNvGrpSpPr/>
            <p:nvPr/>
          </p:nvGrpSpPr>
          <p:grpSpPr>
            <a:xfrm>
              <a:off x="8692175" y="227800"/>
              <a:ext cx="218700" cy="218700"/>
              <a:chOff x="6518125" y="1301150"/>
              <a:chExt cx="218700" cy="218700"/>
            </a:xfrm>
          </p:grpSpPr>
          <p:sp>
            <p:nvSpPr>
              <p:cNvPr id="1271" name="Google Shape;1271;p20"/>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2" name="Google Shape;1272;p20"/>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273" name="Google Shape;1273;p20"/>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274" name="Google Shape;1274;p20"/>
            <p:cNvGrpSpPr/>
            <p:nvPr/>
          </p:nvGrpSpPr>
          <p:grpSpPr>
            <a:xfrm>
              <a:off x="360473" y="3023742"/>
              <a:ext cx="281019" cy="250178"/>
              <a:chOff x="5765817" y="3227724"/>
              <a:chExt cx="364865" cy="324822"/>
            </a:xfrm>
          </p:grpSpPr>
          <p:sp>
            <p:nvSpPr>
              <p:cNvPr id="1275" name="Google Shape;1275;p2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 name="Google Shape;1278;p20"/>
            <p:cNvGrpSpPr/>
            <p:nvPr/>
          </p:nvGrpSpPr>
          <p:grpSpPr>
            <a:xfrm>
              <a:off x="379546" y="3378649"/>
              <a:ext cx="242865" cy="242596"/>
              <a:chOff x="5823294" y="2309751"/>
              <a:chExt cx="315327" cy="314978"/>
            </a:xfrm>
          </p:grpSpPr>
          <p:sp>
            <p:nvSpPr>
              <p:cNvPr id="1279" name="Google Shape;1279;p2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20"/>
            <p:cNvGrpSpPr/>
            <p:nvPr/>
          </p:nvGrpSpPr>
          <p:grpSpPr>
            <a:xfrm>
              <a:off x="363631" y="2014767"/>
              <a:ext cx="274696" cy="258344"/>
              <a:chOff x="849016" y="2903255"/>
              <a:chExt cx="356655" cy="335425"/>
            </a:xfrm>
          </p:grpSpPr>
          <p:sp>
            <p:nvSpPr>
              <p:cNvPr id="1297" name="Google Shape;1297;p2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20"/>
            <p:cNvGrpSpPr/>
            <p:nvPr/>
          </p:nvGrpSpPr>
          <p:grpSpPr>
            <a:xfrm>
              <a:off x="363899" y="1661281"/>
              <a:ext cx="284824" cy="272483"/>
              <a:chOff x="3950316" y="3820307"/>
              <a:chExt cx="369805" cy="353782"/>
            </a:xfrm>
          </p:grpSpPr>
          <p:sp>
            <p:nvSpPr>
              <p:cNvPr id="1309" name="Google Shape;1309;p2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20"/>
            <p:cNvGrpSpPr/>
            <p:nvPr/>
          </p:nvGrpSpPr>
          <p:grpSpPr>
            <a:xfrm>
              <a:off x="374125" y="2655216"/>
              <a:ext cx="264386" cy="263797"/>
              <a:chOff x="1745217" y="1515471"/>
              <a:chExt cx="343269" cy="342505"/>
            </a:xfrm>
          </p:grpSpPr>
          <p:sp>
            <p:nvSpPr>
              <p:cNvPr id="1314" name="Google Shape;1314;p2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 name="Google Shape;1318;p20"/>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 name="Google Shape;1319;p20"/>
            <p:cNvGrpSpPr/>
            <p:nvPr/>
          </p:nvGrpSpPr>
          <p:grpSpPr>
            <a:xfrm>
              <a:off x="384810" y="726300"/>
              <a:ext cx="243000" cy="198350"/>
              <a:chOff x="388435" y="674200"/>
              <a:chExt cx="243000" cy="198350"/>
            </a:xfrm>
          </p:grpSpPr>
          <p:sp>
            <p:nvSpPr>
              <p:cNvPr id="1320" name="Google Shape;1320;p20"/>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0"/>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0"/>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23" name="Google Shape;1323;p20"/>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324" name="Google Shape;1324;p20"/>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325" name="Google Shape;1325;p20"/>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326" name="Google Shape;1326;p20"/>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27" name="Google Shape;1327;p20"/>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0"/>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0"/>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0"/>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0"/>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0"/>
          <p:cNvSpPr/>
          <p:nvPr/>
        </p:nvSpPr>
        <p:spPr>
          <a:xfrm>
            <a:off x="8549325" y="2460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4" name="Shape 84"/>
        <p:cNvGrpSpPr/>
        <p:nvPr/>
      </p:nvGrpSpPr>
      <p:grpSpPr>
        <a:xfrm>
          <a:off x="0" y="0"/>
          <a:ext cx="0" cy="0"/>
          <a:chOff x="0" y="0"/>
          <a:chExt cx="0" cy="0"/>
        </a:xfrm>
      </p:grpSpPr>
      <p:pic>
        <p:nvPicPr>
          <p:cNvPr id="85" name="Google Shape;85;p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86" name="Google Shape;86;p3"/>
          <p:cNvGrpSpPr/>
          <p:nvPr/>
        </p:nvGrpSpPr>
        <p:grpSpPr>
          <a:xfrm>
            <a:off x="101125" y="117875"/>
            <a:ext cx="8941800" cy="4893900"/>
            <a:chOff x="101125" y="117875"/>
            <a:chExt cx="8941800" cy="4893900"/>
          </a:xfrm>
        </p:grpSpPr>
        <p:sp>
          <p:nvSpPr>
            <p:cNvPr id="87" name="Google Shape;87;p3"/>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 name="Google Shape;89;p3"/>
            <p:cNvGrpSpPr/>
            <p:nvPr/>
          </p:nvGrpSpPr>
          <p:grpSpPr>
            <a:xfrm>
              <a:off x="8340438" y="227800"/>
              <a:ext cx="218700" cy="218700"/>
              <a:chOff x="6166388" y="1301150"/>
              <a:chExt cx="218700" cy="218700"/>
            </a:xfrm>
          </p:grpSpPr>
          <p:sp>
            <p:nvSpPr>
              <p:cNvPr id="90" name="Google Shape;90;p3"/>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3"/>
            <p:cNvGrpSpPr/>
            <p:nvPr/>
          </p:nvGrpSpPr>
          <p:grpSpPr>
            <a:xfrm>
              <a:off x="7988700" y="227800"/>
              <a:ext cx="218700" cy="218700"/>
              <a:chOff x="5814650" y="1301150"/>
              <a:chExt cx="218700" cy="218700"/>
            </a:xfrm>
          </p:grpSpPr>
          <p:sp>
            <p:nvSpPr>
              <p:cNvPr id="93" name="Google Shape;93;p3"/>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 name="Google Shape;95;p3"/>
            <p:cNvGrpSpPr/>
            <p:nvPr/>
          </p:nvGrpSpPr>
          <p:grpSpPr>
            <a:xfrm>
              <a:off x="8692175" y="227800"/>
              <a:ext cx="218700" cy="218700"/>
              <a:chOff x="6518125" y="1301150"/>
              <a:chExt cx="218700" cy="218700"/>
            </a:xfrm>
          </p:grpSpPr>
          <p:sp>
            <p:nvSpPr>
              <p:cNvPr id="96" name="Google Shape;96;p3"/>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 name="Google Shape;97;p3"/>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98" name="Google Shape;98;p3"/>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99" name="Google Shape;99;p3"/>
            <p:cNvGrpSpPr/>
            <p:nvPr/>
          </p:nvGrpSpPr>
          <p:grpSpPr>
            <a:xfrm>
              <a:off x="360473" y="3023742"/>
              <a:ext cx="281019" cy="250178"/>
              <a:chOff x="5765817" y="3227724"/>
              <a:chExt cx="364865" cy="324822"/>
            </a:xfrm>
          </p:grpSpPr>
          <p:sp>
            <p:nvSpPr>
              <p:cNvPr id="100" name="Google Shape;100;p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 name="Google Shape;103;p3"/>
            <p:cNvGrpSpPr/>
            <p:nvPr/>
          </p:nvGrpSpPr>
          <p:grpSpPr>
            <a:xfrm>
              <a:off x="379546" y="3378649"/>
              <a:ext cx="242865" cy="242596"/>
              <a:chOff x="5823294" y="2309751"/>
              <a:chExt cx="315327" cy="314978"/>
            </a:xfrm>
          </p:grpSpPr>
          <p:sp>
            <p:nvSpPr>
              <p:cNvPr id="104" name="Google Shape;104;p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 name="Google Shape;121;p3"/>
            <p:cNvGrpSpPr/>
            <p:nvPr/>
          </p:nvGrpSpPr>
          <p:grpSpPr>
            <a:xfrm>
              <a:off x="363631" y="2014767"/>
              <a:ext cx="274696" cy="258344"/>
              <a:chOff x="849016" y="2903255"/>
              <a:chExt cx="356655" cy="335425"/>
            </a:xfrm>
          </p:grpSpPr>
          <p:sp>
            <p:nvSpPr>
              <p:cNvPr id="122" name="Google Shape;122;p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 name="Google Shape;133;p3"/>
            <p:cNvGrpSpPr/>
            <p:nvPr/>
          </p:nvGrpSpPr>
          <p:grpSpPr>
            <a:xfrm>
              <a:off x="363899" y="1661281"/>
              <a:ext cx="284824" cy="272483"/>
              <a:chOff x="3950316" y="3820307"/>
              <a:chExt cx="369805" cy="353782"/>
            </a:xfrm>
          </p:grpSpPr>
          <p:sp>
            <p:nvSpPr>
              <p:cNvPr id="134" name="Google Shape;134;p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 name="Google Shape;138;p3"/>
            <p:cNvGrpSpPr/>
            <p:nvPr/>
          </p:nvGrpSpPr>
          <p:grpSpPr>
            <a:xfrm>
              <a:off x="374125" y="2655216"/>
              <a:ext cx="264386" cy="263797"/>
              <a:chOff x="1745217" y="1515471"/>
              <a:chExt cx="343269" cy="342505"/>
            </a:xfrm>
          </p:grpSpPr>
          <p:sp>
            <p:nvSpPr>
              <p:cNvPr id="139" name="Google Shape;139;p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 name="Google Shape;143;p3"/>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 name="Google Shape;144;p3"/>
            <p:cNvGrpSpPr/>
            <p:nvPr/>
          </p:nvGrpSpPr>
          <p:grpSpPr>
            <a:xfrm>
              <a:off x="384810" y="726300"/>
              <a:ext cx="243000" cy="198350"/>
              <a:chOff x="388435" y="674200"/>
              <a:chExt cx="243000" cy="198350"/>
            </a:xfrm>
          </p:grpSpPr>
          <p:sp>
            <p:nvSpPr>
              <p:cNvPr id="145" name="Google Shape;145;p3"/>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8" name="Google Shape;148;p3"/>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49" name="Google Shape;149;p3"/>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50" name="Google Shape;150;p3"/>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51" name="Google Shape;151;p3"/>
          <p:cNvSpPr txBox="1"/>
          <p:nvPr>
            <p:ph type="title"/>
          </p:nvPr>
        </p:nvSpPr>
        <p:spPr>
          <a:xfrm>
            <a:off x="1593250" y="2960810"/>
            <a:ext cx="3255000" cy="561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2" name="Google Shape;152;p3"/>
          <p:cNvSpPr txBox="1"/>
          <p:nvPr>
            <p:ph idx="1" type="body"/>
          </p:nvPr>
        </p:nvSpPr>
        <p:spPr>
          <a:xfrm>
            <a:off x="1593250" y="3421500"/>
            <a:ext cx="3255000" cy="6237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53" name="Google Shape;153;p3"/>
          <p:cNvSpPr txBox="1"/>
          <p:nvPr>
            <p:ph hasCustomPrompt="1" idx="2" type="title"/>
          </p:nvPr>
        </p:nvSpPr>
        <p:spPr>
          <a:xfrm>
            <a:off x="1593250" y="2172947"/>
            <a:ext cx="3255000" cy="719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54" name="Google Shape;154;p3"/>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8549325" y="1317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5_2_1">
    <p:spTree>
      <p:nvGrpSpPr>
        <p:cNvPr id="1333" name="Shape 1333"/>
        <p:cNvGrpSpPr/>
        <p:nvPr/>
      </p:nvGrpSpPr>
      <p:grpSpPr>
        <a:xfrm>
          <a:off x="0" y="0"/>
          <a:ext cx="0" cy="0"/>
          <a:chOff x="0" y="0"/>
          <a:chExt cx="0" cy="0"/>
        </a:xfrm>
      </p:grpSpPr>
      <p:pic>
        <p:nvPicPr>
          <p:cNvPr id="1334" name="Google Shape;1334;p2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335" name="Google Shape;1335;p21"/>
          <p:cNvGrpSpPr/>
          <p:nvPr/>
        </p:nvGrpSpPr>
        <p:grpSpPr>
          <a:xfrm>
            <a:off x="101125" y="117875"/>
            <a:ext cx="8941800" cy="4893900"/>
            <a:chOff x="101125" y="117875"/>
            <a:chExt cx="8941800" cy="4893900"/>
          </a:xfrm>
        </p:grpSpPr>
        <p:sp>
          <p:nvSpPr>
            <p:cNvPr id="1336" name="Google Shape;1336;p21"/>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1"/>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 name="Google Shape;1338;p21"/>
            <p:cNvGrpSpPr/>
            <p:nvPr/>
          </p:nvGrpSpPr>
          <p:grpSpPr>
            <a:xfrm>
              <a:off x="8340438" y="227800"/>
              <a:ext cx="218700" cy="218700"/>
              <a:chOff x="6166388" y="1301150"/>
              <a:chExt cx="218700" cy="218700"/>
            </a:xfrm>
          </p:grpSpPr>
          <p:sp>
            <p:nvSpPr>
              <p:cNvPr id="1339" name="Google Shape;1339;p21"/>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1"/>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21"/>
            <p:cNvGrpSpPr/>
            <p:nvPr/>
          </p:nvGrpSpPr>
          <p:grpSpPr>
            <a:xfrm>
              <a:off x="7988700" y="227800"/>
              <a:ext cx="218700" cy="218700"/>
              <a:chOff x="5814650" y="1301150"/>
              <a:chExt cx="218700" cy="218700"/>
            </a:xfrm>
          </p:grpSpPr>
          <p:sp>
            <p:nvSpPr>
              <p:cNvPr id="1342" name="Google Shape;1342;p21"/>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1"/>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21"/>
            <p:cNvGrpSpPr/>
            <p:nvPr/>
          </p:nvGrpSpPr>
          <p:grpSpPr>
            <a:xfrm>
              <a:off x="8692175" y="227800"/>
              <a:ext cx="218700" cy="218700"/>
              <a:chOff x="6518125" y="1301150"/>
              <a:chExt cx="218700" cy="218700"/>
            </a:xfrm>
          </p:grpSpPr>
          <p:sp>
            <p:nvSpPr>
              <p:cNvPr id="1345" name="Google Shape;1345;p21"/>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6" name="Google Shape;1346;p21"/>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347" name="Google Shape;1347;p21"/>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348" name="Google Shape;1348;p21"/>
            <p:cNvGrpSpPr/>
            <p:nvPr/>
          </p:nvGrpSpPr>
          <p:grpSpPr>
            <a:xfrm>
              <a:off x="360473" y="3023742"/>
              <a:ext cx="281019" cy="250178"/>
              <a:chOff x="5765817" y="3227724"/>
              <a:chExt cx="364865" cy="324822"/>
            </a:xfrm>
          </p:grpSpPr>
          <p:sp>
            <p:nvSpPr>
              <p:cNvPr id="1349" name="Google Shape;1349;p21"/>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1"/>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1"/>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 name="Google Shape;1352;p21"/>
            <p:cNvGrpSpPr/>
            <p:nvPr/>
          </p:nvGrpSpPr>
          <p:grpSpPr>
            <a:xfrm>
              <a:off x="379546" y="3378649"/>
              <a:ext cx="242865" cy="242596"/>
              <a:chOff x="5823294" y="2309751"/>
              <a:chExt cx="315327" cy="314978"/>
            </a:xfrm>
          </p:grpSpPr>
          <p:sp>
            <p:nvSpPr>
              <p:cNvPr id="1353" name="Google Shape;1353;p21"/>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1"/>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1"/>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1"/>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1"/>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1"/>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1"/>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1"/>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1"/>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1"/>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1"/>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1"/>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1"/>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1"/>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1"/>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1"/>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1"/>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 name="Google Shape;1370;p21"/>
            <p:cNvGrpSpPr/>
            <p:nvPr/>
          </p:nvGrpSpPr>
          <p:grpSpPr>
            <a:xfrm>
              <a:off x="363631" y="2014767"/>
              <a:ext cx="274696" cy="258344"/>
              <a:chOff x="849016" y="2903255"/>
              <a:chExt cx="356655" cy="335425"/>
            </a:xfrm>
          </p:grpSpPr>
          <p:sp>
            <p:nvSpPr>
              <p:cNvPr id="1371" name="Google Shape;1371;p2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21"/>
            <p:cNvGrpSpPr/>
            <p:nvPr/>
          </p:nvGrpSpPr>
          <p:grpSpPr>
            <a:xfrm>
              <a:off x="363899" y="1661281"/>
              <a:ext cx="284824" cy="272483"/>
              <a:chOff x="3950316" y="3820307"/>
              <a:chExt cx="369805" cy="353782"/>
            </a:xfrm>
          </p:grpSpPr>
          <p:sp>
            <p:nvSpPr>
              <p:cNvPr id="1383" name="Google Shape;1383;p2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 name="Google Shape;1387;p21"/>
            <p:cNvGrpSpPr/>
            <p:nvPr/>
          </p:nvGrpSpPr>
          <p:grpSpPr>
            <a:xfrm>
              <a:off x="374125" y="2655216"/>
              <a:ext cx="264386" cy="263797"/>
              <a:chOff x="1745217" y="1515471"/>
              <a:chExt cx="343269" cy="342505"/>
            </a:xfrm>
          </p:grpSpPr>
          <p:sp>
            <p:nvSpPr>
              <p:cNvPr id="1388" name="Google Shape;1388;p2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 name="Google Shape;1392;p21"/>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 name="Google Shape;1393;p21"/>
            <p:cNvGrpSpPr/>
            <p:nvPr/>
          </p:nvGrpSpPr>
          <p:grpSpPr>
            <a:xfrm>
              <a:off x="384810" y="726300"/>
              <a:ext cx="243000" cy="198350"/>
              <a:chOff x="388435" y="674200"/>
              <a:chExt cx="243000" cy="198350"/>
            </a:xfrm>
          </p:grpSpPr>
          <p:sp>
            <p:nvSpPr>
              <p:cNvPr id="1394" name="Google Shape;1394;p21"/>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1"/>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1"/>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397" name="Google Shape;1397;p21"/>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398" name="Google Shape;1398;p21"/>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399" name="Google Shape;1399;p21"/>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400" name="Google Shape;1400;p21"/>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01" name="Google Shape;1401;p21"/>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1"/>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1"/>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1"/>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1"/>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1"/>
          <p:cNvSpPr/>
          <p:nvPr/>
        </p:nvSpPr>
        <p:spPr>
          <a:xfrm>
            <a:off x="8549325" y="1850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5_2_1_4">
    <p:spTree>
      <p:nvGrpSpPr>
        <p:cNvPr id="1407" name="Shape 1407"/>
        <p:cNvGrpSpPr/>
        <p:nvPr/>
      </p:nvGrpSpPr>
      <p:grpSpPr>
        <a:xfrm>
          <a:off x="0" y="0"/>
          <a:ext cx="0" cy="0"/>
          <a:chOff x="0" y="0"/>
          <a:chExt cx="0" cy="0"/>
        </a:xfrm>
      </p:grpSpPr>
      <p:pic>
        <p:nvPicPr>
          <p:cNvPr id="1408" name="Google Shape;1408;p22"/>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409" name="Google Shape;1409;p22"/>
          <p:cNvGrpSpPr/>
          <p:nvPr/>
        </p:nvGrpSpPr>
        <p:grpSpPr>
          <a:xfrm>
            <a:off x="101125" y="117875"/>
            <a:ext cx="8941800" cy="4893900"/>
            <a:chOff x="101125" y="117875"/>
            <a:chExt cx="8941800" cy="4893900"/>
          </a:xfrm>
        </p:grpSpPr>
        <p:sp>
          <p:nvSpPr>
            <p:cNvPr id="1410" name="Google Shape;1410;p22"/>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2"/>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 name="Google Shape;1412;p22"/>
            <p:cNvGrpSpPr/>
            <p:nvPr/>
          </p:nvGrpSpPr>
          <p:grpSpPr>
            <a:xfrm>
              <a:off x="8340438" y="227800"/>
              <a:ext cx="218700" cy="218700"/>
              <a:chOff x="6166388" y="1301150"/>
              <a:chExt cx="218700" cy="218700"/>
            </a:xfrm>
          </p:grpSpPr>
          <p:sp>
            <p:nvSpPr>
              <p:cNvPr id="1413" name="Google Shape;1413;p22"/>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2"/>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22"/>
            <p:cNvGrpSpPr/>
            <p:nvPr/>
          </p:nvGrpSpPr>
          <p:grpSpPr>
            <a:xfrm>
              <a:off x="7988700" y="227800"/>
              <a:ext cx="218700" cy="218700"/>
              <a:chOff x="5814650" y="1301150"/>
              <a:chExt cx="218700" cy="218700"/>
            </a:xfrm>
          </p:grpSpPr>
          <p:sp>
            <p:nvSpPr>
              <p:cNvPr id="1416" name="Google Shape;1416;p22"/>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2"/>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 name="Google Shape;1418;p22"/>
            <p:cNvGrpSpPr/>
            <p:nvPr/>
          </p:nvGrpSpPr>
          <p:grpSpPr>
            <a:xfrm>
              <a:off x="8692175" y="227800"/>
              <a:ext cx="218700" cy="218700"/>
              <a:chOff x="6518125" y="1301150"/>
              <a:chExt cx="218700" cy="218700"/>
            </a:xfrm>
          </p:grpSpPr>
          <p:sp>
            <p:nvSpPr>
              <p:cNvPr id="1419" name="Google Shape;1419;p22"/>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0" name="Google Shape;1420;p22"/>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421" name="Google Shape;1421;p22"/>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422" name="Google Shape;1422;p22"/>
            <p:cNvGrpSpPr/>
            <p:nvPr/>
          </p:nvGrpSpPr>
          <p:grpSpPr>
            <a:xfrm>
              <a:off x="360473" y="3023742"/>
              <a:ext cx="281019" cy="250178"/>
              <a:chOff x="5765817" y="3227724"/>
              <a:chExt cx="364865" cy="324822"/>
            </a:xfrm>
          </p:grpSpPr>
          <p:sp>
            <p:nvSpPr>
              <p:cNvPr id="1423" name="Google Shape;1423;p2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 name="Google Shape;1426;p22"/>
            <p:cNvGrpSpPr/>
            <p:nvPr/>
          </p:nvGrpSpPr>
          <p:grpSpPr>
            <a:xfrm>
              <a:off x="379546" y="3378649"/>
              <a:ext cx="242865" cy="242596"/>
              <a:chOff x="5823294" y="2309751"/>
              <a:chExt cx="315327" cy="314978"/>
            </a:xfrm>
          </p:grpSpPr>
          <p:sp>
            <p:nvSpPr>
              <p:cNvPr id="1427" name="Google Shape;1427;p2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 name="Google Shape;1444;p22"/>
            <p:cNvGrpSpPr/>
            <p:nvPr/>
          </p:nvGrpSpPr>
          <p:grpSpPr>
            <a:xfrm>
              <a:off x="363631" y="2014767"/>
              <a:ext cx="274696" cy="258344"/>
              <a:chOff x="849016" y="2903255"/>
              <a:chExt cx="356655" cy="335425"/>
            </a:xfrm>
          </p:grpSpPr>
          <p:sp>
            <p:nvSpPr>
              <p:cNvPr id="1445" name="Google Shape;1445;p22"/>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2"/>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2"/>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2"/>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2"/>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2"/>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2"/>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2"/>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2"/>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2"/>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2"/>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 name="Google Shape;1456;p22"/>
            <p:cNvGrpSpPr/>
            <p:nvPr/>
          </p:nvGrpSpPr>
          <p:grpSpPr>
            <a:xfrm>
              <a:off x="363899" y="1661281"/>
              <a:ext cx="284824" cy="272483"/>
              <a:chOff x="3950316" y="3820307"/>
              <a:chExt cx="369805" cy="353782"/>
            </a:xfrm>
          </p:grpSpPr>
          <p:sp>
            <p:nvSpPr>
              <p:cNvPr id="1457" name="Google Shape;1457;p22"/>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2"/>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2"/>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2"/>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 name="Google Shape;1461;p22"/>
            <p:cNvGrpSpPr/>
            <p:nvPr/>
          </p:nvGrpSpPr>
          <p:grpSpPr>
            <a:xfrm>
              <a:off x="374125" y="2655216"/>
              <a:ext cx="264386" cy="263797"/>
              <a:chOff x="1745217" y="1515471"/>
              <a:chExt cx="343269" cy="342505"/>
            </a:xfrm>
          </p:grpSpPr>
          <p:sp>
            <p:nvSpPr>
              <p:cNvPr id="1462" name="Google Shape;1462;p22"/>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2"/>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2"/>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2"/>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 name="Google Shape;1466;p22"/>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 name="Google Shape;1467;p22"/>
            <p:cNvGrpSpPr/>
            <p:nvPr/>
          </p:nvGrpSpPr>
          <p:grpSpPr>
            <a:xfrm>
              <a:off x="384810" y="726300"/>
              <a:ext cx="243000" cy="198350"/>
              <a:chOff x="388435" y="674200"/>
              <a:chExt cx="243000" cy="198350"/>
            </a:xfrm>
          </p:grpSpPr>
          <p:sp>
            <p:nvSpPr>
              <p:cNvPr id="1468" name="Google Shape;1468;p22"/>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2"/>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2"/>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71" name="Google Shape;1471;p22"/>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472" name="Google Shape;1472;p22"/>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473" name="Google Shape;1473;p22"/>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474" name="Google Shape;1474;p22"/>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75" name="Google Shape;1475;p22"/>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2"/>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2"/>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2"/>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2"/>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2"/>
          <p:cNvSpPr/>
          <p:nvPr/>
        </p:nvSpPr>
        <p:spPr>
          <a:xfrm>
            <a:off x="8549325" y="2536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5_2_1_4_1">
    <p:spTree>
      <p:nvGrpSpPr>
        <p:cNvPr id="1481" name="Shape 1481"/>
        <p:cNvGrpSpPr/>
        <p:nvPr/>
      </p:nvGrpSpPr>
      <p:grpSpPr>
        <a:xfrm>
          <a:off x="0" y="0"/>
          <a:ext cx="0" cy="0"/>
          <a:chOff x="0" y="0"/>
          <a:chExt cx="0" cy="0"/>
        </a:xfrm>
      </p:grpSpPr>
      <p:pic>
        <p:nvPicPr>
          <p:cNvPr id="1482" name="Google Shape;1482;p2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483" name="Google Shape;1483;p23"/>
          <p:cNvGrpSpPr/>
          <p:nvPr/>
        </p:nvGrpSpPr>
        <p:grpSpPr>
          <a:xfrm>
            <a:off x="101125" y="117875"/>
            <a:ext cx="8941800" cy="4893900"/>
            <a:chOff x="101125" y="117875"/>
            <a:chExt cx="8941800" cy="4893900"/>
          </a:xfrm>
        </p:grpSpPr>
        <p:sp>
          <p:nvSpPr>
            <p:cNvPr id="1484" name="Google Shape;1484;p23"/>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3"/>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 name="Google Shape;1486;p23"/>
            <p:cNvGrpSpPr/>
            <p:nvPr/>
          </p:nvGrpSpPr>
          <p:grpSpPr>
            <a:xfrm>
              <a:off x="8340438" y="227800"/>
              <a:ext cx="218700" cy="218700"/>
              <a:chOff x="6166388" y="1301150"/>
              <a:chExt cx="218700" cy="218700"/>
            </a:xfrm>
          </p:grpSpPr>
          <p:sp>
            <p:nvSpPr>
              <p:cNvPr id="1487" name="Google Shape;1487;p23"/>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3"/>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 name="Google Shape;1489;p23"/>
            <p:cNvGrpSpPr/>
            <p:nvPr/>
          </p:nvGrpSpPr>
          <p:grpSpPr>
            <a:xfrm>
              <a:off x="7988700" y="227800"/>
              <a:ext cx="218700" cy="218700"/>
              <a:chOff x="5814650" y="1301150"/>
              <a:chExt cx="218700" cy="218700"/>
            </a:xfrm>
          </p:grpSpPr>
          <p:sp>
            <p:nvSpPr>
              <p:cNvPr id="1490" name="Google Shape;1490;p23"/>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3"/>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 name="Google Shape;1492;p23"/>
            <p:cNvGrpSpPr/>
            <p:nvPr/>
          </p:nvGrpSpPr>
          <p:grpSpPr>
            <a:xfrm>
              <a:off x="8692175" y="227800"/>
              <a:ext cx="218700" cy="218700"/>
              <a:chOff x="6518125" y="1301150"/>
              <a:chExt cx="218700" cy="218700"/>
            </a:xfrm>
          </p:grpSpPr>
          <p:sp>
            <p:nvSpPr>
              <p:cNvPr id="1493" name="Google Shape;1493;p23"/>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94" name="Google Shape;1494;p23"/>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495" name="Google Shape;1495;p23"/>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496" name="Google Shape;1496;p23"/>
            <p:cNvGrpSpPr/>
            <p:nvPr/>
          </p:nvGrpSpPr>
          <p:grpSpPr>
            <a:xfrm>
              <a:off x="360473" y="3023742"/>
              <a:ext cx="281019" cy="250178"/>
              <a:chOff x="5765817" y="3227724"/>
              <a:chExt cx="364865" cy="324822"/>
            </a:xfrm>
          </p:grpSpPr>
          <p:sp>
            <p:nvSpPr>
              <p:cNvPr id="1497" name="Google Shape;1497;p2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 name="Google Shape;1500;p23"/>
            <p:cNvGrpSpPr/>
            <p:nvPr/>
          </p:nvGrpSpPr>
          <p:grpSpPr>
            <a:xfrm>
              <a:off x="379546" y="3378649"/>
              <a:ext cx="242865" cy="242596"/>
              <a:chOff x="5823294" y="2309751"/>
              <a:chExt cx="315327" cy="314978"/>
            </a:xfrm>
          </p:grpSpPr>
          <p:sp>
            <p:nvSpPr>
              <p:cNvPr id="1501" name="Google Shape;1501;p2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23"/>
            <p:cNvGrpSpPr/>
            <p:nvPr/>
          </p:nvGrpSpPr>
          <p:grpSpPr>
            <a:xfrm>
              <a:off x="363631" y="2014767"/>
              <a:ext cx="274696" cy="258344"/>
              <a:chOff x="849016" y="2903255"/>
              <a:chExt cx="356655" cy="335425"/>
            </a:xfrm>
          </p:grpSpPr>
          <p:sp>
            <p:nvSpPr>
              <p:cNvPr id="1519" name="Google Shape;1519;p2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 name="Google Shape;1530;p23"/>
            <p:cNvGrpSpPr/>
            <p:nvPr/>
          </p:nvGrpSpPr>
          <p:grpSpPr>
            <a:xfrm>
              <a:off x="363899" y="1661281"/>
              <a:ext cx="284824" cy="272483"/>
              <a:chOff x="3950316" y="3820307"/>
              <a:chExt cx="369805" cy="353782"/>
            </a:xfrm>
          </p:grpSpPr>
          <p:sp>
            <p:nvSpPr>
              <p:cNvPr id="1531" name="Google Shape;1531;p2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 name="Google Shape;1535;p23"/>
            <p:cNvGrpSpPr/>
            <p:nvPr/>
          </p:nvGrpSpPr>
          <p:grpSpPr>
            <a:xfrm>
              <a:off x="374125" y="2655216"/>
              <a:ext cx="264386" cy="263797"/>
              <a:chOff x="1745217" y="1515471"/>
              <a:chExt cx="343269" cy="342505"/>
            </a:xfrm>
          </p:grpSpPr>
          <p:sp>
            <p:nvSpPr>
              <p:cNvPr id="1536" name="Google Shape;1536;p2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23"/>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1" name="Google Shape;1541;p23"/>
            <p:cNvGrpSpPr/>
            <p:nvPr/>
          </p:nvGrpSpPr>
          <p:grpSpPr>
            <a:xfrm>
              <a:off x="384810" y="726300"/>
              <a:ext cx="243000" cy="198350"/>
              <a:chOff x="388435" y="674200"/>
              <a:chExt cx="243000" cy="198350"/>
            </a:xfrm>
          </p:grpSpPr>
          <p:sp>
            <p:nvSpPr>
              <p:cNvPr id="1542" name="Google Shape;1542;p23"/>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3"/>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3"/>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545" name="Google Shape;1545;p23"/>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546" name="Google Shape;1546;p23"/>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547" name="Google Shape;1547;p23"/>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548" name="Google Shape;1548;p23"/>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49" name="Google Shape;1549;p23"/>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3"/>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3"/>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3"/>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3"/>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3"/>
          <p:cNvSpPr/>
          <p:nvPr/>
        </p:nvSpPr>
        <p:spPr>
          <a:xfrm>
            <a:off x="8549325" y="3603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5_2_1_4_1_1">
    <p:spTree>
      <p:nvGrpSpPr>
        <p:cNvPr id="1555" name="Shape 1555"/>
        <p:cNvGrpSpPr/>
        <p:nvPr/>
      </p:nvGrpSpPr>
      <p:grpSpPr>
        <a:xfrm>
          <a:off x="0" y="0"/>
          <a:ext cx="0" cy="0"/>
          <a:chOff x="0" y="0"/>
          <a:chExt cx="0" cy="0"/>
        </a:xfrm>
      </p:grpSpPr>
      <p:pic>
        <p:nvPicPr>
          <p:cNvPr id="1556" name="Google Shape;1556;p2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557" name="Google Shape;1557;p24"/>
          <p:cNvGrpSpPr/>
          <p:nvPr/>
        </p:nvGrpSpPr>
        <p:grpSpPr>
          <a:xfrm>
            <a:off x="101125" y="117875"/>
            <a:ext cx="8941800" cy="4893900"/>
            <a:chOff x="101125" y="117875"/>
            <a:chExt cx="8941800" cy="4893900"/>
          </a:xfrm>
        </p:grpSpPr>
        <p:sp>
          <p:nvSpPr>
            <p:cNvPr id="1558" name="Google Shape;1558;p24"/>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4"/>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0" name="Google Shape;1560;p24"/>
            <p:cNvGrpSpPr/>
            <p:nvPr/>
          </p:nvGrpSpPr>
          <p:grpSpPr>
            <a:xfrm>
              <a:off x="8340438" y="227800"/>
              <a:ext cx="218700" cy="218700"/>
              <a:chOff x="6166388" y="1301150"/>
              <a:chExt cx="218700" cy="218700"/>
            </a:xfrm>
          </p:grpSpPr>
          <p:sp>
            <p:nvSpPr>
              <p:cNvPr id="1561" name="Google Shape;1561;p24"/>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4"/>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 name="Google Shape;1563;p24"/>
            <p:cNvGrpSpPr/>
            <p:nvPr/>
          </p:nvGrpSpPr>
          <p:grpSpPr>
            <a:xfrm>
              <a:off x="7988700" y="227800"/>
              <a:ext cx="218700" cy="218700"/>
              <a:chOff x="5814650" y="1301150"/>
              <a:chExt cx="218700" cy="218700"/>
            </a:xfrm>
          </p:grpSpPr>
          <p:sp>
            <p:nvSpPr>
              <p:cNvPr id="1564" name="Google Shape;1564;p24"/>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4"/>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 name="Google Shape;1566;p24"/>
            <p:cNvGrpSpPr/>
            <p:nvPr/>
          </p:nvGrpSpPr>
          <p:grpSpPr>
            <a:xfrm>
              <a:off x="8692175" y="227800"/>
              <a:ext cx="218700" cy="218700"/>
              <a:chOff x="6518125" y="1301150"/>
              <a:chExt cx="218700" cy="218700"/>
            </a:xfrm>
          </p:grpSpPr>
          <p:sp>
            <p:nvSpPr>
              <p:cNvPr id="1567" name="Google Shape;1567;p24"/>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68" name="Google Shape;1568;p24"/>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569" name="Google Shape;1569;p24"/>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570" name="Google Shape;1570;p24"/>
            <p:cNvGrpSpPr/>
            <p:nvPr/>
          </p:nvGrpSpPr>
          <p:grpSpPr>
            <a:xfrm>
              <a:off x="360473" y="3023742"/>
              <a:ext cx="281019" cy="250178"/>
              <a:chOff x="5765817" y="3227724"/>
              <a:chExt cx="364865" cy="324822"/>
            </a:xfrm>
          </p:grpSpPr>
          <p:sp>
            <p:nvSpPr>
              <p:cNvPr id="1571" name="Google Shape;1571;p2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 name="Google Shape;1574;p24"/>
            <p:cNvGrpSpPr/>
            <p:nvPr/>
          </p:nvGrpSpPr>
          <p:grpSpPr>
            <a:xfrm>
              <a:off x="379546" y="3378649"/>
              <a:ext cx="242865" cy="242596"/>
              <a:chOff x="5823294" y="2309751"/>
              <a:chExt cx="315327" cy="314978"/>
            </a:xfrm>
          </p:grpSpPr>
          <p:sp>
            <p:nvSpPr>
              <p:cNvPr id="1575" name="Google Shape;1575;p2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24"/>
            <p:cNvGrpSpPr/>
            <p:nvPr/>
          </p:nvGrpSpPr>
          <p:grpSpPr>
            <a:xfrm>
              <a:off x="363631" y="2014767"/>
              <a:ext cx="274696" cy="258344"/>
              <a:chOff x="849016" y="2903255"/>
              <a:chExt cx="356655" cy="335425"/>
            </a:xfrm>
          </p:grpSpPr>
          <p:sp>
            <p:nvSpPr>
              <p:cNvPr id="1593" name="Google Shape;1593;p2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 name="Google Shape;1604;p24"/>
            <p:cNvGrpSpPr/>
            <p:nvPr/>
          </p:nvGrpSpPr>
          <p:grpSpPr>
            <a:xfrm>
              <a:off x="363899" y="1661281"/>
              <a:ext cx="284824" cy="272483"/>
              <a:chOff x="3950316" y="3820307"/>
              <a:chExt cx="369805" cy="353782"/>
            </a:xfrm>
          </p:grpSpPr>
          <p:sp>
            <p:nvSpPr>
              <p:cNvPr id="1605" name="Google Shape;1605;p2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 name="Google Shape;1609;p24"/>
            <p:cNvGrpSpPr/>
            <p:nvPr/>
          </p:nvGrpSpPr>
          <p:grpSpPr>
            <a:xfrm>
              <a:off x="374125" y="2655216"/>
              <a:ext cx="264386" cy="263797"/>
              <a:chOff x="1745217" y="1515471"/>
              <a:chExt cx="343269" cy="342505"/>
            </a:xfrm>
          </p:grpSpPr>
          <p:sp>
            <p:nvSpPr>
              <p:cNvPr id="1610" name="Google Shape;1610;p2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4" name="Google Shape;1614;p24"/>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5" name="Google Shape;1615;p24"/>
            <p:cNvGrpSpPr/>
            <p:nvPr/>
          </p:nvGrpSpPr>
          <p:grpSpPr>
            <a:xfrm>
              <a:off x="384810" y="726300"/>
              <a:ext cx="243000" cy="198350"/>
              <a:chOff x="388435" y="674200"/>
              <a:chExt cx="243000" cy="198350"/>
            </a:xfrm>
          </p:grpSpPr>
          <p:sp>
            <p:nvSpPr>
              <p:cNvPr id="1616" name="Google Shape;1616;p24"/>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4"/>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4"/>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19" name="Google Shape;1619;p24"/>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620" name="Google Shape;1620;p24"/>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621" name="Google Shape;1621;p24"/>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622" name="Google Shape;1622;p24"/>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23" name="Google Shape;1623;p24"/>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4"/>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4"/>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4"/>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4"/>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4"/>
          <p:cNvSpPr/>
          <p:nvPr/>
        </p:nvSpPr>
        <p:spPr>
          <a:xfrm>
            <a:off x="8549325" y="2917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8">
  <p:cSld name="CUSTOM_5_2_1_4_1_1_1">
    <p:spTree>
      <p:nvGrpSpPr>
        <p:cNvPr id="1629" name="Shape 1629"/>
        <p:cNvGrpSpPr/>
        <p:nvPr/>
      </p:nvGrpSpPr>
      <p:grpSpPr>
        <a:xfrm>
          <a:off x="0" y="0"/>
          <a:ext cx="0" cy="0"/>
          <a:chOff x="0" y="0"/>
          <a:chExt cx="0" cy="0"/>
        </a:xfrm>
      </p:grpSpPr>
      <p:pic>
        <p:nvPicPr>
          <p:cNvPr id="1630" name="Google Shape;1630;p2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31" name="Google Shape;1631;p25"/>
          <p:cNvGrpSpPr/>
          <p:nvPr/>
        </p:nvGrpSpPr>
        <p:grpSpPr>
          <a:xfrm>
            <a:off x="101125" y="117875"/>
            <a:ext cx="8941800" cy="4893900"/>
            <a:chOff x="101125" y="117875"/>
            <a:chExt cx="8941800" cy="4893900"/>
          </a:xfrm>
        </p:grpSpPr>
        <p:sp>
          <p:nvSpPr>
            <p:cNvPr id="1632" name="Google Shape;1632;p25"/>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5"/>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4" name="Google Shape;1634;p25"/>
            <p:cNvGrpSpPr/>
            <p:nvPr/>
          </p:nvGrpSpPr>
          <p:grpSpPr>
            <a:xfrm>
              <a:off x="8340438" y="227800"/>
              <a:ext cx="218700" cy="218700"/>
              <a:chOff x="6166388" y="1301150"/>
              <a:chExt cx="218700" cy="218700"/>
            </a:xfrm>
          </p:grpSpPr>
          <p:sp>
            <p:nvSpPr>
              <p:cNvPr id="1635" name="Google Shape;1635;p25"/>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5"/>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 name="Google Shape;1637;p25"/>
            <p:cNvGrpSpPr/>
            <p:nvPr/>
          </p:nvGrpSpPr>
          <p:grpSpPr>
            <a:xfrm>
              <a:off x="7988700" y="227800"/>
              <a:ext cx="218700" cy="218700"/>
              <a:chOff x="5814650" y="1301150"/>
              <a:chExt cx="218700" cy="218700"/>
            </a:xfrm>
          </p:grpSpPr>
          <p:sp>
            <p:nvSpPr>
              <p:cNvPr id="1638" name="Google Shape;1638;p25"/>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5"/>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25"/>
            <p:cNvGrpSpPr/>
            <p:nvPr/>
          </p:nvGrpSpPr>
          <p:grpSpPr>
            <a:xfrm>
              <a:off x="8692175" y="227800"/>
              <a:ext cx="218700" cy="218700"/>
              <a:chOff x="6518125" y="1301150"/>
              <a:chExt cx="218700" cy="218700"/>
            </a:xfrm>
          </p:grpSpPr>
          <p:sp>
            <p:nvSpPr>
              <p:cNvPr id="1641" name="Google Shape;1641;p25"/>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2" name="Google Shape;1642;p25"/>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643" name="Google Shape;1643;p25"/>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644" name="Google Shape;1644;p25"/>
            <p:cNvGrpSpPr/>
            <p:nvPr/>
          </p:nvGrpSpPr>
          <p:grpSpPr>
            <a:xfrm>
              <a:off x="360473" y="3023742"/>
              <a:ext cx="281019" cy="250178"/>
              <a:chOff x="5765817" y="3227724"/>
              <a:chExt cx="364865" cy="324822"/>
            </a:xfrm>
          </p:grpSpPr>
          <p:sp>
            <p:nvSpPr>
              <p:cNvPr id="1645" name="Google Shape;1645;p2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25"/>
            <p:cNvGrpSpPr/>
            <p:nvPr/>
          </p:nvGrpSpPr>
          <p:grpSpPr>
            <a:xfrm>
              <a:off x="379546" y="3378649"/>
              <a:ext cx="242865" cy="242596"/>
              <a:chOff x="5823294" y="2309751"/>
              <a:chExt cx="315327" cy="314978"/>
            </a:xfrm>
          </p:grpSpPr>
          <p:sp>
            <p:nvSpPr>
              <p:cNvPr id="1649" name="Google Shape;1649;p2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25"/>
            <p:cNvGrpSpPr/>
            <p:nvPr/>
          </p:nvGrpSpPr>
          <p:grpSpPr>
            <a:xfrm>
              <a:off x="363631" y="2014767"/>
              <a:ext cx="274696" cy="258344"/>
              <a:chOff x="849016" y="2903255"/>
              <a:chExt cx="356655" cy="335425"/>
            </a:xfrm>
          </p:grpSpPr>
          <p:sp>
            <p:nvSpPr>
              <p:cNvPr id="1667" name="Google Shape;1667;p2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 name="Google Shape;1678;p25"/>
            <p:cNvGrpSpPr/>
            <p:nvPr/>
          </p:nvGrpSpPr>
          <p:grpSpPr>
            <a:xfrm>
              <a:off x="363899" y="1661281"/>
              <a:ext cx="284824" cy="272483"/>
              <a:chOff x="3950316" y="3820307"/>
              <a:chExt cx="369805" cy="353782"/>
            </a:xfrm>
          </p:grpSpPr>
          <p:sp>
            <p:nvSpPr>
              <p:cNvPr id="1679" name="Google Shape;1679;p2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25"/>
            <p:cNvGrpSpPr/>
            <p:nvPr/>
          </p:nvGrpSpPr>
          <p:grpSpPr>
            <a:xfrm>
              <a:off x="374125" y="2655216"/>
              <a:ext cx="264386" cy="263797"/>
              <a:chOff x="1745217" y="1515471"/>
              <a:chExt cx="343269" cy="342505"/>
            </a:xfrm>
          </p:grpSpPr>
          <p:sp>
            <p:nvSpPr>
              <p:cNvPr id="1684" name="Google Shape;1684;p2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 name="Google Shape;1688;p25"/>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 name="Google Shape;1689;p25"/>
            <p:cNvGrpSpPr/>
            <p:nvPr/>
          </p:nvGrpSpPr>
          <p:grpSpPr>
            <a:xfrm>
              <a:off x="384810" y="726300"/>
              <a:ext cx="243000" cy="198350"/>
              <a:chOff x="388435" y="674200"/>
              <a:chExt cx="243000" cy="198350"/>
            </a:xfrm>
          </p:grpSpPr>
          <p:sp>
            <p:nvSpPr>
              <p:cNvPr id="1690" name="Google Shape;1690;p25"/>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5"/>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5"/>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93" name="Google Shape;1693;p25"/>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694" name="Google Shape;1694;p25"/>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695" name="Google Shape;1695;p25"/>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696" name="Google Shape;1696;p25"/>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97" name="Google Shape;1697;p25"/>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Font typeface="Open Sans"/>
              <a:buChar char="●"/>
              <a:defRPr sz="1200">
                <a:latin typeface="Open Sans"/>
                <a:ea typeface="Open Sans"/>
                <a:cs typeface="Open Sans"/>
                <a:sym typeface="Open Sans"/>
              </a:defRPr>
            </a:lvl1pPr>
            <a:lvl2pPr indent="-304800" lvl="1" marL="914400" rtl="0">
              <a:lnSpc>
                <a:spcPct val="100000"/>
              </a:lnSpc>
              <a:spcBef>
                <a:spcPts val="0"/>
              </a:spcBef>
              <a:spcAft>
                <a:spcPts val="0"/>
              </a:spcAft>
              <a:buClr>
                <a:srgbClr val="434343"/>
              </a:buClr>
              <a:buSzPts val="1200"/>
              <a:buFont typeface="Roboto Condensed Light"/>
              <a:buChar char="○"/>
              <a:defRPr/>
            </a:lvl2pPr>
            <a:lvl3pPr indent="-304800" lvl="2" marL="1371600" rtl="0">
              <a:lnSpc>
                <a:spcPct val="100000"/>
              </a:lnSpc>
              <a:spcBef>
                <a:spcPts val="0"/>
              </a:spcBef>
              <a:spcAft>
                <a:spcPts val="0"/>
              </a:spcAft>
              <a:buClr>
                <a:srgbClr val="434343"/>
              </a:buClr>
              <a:buSzPts val="1200"/>
              <a:buFont typeface="Roboto Condensed Light"/>
              <a:buChar char="■"/>
              <a:defRPr/>
            </a:lvl3pPr>
            <a:lvl4pPr indent="-304800" lvl="3" marL="1828800" rtl="0">
              <a:lnSpc>
                <a:spcPct val="100000"/>
              </a:lnSpc>
              <a:spcBef>
                <a:spcPts val="0"/>
              </a:spcBef>
              <a:spcAft>
                <a:spcPts val="0"/>
              </a:spcAft>
              <a:buClr>
                <a:srgbClr val="434343"/>
              </a:buClr>
              <a:buSzPts val="1200"/>
              <a:buFont typeface="Roboto Condensed Light"/>
              <a:buChar char="●"/>
              <a:defRPr/>
            </a:lvl4pPr>
            <a:lvl5pPr indent="-304800" lvl="4" marL="2286000" rtl="0">
              <a:lnSpc>
                <a:spcPct val="100000"/>
              </a:lnSpc>
              <a:spcBef>
                <a:spcPts val="0"/>
              </a:spcBef>
              <a:spcAft>
                <a:spcPts val="0"/>
              </a:spcAft>
              <a:buClr>
                <a:srgbClr val="434343"/>
              </a:buClr>
              <a:buSzPts val="1200"/>
              <a:buFont typeface="Roboto Condensed Light"/>
              <a:buChar char="○"/>
              <a:defRPr/>
            </a:lvl5pPr>
            <a:lvl6pPr indent="-304800" lvl="5" marL="2743200" rtl="0">
              <a:lnSpc>
                <a:spcPct val="100000"/>
              </a:lnSpc>
              <a:spcBef>
                <a:spcPts val="0"/>
              </a:spcBef>
              <a:spcAft>
                <a:spcPts val="0"/>
              </a:spcAft>
              <a:buClr>
                <a:srgbClr val="434343"/>
              </a:buClr>
              <a:buSzPts val="1200"/>
              <a:buFont typeface="Roboto Condensed Light"/>
              <a:buChar char="■"/>
              <a:defRPr/>
            </a:lvl6pPr>
            <a:lvl7pPr indent="-304800" lvl="6" marL="3200400" rtl="0">
              <a:lnSpc>
                <a:spcPct val="100000"/>
              </a:lnSpc>
              <a:spcBef>
                <a:spcPts val="0"/>
              </a:spcBef>
              <a:spcAft>
                <a:spcPts val="0"/>
              </a:spcAft>
              <a:buClr>
                <a:srgbClr val="434343"/>
              </a:buClr>
              <a:buSzPts val="1200"/>
              <a:buFont typeface="Roboto Condensed Light"/>
              <a:buChar char="●"/>
              <a:defRPr/>
            </a:lvl7pPr>
            <a:lvl8pPr indent="-304800" lvl="7" marL="3657600" rtl="0">
              <a:lnSpc>
                <a:spcPct val="100000"/>
              </a:lnSpc>
              <a:spcBef>
                <a:spcPts val="0"/>
              </a:spcBef>
              <a:spcAft>
                <a:spcPts val="0"/>
              </a:spcAft>
              <a:buClr>
                <a:srgbClr val="434343"/>
              </a:buClr>
              <a:buSzPts val="1200"/>
              <a:buFont typeface="Roboto Condensed Light"/>
              <a:buChar char="○"/>
              <a:defRPr/>
            </a:lvl8pPr>
            <a:lvl9pPr indent="-304800" lvl="8" marL="4114800" rtl="0">
              <a:lnSpc>
                <a:spcPct val="100000"/>
              </a:lnSpc>
              <a:spcBef>
                <a:spcPts val="0"/>
              </a:spcBef>
              <a:spcAft>
                <a:spcPts val="0"/>
              </a:spcAft>
              <a:buClr>
                <a:srgbClr val="434343"/>
              </a:buClr>
              <a:buSzPts val="1200"/>
              <a:buFont typeface="Roboto Condensed Light"/>
              <a:buChar char="■"/>
              <a:defRPr/>
            </a:lvl9pPr>
          </a:lstStyle>
          <a:p/>
        </p:txBody>
      </p:sp>
      <p:sp>
        <p:nvSpPr>
          <p:cNvPr id="1698" name="Google Shape;1698;p25"/>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5"/>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5"/>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5"/>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5"/>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5"/>
          <p:cNvSpPr/>
          <p:nvPr/>
        </p:nvSpPr>
        <p:spPr>
          <a:xfrm>
            <a:off x="8549325" y="3679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9">
  <p:cSld name="CUSTOM_5_2_1_4_1_1_1_1">
    <p:spTree>
      <p:nvGrpSpPr>
        <p:cNvPr id="1704" name="Shape 1704"/>
        <p:cNvGrpSpPr/>
        <p:nvPr/>
      </p:nvGrpSpPr>
      <p:grpSpPr>
        <a:xfrm>
          <a:off x="0" y="0"/>
          <a:ext cx="0" cy="0"/>
          <a:chOff x="0" y="0"/>
          <a:chExt cx="0" cy="0"/>
        </a:xfrm>
      </p:grpSpPr>
      <p:pic>
        <p:nvPicPr>
          <p:cNvPr id="1705" name="Google Shape;1705;p26"/>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706" name="Google Shape;1706;p26"/>
          <p:cNvGrpSpPr/>
          <p:nvPr/>
        </p:nvGrpSpPr>
        <p:grpSpPr>
          <a:xfrm>
            <a:off x="101125" y="117875"/>
            <a:ext cx="8941800" cy="4893900"/>
            <a:chOff x="101125" y="117875"/>
            <a:chExt cx="8941800" cy="4893900"/>
          </a:xfrm>
        </p:grpSpPr>
        <p:sp>
          <p:nvSpPr>
            <p:cNvPr id="1707" name="Google Shape;1707;p26"/>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6"/>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 name="Google Shape;1709;p26"/>
            <p:cNvGrpSpPr/>
            <p:nvPr/>
          </p:nvGrpSpPr>
          <p:grpSpPr>
            <a:xfrm>
              <a:off x="8340438" y="227800"/>
              <a:ext cx="218700" cy="218700"/>
              <a:chOff x="6166388" y="1301150"/>
              <a:chExt cx="218700" cy="218700"/>
            </a:xfrm>
          </p:grpSpPr>
          <p:sp>
            <p:nvSpPr>
              <p:cNvPr id="1710" name="Google Shape;1710;p26"/>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6"/>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26"/>
            <p:cNvGrpSpPr/>
            <p:nvPr/>
          </p:nvGrpSpPr>
          <p:grpSpPr>
            <a:xfrm>
              <a:off x="7988700" y="227800"/>
              <a:ext cx="218700" cy="218700"/>
              <a:chOff x="5814650" y="1301150"/>
              <a:chExt cx="218700" cy="218700"/>
            </a:xfrm>
          </p:grpSpPr>
          <p:sp>
            <p:nvSpPr>
              <p:cNvPr id="1713" name="Google Shape;1713;p26"/>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6"/>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 name="Google Shape;1715;p26"/>
            <p:cNvGrpSpPr/>
            <p:nvPr/>
          </p:nvGrpSpPr>
          <p:grpSpPr>
            <a:xfrm>
              <a:off x="8692175" y="227800"/>
              <a:ext cx="218700" cy="218700"/>
              <a:chOff x="6518125" y="1301150"/>
              <a:chExt cx="218700" cy="218700"/>
            </a:xfrm>
          </p:grpSpPr>
          <p:sp>
            <p:nvSpPr>
              <p:cNvPr id="1716" name="Google Shape;1716;p26"/>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17" name="Google Shape;1717;p26"/>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718" name="Google Shape;1718;p26"/>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719" name="Google Shape;1719;p26"/>
            <p:cNvGrpSpPr/>
            <p:nvPr/>
          </p:nvGrpSpPr>
          <p:grpSpPr>
            <a:xfrm>
              <a:off x="360473" y="3023742"/>
              <a:ext cx="281019" cy="250178"/>
              <a:chOff x="5765817" y="3227724"/>
              <a:chExt cx="364865" cy="324822"/>
            </a:xfrm>
          </p:grpSpPr>
          <p:sp>
            <p:nvSpPr>
              <p:cNvPr id="1720" name="Google Shape;1720;p26"/>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6"/>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6"/>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 name="Google Shape;1723;p26"/>
            <p:cNvGrpSpPr/>
            <p:nvPr/>
          </p:nvGrpSpPr>
          <p:grpSpPr>
            <a:xfrm>
              <a:off x="379546" y="3378649"/>
              <a:ext cx="242865" cy="242596"/>
              <a:chOff x="5823294" y="2309751"/>
              <a:chExt cx="315327" cy="314978"/>
            </a:xfrm>
          </p:grpSpPr>
          <p:sp>
            <p:nvSpPr>
              <p:cNvPr id="1724" name="Google Shape;1724;p26"/>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6"/>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6"/>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6"/>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6"/>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6"/>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6"/>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6"/>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6"/>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6"/>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6"/>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6"/>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6"/>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6"/>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6"/>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6"/>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6"/>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 name="Google Shape;1741;p26"/>
            <p:cNvGrpSpPr/>
            <p:nvPr/>
          </p:nvGrpSpPr>
          <p:grpSpPr>
            <a:xfrm>
              <a:off x="363631" y="2014767"/>
              <a:ext cx="274696" cy="258344"/>
              <a:chOff x="849016" y="2903255"/>
              <a:chExt cx="356655" cy="335425"/>
            </a:xfrm>
          </p:grpSpPr>
          <p:sp>
            <p:nvSpPr>
              <p:cNvPr id="1742" name="Google Shape;1742;p2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26"/>
            <p:cNvGrpSpPr/>
            <p:nvPr/>
          </p:nvGrpSpPr>
          <p:grpSpPr>
            <a:xfrm>
              <a:off x="363899" y="1661281"/>
              <a:ext cx="284824" cy="272483"/>
              <a:chOff x="3950316" y="3820307"/>
              <a:chExt cx="369805" cy="353782"/>
            </a:xfrm>
          </p:grpSpPr>
          <p:sp>
            <p:nvSpPr>
              <p:cNvPr id="1754" name="Google Shape;1754;p2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 name="Google Shape;1758;p26"/>
            <p:cNvGrpSpPr/>
            <p:nvPr/>
          </p:nvGrpSpPr>
          <p:grpSpPr>
            <a:xfrm>
              <a:off x="374125" y="2655216"/>
              <a:ext cx="264386" cy="263797"/>
              <a:chOff x="1745217" y="1515471"/>
              <a:chExt cx="343269" cy="342505"/>
            </a:xfrm>
          </p:grpSpPr>
          <p:sp>
            <p:nvSpPr>
              <p:cNvPr id="1759" name="Google Shape;1759;p2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3" name="Google Shape;1763;p26"/>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4" name="Google Shape;1764;p26"/>
            <p:cNvGrpSpPr/>
            <p:nvPr/>
          </p:nvGrpSpPr>
          <p:grpSpPr>
            <a:xfrm>
              <a:off x="384810" y="726300"/>
              <a:ext cx="243000" cy="198350"/>
              <a:chOff x="388435" y="674200"/>
              <a:chExt cx="243000" cy="198350"/>
            </a:xfrm>
          </p:grpSpPr>
          <p:sp>
            <p:nvSpPr>
              <p:cNvPr id="1765" name="Google Shape;1765;p26"/>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6"/>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6"/>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768" name="Google Shape;1768;p26"/>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769" name="Google Shape;1769;p26"/>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770" name="Google Shape;1770;p26"/>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771" name="Google Shape;1771;p26"/>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72" name="Google Shape;1772;p26"/>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Font typeface="Open Sans"/>
              <a:buChar char="●"/>
              <a:defRPr sz="1200">
                <a:latin typeface="Open Sans"/>
                <a:ea typeface="Open Sans"/>
                <a:cs typeface="Open Sans"/>
                <a:sym typeface="Open Sans"/>
              </a:defRPr>
            </a:lvl1pPr>
            <a:lvl2pPr indent="-304800" lvl="1" marL="914400" rtl="0">
              <a:lnSpc>
                <a:spcPct val="100000"/>
              </a:lnSpc>
              <a:spcBef>
                <a:spcPts val="0"/>
              </a:spcBef>
              <a:spcAft>
                <a:spcPts val="0"/>
              </a:spcAft>
              <a:buClr>
                <a:srgbClr val="434343"/>
              </a:buClr>
              <a:buSzPts val="1200"/>
              <a:buFont typeface="Roboto Condensed Light"/>
              <a:buChar char="○"/>
              <a:defRPr/>
            </a:lvl2pPr>
            <a:lvl3pPr indent="-304800" lvl="2" marL="1371600" rtl="0">
              <a:lnSpc>
                <a:spcPct val="100000"/>
              </a:lnSpc>
              <a:spcBef>
                <a:spcPts val="0"/>
              </a:spcBef>
              <a:spcAft>
                <a:spcPts val="0"/>
              </a:spcAft>
              <a:buClr>
                <a:srgbClr val="434343"/>
              </a:buClr>
              <a:buSzPts val="1200"/>
              <a:buFont typeface="Roboto Condensed Light"/>
              <a:buChar char="■"/>
              <a:defRPr/>
            </a:lvl3pPr>
            <a:lvl4pPr indent="-304800" lvl="3" marL="1828800" rtl="0">
              <a:lnSpc>
                <a:spcPct val="100000"/>
              </a:lnSpc>
              <a:spcBef>
                <a:spcPts val="0"/>
              </a:spcBef>
              <a:spcAft>
                <a:spcPts val="0"/>
              </a:spcAft>
              <a:buClr>
                <a:srgbClr val="434343"/>
              </a:buClr>
              <a:buSzPts val="1200"/>
              <a:buFont typeface="Roboto Condensed Light"/>
              <a:buChar char="●"/>
              <a:defRPr/>
            </a:lvl4pPr>
            <a:lvl5pPr indent="-304800" lvl="4" marL="2286000" rtl="0">
              <a:lnSpc>
                <a:spcPct val="100000"/>
              </a:lnSpc>
              <a:spcBef>
                <a:spcPts val="0"/>
              </a:spcBef>
              <a:spcAft>
                <a:spcPts val="0"/>
              </a:spcAft>
              <a:buClr>
                <a:srgbClr val="434343"/>
              </a:buClr>
              <a:buSzPts val="1200"/>
              <a:buFont typeface="Roboto Condensed Light"/>
              <a:buChar char="○"/>
              <a:defRPr/>
            </a:lvl5pPr>
            <a:lvl6pPr indent="-304800" lvl="5" marL="2743200" rtl="0">
              <a:lnSpc>
                <a:spcPct val="100000"/>
              </a:lnSpc>
              <a:spcBef>
                <a:spcPts val="0"/>
              </a:spcBef>
              <a:spcAft>
                <a:spcPts val="0"/>
              </a:spcAft>
              <a:buClr>
                <a:srgbClr val="434343"/>
              </a:buClr>
              <a:buSzPts val="1200"/>
              <a:buFont typeface="Roboto Condensed Light"/>
              <a:buChar char="■"/>
              <a:defRPr/>
            </a:lvl6pPr>
            <a:lvl7pPr indent="-304800" lvl="6" marL="3200400" rtl="0">
              <a:lnSpc>
                <a:spcPct val="100000"/>
              </a:lnSpc>
              <a:spcBef>
                <a:spcPts val="0"/>
              </a:spcBef>
              <a:spcAft>
                <a:spcPts val="0"/>
              </a:spcAft>
              <a:buClr>
                <a:srgbClr val="434343"/>
              </a:buClr>
              <a:buSzPts val="1200"/>
              <a:buFont typeface="Roboto Condensed Light"/>
              <a:buChar char="●"/>
              <a:defRPr/>
            </a:lvl7pPr>
            <a:lvl8pPr indent="-304800" lvl="7" marL="3657600" rtl="0">
              <a:lnSpc>
                <a:spcPct val="100000"/>
              </a:lnSpc>
              <a:spcBef>
                <a:spcPts val="0"/>
              </a:spcBef>
              <a:spcAft>
                <a:spcPts val="0"/>
              </a:spcAft>
              <a:buClr>
                <a:srgbClr val="434343"/>
              </a:buClr>
              <a:buSzPts val="1200"/>
              <a:buFont typeface="Roboto Condensed Light"/>
              <a:buChar char="○"/>
              <a:defRPr/>
            </a:lvl8pPr>
            <a:lvl9pPr indent="-304800" lvl="8" marL="4114800" rtl="0">
              <a:lnSpc>
                <a:spcPct val="100000"/>
              </a:lnSpc>
              <a:spcBef>
                <a:spcPts val="0"/>
              </a:spcBef>
              <a:spcAft>
                <a:spcPts val="0"/>
              </a:spcAft>
              <a:buClr>
                <a:srgbClr val="434343"/>
              </a:buClr>
              <a:buSzPts val="1200"/>
              <a:buFont typeface="Roboto Condensed Light"/>
              <a:buChar char="■"/>
              <a:defRPr/>
            </a:lvl9pPr>
          </a:lstStyle>
          <a:p/>
        </p:txBody>
      </p:sp>
      <p:sp>
        <p:nvSpPr>
          <p:cNvPr id="1773" name="Google Shape;1773;p26"/>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6"/>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6"/>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6"/>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6"/>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6"/>
          <p:cNvSpPr/>
          <p:nvPr/>
        </p:nvSpPr>
        <p:spPr>
          <a:xfrm>
            <a:off x="8549325" y="3755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CUSTOM_5_2_1_3">
    <p:spTree>
      <p:nvGrpSpPr>
        <p:cNvPr id="1779" name="Shape 1779"/>
        <p:cNvGrpSpPr/>
        <p:nvPr/>
      </p:nvGrpSpPr>
      <p:grpSpPr>
        <a:xfrm>
          <a:off x="0" y="0"/>
          <a:ext cx="0" cy="0"/>
          <a:chOff x="0" y="0"/>
          <a:chExt cx="0" cy="0"/>
        </a:xfrm>
      </p:grpSpPr>
      <p:pic>
        <p:nvPicPr>
          <p:cNvPr id="1780" name="Google Shape;1780;p2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781" name="Google Shape;1781;p27"/>
          <p:cNvGrpSpPr/>
          <p:nvPr/>
        </p:nvGrpSpPr>
        <p:grpSpPr>
          <a:xfrm>
            <a:off x="101125" y="117875"/>
            <a:ext cx="8941800" cy="4893900"/>
            <a:chOff x="101125" y="117875"/>
            <a:chExt cx="8941800" cy="4893900"/>
          </a:xfrm>
        </p:grpSpPr>
        <p:sp>
          <p:nvSpPr>
            <p:cNvPr id="1782" name="Google Shape;1782;p27"/>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7"/>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4" name="Google Shape;1784;p27"/>
            <p:cNvGrpSpPr/>
            <p:nvPr/>
          </p:nvGrpSpPr>
          <p:grpSpPr>
            <a:xfrm>
              <a:off x="8340438" y="227800"/>
              <a:ext cx="218700" cy="218700"/>
              <a:chOff x="6166388" y="1301150"/>
              <a:chExt cx="218700" cy="218700"/>
            </a:xfrm>
          </p:grpSpPr>
          <p:sp>
            <p:nvSpPr>
              <p:cNvPr id="1785" name="Google Shape;1785;p27"/>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7"/>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 name="Google Shape;1787;p27"/>
            <p:cNvGrpSpPr/>
            <p:nvPr/>
          </p:nvGrpSpPr>
          <p:grpSpPr>
            <a:xfrm>
              <a:off x="7988700" y="227800"/>
              <a:ext cx="218700" cy="218700"/>
              <a:chOff x="5814650" y="1301150"/>
              <a:chExt cx="218700" cy="218700"/>
            </a:xfrm>
          </p:grpSpPr>
          <p:sp>
            <p:nvSpPr>
              <p:cNvPr id="1788" name="Google Shape;1788;p27"/>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7"/>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 name="Google Shape;1790;p27"/>
            <p:cNvGrpSpPr/>
            <p:nvPr/>
          </p:nvGrpSpPr>
          <p:grpSpPr>
            <a:xfrm>
              <a:off x="8692175" y="227800"/>
              <a:ext cx="218700" cy="218700"/>
              <a:chOff x="6518125" y="1301150"/>
              <a:chExt cx="218700" cy="218700"/>
            </a:xfrm>
          </p:grpSpPr>
          <p:sp>
            <p:nvSpPr>
              <p:cNvPr id="1791" name="Google Shape;1791;p27"/>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92" name="Google Shape;1792;p27"/>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793" name="Google Shape;1793;p27"/>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794" name="Google Shape;1794;p27"/>
            <p:cNvGrpSpPr/>
            <p:nvPr/>
          </p:nvGrpSpPr>
          <p:grpSpPr>
            <a:xfrm>
              <a:off x="360473" y="3023742"/>
              <a:ext cx="281019" cy="250178"/>
              <a:chOff x="5765817" y="3227724"/>
              <a:chExt cx="364865" cy="324822"/>
            </a:xfrm>
          </p:grpSpPr>
          <p:sp>
            <p:nvSpPr>
              <p:cNvPr id="1795" name="Google Shape;1795;p2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 name="Google Shape;1798;p27"/>
            <p:cNvGrpSpPr/>
            <p:nvPr/>
          </p:nvGrpSpPr>
          <p:grpSpPr>
            <a:xfrm>
              <a:off x="379546" y="3378649"/>
              <a:ext cx="242865" cy="242596"/>
              <a:chOff x="5823294" y="2309751"/>
              <a:chExt cx="315327" cy="314978"/>
            </a:xfrm>
          </p:grpSpPr>
          <p:sp>
            <p:nvSpPr>
              <p:cNvPr id="1799" name="Google Shape;1799;p2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 name="Google Shape;1816;p27"/>
            <p:cNvGrpSpPr/>
            <p:nvPr/>
          </p:nvGrpSpPr>
          <p:grpSpPr>
            <a:xfrm>
              <a:off x="363631" y="2014767"/>
              <a:ext cx="274696" cy="258344"/>
              <a:chOff x="849016" y="2903255"/>
              <a:chExt cx="356655" cy="335425"/>
            </a:xfrm>
          </p:grpSpPr>
          <p:sp>
            <p:nvSpPr>
              <p:cNvPr id="1817" name="Google Shape;1817;p27"/>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7"/>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7"/>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7"/>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7"/>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7"/>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7"/>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7"/>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7"/>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7"/>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7"/>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 name="Google Shape;1828;p27"/>
            <p:cNvGrpSpPr/>
            <p:nvPr/>
          </p:nvGrpSpPr>
          <p:grpSpPr>
            <a:xfrm>
              <a:off x="363899" y="1661281"/>
              <a:ext cx="284824" cy="272483"/>
              <a:chOff x="3950316" y="3820307"/>
              <a:chExt cx="369805" cy="353782"/>
            </a:xfrm>
          </p:grpSpPr>
          <p:sp>
            <p:nvSpPr>
              <p:cNvPr id="1829" name="Google Shape;1829;p27"/>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7"/>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7"/>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7"/>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27"/>
            <p:cNvGrpSpPr/>
            <p:nvPr/>
          </p:nvGrpSpPr>
          <p:grpSpPr>
            <a:xfrm>
              <a:off x="374125" y="2655216"/>
              <a:ext cx="264386" cy="263797"/>
              <a:chOff x="1745217" y="1515471"/>
              <a:chExt cx="343269" cy="342505"/>
            </a:xfrm>
          </p:grpSpPr>
          <p:sp>
            <p:nvSpPr>
              <p:cNvPr id="1834" name="Google Shape;1834;p27"/>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7"/>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7"/>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7"/>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8" name="Google Shape;1838;p27"/>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9" name="Google Shape;1839;p27"/>
            <p:cNvGrpSpPr/>
            <p:nvPr/>
          </p:nvGrpSpPr>
          <p:grpSpPr>
            <a:xfrm>
              <a:off x="384810" y="726300"/>
              <a:ext cx="243000" cy="198350"/>
              <a:chOff x="388435" y="674200"/>
              <a:chExt cx="243000" cy="198350"/>
            </a:xfrm>
          </p:grpSpPr>
          <p:sp>
            <p:nvSpPr>
              <p:cNvPr id="1840" name="Google Shape;1840;p27"/>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7"/>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7"/>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843" name="Google Shape;1843;p27"/>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844" name="Google Shape;1844;p27"/>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845" name="Google Shape;1845;p27"/>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846" name="Google Shape;1846;p27"/>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47" name="Google Shape;1847;p27"/>
          <p:cNvSpPr txBox="1"/>
          <p:nvPr>
            <p:ph idx="1" type="subTitle"/>
          </p:nvPr>
        </p:nvSpPr>
        <p:spPr>
          <a:xfrm>
            <a:off x="5336575" y="2959903"/>
            <a:ext cx="21384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848" name="Google Shape;1848;p27"/>
          <p:cNvSpPr txBox="1"/>
          <p:nvPr>
            <p:ph idx="2" type="title"/>
          </p:nvPr>
        </p:nvSpPr>
        <p:spPr>
          <a:xfrm>
            <a:off x="5336574" y="2571750"/>
            <a:ext cx="21384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b="0"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849" name="Google Shape;1849;p27"/>
          <p:cNvSpPr txBox="1"/>
          <p:nvPr>
            <p:ph idx="3" type="subTitle"/>
          </p:nvPr>
        </p:nvSpPr>
        <p:spPr>
          <a:xfrm>
            <a:off x="1838625" y="2959903"/>
            <a:ext cx="2138400" cy="47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850" name="Google Shape;1850;p27"/>
          <p:cNvSpPr txBox="1"/>
          <p:nvPr>
            <p:ph idx="4" type="title"/>
          </p:nvPr>
        </p:nvSpPr>
        <p:spPr>
          <a:xfrm>
            <a:off x="1838624" y="2571750"/>
            <a:ext cx="21384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b="0"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851" name="Google Shape;1851;p27"/>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7"/>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7"/>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7"/>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7"/>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7"/>
          <p:cNvSpPr/>
          <p:nvPr/>
        </p:nvSpPr>
        <p:spPr>
          <a:xfrm>
            <a:off x="8549325" y="2841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7"/>
          <p:cNvSpPr txBox="1"/>
          <p:nvPr>
            <p:ph idx="5" type="title"/>
          </p:nvPr>
        </p:nvSpPr>
        <p:spPr>
          <a:xfrm>
            <a:off x="5336574" y="2116750"/>
            <a:ext cx="21384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b="0"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1858" name="Google Shape;1858;p27"/>
          <p:cNvSpPr txBox="1"/>
          <p:nvPr>
            <p:ph idx="6" type="title"/>
          </p:nvPr>
        </p:nvSpPr>
        <p:spPr>
          <a:xfrm>
            <a:off x="1838624" y="2116750"/>
            <a:ext cx="2138400" cy="4203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b="0"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_5_2_1_2">
    <p:spTree>
      <p:nvGrpSpPr>
        <p:cNvPr id="1859" name="Shape 1859"/>
        <p:cNvGrpSpPr/>
        <p:nvPr/>
      </p:nvGrpSpPr>
      <p:grpSpPr>
        <a:xfrm>
          <a:off x="0" y="0"/>
          <a:ext cx="0" cy="0"/>
          <a:chOff x="0" y="0"/>
          <a:chExt cx="0" cy="0"/>
        </a:xfrm>
      </p:grpSpPr>
      <p:pic>
        <p:nvPicPr>
          <p:cNvPr id="1860" name="Google Shape;1860;p2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861" name="Google Shape;1861;p28"/>
          <p:cNvGrpSpPr/>
          <p:nvPr/>
        </p:nvGrpSpPr>
        <p:grpSpPr>
          <a:xfrm>
            <a:off x="101125" y="117875"/>
            <a:ext cx="8941800" cy="4893900"/>
            <a:chOff x="101125" y="117875"/>
            <a:chExt cx="8941800" cy="4893900"/>
          </a:xfrm>
        </p:grpSpPr>
        <p:sp>
          <p:nvSpPr>
            <p:cNvPr id="1862" name="Google Shape;1862;p28"/>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8"/>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4" name="Google Shape;1864;p28"/>
            <p:cNvGrpSpPr/>
            <p:nvPr/>
          </p:nvGrpSpPr>
          <p:grpSpPr>
            <a:xfrm>
              <a:off x="8340438" y="227800"/>
              <a:ext cx="218700" cy="218700"/>
              <a:chOff x="6166388" y="1301150"/>
              <a:chExt cx="218700" cy="218700"/>
            </a:xfrm>
          </p:grpSpPr>
          <p:sp>
            <p:nvSpPr>
              <p:cNvPr id="1865" name="Google Shape;1865;p28"/>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8"/>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28"/>
            <p:cNvGrpSpPr/>
            <p:nvPr/>
          </p:nvGrpSpPr>
          <p:grpSpPr>
            <a:xfrm>
              <a:off x="7988700" y="227800"/>
              <a:ext cx="218700" cy="218700"/>
              <a:chOff x="5814650" y="1301150"/>
              <a:chExt cx="218700" cy="218700"/>
            </a:xfrm>
          </p:grpSpPr>
          <p:sp>
            <p:nvSpPr>
              <p:cNvPr id="1868" name="Google Shape;1868;p28"/>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8"/>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28"/>
            <p:cNvGrpSpPr/>
            <p:nvPr/>
          </p:nvGrpSpPr>
          <p:grpSpPr>
            <a:xfrm>
              <a:off x="8692175" y="227800"/>
              <a:ext cx="218700" cy="218700"/>
              <a:chOff x="6518125" y="1301150"/>
              <a:chExt cx="218700" cy="218700"/>
            </a:xfrm>
          </p:grpSpPr>
          <p:sp>
            <p:nvSpPr>
              <p:cNvPr id="1871" name="Google Shape;1871;p28"/>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72" name="Google Shape;1872;p28"/>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873" name="Google Shape;1873;p28"/>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874" name="Google Shape;1874;p28"/>
            <p:cNvGrpSpPr/>
            <p:nvPr/>
          </p:nvGrpSpPr>
          <p:grpSpPr>
            <a:xfrm>
              <a:off x="360473" y="3023742"/>
              <a:ext cx="281019" cy="250178"/>
              <a:chOff x="5765817" y="3227724"/>
              <a:chExt cx="364865" cy="324822"/>
            </a:xfrm>
          </p:grpSpPr>
          <p:sp>
            <p:nvSpPr>
              <p:cNvPr id="1875" name="Google Shape;1875;p2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28"/>
            <p:cNvGrpSpPr/>
            <p:nvPr/>
          </p:nvGrpSpPr>
          <p:grpSpPr>
            <a:xfrm>
              <a:off x="379546" y="3378649"/>
              <a:ext cx="242865" cy="242596"/>
              <a:chOff x="5823294" y="2309751"/>
              <a:chExt cx="315327" cy="314978"/>
            </a:xfrm>
          </p:grpSpPr>
          <p:sp>
            <p:nvSpPr>
              <p:cNvPr id="1879" name="Google Shape;1879;p2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 name="Google Shape;1896;p28"/>
            <p:cNvGrpSpPr/>
            <p:nvPr/>
          </p:nvGrpSpPr>
          <p:grpSpPr>
            <a:xfrm>
              <a:off x="363631" y="2014767"/>
              <a:ext cx="274696" cy="258344"/>
              <a:chOff x="849016" y="2903255"/>
              <a:chExt cx="356655" cy="335425"/>
            </a:xfrm>
          </p:grpSpPr>
          <p:sp>
            <p:nvSpPr>
              <p:cNvPr id="1897" name="Google Shape;1897;p2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28"/>
            <p:cNvGrpSpPr/>
            <p:nvPr/>
          </p:nvGrpSpPr>
          <p:grpSpPr>
            <a:xfrm>
              <a:off x="363899" y="1661281"/>
              <a:ext cx="284824" cy="272483"/>
              <a:chOff x="3950316" y="3820307"/>
              <a:chExt cx="369805" cy="353782"/>
            </a:xfrm>
          </p:grpSpPr>
          <p:sp>
            <p:nvSpPr>
              <p:cNvPr id="1909" name="Google Shape;1909;p2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 name="Google Shape;1913;p28"/>
            <p:cNvGrpSpPr/>
            <p:nvPr/>
          </p:nvGrpSpPr>
          <p:grpSpPr>
            <a:xfrm>
              <a:off x="374125" y="2655216"/>
              <a:ext cx="264386" cy="263797"/>
              <a:chOff x="1745217" y="1515471"/>
              <a:chExt cx="343269" cy="342505"/>
            </a:xfrm>
          </p:grpSpPr>
          <p:sp>
            <p:nvSpPr>
              <p:cNvPr id="1914" name="Google Shape;1914;p2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8" name="Google Shape;1918;p28"/>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9" name="Google Shape;1919;p28"/>
            <p:cNvGrpSpPr/>
            <p:nvPr/>
          </p:nvGrpSpPr>
          <p:grpSpPr>
            <a:xfrm>
              <a:off x="384810" y="726300"/>
              <a:ext cx="243000" cy="198350"/>
              <a:chOff x="388435" y="674200"/>
              <a:chExt cx="243000" cy="198350"/>
            </a:xfrm>
          </p:grpSpPr>
          <p:sp>
            <p:nvSpPr>
              <p:cNvPr id="1920" name="Google Shape;1920;p28"/>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8"/>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8"/>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923" name="Google Shape;1923;p28"/>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924" name="Google Shape;1924;p28"/>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925" name="Google Shape;1925;p28"/>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1926" name="Google Shape;1926;p28"/>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27" name="Google Shape;1927;p28"/>
          <p:cNvSpPr txBox="1"/>
          <p:nvPr>
            <p:ph idx="1" type="body"/>
          </p:nvPr>
        </p:nvSpPr>
        <p:spPr>
          <a:xfrm>
            <a:off x="1210238" y="2343588"/>
            <a:ext cx="2898300" cy="14130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928" name="Google Shape;1928;p28"/>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8"/>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8"/>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8"/>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8"/>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8"/>
          <p:cNvSpPr/>
          <p:nvPr/>
        </p:nvSpPr>
        <p:spPr>
          <a:xfrm>
            <a:off x="8549325" y="1469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5_2_1_1">
    <p:spTree>
      <p:nvGrpSpPr>
        <p:cNvPr id="1934" name="Shape 1934"/>
        <p:cNvGrpSpPr/>
        <p:nvPr/>
      </p:nvGrpSpPr>
      <p:grpSpPr>
        <a:xfrm>
          <a:off x="0" y="0"/>
          <a:ext cx="0" cy="0"/>
          <a:chOff x="0" y="0"/>
          <a:chExt cx="0" cy="0"/>
        </a:xfrm>
      </p:grpSpPr>
      <p:pic>
        <p:nvPicPr>
          <p:cNvPr id="1935" name="Google Shape;1935;p2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936" name="Google Shape;1936;p29"/>
          <p:cNvGrpSpPr/>
          <p:nvPr/>
        </p:nvGrpSpPr>
        <p:grpSpPr>
          <a:xfrm>
            <a:off x="101125" y="117875"/>
            <a:ext cx="8941800" cy="4893900"/>
            <a:chOff x="101125" y="117875"/>
            <a:chExt cx="8941800" cy="4893900"/>
          </a:xfrm>
        </p:grpSpPr>
        <p:sp>
          <p:nvSpPr>
            <p:cNvPr id="1937" name="Google Shape;1937;p29"/>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9"/>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 name="Google Shape;1939;p29"/>
            <p:cNvGrpSpPr/>
            <p:nvPr/>
          </p:nvGrpSpPr>
          <p:grpSpPr>
            <a:xfrm>
              <a:off x="8340438" y="227800"/>
              <a:ext cx="218700" cy="218700"/>
              <a:chOff x="6166388" y="1301150"/>
              <a:chExt cx="218700" cy="218700"/>
            </a:xfrm>
          </p:grpSpPr>
          <p:sp>
            <p:nvSpPr>
              <p:cNvPr id="1940" name="Google Shape;1940;p29"/>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9"/>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 name="Google Shape;1942;p29"/>
            <p:cNvGrpSpPr/>
            <p:nvPr/>
          </p:nvGrpSpPr>
          <p:grpSpPr>
            <a:xfrm>
              <a:off x="7988700" y="227800"/>
              <a:ext cx="218700" cy="218700"/>
              <a:chOff x="5814650" y="1301150"/>
              <a:chExt cx="218700" cy="218700"/>
            </a:xfrm>
          </p:grpSpPr>
          <p:sp>
            <p:nvSpPr>
              <p:cNvPr id="1943" name="Google Shape;1943;p29"/>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9"/>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29"/>
            <p:cNvGrpSpPr/>
            <p:nvPr/>
          </p:nvGrpSpPr>
          <p:grpSpPr>
            <a:xfrm>
              <a:off x="8692175" y="227800"/>
              <a:ext cx="218700" cy="218700"/>
              <a:chOff x="6518125" y="1301150"/>
              <a:chExt cx="218700" cy="218700"/>
            </a:xfrm>
          </p:grpSpPr>
          <p:sp>
            <p:nvSpPr>
              <p:cNvPr id="1946" name="Google Shape;1946;p29"/>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47" name="Google Shape;1947;p29"/>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948" name="Google Shape;1948;p29"/>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949" name="Google Shape;1949;p29"/>
            <p:cNvGrpSpPr/>
            <p:nvPr/>
          </p:nvGrpSpPr>
          <p:grpSpPr>
            <a:xfrm>
              <a:off x="360473" y="3023742"/>
              <a:ext cx="281019" cy="250178"/>
              <a:chOff x="5765817" y="3227724"/>
              <a:chExt cx="364865" cy="324822"/>
            </a:xfrm>
          </p:grpSpPr>
          <p:sp>
            <p:nvSpPr>
              <p:cNvPr id="1950" name="Google Shape;1950;p2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29"/>
            <p:cNvGrpSpPr/>
            <p:nvPr/>
          </p:nvGrpSpPr>
          <p:grpSpPr>
            <a:xfrm>
              <a:off x="379546" y="3378649"/>
              <a:ext cx="242865" cy="242596"/>
              <a:chOff x="5823294" y="2309751"/>
              <a:chExt cx="315327" cy="314978"/>
            </a:xfrm>
          </p:grpSpPr>
          <p:sp>
            <p:nvSpPr>
              <p:cNvPr id="1954" name="Google Shape;1954;p2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 name="Google Shape;1971;p29"/>
            <p:cNvGrpSpPr/>
            <p:nvPr/>
          </p:nvGrpSpPr>
          <p:grpSpPr>
            <a:xfrm>
              <a:off x="363631" y="2014767"/>
              <a:ext cx="274696" cy="258344"/>
              <a:chOff x="849016" y="2903255"/>
              <a:chExt cx="356655" cy="335425"/>
            </a:xfrm>
          </p:grpSpPr>
          <p:sp>
            <p:nvSpPr>
              <p:cNvPr id="1972" name="Google Shape;1972;p2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 name="Google Shape;1983;p29"/>
            <p:cNvGrpSpPr/>
            <p:nvPr/>
          </p:nvGrpSpPr>
          <p:grpSpPr>
            <a:xfrm>
              <a:off x="363899" y="1661281"/>
              <a:ext cx="284824" cy="272483"/>
              <a:chOff x="3950316" y="3820307"/>
              <a:chExt cx="369805" cy="353782"/>
            </a:xfrm>
          </p:grpSpPr>
          <p:sp>
            <p:nvSpPr>
              <p:cNvPr id="1984" name="Google Shape;1984;p2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 name="Google Shape;1988;p29"/>
            <p:cNvGrpSpPr/>
            <p:nvPr/>
          </p:nvGrpSpPr>
          <p:grpSpPr>
            <a:xfrm>
              <a:off x="374125" y="2655216"/>
              <a:ext cx="264386" cy="263797"/>
              <a:chOff x="1745217" y="1515471"/>
              <a:chExt cx="343269" cy="342505"/>
            </a:xfrm>
          </p:grpSpPr>
          <p:sp>
            <p:nvSpPr>
              <p:cNvPr id="1989" name="Google Shape;1989;p2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3" name="Google Shape;1993;p29"/>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4" name="Google Shape;1994;p29"/>
            <p:cNvGrpSpPr/>
            <p:nvPr/>
          </p:nvGrpSpPr>
          <p:grpSpPr>
            <a:xfrm>
              <a:off x="384810" y="726300"/>
              <a:ext cx="243000" cy="198350"/>
              <a:chOff x="388435" y="674200"/>
              <a:chExt cx="243000" cy="198350"/>
            </a:xfrm>
          </p:grpSpPr>
          <p:sp>
            <p:nvSpPr>
              <p:cNvPr id="1995" name="Google Shape;1995;p29"/>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9"/>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9"/>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998" name="Google Shape;1998;p29"/>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1999" name="Google Shape;1999;p29"/>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000" name="Google Shape;2000;p29"/>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001" name="Google Shape;2001;p29"/>
          <p:cNvSpPr txBox="1"/>
          <p:nvPr>
            <p:ph type="title"/>
          </p:nvPr>
        </p:nvSpPr>
        <p:spPr>
          <a:xfrm>
            <a:off x="1570750" y="2963495"/>
            <a:ext cx="3268200" cy="561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02" name="Google Shape;2002;p29"/>
          <p:cNvSpPr txBox="1"/>
          <p:nvPr>
            <p:ph idx="1" type="body"/>
          </p:nvPr>
        </p:nvSpPr>
        <p:spPr>
          <a:xfrm>
            <a:off x="2092150" y="3421500"/>
            <a:ext cx="2746800" cy="5610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2003" name="Google Shape;2003;p29"/>
          <p:cNvSpPr txBox="1"/>
          <p:nvPr>
            <p:ph hasCustomPrompt="1" idx="2" type="title"/>
          </p:nvPr>
        </p:nvSpPr>
        <p:spPr>
          <a:xfrm>
            <a:off x="2092150" y="2164910"/>
            <a:ext cx="2746800" cy="719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004" name="Google Shape;2004;p29"/>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9"/>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9"/>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9"/>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9"/>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9"/>
          <p:cNvSpPr/>
          <p:nvPr/>
        </p:nvSpPr>
        <p:spPr>
          <a:xfrm>
            <a:off x="8549325" y="2993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5_2_1_1_1">
    <p:spTree>
      <p:nvGrpSpPr>
        <p:cNvPr id="2010" name="Shape 2010"/>
        <p:cNvGrpSpPr/>
        <p:nvPr/>
      </p:nvGrpSpPr>
      <p:grpSpPr>
        <a:xfrm>
          <a:off x="0" y="0"/>
          <a:ext cx="0" cy="0"/>
          <a:chOff x="0" y="0"/>
          <a:chExt cx="0" cy="0"/>
        </a:xfrm>
      </p:grpSpPr>
      <p:pic>
        <p:nvPicPr>
          <p:cNvPr id="2011" name="Google Shape;2011;p30"/>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012" name="Google Shape;2012;p30"/>
          <p:cNvGrpSpPr/>
          <p:nvPr/>
        </p:nvGrpSpPr>
        <p:grpSpPr>
          <a:xfrm>
            <a:off x="101125" y="117875"/>
            <a:ext cx="8941800" cy="4893900"/>
            <a:chOff x="101125" y="117875"/>
            <a:chExt cx="8941800" cy="4893900"/>
          </a:xfrm>
        </p:grpSpPr>
        <p:sp>
          <p:nvSpPr>
            <p:cNvPr id="2013" name="Google Shape;2013;p30"/>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0"/>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5" name="Google Shape;2015;p30"/>
            <p:cNvGrpSpPr/>
            <p:nvPr/>
          </p:nvGrpSpPr>
          <p:grpSpPr>
            <a:xfrm>
              <a:off x="8340438" y="227800"/>
              <a:ext cx="218700" cy="218700"/>
              <a:chOff x="6166388" y="1301150"/>
              <a:chExt cx="218700" cy="218700"/>
            </a:xfrm>
          </p:grpSpPr>
          <p:sp>
            <p:nvSpPr>
              <p:cNvPr id="2016" name="Google Shape;2016;p30"/>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0"/>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 name="Google Shape;2018;p30"/>
            <p:cNvGrpSpPr/>
            <p:nvPr/>
          </p:nvGrpSpPr>
          <p:grpSpPr>
            <a:xfrm>
              <a:off x="7988700" y="227800"/>
              <a:ext cx="218700" cy="218700"/>
              <a:chOff x="5814650" y="1301150"/>
              <a:chExt cx="218700" cy="218700"/>
            </a:xfrm>
          </p:grpSpPr>
          <p:sp>
            <p:nvSpPr>
              <p:cNvPr id="2019" name="Google Shape;2019;p30"/>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0"/>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 name="Google Shape;2021;p30"/>
            <p:cNvGrpSpPr/>
            <p:nvPr/>
          </p:nvGrpSpPr>
          <p:grpSpPr>
            <a:xfrm>
              <a:off x="8692175" y="227800"/>
              <a:ext cx="218700" cy="218700"/>
              <a:chOff x="6518125" y="1301150"/>
              <a:chExt cx="218700" cy="218700"/>
            </a:xfrm>
          </p:grpSpPr>
          <p:sp>
            <p:nvSpPr>
              <p:cNvPr id="2022" name="Google Shape;2022;p30"/>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23" name="Google Shape;2023;p30"/>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024" name="Google Shape;2024;p30"/>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025" name="Google Shape;2025;p30"/>
            <p:cNvGrpSpPr/>
            <p:nvPr/>
          </p:nvGrpSpPr>
          <p:grpSpPr>
            <a:xfrm>
              <a:off x="360473" y="3023742"/>
              <a:ext cx="281019" cy="250178"/>
              <a:chOff x="5765817" y="3227724"/>
              <a:chExt cx="364865" cy="324822"/>
            </a:xfrm>
          </p:grpSpPr>
          <p:sp>
            <p:nvSpPr>
              <p:cNvPr id="2026" name="Google Shape;2026;p3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30"/>
            <p:cNvGrpSpPr/>
            <p:nvPr/>
          </p:nvGrpSpPr>
          <p:grpSpPr>
            <a:xfrm>
              <a:off x="379546" y="3378649"/>
              <a:ext cx="242865" cy="242596"/>
              <a:chOff x="5823294" y="2309751"/>
              <a:chExt cx="315327" cy="314978"/>
            </a:xfrm>
          </p:grpSpPr>
          <p:sp>
            <p:nvSpPr>
              <p:cNvPr id="2030" name="Google Shape;2030;p3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 name="Google Shape;2047;p30"/>
            <p:cNvGrpSpPr/>
            <p:nvPr/>
          </p:nvGrpSpPr>
          <p:grpSpPr>
            <a:xfrm>
              <a:off x="363631" y="2014767"/>
              <a:ext cx="274696" cy="258344"/>
              <a:chOff x="849016" y="2903255"/>
              <a:chExt cx="356655" cy="335425"/>
            </a:xfrm>
          </p:grpSpPr>
          <p:sp>
            <p:nvSpPr>
              <p:cNvPr id="2048" name="Google Shape;2048;p3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 name="Google Shape;2059;p30"/>
            <p:cNvGrpSpPr/>
            <p:nvPr/>
          </p:nvGrpSpPr>
          <p:grpSpPr>
            <a:xfrm>
              <a:off x="363899" y="1661281"/>
              <a:ext cx="284824" cy="272483"/>
              <a:chOff x="3950316" y="3820307"/>
              <a:chExt cx="369805" cy="353782"/>
            </a:xfrm>
          </p:grpSpPr>
          <p:sp>
            <p:nvSpPr>
              <p:cNvPr id="2060" name="Google Shape;2060;p3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 name="Google Shape;2064;p30"/>
            <p:cNvGrpSpPr/>
            <p:nvPr/>
          </p:nvGrpSpPr>
          <p:grpSpPr>
            <a:xfrm>
              <a:off x="374125" y="2655216"/>
              <a:ext cx="264386" cy="263797"/>
              <a:chOff x="1745217" y="1515471"/>
              <a:chExt cx="343269" cy="342505"/>
            </a:xfrm>
          </p:grpSpPr>
          <p:sp>
            <p:nvSpPr>
              <p:cNvPr id="2065" name="Google Shape;2065;p3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 name="Google Shape;2069;p30"/>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0" name="Google Shape;2070;p30"/>
            <p:cNvGrpSpPr/>
            <p:nvPr/>
          </p:nvGrpSpPr>
          <p:grpSpPr>
            <a:xfrm>
              <a:off x="384810" y="726300"/>
              <a:ext cx="243000" cy="198350"/>
              <a:chOff x="388435" y="674200"/>
              <a:chExt cx="243000" cy="198350"/>
            </a:xfrm>
          </p:grpSpPr>
          <p:sp>
            <p:nvSpPr>
              <p:cNvPr id="2071" name="Google Shape;2071;p30"/>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0"/>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0"/>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074" name="Google Shape;2074;p30"/>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075" name="Google Shape;2075;p30"/>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076" name="Google Shape;2076;p30"/>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077" name="Google Shape;2077;p30"/>
          <p:cNvSpPr txBox="1"/>
          <p:nvPr>
            <p:ph type="title"/>
          </p:nvPr>
        </p:nvSpPr>
        <p:spPr>
          <a:xfrm>
            <a:off x="5052651" y="2518027"/>
            <a:ext cx="3093600" cy="5610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078" name="Google Shape;2078;p30"/>
          <p:cNvSpPr txBox="1"/>
          <p:nvPr>
            <p:ph idx="1" type="body"/>
          </p:nvPr>
        </p:nvSpPr>
        <p:spPr>
          <a:xfrm>
            <a:off x="5052665" y="2978717"/>
            <a:ext cx="3093600" cy="561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2079" name="Google Shape;2079;p30"/>
          <p:cNvSpPr txBox="1"/>
          <p:nvPr>
            <p:ph hasCustomPrompt="1" idx="2" type="title"/>
          </p:nvPr>
        </p:nvSpPr>
        <p:spPr>
          <a:xfrm>
            <a:off x="5052651" y="1734033"/>
            <a:ext cx="3093600" cy="719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080" name="Google Shape;2080;p30"/>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0"/>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0"/>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0"/>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0"/>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0"/>
          <p:cNvSpPr/>
          <p:nvPr/>
        </p:nvSpPr>
        <p:spPr>
          <a:xfrm>
            <a:off x="8549325" y="1698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0" name="Shape 160"/>
        <p:cNvGrpSpPr/>
        <p:nvPr/>
      </p:nvGrpSpPr>
      <p:grpSpPr>
        <a:xfrm>
          <a:off x="0" y="0"/>
          <a:ext cx="0" cy="0"/>
          <a:chOff x="0" y="0"/>
          <a:chExt cx="0" cy="0"/>
        </a:xfrm>
      </p:grpSpPr>
      <p:pic>
        <p:nvPicPr>
          <p:cNvPr id="161" name="Google Shape;161;p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162" name="Google Shape;162;p4"/>
          <p:cNvGrpSpPr/>
          <p:nvPr/>
        </p:nvGrpSpPr>
        <p:grpSpPr>
          <a:xfrm>
            <a:off x="101125" y="117875"/>
            <a:ext cx="8941800" cy="4893900"/>
            <a:chOff x="101125" y="117875"/>
            <a:chExt cx="8941800" cy="4893900"/>
          </a:xfrm>
        </p:grpSpPr>
        <p:sp>
          <p:nvSpPr>
            <p:cNvPr id="163" name="Google Shape;163;p4"/>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 name="Google Shape;165;p4"/>
            <p:cNvGrpSpPr/>
            <p:nvPr/>
          </p:nvGrpSpPr>
          <p:grpSpPr>
            <a:xfrm>
              <a:off x="8340438" y="227800"/>
              <a:ext cx="218700" cy="218700"/>
              <a:chOff x="6166388" y="1301150"/>
              <a:chExt cx="218700" cy="218700"/>
            </a:xfrm>
          </p:grpSpPr>
          <p:sp>
            <p:nvSpPr>
              <p:cNvPr id="166" name="Google Shape;166;p4"/>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4"/>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 name="Google Shape;168;p4"/>
            <p:cNvGrpSpPr/>
            <p:nvPr/>
          </p:nvGrpSpPr>
          <p:grpSpPr>
            <a:xfrm>
              <a:off x="7988700" y="227800"/>
              <a:ext cx="218700" cy="218700"/>
              <a:chOff x="5814650" y="1301150"/>
              <a:chExt cx="218700" cy="218700"/>
            </a:xfrm>
          </p:grpSpPr>
          <p:sp>
            <p:nvSpPr>
              <p:cNvPr id="169" name="Google Shape;169;p4"/>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 name="Google Shape;171;p4"/>
            <p:cNvGrpSpPr/>
            <p:nvPr/>
          </p:nvGrpSpPr>
          <p:grpSpPr>
            <a:xfrm>
              <a:off x="8692175" y="227800"/>
              <a:ext cx="218700" cy="218700"/>
              <a:chOff x="6518125" y="1301150"/>
              <a:chExt cx="218700" cy="218700"/>
            </a:xfrm>
          </p:grpSpPr>
          <p:sp>
            <p:nvSpPr>
              <p:cNvPr id="172" name="Google Shape;172;p4"/>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3" name="Google Shape;173;p4"/>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174" name="Google Shape;174;p4"/>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175" name="Google Shape;175;p4"/>
            <p:cNvGrpSpPr/>
            <p:nvPr/>
          </p:nvGrpSpPr>
          <p:grpSpPr>
            <a:xfrm>
              <a:off x="360473" y="3023742"/>
              <a:ext cx="281019" cy="250178"/>
              <a:chOff x="5765817" y="3227724"/>
              <a:chExt cx="364865" cy="324822"/>
            </a:xfrm>
          </p:grpSpPr>
          <p:sp>
            <p:nvSpPr>
              <p:cNvPr id="176" name="Google Shape;176;p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 name="Google Shape;179;p4"/>
            <p:cNvGrpSpPr/>
            <p:nvPr/>
          </p:nvGrpSpPr>
          <p:grpSpPr>
            <a:xfrm>
              <a:off x="379546" y="3378649"/>
              <a:ext cx="242865" cy="242596"/>
              <a:chOff x="5823294" y="2309751"/>
              <a:chExt cx="315327" cy="314978"/>
            </a:xfrm>
          </p:grpSpPr>
          <p:sp>
            <p:nvSpPr>
              <p:cNvPr id="180" name="Google Shape;180;p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4"/>
            <p:cNvGrpSpPr/>
            <p:nvPr/>
          </p:nvGrpSpPr>
          <p:grpSpPr>
            <a:xfrm>
              <a:off x="363631" y="2014767"/>
              <a:ext cx="274696" cy="258344"/>
              <a:chOff x="849016" y="2903255"/>
              <a:chExt cx="356655" cy="335425"/>
            </a:xfrm>
          </p:grpSpPr>
          <p:sp>
            <p:nvSpPr>
              <p:cNvPr id="198" name="Google Shape;198;p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 name="Google Shape;209;p4"/>
            <p:cNvGrpSpPr/>
            <p:nvPr/>
          </p:nvGrpSpPr>
          <p:grpSpPr>
            <a:xfrm>
              <a:off x="363899" y="1661281"/>
              <a:ext cx="284824" cy="272483"/>
              <a:chOff x="3950316" y="3820307"/>
              <a:chExt cx="369805" cy="353782"/>
            </a:xfrm>
          </p:grpSpPr>
          <p:sp>
            <p:nvSpPr>
              <p:cNvPr id="210" name="Google Shape;210;p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 name="Google Shape;214;p4"/>
            <p:cNvGrpSpPr/>
            <p:nvPr/>
          </p:nvGrpSpPr>
          <p:grpSpPr>
            <a:xfrm>
              <a:off x="374125" y="2655216"/>
              <a:ext cx="264386" cy="263797"/>
              <a:chOff x="1745217" y="1515471"/>
              <a:chExt cx="343269" cy="342505"/>
            </a:xfrm>
          </p:grpSpPr>
          <p:sp>
            <p:nvSpPr>
              <p:cNvPr id="215" name="Google Shape;215;p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 name="Google Shape;219;p4"/>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 name="Google Shape;220;p4"/>
            <p:cNvGrpSpPr/>
            <p:nvPr/>
          </p:nvGrpSpPr>
          <p:grpSpPr>
            <a:xfrm>
              <a:off x="384810" y="726300"/>
              <a:ext cx="243000" cy="198350"/>
              <a:chOff x="388435" y="674200"/>
              <a:chExt cx="243000" cy="198350"/>
            </a:xfrm>
          </p:grpSpPr>
          <p:sp>
            <p:nvSpPr>
              <p:cNvPr id="221" name="Google Shape;221;p4"/>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4"/>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4"/>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24" name="Google Shape;224;p4"/>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25" name="Google Shape;225;p4"/>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26" name="Google Shape;226;p4"/>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27" name="Google Shape;227;p4"/>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8" name="Google Shape;228;p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Font typeface="Open Sans"/>
              <a:buChar char="●"/>
              <a:defRPr sz="1200">
                <a:latin typeface="Open Sans"/>
                <a:ea typeface="Open Sans"/>
                <a:cs typeface="Open Sans"/>
                <a:sym typeface="Open Sans"/>
              </a:defRPr>
            </a:lvl1pPr>
            <a:lvl2pPr indent="-304800" lvl="1" marL="914400" rtl="0">
              <a:lnSpc>
                <a:spcPct val="100000"/>
              </a:lnSpc>
              <a:spcBef>
                <a:spcPts val="0"/>
              </a:spcBef>
              <a:spcAft>
                <a:spcPts val="0"/>
              </a:spcAft>
              <a:buClr>
                <a:srgbClr val="434343"/>
              </a:buClr>
              <a:buSzPts val="1200"/>
              <a:buFont typeface="Roboto Condensed Light"/>
              <a:buChar char="○"/>
              <a:defRPr/>
            </a:lvl2pPr>
            <a:lvl3pPr indent="-304800" lvl="2" marL="1371600" rtl="0">
              <a:lnSpc>
                <a:spcPct val="100000"/>
              </a:lnSpc>
              <a:spcBef>
                <a:spcPts val="0"/>
              </a:spcBef>
              <a:spcAft>
                <a:spcPts val="0"/>
              </a:spcAft>
              <a:buClr>
                <a:srgbClr val="434343"/>
              </a:buClr>
              <a:buSzPts val="1200"/>
              <a:buFont typeface="Roboto Condensed Light"/>
              <a:buChar char="■"/>
              <a:defRPr/>
            </a:lvl3pPr>
            <a:lvl4pPr indent="-304800" lvl="3" marL="1828800" rtl="0">
              <a:lnSpc>
                <a:spcPct val="100000"/>
              </a:lnSpc>
              <a:spcBef>
                <a:spcPts val="0"/>
              </a:spcBef>
              <a:spcAft>
                <a:spcPts val="0"/>
              </a:spcAft>
              <a:buClr>
                <a:srgbClr val="434343"/>
              </a:buClr>
              <a:buSzPts val="1200"/>
              <a:buFont typeface="Roboto Condensed Light"/>
              <a:buChar char="●"/>
              <a:defRPr/>
            </a:lvl4pPr>
            <a:lvl5pPr indent="-304800" lvl="4" marL="2286000" rtl="0">
              <a:lnSpc>
                <a:spcPct val="100000"/>
              </a:lnSpc>
              <a:spcBef>
                <a:spcPts val="0"/>
              </a:spcBef>
              <a:spcAft>
                <a:spcPts val="0"/>
              </a:spcAft>
              <a:buClr>
                <a:srgbClr val="434343"/>
              </a:buClr>
              <a:buSzPts val="1200"/>
              <a:buFont typeface="Roboto Condensed Light"/>
              <a:buChar char="○"/>
              <a:defRPr/>
            </a:lvl5pPr>
            <a:lvl6pPr indent="-304800" lvl="5" marL="2743200" rtl="0">
              <a:lnSpc>
                <a:spcPct val="100000"/>
              </a:lnSpc>
              <a:spcBef>
                <a:spcPts val="0"/>
              </a:spcBef>
              <a:spcAft>
                <a:spcPts val="0"/>
              </a:spcAft>
              <a:buClr>
                <a:srgbClr val="434343"/>
              </a:buClr>
              <a:buSzPts val="1200"/>
              <a:buFont typeface="Roboto Condensed Light"/>
              <a:buChar char="■"/>
              <a:defRPr/>
            </a:lvl6pPr>
            <a:lvl7pPr indent="-304800" lvl="6" marL="3200400" rtl="0">
              <a:lnSpc>
                <a:spcPct val="100000"/>
              </a:lnSpc>
              <a:spcBef>
                <a:spcPts val="0"/>
              </a:spcBef>
              <a:spcAft>
                <a:spcPts val="0"/>
              </a:spcAft>
              <a:buClr>
                <a:srgbClr val="434343"/>
              </a:buClr>
              <a:buSzPts val="1200"/>
              <a:buFont typeface="Roboto Condensed Light"/>
              <a:buChar char="●"/>
              <a:defRPr/>
            </a:lvl7pPr>
            <a:lvl8pPr indent="-304800" lvl="7" marL="3657600" rtl="0">
              <a:lnSpc>
                <a:spcPct val="100000"/>
              </a:lnSpc>
              <a:spcBef>
                <a:spcPts val="0"/>
              </a:spcBef>
              <a:spcAft>
                <a:spcPts val="0"/>
              </a:spcAft>
              <a:buClr>
                <a:srgbClr val="434343"/>
              </a:buClr>
              <a:buSzPts val="1200"/>
              <a:buFont typeface="Roboto Condensed Light"/>
              <a:buChar char="○"/>
              <a:defRPr/>
            </a:lvl8pPr>
            <a:lvl9pPr indent="-304800" lvl="8" marL="4114800" rtl="0">
              <a:lnSpc>
                <a:spcPct val="100000"/>
              </a:lnSpc>
              <a:spcBef>
                <a:spcPts val="0"/>
              </a:spcBef>
              <a:spcAft>
                <a:spcPts val="0"/>
              </a:spcAft>
              <a:buClr>
                <a:srgbClr val="434343"/>
              </a:buClr>
              <a:buSzPts val="1200"/>
              <a:buFont typeface="Roboto Condensed Light"/>
              <a:buChar char="■"/>
              <a:defRPr/>
            </a:lvl9pPr>
          </a:lstStyle>
          <a:p/>
        </p:txBody>
      </p:sp>
      <p:sp>
        <p:nvSpPr>
          <p:cNvPr id="229" name="Google Shape;229;p4"/>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4"/>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4"/>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4"/>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4"/>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4"/>
          <p:cNvSpPr/>
          <p:nvPr/>
        </p:nvSpPr>
        <p:spPr>
          <a:xfrm>
            <a:off x="8549325" y="1012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5_2_1_1_1_1">
    <p:spTree>
      <p:nvGrpSpPr>
        <p:cNvPr id="2086" name="Shape 2086"/>
        <p:cNvGrpSpPr/>
        <p:nvPr/>
      </p:nvGrpSpPr>
      <p:grpSpPr>
        <a:xfrm>
          <a:off x="0" y="0"/>
          <a:ext cx="0" cy="0"/>
          <a:chOff x="0" y="0"/>
          <a:chExt cx="0" cy="0"/>
        </a:xfrm>
      </p:grpSpPr>
      <p:pic>
        <p:nvPicPr>
          <p:cNvPr id="2087" name="Google Shape;2087;p3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088" name="Google Shape;2088;p31"/>
          <p:cNvGrpSpPr/>
          <p:nvPr/>
        </p:nvGrpSpPr>
        <p:grpSpPr>
          <a:xfrm>
            <a:off x="101125" y="117875"/>
            <a:ext cx="8941800" cy="4893900"/>
            <a:chOff x="101125" y="117875"/>
            <a:chExt cx="8941800" cy="4893900"/>
          </a:xfrm>
        </p:grpSpPr>
        <p:sp>
          <p:nvSpPr>
            <p:cNvPr id="2089" name="Google Shape;2089;p31"/>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1"/>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1" name="Google Shape;2091;p31"/>
            <p:cNvGrpSpPr/>
            <p:nvPr/>
          </p:nvGrpSpPr>
          <p:grpSpPr>
            <a:xfrm>
              <a:off x="8340438" y="227800"/>
              <a:ext cx="218700" cy="218700"/>
              <a:chOff x="6166388" y="1301150"/>
              <a:chExt cx="218700" cy="218700"/>
            </a:xfrm>
          </p:grpSpPr>
          <p:sp>
            <p:nvSpPr>
              <p:cNvPr id="2092" name="Google Shape;2092;p31"/>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1"/>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 name="Google Shape;2094;p31"/>
            <p:cNvGrpSpPr/>
            <p:nvPr/>
          </p:nvGrpSpPr>
          <p:grpSpPr>
            <a:xfrm>
              <a:off x="7988700" y="227800"/>
              <a:ext cx="218700" cy="218700"/>
              <a:chOff x="5814650" y="1301150"/>
              <a:chExt cx="218700" cy="218700"/>
            </a:xfrm>
          </p:grpSpPr>
          <p:sp>
            <p:nvSpPr>
              <p:cNvPr id="2095" name="Google Shape;2095;p31"/>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1"/>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 name="Google Shape;2097;p31"/>
            <p:cNvGrpSpPr/>
            <p:nvPr/>
          </p:nvGrpSpPr>
          <p:grpSpPr>
            <a:xfrm>
              <a:off x="8692175" y="227800"/>
              <a:ext cx="218700" cy="218700"/>
              <a:chOff x="6518125" y="1301150"/>
              <a:chExt cx="218700" cy="218700"/>
            </a:xfrm>
          </p:grpSpPr>
          <p:sp>
            <p:nvSpPr>
              <p:cNvPr id="2098" name="Google Shape;2098;p31"/>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99" name="Google Shape;2099;p31"/>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100" name="Google Shape;2100;p31"/>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101" name="Google Shape;2101;p31"/>
            <p:cNvGrpSpPr/>
            <p:nvPr/>
          </p:nvGrpSpPr>
          <p:grpSpPr>
            <a:xfrm>
              <a:off x="360473" y="3023742"/>
              <a:ext cx="281019" cy="250178"/>
              <a:chOff x="5765817" y="3227724"/>
              <a:chExt cx="364865" cy="324822"/>
            </a:xfrm>
          </p:grpSpPr>
          <p:sp>
            <p:nvSpPr>
              <p:cNvPr id="2102" name="Google Shape;2102;p31"/>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1"/>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1"/>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 name="Google Shape;2105;p31"/>
            <p:cNvGrpSpPr/>
            <p:nvPr/>
          </p:nvGrpSpPr>
          <p:grpSpPr>
            <a:xfrm>
              <a:off x="379546" y="3378649"/>
              <a:ext cx="242865" cy="242596"/>
              <a:chOff x="5823294" y="2309751"/>
              <a:chExt cx="315327" cy="314978"/>
            </a:xfrm>
          </p:grpSpPr>
          <p:sp>
            <p:nvSpPr>
              <p:cNvPr id="2106" name="Google Shape;2106;p31"/>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1"/>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1"/>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1"/>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1"/>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1"/>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1"/>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1"/>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1"/>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1"/>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1"/>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1"/>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1"/>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1"/>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1"/>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1"/>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1"/>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 name="Google Shape;2123;p31"/>
            <p:cNvGrpSpPr/>
            <p:nvPr/>
          </p:nvGrpSpPr>
          <p:grpSpPr>
            <a:xfrm>
              <a:off x="363631" y="2014767"/>
              <a:ext cx="274696" cy="258344"/>
              <a:chOff x="849016" y="2903255"/>
              <a:chExt cx="356655" cy="335425"/>
            </a:xfrm>
          </p:grpSpPr>
          <p:sp>
            <p:nvSpPr>
              <p:cNvPr id="2124" name="Google Shape;2124;p3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31"/>
            <p:cNvGrpSpPr/>
            <p:nvPr/>
          </p:nvGrpSpPr>
          <p:grpSpPr>
            <a:xfrm>
              <a:off x="363899" y="1661281"/>
              <a:ext cx="284824" cy="272483"/>
              <a:chOff x="3950316" y="3820307"/>
              <a:chExt cx="369805" cy="353782"/>
            </a:xfrm>
          </p:grpSpPr>
          <p:sp>
            <p:nvSpPr>
              <p:cNvPr id="2136" name="Google Shape;2136;p3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 name="Google Shape;2140;p31"/>
            <p:cNvGrpSpPr/>
            <p:nvPr/>
          </p:nvGrpSpPr>
          <p:grpSpPr>
            <a:xfrm>
              <a:off x="374125" y="2655216"/>
              <a:ext cx="264386" cy="263797"/>
              <a:chOff x="1745217" y="1515471"/>
              <a:chExt cx="343269" cy="342505"/>
            </a:xfrm>
          </p:grpSpPr>
          <p:sp>
            <p:nvSpPr>
              <p:cNvPr id="2141" name="Google Shape;2141;p3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5" name="Google Shape;2145;p31"/>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6" name="Google Shape;2146;p31"/>
            <p:cNvGrpSpPr/>
            <p:nvPr/>
          </p:nvGrpSpPr>
          <p:grpSpPr>
            <a:xfrm>
              <a:off x="384810" y="726300"/>
              <a:ext cx="243000" cy="198350"/>
              <a:chOff x="388435" y="674200"/>
              <a:chExt cx="243000" cy="198350"/>
            </a:xfrm>
          </p:grpSpPr>
          <p:sp>
            <p:nvSpPr>
              <p:cNvPr id="2147" name="Google Shape;2147;p31"/>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1"/>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1"/>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150" name="Google Shape;2150;p31"/>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151" name="Google Shape;2151;p31"/>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152" name="Google Shape;2152;p31"/>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153" name="Google Shape;2153;p31"/>
          <p:cNvSpPr txBox="1"/>
          <p:nvPr>
            <p:ph type="title"/>
          </p:nvPr>
        </p:nvSpPr>
        <p:spPr>
          <a:xfrm>
            <a:off x="2944000" y="2960810"/>
            <a:ext cx="3255900" cy="5610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154" name="Google Shape;2154;p31"/>
          <p:cNvSpPr txBox="1"/>
          <p:nvPr>
            <p:ph idx="1" type="body"/>
          </p:nvPr>
        </p:nvSpPr>
        <p:spPr>
          <a:xfrm>
            <a:off x="2944000" y="3421500"/>
            <a:ext cx="3255900" cy="5610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2155" name="Google Shape;2155;p31"/>
          <p:cNvSpPr txBox="1"/>
          <p:nvPr>
            <p:ph hasCustomPrompt="1" idx="2" type="title"/>
          </p:nvPr>
        </p:nvSpPr>
        <p:spPr>
          <a:xfrm>
            <a:off x="2944000" y="2164910"/>
            <a:ext cx="3255900" cy="7197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156" name="Google Shape;2156;p31"/>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1"/>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1"/>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1"/>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1"/>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1"/>
          <p:cNvSpPr/>
          <p:nvPr/>
        </p:nvSpPr>
        <p:spPr>
          <a:xfrm>
            <a:off x="8549325" y="2383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2162" name="Shape 2162"/>
        <p:cNvGrpSpPr/>
        <p:nvPr/>
      </p:nvGrpSpPr>
      <p:grpSpPr>
        <a:xfrm>
          <a:off x="0" y="0"/>
          <a:ext cx="0" cy="0"/>
          <a:chOff x="0" y="0"/>
          <a:chExt cx="0" cy="0"/>
        </a:xfrm>
      </p:grpSpPr>
      <p:pic>
        <p:nvPicPr>
          <p:cNvPr id="2163" name="Google Shape;2163;p32"/>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164" name="Google Shape;2164;p32"/>
          <p:cNvGrpSpPr/>
          <p:nvPr/>
        </p:nvGrpSpPr>
        <p:grpSpPr>
          <a:xfrm>
            <a:off x="101125" y="117875"/>
            <a:ext cx="8941800" cy="4893900"/>
            <a:chOff x="101125" y="117875"/>
            <a:chExt cx="8941800" cy="4893900"/>
          </a:xfrm>
        </p:grpSpPr>
        <p:sp>
          <p:nvSpPr>
            <p:cNvPr id="2165" name="Google Shape;2165;p32"/>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2"/>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7" name="Google Shape;2167;p32"/>
            <p:cNvGrpSpPr/>
            <p:nvPr/>
          </p:nvGrpSpPr>
          <p:grpSpPr>
            <a:xfrm>
              <a:off x="8340438" y="227800"/>
              <a:ext cx="218700" cy="218700"/>
              <a:chOff x="6166388" y="1301150"/>
              <a:chExt cx="218700" cy="218700"/>
            </a:xfrm>
          </p:grpSpPr>
          <p:sp>
            <p:nvSpPr>
              <p:cNvPr id="2168" name="Google Shape;2168;p32"/>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2"/>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 name="Google Shape;2170;p32"/>
            <p:cNvGrpSpPr/>
            <p:nvPr/>
          </p:nvGrpSpPr>
          <p:grpSpPr>
            <a:xfrm>
              <a:off x="7988700" y="227800"/>
              <a:ext cx="218700" cy="218700"/>
              <a:chOff x="5814650" y="1301150"/>
              <a:chExt cx="218700" cy="218700"/>
            </a:xfrm>
          </p:grpSpPr>
          <p:sp>
            <p:nvSpPr>
              <p:cNvPr id="2171" name="Google Shape;2171;p32"/>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2"/>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 name="Google Shape;2173;p32"/>
            <p:cNvGrpSpPr/>
            <p:nvPr/>
          </p:nvGrpSpPr>
          <p:grpSpPr>
            <a:xfrm>
              <a:off x="8692175" y="227800"/>
              <a:ext cx="218700" cy="218700"/>
              <a:chOff x="6518125" y="1301150"/>
              <a:chExt cx="218700" cy="218700"/>
            </a:xfrm>
          </p:grpSpPr>
          <p:sp>
            <p:nvSpPr>
              <p:cNvPr id="2174" name="Google Shape;2174;p32"/>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75" name="Google Shape;2175;p32"/>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176" name="Google Shape;2176;p32"/>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177" name="Google Shape;2177;p32"/>
            <p:cNvGrpSpPr/>
            <p:nvPr/>
          </p:nvGrpSpPr>
          <p:grpSpPr>
            <a:xfrm>
              <a:off x="360473" y="3023742"/>
              <a:ext cx="281019" cy="250178"/>
              <a:chOff x="5765817" y="3227724"/>
              <a:chExt cx="364865" cy="324822"/>
            </a:xfrm>
          </p:grpSpPr>
          <p:sp>
            <p:nvSpPr>
              <p:cNvPr id="2178" name="Google Shape;2178;p3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 name="Google Shape;2181;p32"/>
            <p:cNvGrpSpPr/>
            <p:nvPr/>
          </p:nvGrpSpPr>
          <p:grpSpPr>
            <a:xfrm>
              <a:off x="379546" y="3378649"/>
              <a:ext cx="242865" cy="242596"/>
              <a:chOff x="5823294" y="2309751"/>
              <a:chExt cx="315327" cy="314978"/>
            </a:xfrm>
          </p:grpSpPr>
          <p:sp>
            <p:nvSpPr>
              <p:cNvPr id="2182" name="Google Shape;2182;p3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3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 name="Google Shape;2199;p32"/>
            <p:cNvGrpSpPr/>
            <p:nvPr/>
          </p:nvGrpSpPr>
          <p:grpSpPr>
            <a:xfrm>
              <a:off x="363631" y="2014767"/>
              <a:ext cx="274696" cy="258344"/>
              <a:chOff x="849016" y="2903255"/>
              <a:chExt cx="356655" cy="335425"/>
            </a:xfrm>
          </p:grpSpPr>
          <p:sp>
            <p:nvSpPr>
              <p:cNvPr id="2200" name="Google Shape;2200;p32"/>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2"/>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2"/>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2"/>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2"/>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2"/>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2"/>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2"/>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2"/>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2"/>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2"/>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 name="Google Shape;2211;p32"/>
            <p:cNvGrpSpPr/>
            <p:nvPr/>
          </p:nvGrpSpPr>
          <p:grpSpPr>
            <a:xfrm>
              <a:off x="363899" y="1661281"/>
              <a:ext cx="284824" cy="272483"/>
              <a:chOff x="3950316" y="3820307"/>
              <a:chExt cx="369805" cy="353782"/>
            </a:xfrm>
          </p:grpSpPr>
          <p:sp>
            <p:nvSpPr>
              <p:cNvPr id="2212" name="Google Shape;2212;p32"/>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2"/>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2"/>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2"/>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 name="Google Shape;2216;p32"/>
            <p:cNvGrpSpPr/>
            <p:nvPr/>
          </p:nvGrpSpPr>
          <p:grpSpPr>
            <a:xfrm>
              <a:off x="374125" y="2655216"/>
              <a:ext cx="264386" cy="263797"/>
              <a:chOff x="1745217" y="1515471"/>
              <a:chExt cx="343269" cy="342505"/>
            </a:xfrm>
          </p:grpSpPr>
          <p:sp>
            <p:nvSpPr>
              <p:cNvPr id="2217" name="Google Shape;2217;p32"/>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2"/>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2"/>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2"/>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1" name="Google Shape;2221;p32"/>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2" name="Google Shape;2222;p32"/>
            <p:cNvGrpSpPr/>
            <p:nvPr/>
          </p:nvGrpSpPr>
          <p:grpSpPr>
            <a:xfrm>
              <a:off x="384810" y="726300"/>
              <a:ext cx="243000" cy="198350"/>
              <a:chOff x="388435" y="674200"/>
              <a:chExt cx="243000" cy="198350"/>
            </a:xfrm>
          </p:grpSpPr>
          <p:sp>
            <p:nvSpPr>
              <p:cNvPr id="2223" name="Google Shape;2223;p32"/>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2"/>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2"/>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226" name="Google Shape;2226;p32"/>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227" name="Google Shape;2227;p32"/>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228" name="Google Shape;2228;p32"/>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229" name="Google Shape;2229;p32"/>
          <p:cNvSpPr txBox="1"/>
          <p:nvPr>
            <p:ph hasCustomPrompt="1" type="title"/>
          </p:nvPr>
        </p:nvSpPr>
        <p:spPr>
          <a:xfrm>
            <a:off x="2043900" y="1021129"/>
            <a:ext cx="5056200" cy="778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4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230" name="Google Shape;2230;p32"/>
          <p:cNvSpPr txBox="1"/>
          <p:nvPr>
            <p:ph idx="1" type="subTitle"/>
          </p:nvPr>
        </p:nvSpPr>
        <p:spPr>
          <a:xfrm>
            <a:off x="2043851" y="1638442"/>
            <a:ext cx="5056200" cy="432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2231" name="Google Shape;2231;p32"/>
          <p:cNvSpPr txBox="1"/>
          <p:nvPr>
            <p:ph hasCustomPrompt="1" idx="2" type="title"/>
          </p:nvPr>
        </p:nvSpPr>
        <p:spPr>
          <a:xfrm>
            <a:off x="2043975" y="2287132"/>
            <a:ext cx="5056200" cy="778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4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232" name="Google Shape;2232;p32"/>
          <p:cNvSpPr txBox="1"/>
          <p:nvPr>
            <p:ph idx="3" type="subTitle"/>
          </p:nvPr>
        </p:nvSpPr>
        <p:spPr>
          <a:xfrm>
            <a:off x="2043825" y="2904455"/>
            <a:ext cx="5056200" cy="432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2233" name="Google Shape;2233;p32"/>
          <p:cNvSpPr txBox="1"/>
          <p:nvPr>
            <p:ph hasCustomPrompt="1" idx="4" type="title"/>
          </p:nvPr>
        </p:nvSpPr>
        <p:spPr>
          <a:xfrm>
            <a:off x="2043975" y="3553154"/>
            <a:ext cx="5056200" cy="778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200"/>
              <a:buNone/>
              <a:defRPr sz="4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234" name="Google Shape;2234;p32"/>
          <p:cNvSpPr txBox="1"/>
          <p:nvPr>
            <p:ph idx="5" type="subTitle"/>
          </p:nvPr>
        </p:nvSpPr>
        <p:spPr>
          <a:xfrm>
            <a:off x="2043851" y="4170467"/>
            <a:ext cx="5056200" cy="432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2235" name="Google Shape;2235;p32"/>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2"/>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2"/>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2"/>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2"/>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2"/>
          <p:cNvSpPr/>
          <p:nvPr/>
        </p:nvSpPr>
        <p:spPr>
          <a:xfrm>
            <a:off x="8549325" y="3222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0">
    <p:spTree>
      <p:nvGrpSpPr>
        <p:cNvPr id="2241" name="Shape 2241"/>
        <p:cNvGrpSpPr/>
        <p:nvPr/>
      </p:nvGrpSpPr>
      <p:grpSpPr>
        <a:xfrm>
          <a:off x="0" y="0"/>
          <a:ext cx="0" cy="0"/>
          <a:chOff x="0" y="0"/>
          <a:chExt cx="0" cy="0"/>
        </a:xfrm>
      </p:grpSpPr>
      <p:pic>
        <p:nvPicPr>
          <p:cNvPr id="2242" name="Google Shape;2242;p3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243" name="Google Shape;2243;p33"/>
          <p:cNvGrpSpPr/>
          <p:nvPr/>
        </p:nvGrpSpPr>
        <p:grpSpPr>
          <a:xfrm>
            <a:off x="101125" y="117875"/>
            <a:ext cx="8941800" cy="4893900"/>
            <a:chOff x="101125" y="117875"/>
            <a:chExt cx="8941800" cy="4893900"/>
          </a:xfrm>
        </p:grpSpPr>
        <p:sp>
          <p:nvSpPr>
            <p:cNvPr id="2244" name="Google Shape;2244;p33"/>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3"/>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6" name="Google Shape;2246;p33"/>
            <p:cNvGrpSpPr/>
            <p:nvPr/>
          </p:nvGrpSpPr>
          <p:grpSpPr>
            <a:xfrm>
              <a:off x="8340438" y="227800"/>
              <a:ext cx="218700" cy="218700"/>
              <a:chOff x="6166388" y="1301150"/>
              <a:chExt cx="218700" cy="218700"/>
            </a:xfrm>
          </p:grpSpPr>
          <p:sp>
            <p:nvSpPr>
              <p:cNvPr id="2247" name="Google Shape;2247;p33"/>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3"/>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 name="Google Shape;2249;p33"/>
            <p:cNvGrpSpPr/>
            <p:nvPr/>
          </p:nvGrpSpPr>
          <p:grpSpPr>
            <a:xfrm>
              <a:off x="7988700" y="227800"/>
              <a:ext cx="218700" cy="218700"/>
              <a:chOff x="5814650" y="1301150"/>
              <a:chExt cx="218700" cy="218700"/>
            </a:xfrm>
          </p:grpSpPr>
          <p:sp>
            <p:nvSpPr>
              <p:cNvPr id="2250" name="Google Shape;2250;p33"/>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3"/>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33"/>
            <p:cNvGrpSpPr/>
            <p:nvPr/>
          </p:nvGrpSpPr>
          <p:grpSpPr>
            <a:xfrm>
              <a:off x="8692175" y="227800"/>
              <a:ext cx="218700" cy="218700"/>
              <a:chOff x="6518125" y="1301150"/>
              <a:chExt cx="218700" cy="218700"/>
            </a:xfrm>
          </p:grpSpPr>
          <p:sp>
            <p:nvSpPr>
              <p:cNvPr id="2253" name="Google Shape;2253;p33"/>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54" name="Google Shape;2254;p33"/>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255" name="Google Shape;2255;p33"/>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256" name="Google Shape;2256;p33"/>
            <p:cNvGrpSpPr/>
            <p:nvPr/>
          </p:nvGrpSpPr>
          <p:grpSpPr>
            <a:xfrm>
              <a:off x="360473" y="3023742"/>
              <a:ext cx="281019" cy="250178"/>
              <a:chOff x="5765817" y="3227724"/>
              <a:chExt cx="364865" cy="324822"/>
            </a:xfrm>
          </p:grpSpPr>
          <p:sp>
            <p:nvSpPr>
              <p:cNvPr id="2257" name="Google Shape;2257;p3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 name="Google Shape;2260;p33"/>
            <p:cNvGrpSpPr/>
            <p:nvPr/>
          </p:nvGrpSpPr>
          <p:grpSpPr>
            <a:xfrm>
              <a:off x="379546" y="3378649"/>
              <a:ext cx="242865" cy="242596"/>
              <a:chOff x="5823294" y="2309751"/>
              <a:chExt cx="315327" cy="314978"/>
            </a:xfrm>
          </p:grpSpPr>
          <p:sp>
            <p:nvSpPr>
              <p:cNvPr id="2261" name="Google Shape;2261;p3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33"/>
            <p:cNvGrpSpPr/>
            <p:nvPr/>
          </p:nvGrpSpPr>
          <p:grpSpPr>
            <a:xfrm>
              <a:off x="363631" y="2014767"/>
              <a:ext cx="274696" cy="258344"/>
              <a:chOff x="849016" y="2903255"/>
              <a:chExt cx="356655" cy="335425"/>
            </a:xfrm>
          </p:grpSpPr>
          <p:sp>
            <p:nvSpPr>
              <p:cNvPr id="2279" name="Google Shape;2279;p3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 name="Google Shape;2290;p33"/>
            <p:cNvGrpSpPr/>
            <p:nvPr/>
          </p:nvGrpSpPr>
          <p:grpSpPr>
            <a:xfrm>
              <a:off x="363899" y="1661281"/>
              <a:ext cx="284824" cy="272483"/>
              <a:chOff x="3950316" y="3820307"/>
              <a:chExt cx="369805" cy="353782"/>
            </a:xfrm>
          </p:grpSpPr>
          <p:sp>
            <p:nvSpPr>
              <p:cNvPr id="2291" name="Google Shape;2291;p3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33"/>
            <p:cNvGrpSpPr/>
            <p:nvPr/>
          </p:nvGrpSpPr>
          <p:grpSpPr>
            <a:xfrm>
              <a:off x="374125" y="2655216"/>
              <a:ext cx="264386" cy="263797"/>
              <a:chOff x="1745217" y="1515471"/>
              <a:chExt cx="343269" cy="342505"/>
            </a:xfrm>
          </p:grpSpPr>
          <p:sp>
            <p:nvSpPr>
              <p:cNvPr id="2296" name="Google Shape;2296;p3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0" name="Google Shape;2300;p33"/>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1" name="Google Shape;2301;p33"/>
            <p:cNvGrpSpPr/>
            <p:nvPr/>
          </p:nvGrpSpPr>
          <p:grpSpPr>
            <a:xfrm>
              <a:off x="384810" y="726300"/>
              <a:ext cx="243000" cy="198350"/>
              <a:chOff x="388435" y="674200"/>
              <a:chExt cx="243000" cy="198350"/>
            </a:xfrm>
          </p:grpSpPr>
          <p:sp>
            <p:nvSpPr>
              <p:cNvPr id="2302" name="Google Shape;2302;p33"/>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3"/>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3"/>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305" name="Google Shape;2305;p33"/>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306" name="Google Shape;2306;p33"/>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307" name="Google Shape;2307;p33"/>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308" name="Google Shape;2308;p33"/>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309" name="Google Shape;2309;p33"/>
          <p:cNvSpPr txBox="1"/>
          <p:nvPr>
            <p:ph idx="1" type="subTitle"/>
          </p:nvPr>
        </p:nvSpPr>
        <p:spPr>
          <a:xfrm>
            <a:off x="2047545" y="2237795"/>
            <a:ext cx="2202000" cy="525900"/>
          </a:xfrm>
          <a:prstGeom prst="rect">
            <a:avLst/>
          </a:prstGeom>
        </p:spPr>
        <p:txBody>
          <a:bodyPr anchorCtr="0" anchor="t" bIns="91425" lIns="91425" spcFirstLastPara="1" rIns="91425" wrap="square" tIns="91425">
            <a:noAutofit/>
          </a:bodyPr>
          <a:lstStyle>
            <a:lvl1pPr lvl="0" marR="23369"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310" name="Google Shape;2310;p33"/>
          <p:cNvSpPr txBox="1"/>
          <p:nvPr>
            <p:ph idx="2" type="title"/>
          </p:nvPr>
        </p:nvSpPr>
        <p:spPr>
          <a:xfrm>
            <a:off x="2047450" y="1845475"/>
            <a:ext cx="22020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311" name="Google Shape;2311;p33"/>
          <p:cNvSpPr txBox="1"/>
          <p:nvPr>
            <p:ph idx="3" type="subTitle"/>
          </p:nvPr>
        </p:nvSpPr>
        <p:spPr>
          <a:xfrm>
            <a:off x="4894731" y="2237795"/>
            <a:ext cx="2202000" cy="525900"/>
          </a:xfrm>
          <a:prstGeom prst="rect">
            <a:avLst/>
          </a:prstGeom>
        </p:spPr>
        <p:txBody>
          <a:bodyPr anchorCtr="0" anchor="t" bIns="91425" lIns="91425" spcFirstLastPara="1" rIns="91425" wrap="square" tIns="91425">
            <a:noAutofit/>
          </a:bodyPr>
          <a:lstStyle>
            <a:lvl1pPr lvl="0" marR="16427"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312" name="Google Shape;2312;p33"/>
          <p:cNvSpPr txBox="1"/>
          <p:nvPr>
            <p:ph idx="4" type="title"/>
          </p:nvPr>
        </p:nvSpPr>
        <p:spPr>
          <a:xfrm>
            <a:off x="4894613" y="1845475"/>
            <a:ext cx="22020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313" name="Google Shape;2313;p33"/>
          <p:cNvSpPr txBox="1"/>
          <p:nvPr>
            <p:ph idx="5" type="subTitle"/>
          </p:nvPr>
        </p:nvSpPr>
        <p:spPr>
          <a:xfrm>
            <a:off x="2047450" y="3423897"/>
            <a:ext cx="2202000" cy="525900"/>
          </a:xfrm>
          <a:prstGeom prst="rect">
            <a:avLst/>
          </a:prstGeom>
        </p:spPr>
        <p:txBody>
          <a:bodyPr anchorCtr="0" anchor="t" bIns="91425" lIns="91425" spcFirstLastPara="1" rIns="91425" wrap="square" tIns="91425">
            <a:noAutofit/>
          </a:bodyPr>
          <a:lstStyle>
            <a:lvl1pPr lvl="0" marR="23369"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314" name="Google Shape;2314;p33"/>
          <p:cNvSpPr txBox="1"/>
          <p:nvPr>
            <p:ph idx="6" type="title"/>
          </p:nvPr>
        </p:nvSpPr>
        <p:spPr>
          <a:xfrm>
            <a:off x="2047450" y="3031574"/>
            <a:ext cx="22020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315" name="Google Shape;2315;p33"/>
          <p:cNvSpPr txBox="1"/>
          <p:nvPr>
            <p:ph idx="7" type="subTitle"/>
          </p:nvPr>
        </p:nvSpPr>
        <p:spPr>
          <a:xfrm>
            <a:off x="4894599" y="3423897"/>
            <a:ext cx="2202000" cy="525900"/>
          </a:xfrm>
          <a:prstGeom prst="rect">
            <a:avLst/>
          </a:prstGeom>
        </p:spPr>
        <p:txBody>
          <a:bodyPr anchorCtr="0" anchor="t" bIns="91425" lIns="91425" spcFirstLastPara="1" rIns="91425" wrap="square" tIns="91425">
            <a:noAutofit/>
          </a:bodyPr>
          <a:lstStyle>
            <a:lvl1pPr lvl="0" marR="73577"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316" name="Google Shape;2316;p33"/>
          <p:cNvSpPr txBox="1"/>
          <p:nvPr>
            <p:ph idx="8" type="title"/>
          </p:nvPr>
        </p:nvSpPr>
        <p:spPr>
          <a:xfrm>
            <a:off x="4894613" y="3031574"/>
            <a:ext cx="2202000" cy="37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317" name="Google Shape;2317;p33"/>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3"/>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3"/>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3"/>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3"/>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3"/>
          <p:cNvSpPr/>
          <p:nvPr/>
        </p:nvSpPr>
        <p:spPr>
          <a:xfrm>
            <a:off x="8549325" y="3069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
    <p:spTree>
      <p:nvGrpSpPr>
        <p:cNvPr id="2323" name="Shape 2323"/>
        <p:cNvGrpSpPr/>
        <p:nvPr/>
      </p:nvGrpSpPr>
      <p:grpSpPr>
        <a:xfrm>
          <a:off x="0" y="0"/>
          <a:ext cx="0" cy="0"/>
          <a:chOff x="0" y="0"/>
          <a:chExt cx="0" cy="0"/>
        </a:xfrm>
      </p:grpSpPr>
      <p:pic>
        <p:nvPicPr>
          <p:cNvPr id="2324" name="Google Shape;2324;p34"/>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325" name="Google Shape;2325;p34"/>
          <p:cNvGrpSpPr/>
          <p:nvPr/>
        </p:nvGrpSpPr>
        <p:grpSpPr>
          <a:xfrm>
            <a:off x="101125" y="117875"/>
            <a:ext cx="8941800" cy="4893900"/>
            <a:chOff x="101125" y="117875"/>
            <a:chExt cx="8941800" cy="4893900"/>
          </a:xfrm>
        </p:grpSpPr>
        <p:sp>
          <p:nvSpPr>
            <p:cNvPr id="2326" name="Google Shape;2326;p34"/>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4"/>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8" name="Google Shape;2328;p34"/>
            <p:cNvGrpSpPr/>
            <p:nvPr/>
          </p:nvGrpSpPr>
          <p:grpSpPr>
            <a:xfrm>
              <a:off x="8340438" y="227800"/>
              <a:ext cx="218700" cy="218700"/>
              <a:chOff x="6166388" y="1301150"/>
              <a:chExt cx="218700" cy="218700"/>
            </a:xfrm>
          </p:grpSpPr>
          <p:sp>
            <p:nvSpPr>
              <p:cNvPr id="2329" name="Google Shape;2329;p34"/>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4"/>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 name="Google Shape;2331;p34"/>
            <p:cNvGrpSpPr/>
            <p:nvPr/>
          </p:nvGrpSpPr>
          <p:grpSpPr>
            <a:xfrm>
              <a:off x="7988700" y="227800"/>
              <a:ext cx="218700" cy="218700"/>
              <a:chOff x="5814650" y="1301150"/>
              <a:chExt cx="218700" cy="218700"/>
            </a:xfrm>
          </p:grpSpPr>
          <p:sp>
            <p:nvSpPr>
              <p:cNvPr id="2332" name="Google Shape;2332;p34"/>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4"/>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 name="Google Shape;2334;p34"/>
            <p:cNvGrpSpPr/>
            <p:nvPr/>
          </p:nvGrpSpPr>
          <p:grpSpPr>
            <a:xfrm>
              <a:off x="8692175" y="227800"/>
              <a:ext cx="218700" cy="218700"/>
              <a:chOff x="6518125" y="1301150"/>
              <a:chExt cx="218700" cy="218700"/>
            </a:xfrm>
          </p:grpSpPr>
          <p:sp>
            <p:nvSpPr>
              <p:cNvPr id="2335" name="Google Shape;2335;p34"/>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36" name="Google Shape;2336;p34"/>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337" name="Google Shape;2337;p34"/>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338" name="Google Shape;2338;p34"/>
            <p:cNvGrpSpPr/>
            <p:nvPr/>
          </p:nvGrpSpPr>
          <p:grpSpPr>
            <a:xfrm>
              <a:off x="360473" y="3023742"/>
              <a:ext cx="281019" cy="250178"/>
              <a:chOff x="5765817" y="3227724"/>
              <a:chExt cx="364865" cy="324822"/>
            </a:xfrm>
          </p:grpSpPr>
          <p:sp>
            <p:nvSpPr>
              <p:cNvPr id="2339" name="Google Shape;2339;p3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 name="Google Shape;2342;p34"/>
            <p:cNvGrpSpPr/>
            <p:nvPr/>
          </p:nvGrpSpPr>
          <p:grpSpPr>
            <a:xfrm>
              <a:off x="379546" y="3378649"/>
              <a:ext cx="242865" cy="242596"/>
              <a:chOff x="5823294" y="2309751"/>
              <a:chExt cx="315327" cy="314978"/>
            </a:xfrm>
          </p:grpSpPr>
          <p:sp>
            <p:nvSpPr>
              <p:cNvPr id="2343" name="Google Shape;2343;p3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 name="Google Shape;2360;p34"/>
            <p:cNvGrpSpPr/>
            <p:nvPr/>
          </p:nvGrpSpPr>
          <p:grpSpPr>
            <a:xfrm>
              <a:off x="363631" y="2014767"/>
              <a:ext cx="274696" cy="258344"/>
              <a:chOff x="849016" y="2903255"/>
              <a:chExt cx="356655" cy="335425"/>
            </a:xfrm>
          </p:grpSpPr>
          <p:sp>
            <p:nvSpPr>
              <p:cNvPr id="2361" name="Google Shape;2361;p34"/>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4"/>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4"/>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4"/>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4"/>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4"/>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4"/>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4"/>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4"/>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4"/>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4"/>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 name="Google Shape;2372;p34"/>
            <p:cNvGrpSpPr/>
            <p:nvPr/>
          </p:nvGrpSpPr>
          <p:grpSpPr>
            <a:xfrm>
              <a:off x="363899" y="1661281"/>
              <a:ext cx="284824" cy="272483"/>
              <a:chOff x="3950316" y="3820307"/>
              <a:chExt cx="369805" cy="353782"/>
            </a:xfrm>
          </p:grpSpPr>
          <p:sp>
            <p:nvSpPr>
              <p:cNvPr id="2373" name="Google Shape;2373;p34"/>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4"/>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4"/>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4"/>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7" name="Google Shape;2377;p34"/>
            <p:cNvGrpSpPr/>
            <p:nvPr/>
          </p:nvGrpSpPr>
          <p:grpSpPr>
            <a:xfrm>
              <a:off x="374125" y="2655216"/>
              <a:ext cx="264386" cy="263797"/>
              <a:chOff x="1745217" y="1515471"/>
              <a:chExt cx="343269" cy="342505"/>
            </a:xfrm>
          </p:grpSpPr>
          <p:sp>
            <p:nvSpPr>
              <p:cNvPr id="2378" name="Google Shape;2378;p34"/>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4"/>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4"/>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4"/>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2" name="Google Shape;2382;p34"/>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3" name="Google Shape;2383;p34"/>
            <p:cNvGrpSpPr/>
            <p:nvPr/>
          </p:nvGrpSpPr>
          <p:grpSpPr>
            <a:xfrm>
              <a:off x="384810" y="726300"/>
              <a:ext cx="243000" cy="198350"/>
              <a:chOff x="388435" y="674200"/>
              <a:chExt cx="243000" cy="198350"/>
            </a:xfrm>
          </p:grpSpPr>
          <p:sp>
            <p:nvSpPr>
              <p:cNvPr id="2384" name="Google Shape;2384;p34"/>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4"/>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4"/>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387" name="Google Shape;2387;p34"/>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388" name="Google Shape;2388;p34"/>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389" name="Google Shape;2389;p34"/>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390" name="Google Shape;2390;p34"/>
          <p:cNvSpPr txBox="1"/>
          <p:nvPr>
            <p:ph type="title"/>
          </p:nvPr>
        </p:nvSpPr>
        <p:spPr>
          <a:xfrm>
            <a:off x="1192756" y="1594750"/>
            <a:ext cx="2833200" cy="9669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391" name="Google Shape;2391;p34"/>
          <p:cNvSpPr txBox="1"/>
          <p:nvPr>
            <p:ph idx="1" type="subTitle"/>
          </p:nvPr>
        </p:nvSpPr>
        <p:spPr>
          <a:xfrm>
            <a:off x="1192750" y="2513454"/>
            <a:ext cx="2833200" cy="103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392" name="Google Shape;2392;p34"/>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34"/>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34"/>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4"/>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4"/>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34"/>
          <p:cNvSpPr/>
          <p:nvPr/>
        </p:nvSpPr>
        <p:spPr>
          <a:xfrm>
            <a:off x="8549325" y="3298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_1">
    <p:spTree>
      <p:nvGrpSpPr>
        <p:cNvPr id="2398" name="Shape 2398"/>
        <p:cNvGrpSpPr/>
        <p:nvPr/>
      </p:nvGrpSpPr>
      <p:grpSpPr>
        <a:xfrm>
          <a:off x="0" y="0"/>
          <a:ext cx="0" cy="0"/>
          <a:chOff x="0" y="0"/>
          <a:chExt cx="0" cy="0"/>
        </a:xfrm>
      </p:grpSpPr>
      <p:pic>
        <p:nvPicPr>
          <p:cNvPr id="2399" name="Google Shape;2399;p3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400" name="Google Shape;2400;p35"/>
          <p:cNvGrpSpPr/>
          <p:nvPr/>
        </p:nvGrpSpPr>
        <p:grpSpPr>
          <a:xfrm>
            <a:off x="101125" y="117875"/>
            <a:ext cx="8941800" cy="4893900"/>
            <a:chOff x="101125" y="117875"/>
            <a:chExt cx="8941800" cy="4893900"/>
          </a:xfrm>
        </p:grpSpPr>
        <p:sp>
          <p:nvSpPr>
            <p:cNvPr id="2401" name="Google Shape;2401;p35"/>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35"/>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3" name="Google Shape;2403;p35"/>
            <p:cNvGrpSpPr/>
            <p:nvPr/>
          </p:nvGrpSpPr>
          <p:grpSpPr>
            <a:xfrm>
              <a:off x="8340438" y="227800"/>
              <a:ext cx="218700" cy="218700"/>
              <a:chOff x="6166388" y="1301150"/>
              <a:chExt cx="218700" cy="218700"/>
            </a:xfrm>
          </p:grpSpPr>
          <p:sp>
            <p:nvSpPr>
              <p:cNvPr id="2404" name="Google Shape;2404;p35"/>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5"/>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35"/>
            <p:cNvGrpSpPr/>
            <p:nvPr/>
          </p:nvGrpSpPr>
          <p:grpSpPr>
            <a:xfrm>
              <a:off x="7988700" y="227800"/>
              <a:ext cx="218700" cy="218700"/>
              <a:chOff x="5814650" y="1301150"/>
              <a:chExt cx="218700" cy="218700"/>
            </a:xfrm>
          </p:grpSpPr>
          <p:sp>
            <p:nvSpPr>
              <p:cNvPr id="2407" name="Google Shape;2407;p35"/>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5"/>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35"/>
            <p:cNvGrpSpPr/>
            <p:nvPr/>
          </p:nvGrpSpPr>
          <p:grpSpPr>
            <a:xfrm>
              <a:off x="8692175" y="227800"/>
              <a:ext cx="218700" cy="218700"/>
              <a:chOff x="6518125" y="1301150"/>
              <a:chExt cx="218700" cy="218700"/>
            </a:xfrm>
          </p:grpSpPr>
          <p:sp>
            <p:nvSpPr>
              <p:cNvPr id="2410" name="Google Shape;2410;p35"/>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11" name="Google Shape;2411;p35"/>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412" name="Google Shape;2412;p35"/>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413" name="Google Shape;2413;p35"/>
            <p:cNvGrpSpPr/>
            <p:nvPr/>
          </p:nvGrpSpPr>
          <p:grpSpPr>
            <a:xfrm>
              <a:off x="360473" y="3023742"/>
              <a:ext cx="281019" cy="250178"/>
              <a:chOff x="5765817" y="3227724"/>
              <a:chExt cx="364865" cy="324822"/>
            </a:xfrm>
          </p:grpSpPr>
          <p:sp>
            <p:nvSpPr>
              <p:cNvPr id="2414" name="Google Shape;2414;p3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7" name="Google Shape;2417;p35"/>
            <p:cNvGrpSpPr/>
            <p:nvPr/>
          </p:nvGrpSpPr>
          <p:grpSpPr>
            <a:xfrm>
              <a:off x="379546" y="3378649"/>
              <a:ext cx="242865" cy="242596"/>
              <a:chOff x="5823294" y="2309751"/>
              <a:chExt cx="315327" cy="314978"/>
            </a:xfrm>
          </p:grpSpPr>
          <p:sp>
            <p:nvSpPr>
              <p:cNvPr id="2418" name="Google Shape;2418;p3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3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3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3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3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3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3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3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 name="Google Shape;2435;p35"/>
            <p:cNvGrpSpPr/>
            <p:nvPr/>
          </p:nvGrpSpPr>
          <p:grpSpPr>
            <a:xfrm>
              <a:off x="363631" y="2014767"/>
              <a:ext cx="274696" cy="258344"/>
              <a:chOff x="849016" y="2903255"/>
              <a:chExt cx="356655" cy="335425"/>
            </a:xfrm>
          </p:grpSpPr>
          <p:sp>
            <p:nvSpPr>
              <p:cNvPr id="2436" name="Google Shape;2436;p3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35"/>
            <p:cNvGrpSpPr/>
            <p:nvPr/>
          </p:nvGrpSpPr>
          <p:grpSpPr>
            <a:xfrm>
              <a:off x="363899" y="1661281"/>
              <a:ext cx="284824" cy="272483"/>
              <a:chOff x="3950316" y="3820307"/>
              <a:chExt cx="369805" cy="353782"/>
            </a:xfrm>
          </p:grpSpPr>
          <p:sp>
            <p:nvSpPr>
              <p:cNvPr id="2448" name="Google Shape;2448;p3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 name="Google Shape;2452;p35"/>
            <p:cNvGrpSpPr/>
            <p:nvPr/>
          </p:nvGrpSpPr>
          <p:grpSpPr>
            <a:xfrm>
              <a:off x="374125" y="2655216"/>
              <a:ext cx="264386" cy="263797"/>
              <a:chOff x="1745217" y="1515471"/>
              <a:chExt cx="343269" cy="342505"/>
            </a:xfrm>
          </p:grpSpPr>
          <p:sp>
            <p:nvSpPr>
              <p:cNvPr id="2453" name="Google Shape;2453;p3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7" name="Google Shape;2457;p35"/>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8" name="Google Shape;2458;p35"/>
            <p:cNvGrpSpPr/>
            <p:nvPr/>
          </p:nvGrpSpPr>
          <p:grpSpPr>
            <a:xfrm>
              <a:off x="384810" y="726300"/>
              <a:ext cx="243000" cy="198350"/>
              <a:chOff x="388435" y="674200"/>
              <a:chExt cx="243000" cy="198350"/>
            </a:xfrm>
          </p:grpSpPr>
          <p:sp>
            <p:nvSpPr>
              <p:cNvPr id="2459" name="Google Shape;2459;p35"/>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5"/>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5"/>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462" name="Google Shape;2462;p35"/>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463" name="Google Shape;2463;p35"/>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464" name="Google Shape;2464;p35"/>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465" name="Google Shape;2465;p35"/>
          <p:cNvSpPr txBox="1"/>
          <p:nvPr>
            <p:ph type="title"/>
          </p:nvPr>
        </p:nvSpPr>
        <p:spPr>
          <a:xfrm>
            <a:off x="1192750" y="1597888"/>
            <a:ext cx="2833200" cy="9669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2466" name="Google Shape;2466;p35"/>
          <p:cNvSpPr txBox="1"/>
          <p:nvPr>
            <p:ph idx="1" type="subTitle"/>
          </p:nvPr>
        </p:nvSpPr>
        <p:spPr>
          <a:xfrm>
            <a:off x="1192750" y="2510312"/>
            <a:ext cx="2833200" cy="1035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467" name="Google Shape;2467;p35"/>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5"/>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5"/>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5"/>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5"/>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5"/>
          <p:cNvSpPr/>
          <p:nvPr/>
        </p:nvSpPr>
        <p:spPr>
          <a:xfrm>
            <a:off x="8549325" y="3450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9_1_1">
    <p:spTree>
      <p:nvGrpSpPr>
        <p:cNvPr id="2473" name="Shape 2473"/>
        <p:cNvGrpSpPr/>
        <p:nvPr/>
      </p:nvGrpSpPr>
      <p:grpSpPr>
        <a:xfrm>
          <a:off x="0" y="0"/>
          <a:ext cx="0" cy="0"/>
          <a:chOff x="0" y="0"/>
          <a:chExt cx="0" cy="0"/>
        </a:xfrm>
      </p:grpSpPr>
      <p:pic>
        <p:nvPicPr>
          <p:cNvPr id="2474" name="Google Shape;2474;p36"/>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475" name="Google Shape;2475;p36"/>
          <p:cNvGrpSpPr/>
          <p:nvPr/>
        </p:nvGrpSpPr>
        <p:grpSpPr>
          <a:xfrm>
            <a:off x="101125" y="117875"/>
            <a:ext cx="8941800" cy="4893900"/>
            <a:chOff x="101125" y="117875"/>
            <a:chExt cx="8941800" cy="4893900"/>
          </a:xfrm>
        </p:grpSpPr>
        <p:sp>
          <p:nvSpPr>
            <p:cNvPr id="2476" name="Google Shape;2476;p36"/>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36"/>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8" name="Google Shape;2478;p36"/>
            <p:cNvGrpSpPr/>
            <p:nvPr/>
          </p:nvGrpSpPr>
          <p:grpSpPr>
            <a:xfrm>
              <a:off x="8340438" y="227800"/>
              <a:ext cx="218700" cy="218700"/>
              <a:chOff x="6166388" y="1301150"/>
              <a:chExt cx="218700" cy="218700"/>
            </a:xfrm>
          </p:grpSpPr>
          <p:sp>
            <p:nvSpPr>
              <p:cNvPr id="2479" name="Google Shape;2479;p36"/>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6"/>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36"/>
            <p:cNvGrpSpPr/>
            <p:nvPr/>
          </p:nvGrpSpPr>
          <p:grpSpPr>
            <a:xfrm>
              <a:off x="7988700" y="227800"/>
              <a:ext cx="218700" cy="218700"/>
              <a:chOff x="5814650" y="1301150"/>
              <a:chExt cx="218700" cy="218700"/>
            </a:xfrm>
          </p:grpSpPr>
          <p:sp>
            <p:nvSpPr>
              <p:cNvPr id="2482" name="Google Shape;2482;p36"/>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6"/>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4" name="Google Shape;2484;p36"/>
            <p:cNvGrpSpPr/>
            <p:nvPr/>
          </p:nvGrpSpPr>
          <p:grpSpPr>
            <a:xfrm>
              <a:off x="8692175" y="227800"/>
              <a:ext cx="218700" cy="218700"/>
              <a:chOff x="6518125" y="1301150"/>
              <a:chExt cx="218700" cy="218700"/>
            </a:xfrm>
          </p:grpSpPr>
          <p:sp>
            <p:nvSpPr>
              <p:cNvPr id="2485" name="Google Shape;2485;p36"/>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86" name="Google Shape;2486;p36"/>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487" name="Google Shape;2487;p36"/>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488" name="Google Shape;2488;p36"/>
            <p:cNvGrpSpPr/>
            <p:nvPr/>
          </p:nvGrpSpPr>
          <p:grpSpPr>
            <a:xfrm>
              <a:off x="360473" y="3023742"/>
              <a:ext cx="281019" cy="250178"/>
              <a:chOff x="5765817" y="3227724"/>
              <a:chExt cx="364865" cy="324822"/>
            </a:xfrm>
          </p:grpSpPr>
          <p:sp>
            <p:nvSpPr>
              <p:cNvPr id="2489" name="Google Shape;2489;p36"/>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6"/>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6"/>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36"/>
            <p:cNvGrpSpPr/>
            <p:nvPr/>
          </p:nvGrpSpPr>
          <p:grpSpPr>
            <a:xfrm>
              <a:off x="379546" y="3378649"/>
              <a:ext cx="242865" cy="242596"/>
              <a:chOff x="5823294" y="2309751"/>
              <a:chExt cx="315327" cy="314978"/>
            </a:xfrm>
          </p:grpSpPr>
          <p:sp>
            <p:nvSpPr>
              <p:cNvPr id="2493" name="Google Shape;2493;p36"/>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6"/>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6"/>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6"/>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6"/>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6"/>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6"/>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6"/>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6"/>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6"/>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6"/>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36"/>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6"/>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6"/>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6"/>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6"/>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6"/>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36"/>
            <p:cNvGrpSpPr/>
            <p:nvPr/>
          </p:nvGrpSpPr>
          <p:grpSpPr>
            <a:xfrm>
              <a:off x="363631" y="2014767"/>
              <a:ext cx="274696" cy="258344"/>
              <a:chOff x="849016" y="2903255"/>
              <a:chExt cx="356655" cy="335425"/>
            </a:xfrm>
          </p:grpSpPr>
          <p:sp>
            <p:nvSpPr>
              <p:cNvPr id="2511" name="Google Shape;2511;p3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 name="Google Shape;2522;p36"/>
            <p:cNvGrpSpPr/>
            <p:nvPr/>
          </p:nvGrpSpPr>
          <p:grpSpPr>
            <a:xfrm>
              <a:off x="363899" y="1661281"/>
              <a:ext cx="284824" cy="272483"/>
              <a:chOff x="3950316" y="3820307"/>
              <a:chExt cx="369805" cy="353782"/>
            </a:xfrm>
          </p:grpSpPr>
          <p:sp>
            <p:nvSpPr>
              <p:cNvPr id="2523" name="Google Shape;2523;p3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7" name="Google Shape;2527;p36"/>
            <p:cNvGrpSpPr/>
            <p:nvPr/>
          </p:nvGrpSpPr>
          <p:grpSpPr>
            <a:xfrm>
              <a:off x="374125" y="2655216"/>
              <a:ext cx="264386" cy="263797"/>
              <a:chOff x="1745217" y="1515471"/>
              <a:chExt cx="343269" cy="342505"/>
            </a:xfrm>
          </p:grpSpPr>
          <p:sp>
            <p:nvSpPr>
              <p:cNvPr id="2528" name="Google Shape;2528;p3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2" name="Google Shape;2532;p36"/>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3" name="Google Shape;2533;p36"/>
            <p:cNvGrpSpPr/>
            <p:nvPr/>
          </p:nvGrpSpPr>
          <p:grpSpPr>
            <a:xfrm>
              <a:off x="384810" y="726300"/>
              <a:ext cx="243000" cy="198350"/>
              <a:chOff x="388435" y="674200"/>
              <a:chExt cx="243000" cy="198350"/>
            </a:xfrm>
          </p:grpSpPr>
          <p:sp>
            <p:nvSpPr>
              <p:cNvPr id="2534" name="Google Shape;2534;p36"/>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6"/>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6"/>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37" name="Google Shape;2537;p36"/>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538" name="Google Shape;2538;p36"/>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539" name="Google Shape;2539;p36"/>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540" name="Google Shape;2540;p36"/>
          <p:cNvSpPr txBox="1"/>
          <p:nvPr>
            <p:ph type="title"/>
          </p:nvPr>
        </p:nvSpPr>
        <p:spPr>
          <a:xfrm>
            <a:off x="5060100" y="1596675"/>
            <a:ext cx="2833200" cy="966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lgn="r">
              <a:spcBef>
                <a:spcPts val="0"/>
              </a:spcBef>
              <a:spcAft>
                <a:spcPts val="0"/>
              </a:spcAft>
              <a:buSzPts val="2800"/>
              <a:buNone/>
              <a:defRPr>
                <a:latin typeface="Roboto"/>
                <a:ea typeface="Roboto"/>
                <a:cs typeface="Roboto"/>
                <a:sym typeface="Roboto"/>
              </a:defRPr>
            </a:lvl2pPr>
            <a:lvl3pPr lvl="2" rtl="0" algn="r">
              <a:spcBef>
                <a:spcPts val="0"/>
              </a:spcBef>
              <a:spcAft>
                <a:spcPts val="0"/>
              </a:spcAft>
              <a:buSzPts val="2800"/>
              <a:buNone/>
              <a:defRPr>
                <a:latin typeface="Roboto"/>
                <a:ea typeface="Roboto"/>
                <a:cs typeface="Roboto"/>
                <a:sym typeface="Roboto"/>
              </a:defRPr>
            </a:lvl3pPr>
            <a:lvl4pPr lvl="3" rtl="0" algn="r">
              <a:spcBef>
                <a:spcPts val="0"/>
              </a:spcBef>
              <a:spcAft>
                <a:spcPts val="0"/>
              </a:spcAft>
              <a:buSzPts val="2800"/>
              <a:buNone/>
              <a:defRPr>
                <a:latin typeface="Roboto"/>
                <a:ea typeface="Roboto"/>
                <a:cs typeface="Roboto"/>
                <a:sym typeface="Roboto"/>
              </a:defRPr>
            </a:lvl4pPr>
            <a:lvl5pPr lvl="4" rtl="0" algn="r">
              <a:spcBef>
                <a:spcPts val="0"/>
              </a:spcBef>
              <a:spcAft>
                <a:spcPts val="0"/>
              </a:spcAft>
              <a:buSzPts val="2800"/>
              <a:buNone/>
              <a:defRPr>
                <a:latin typeface="Roboto"/>
                <a:ea typeface="Roboto"/>
                <a:cs typeface="Roboto"/>
                <a:sym typeface="Roboto"/>
              </a:defRPr>
            </a:lvl5pPr>
            <a:lvl6pPr lvl="5" rtl="0" algn="r">
              <a:spcBef>
                <a:spcPts val="0"/>
              </a:spcBef>
              <a:spcAft>
                <a:spcPts val="0"/>
              </a:spcAft>
              <a:buSzPts val="2800"/>
              <a:buNone/>
              <a:defRPr>
                <a:latin typeface="Roboto"/>
                <a:ea typeface="Roboto"/>
                <a:cs typeface="Roboto"/>
                <a:sym typeface="Roboto"/>
              </a:defRPr>
            </a:lvl6pPr>
            <a:lvl7pPr lvl="6" rtl="0" algn="r">
              <a:spcBef>
                <a:spcPts val="0"/>
              </a:spcBef>
              <a:spcAft>
                <a:spcPts val="0"/>
              </a:spcAft>
              <a:buSzPts val="2800"/>
              <a:buNone/>
              <a:defRPr>
                <a:latin typeface="Roboto"/>
                <a:ea typeface="Roboto"/>
                <a:cs typeface="Roboto"/>
                <a:sym typeface="Roboto"/>
              </a:defRPr>
            </a:lvl7pPr>
            <a:lvl8pPr lvl="7" rtl="0" algn="r">
              <a:spcBef>
                <a:spcPts val="0"/>
              </a:spcBef>
              <a:spcAft>
                <a:spcPts val="0"/>
              </a:spcAft>
              <a:buSzPts val="2800"/>
              <a:buNone/>
              <a:defRPr>
                <a:latin typeface="Roboto"/>
                <a:ea typeface="Roboto"/>
                <a:cs typeface="Roboto"/>
                <a:sym typeface="Roboto"/>
              </a:defRPr>
            </a:lvl8pPr>
            <a:lvl9pPr lvl="8" rtl="0" algn="r">
              <a:spcBef>
                <a:spcPts val="0"/>
              </a:spcBef>
              <a:spcAft>
                <a:spcPts val="0"/>
              </a:spcAft>
              <a:buSzPts val="2800"/>
              <a:buNone/>
              <a:defRPr>
                <a:latin typeface="Roboto"/>
                <a:ea typeface="Roboto"/>
                <a:cs typeface="Roboto"/>
                <a:sym typeface="Roboto"/>
              </a:defRPr>
            </a:lvl9pPr>
          </a:lstStyle>
          <a:p/>
        </p:txBody>
      </p:sp>
      <p:sp>
        <p:nvSpPr>
          <p:cNvPr id="2541" name="Google Shape;2541;p36"/>
          <p:cNvSpPr txBox="1"/>
          <p:nvPr>
            <p:ph idx="1" type="subTitle"/>
          </p:nvPr>
        </p:nvSpPr>
        <p:spPr>
          <a:xfrm>
            <a:off x="5060100" y="2511530"/>
            <a:ext cx="2833200" cy="1035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2542" name="Google Shape;2542;p36"/>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6"/>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6"/>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6"/>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6"/>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6"/>
          <p:cNvSpPr/>
          <p:nvPr/>
        </p:nvSpPr>
        <p:spPr>
          <a:xfrm>
            <a:off x="8549325" y="3374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2">
    <p:spTree>
      <p:nvGrpSpPr>
        <p:cNvPr id="2548" name="Shape 2548"/>
        <p:cNvGrpSpPr/>
        <p:nvPr/>
      </p:nvGrpSpPr>
      <p:grpSpPr>
        <a:xfrm>
          <a:off x="0" y="0"/>
          <a:ext cx="0" cy="0"/>
          <a:chOff x="0" y="0"/>
          <a:chExt cx="0" cy="0"/>
        </a:xfrm>
      </p:grpSpPr>
      <p:pic>
        <p:nvPicPr>
          <p:cNvPr id="2549" name="Google Shape;2549;p3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550" name="Google Shape;2550;p37"/>
          <p:cNvGrpSpPr/>
          <p:nvPr/>
        </p:nvGrpSpPr>
        <p:grpSpPr>
          <a:xfrm>
            <a:off x="101125" y="117875"/>
            <a:ext cx="8941800" cy="4893900"/>
            <a:chOff x="101125" y="117875"/>
            <a:chExt cx="8941800" cy="4893900"/>
          </a:xfrm>
        </p:grpSpPr>
        <p:sp>
          <p:nvSpPr>
            <p:cNvPr id="2551" name="Google Shape;2551;p37"/>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7"/>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3" name="Google Shape;2553;p37"/>
            <p:cNvGrpSpPr/>
            <p:nvPr/>
          </p:nvGrpSpPr>
          <p:grpSpPr>
            <a:xfrm>
              <a:off x="8340438" y="227800"/>
              <a:ext cx="218700" cy="218700"/>
              <a:chOff x="6166388" y="1301150"/>
              <a:chExt cx="218700" cy="218700"/>
            </a:xfrm>
          </p:grpSpPr>
          <p:sp>
            <p:nvSpPr>
              <p:cNvPr id="2554" name="Google Shape;2554;p37"/>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7"/>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6" name="Google Shape;2556;p37"/>
            <p:cNvGrpSpPr/>
            <p:nvPr/>
          </p:nvGrpSpPr>
          <p:grpSpPr>
            <a:xfrm>
              <a:off x="7988700" y="227800"/>
              <a:ext cx="218700" cy="218700"/>
              <a:chOff x="5814650" y="1301150"/>
              <a:chExt cx="218700" cy="218700"/>
            </a:xfrm>
          </p:grpSpPr>
          <p:sp>
            <p:nvSpPr>
              <p:cNvPr id="2557" name="Google Shape;2557;p37"/>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7"/>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 name="Google Shape;2559;p37"/>
            <p:cNvGrpSpPr/>
            <p:nvPr/>
          </p:nvGrpSpPr>
          <p:grpSpPr>
            <a:xfrm>
              <a:off x="8692175" y="227800"/>
              <a:ext cx="218700" cy="218700"/>
              <a:chOff x="6518125" y="1301150"/>
              <a:chExt cx="218700" cy="218700"/>
            </a:xfrm>
          </p:grpSpPr>
          <p:sp>
            <p:nvSpPr>
              <p:cNvPr id="2560" name="Google Shape;2560;p37"/>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61" name="Google Shape;2561;p37"/>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562" name="Google Shape;2562;p37"/>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563" name="Google Shape;2563;p37"/>
            <p:cNvGrpSpPr/>
            <p:nvPr/>
          </p:nvGrpSpPr>
          <p:grpSpPr>
            <a:xfrm>
              <a:off x="360473" y="3023742"/>
              <a:ext cx="281019" cy="250178"/>
              <a:chOff x="5765817" y="3227724"/>
              <a:chExt cx="364865" cy="324822"/>
            </a:xfrm>
          </p:grpSpPr>
          <p:sp>
            <p:nvSpPr>
              <p:cNvPr id="2564" name="Google Shape;2564;p3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7" name="Google Shape;2567;p37"/>
            <p:cNvGrpSpPr/>
            <p:nvPr/>
          </p:nvGrpSpPr>
          <p:grpSpPr>
            <a:xfrm>
              <a:off x="379546" y="3378649"/>
              <a:ext cx="242865" cy="242596"/>
              <a:chOff x="5823294" y="2309751"/>
              <a:chExt cx="315327" cy="314978"/>
            </a:xfrm>
          </p:grpSpPr>
          <p:sp>
            <p:nvSpPr>
              <p:cNvPr id="2568" name="Google Shape;2568;p3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5" name="Google Shape;2585;p37"/>
            <p:cNvGrpSpPr/>
            <p:nvPr/>
          </p:nvGrpSpPr>
          <p:grpSpPr>
            <a:xfrm>
              <a:off x="363631" y="2014767"/>
              <a:ext cx="274696" cy="258344"/>
              <a:chOff x="849016" y="2903255"/>
              <a:chExt cx="356655" cy="335425"/>
            </a:xfrm>
          </p:grpSpPr>
          <p:sp>
            <p:nvSpPr>
              <p:cNvPr id="2586" name="Google Shape;2586;p37"/>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7"/>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7"/>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7"/>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7"/>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7"/>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7"/>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7"/>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7"/>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7"/>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7"/>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7" name="Google Shape;2597;p37"/>
            <p:cNvGrpSpPr/>
            <p:nvPr/>
          </p:nvGrpSpPr>
          <p:grpSpPr>
            <a:xfrm>
              <a:off x="363899" y="1661281"/>
              <a:ext cx="284824" cy="272483"/>
              <a:chOff x="3950316" y="3820307"/>
              <a:chExt cx="369805" cy="353782"/>
            </a:xfrm>
          </p:grpSpPr>
          <p:sp>
            <p:nvSpPr>
              <p:cNvPr id="2598" name="Google Shape;2598;p37"/>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7"/>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7"/>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7"/>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2" name="Google Shape;2602;p37"/>
            <p:cNvGrpSpPr/>
            <p:nvPr/>
          </p:nvGrpSpPr>
          <p:grpSpPr>
            <a:xfrm>
              <a:off x="374125" y="2655216"/>
              <a:ext cx="264386" cy="263797"/>
              <a:chOff x="1745217" y="1515471"/>
              <a:chExt cx="343269" cy="342505"/>
            </a:xfrm>
          </p:grpSpPr>
          <p:sp>
            <p:nvSpPr>
              <p:cNvPr id="2603" name="Google Shape;2603;p37"/>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7"/>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7"/>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37"/>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7" name="Google Shape;2607;p37"/>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8" name="Google Shape;2608;p37"/>
            <p:cNvGrpSpPr/>
            <p:nvPr/>
          </p:nvGrpSpPr>
          <p:grpSpPr>
            <a:xfrm>
              <a:off x="384810" y="726300"/>
              <a:ext cx="243000" cy="198350"/>
              <a:chOff x="388435" y="674200"/>
              <a:chExt cx="243000" cy="198350"/>
            </a:xfrm>
          </p:grpSpPr>
          <p:sp>
            <p:nvSpPr>
              <p:cNvPr id="2609" name="Google Shape;2609;p37"/>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7"/>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37"/>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612" name="Google Shape;2612;p37"/>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613" name="Google Shape;2613;p37"/>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614" name="Google Shape;2614;p37"/>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615" name="Google Shape;2615;p37"/>
          <p:cNvSpPr txBox="1"/>
          <p:nvPr>
            <p:ph type="title"/>
          </p:nvPr>
        </p:nvSpPr>
        <p:spPr>
          <a:xfrm>
            <a:off x="2193325" y="1808600"/>
            <a:ext cx="4757400" cy="1053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7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616" name="Google Shape;2616;p37"/>
          <p:cNvSpPr txBox="1"/>
          <p:nvPr>
            <p:ph idx="1" type="subTitle"/>
          </p:nvPr>
        </p:nvSpPr>
        <p:spPr>
          <a:xfrm>
            <a:off x="2549400" y="2972465"/>
            <a:ext cx="4045200" cy="561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617" name="Google Shape;2617;p37"/>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7"/>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7"/>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7"/>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7"/>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7"/>
          <p:cNvSpPr/>
          <p:nvPr/>
        </p:nvSpPr>
        <p:spPr>
          <a:xfrm>
            <a:off x="8549325" y="1088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1">
    <p:spTree>
      <p:nvGrpSpPr>
        <p:cNvPr id="2623" name="Shape 2623"/>
        <p:cNvGrpSpPr/>
        <p:nvPr/>
      </p:nvGrpSpPr>
      <p:grpSpPr>
        <a:xfrm>
          <a:off x="0" y="0"/>
          <a:ext cx="0" cy="0"/>
          <a:chOff x="0" y="0"/>
          <a:chExt cx="0" cy="0"/>
        </a:xfrm>
      </p:grpSpPr>
      <p:pic>
        <p:nvPicPr>
          <p:cNvPr id="2624" name="Google Shape;2624;p3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625" name="Google Shape;2625;p38"/>
          <p:cNvGrpSpPr/>
          <p:nvPr/>
        </p:nvGrpSpPr>
        <p:grpSpPr>
          <a:xfrm>
            <a:off x="101125" y="117875"/>
            <a:ext cx="8941800" cy="4893900"/>
            <a:chOff x="101125" y="117875"/>
            <a:chExt cx="8941800" cy="4893900"/>
          </a:xfrm>
        </p:grpSpPr>
        <p:sp>
          <p:nvSpPr>
            <p:cNvPr id="2626" name="Google Shape;2626;p38"/>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8"/>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8" name="Google Shape;2628;p38"/>
            <p:cNvGrpSpPr/>
            <p:nvPr/>
          </p:nvGrpSpPr>
          <p:grpSpPr>
            <a:xfrm>
              <a:off x="8340438" y="227800"/>
              <a:ext cx="218700" cy="218700"/>
              <a:chOff x="6166388" y="1301150"/>
              <a:chExt cx="218700" cy="218700"/>
            </a:xfrm>
          </p:grpSpPr>
          <p:sp>
            <p:nvSpPr>
              <p:cNvPr id="2629" name="Google Shape;2629;p38"/>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38"/>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 name="Google Shape;2631;p38"/>
            <p:cNvGrpSpPr/>
            <p:nvPr/>
          </p:nvGrpSpPr>
          <p:grpSpPr>
            <a:xfrm>
              <a:off x="7988700" y="227800"/>
              <a:ext cx="218700" cy="218700"/>
              <a:chOff x="5814650" y="1301150"/>
              <a:chExt cx="218700" cy="218700"/>
            </a:xfrm>
          </p:grpSpPr>
          <p:sp>
            <p:nvSpPr>
              <p:cNvPr id="2632" name="Google Shape;2632;p38"/>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8"/>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4" name="Google Shape;2634;p38"/>
            <p:cNvGrpSpPr/>
            <p:nvPr/>
          </p:nvGrpSpPr>
          <p:grpSpPr>
            <a:xfrm>
              <a:off x="8692175" y="227800"/>
              <a:ext cx="218700" cy="218700"/>
              <a:chOff x="6518125" y="1301150"/>
              <a:chExt cx="218700" cy="218700"/>
            </a:xfrm>
          </p:grpSpPr>
          <p:sp>
            <p:nvSpPr>
              <p:cNvPr id="2635" name="Google Shape;2635;p38"/>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36" name="Google Shape;2636;p38"/>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637" name="Google Shape;2637;p38"/>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638" name="Google Shape;2638;p38"/>
            <p:cNvGrpSpPr/>
            <p:nvPr/>
          </p:nvGrpSpPr>
          <p:grpSpPr>
            <a:xfrm>
              <a:off x="360473" y="3023742"/>
              <a:ext cx="281019" cy="250178"/>
              <a:chOff x="5765817" y="3227724"/>
              <a:chExt cx="364865" cy="324822"/>
            </a:xfrm>
          </p:grpSpPr>
          <p:sp>
            <p:nvSpPr>
              <p:cNvPr id="2639" name="Google Shape;2639;p3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2" name="Google Shape;2642;p38"/>
            <p:cNvGrpSpPr/>
            <p:nvPr/>
          </p:nvGrpSpPr>
          <p:grpSpPr>
            <a:xfrm>
              <a:off x="379546" y="3378649"/>
              <a:ext cx="242865" cy="242596"/>
              <a:chOff x="5823294" y="2309751"/>
              <a:chExt cx="315327" cy="314978"/>
            </a:xfrm>
          </p:grpSpPr>
          <p:sp>
            <p:nvSpPr>
              <p:cNvPr id="2643" name="Google Shape;2643;p3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3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3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 name="Google Shape;2660;p38"/>
            <p:cNvGrpSpPr/>
            <p:nvPr/>
          </p:nvGrpSpPr>
          <p:grpSpPr>
            <a:xfrm>
              <a:off x="363631" y="2014767"/>
              <a:ext cx="274696" cy="258344"/>
              <a:chOff x="849016" y="2903255"/>
              <a:chExt cx="356655" cy="335425"/>
            </a:xfrm>
          </p:grpSpPr>
          <p:sp>
            <p:nvSpPr>
              <p:cNvPr id="2661" name="Google Shape;2661;p3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3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3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2" name="Google Shape;2672;p38"/>
            <p:cNvGrpSpPr/>
            <p:nvPr/>
          </p:nvGrpSpPr>
          <p:grpSpPr>
            <a:xfrm>
              <a:off x="363899" y="1661281"/>
              <a:ext cx="284824" cy="272483"/>
              <a:chOff x="3950316" y="3820307"/>
              <a:chExt cx="369805" cy="353782"/>
            </a:xfrm>
          </p:grpSpPr>
          <p:sp>
            <p:nvSpPr>
              <p:cNvPr id="2673" name="Google Shape;2673;p3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3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7" name="Google Shape;2677;p38"/>
            <p:cNvGrpSpPr/>
            <p:nvPr/>
          </p:nvGrpSpPr>
          <p:grpSpPr>
            <a:xfrm>
              <a:off x="374125" y="2655216"/>
              <a:ext cx="264386" cy="263797"/>
              <a:chOff x="1745217" y="1515471"/>
              <a:chExt cx="343269" cy="342505"/>
            </a:xfrm>
          </p:grpSpPr>
          <p:sp>
            <p:nvSpPr>
              <p:cNvPr id="2678" name="Google Shape;2678;p3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2" name="Google Shape;2682;p38"/>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3" name="Google Shape;2683;p38"/>
            <p:cNvGrpSpPr/>
            <p:nvPr/>
          </p:nvGrpSpPr>
          <p:grpSpPr>
            <a:xfrm>
              <a:off x="384810" y="726300"/>
              <a:ext cx="243000" cy="198350"/>
              <a:chOff x="388435" y="674200"/>
              <a:chExt cx="243000" cy="198350"/>
            </a:xfrm>
          </p:grpSpPr>
          <p:sp>
            <p:nvSpPr>
              <p:cNvPr id="2684" name="Google Shape;2684;p38"/>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8"/>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8"/>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687" name="Google Shape;2687;p38"/>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688" name="Google Shape;2688;p38"/>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689" name="Google Shape;2689;p38"/>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690" name="Google Shape;2690;p38"/>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91" name="Google Shape;2691;p38"/>
          <p:cNvSpPr txBox="1"/>
          <p:nvPr>
            <p:ph idx="1" type="subTitle"/>
          </p:nvPr>
        </p:nvSpPr>
        <p:spPr>
          <a:xfrm>
            <a:off x="1537277" y="3841625"/>
            <a:ext cx="2831700" cy="698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692" name="Google Shape;2692;p38"/>
          <p:cNvSpPr txBox="1"/>
          <p:nvPr>
            <p:ph idx="2" type="title"/>
          </p:nvPr>
        </p:nvSpPr>
        <p:spPr>
          <a:xfrm>
            <a:off x="1537275" y="3460325"/>
            <a:ext cx="2831700" cy="381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693" name="Google Shape;2693;p38"/>
          <p:cNvSpPr txBox="1"/>
          <p:nvPr>
            <p:ph idx="3" type="subTitle"/>
          </p:nvPr>
        </p:nvSpPr>
        <p:spPr>
          <a:xfrm>
            <a:off x="4775027" y="3841625"/>
            <a:ext cx="2831700" cy="69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694" name="Google Shape;2694;p38"/>
          <p:cNvSpPr txBox="1"/>
          <p:nvPr>
            <p:ph idx="4" type="title"/>
          </p:nvPr>
        </p:nvSpPr>
        <p:spPr>
          <a:xfrm>
            <a:off x="4775025" y="3460325"/>
            <a:ext cx="2831700" cy="381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695" name="Google Shape;2695;p38"/>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38"/>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8"/>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8"/>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8"/>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38"/>
          <p:cNvSpPr/>
          <p:nvPr/>
        </p:nvSpPr>
        <p:spPr>
          <a:xfrm>
            <a:off x="8549325" y="3145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7_1">
    <p:spTree>
      <p:nvGrpSpPr>
        <p:cNvPr id="2701" name="Shape 2701"/>
        <p:cNvGrpSpPr/>
        <p:nvPr/>
      </p:nvGrpSpPr>
      <p:grpSpPr>
        <a:xfrm>
          <a:off x="0" y="0"/>
          <a:ext cx="0" cy="0"/>
          <a:chOff x="0" y="0"/>
          <a:chExt cx="0" cy="0"/>
        </a:xfrm>
      </p:grpSpPr>
      <p:pic>
        <p:nvPicPr>
          <p:cNvPr id="2702" name="Google Shape;2702;p3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703" name="Google Shape;2703;p39"/>
          <p:cNvGrpSpPr/>
          <p:nvPr/>
        </p:nvGrpSpPr>
        <p:grpSpPr>
          <a:xfrm>
            <a:off x="101125" y="117875"/>
            <a:ext cx="8941800" cy="4893900"/>
            <a:chOff x="101125" y="117875"/>
            <a:chExt cx="8941800" cy="4893900"/>
          </a:xfrm>
        </p:grpSpPr>
        <p:sp>
          <p:nvSpPr>
            <p:cNvPr id="2704" name="Google Shape;2704;p39"/>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9"/>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6" name="Google Shape;2706;p39"/>
            <p:cNvGrpSpPr/>
            <p:nvPr/>
          </p:nvGrpSpPr>
          <p:grpSpPr>
            <a:xfrm>
              <a:off x="8340438" y="227800"/>
              <a:ext cx="218700" cy="218700"/>
              <a:chOff x="6166388" y="1301150"/>
              <a:chExt cx="218700" cy="218700"/>
            </a:xfrm>
          </p:grpSpPr>
          <p:sp>
            <p:nvSpPr>
              <p:cNvPr id="2707" name="Google Shape;2707;p39"/>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9"/>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 name="Google Shape;2709;p39"/>
            <p:cNvGrpSpPr/>
            <p:nvPr/>
          </p:nvGrpSpPr>
          <p:grpSpPr>
            <a:xfrm>
              <a:off x="7988700" y="227800"/>
              <a:ext cx="218700" cy="218700"/>
              <a:chOff x="5814650" y="1301150"/>
              <a:chExt cx="218700" cy="218700"/>
            </a:xfrm>
          </p:grpSpPr>
          <p:sp>
            <p:nvSpPr>
              <p:cNvPr id="2710" name="Google Shape;2710;p39"/>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9"/>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2" name="Google Shape;2712;p39"/>
            <p:cNvGrpSpPr/>
            <p:nvPr/>
          </p:nvGrpSpPr>
          <p:grpSpPr>
            <a:xfrm>
              <a:off x="8692175" y="227800"/>
              <a:ext cx="218700" cy="218700"/>
              <a:chOff x="6518125" y="1301150"/>
              <a:chExt cx="218700" cy="218700"/>
            </a:xfrm>
          </p:grpSpPr>
          <p:sp>
            <p:nvSpPr>
              <p:cNvPr id="2713" name="Google Shape;2713;p39"/>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14" name="Google Shape;2714;p39"/>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715" name="Google Shape;2715;p39"/>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716" name="Google Shape;2716;p39"/>
            <p:cNvGrpSpPr/>
            <p:nvPr/>
          </p:nvGrpSpPr>
          <p:grpSpPr>
            <a:xfrm>
              <a:off x="360473" y="3023742"/>
              <a:ext cx="281019" cy="250178"/>
              <a:chOff x="5765817" y="3227724"/>
              <a:chExt cx="364865" cy="324822"/>
            </a:xfrm>
          </p:grpSpPr>
          <p:sp>
            <p:nvSpPr>
              <p:cNvPr id="2717" name="Google Shape;2717;p3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39"/>
            <p:cNvGrpSpPr/>
            <p:nvPr/>
          </p:nvGrpSpPr>
          <p:grpSpPr>
            <a:xfrm>
              <a:off x="379546" y="3378649"/>
              <a:ext cx="242865" cy="242596"/>
              <a:chOff x="5823294" y="2309751"/>
              <a:chExt cx="315327" cy="314978"/>
            </a:xfrm>
          </p:grpSpPr>
          <p:sp>
            <p:nvSpPr>
              <p:cNvPr id="2721" name="Google Shape;2721;p3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3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3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8" name="Google Shape;2738;p39"/>
            <p:cNvGrpSpPr/>
            <p:nvPr/>
          </p:nvGrpSpPr>
          <p:grpSpPr>
            <a:xfrm>
              <a:off x="363631" y="2014767"/>
              <a:ext cx="274696" cy="258344"/>
              <a:chOff x="849016" y="2903255"/>
              <a:chExt cx="356655" cy="335425"/>
            </a:xfrm>
          </p:grpSpPr>
          <p:sp>
            <p:nvSpPr>
              <p:cNvPr id="2739" name="Google Shape;2739;p3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3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3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39"/>
            <p:cNvGrpSpPr/>
            <p:nvPr/>
          </p:nvGrpSpPr>
          <p:grpSpPr>
            <a:xfrm>
              <a:off x="363899" y="1661281"/>
              <a:ext cx="284824" cy="272483"/>
              <a:chOff x="3950316" y="3820307"/>
              <a:chExt cx="369805" cy="353782"/>
            </a:xfrm>
          </p:grpSpPr>
          <p:sp>
            <p:nvSpPr>
              <p:cNvPr id="2751" name="Google Shape;2751;p3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3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5" name="Google Shape;2755;p39"/>
            <p:cNvGrpSpPr/>
            <p:nvPr/>
          </p:nvGrpSpPr>
          <p:grpSpPr>
            <a:xfrm>
              <a:off x="374125" y="2655216"/>
              <a:ext cx="264386" cy="263797"/>
              <a:chOff x="1745217" y="1515471"/>
              <a:chExt cx="343269" cy="342505"/>
            </a:xfrm>
          </p:grpSpPr>
          <p:sp>
            <p:nvSpPr>
              <p:cNvPr id="2756" name="Google Shape;2756;p3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0" name="Google Shape;2760;p39"/>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1" name="Google Shape;2761;p39"/>
            <p:cNvGrpSpPr/>
            <p:nvPr/>
          </p:nvGrpSpPr>
          <p:grpSpPr>
            <a:xfrm>
              <a:off x="384810" y="726300"/>
              <a:ext cx="243000" cy="198350"/>
              <a:chOff x="388435" y="674200"/>
              <a:chExt cx="243000" cy="198350"/>
            </a:xfrm>
          </p:grpSpPr>
          <p:sp>
            <p:nvSpPr>
              <p:cNvPr id="2762" name="Google Shape;2762;p39"/>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9"/>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9"/>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65" name="Google Shape;2765;p39"/>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766" name="Google Shape;2766;p39"/>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767" name="Google Shape;2767;p39"/>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768" name="Google Shape;2768;p39"/>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69" name="Google Shape;2769;p39"/>
          <p:cNvSpPr txBox="1"/>
          <p:nvPr>
            <p:ph idx="1" type="subTitle"/>
          </p:nvPr>
        </p:nvSpPr>
        <p:spPr>
          <a:xfrm>
            <a:off x="1013350" y="3667624"/>
            <a:ext cx="2110200" cy="530700"/>
          </a:xfrm>
          <a:prstGeom prst="rect">
            <a:avLst/>
          </a:prstGeom>
        </p:spPr>
        <p:txBody>
          <a:bodyPr anchorCtr="0" anchor="t" bIns="91425" lIns="91425" spcFirstLastPara="1" rIns="91425" wrap="square" tIns="91425">
            <a:noAutofit/>
          </a:bodyPr>
          <a:lstStyle>
            <a:lvl1pPr lvl="0" marR="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770" name="Google Shape;2770;p39"/>
          <p:cNvSpPr txBox="1"/>
          <p:nvPr>
            <p:ph idx="2" type="title"/>
          </p:nvPr>
        </p:nvSpPr>
        <p:spPr>
          <a:xfrm>
            <a:off x="1013338" y="3285545"/>
            <a:ext cx="21102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771" name="Google Shape;2771;p39"/>
          <p:cNvSpPr txBox="1"/>
          <p:nvPr>
            <p:ph idx="3" type="subTitle"/>
          </p:nvPr>
        </p:nvSpPr>
        <p:spPr>
          <a:xfrm>
            <a:off x="6020475" y="3667624"/>
            <a:ext cx="2110200" cy="530700"/>
          </a:xfrm>
          <a:prstGeom prst="rect">
            <a:avLst/>
          </a:prstGeom>
        </p:spPr>
        <p:txBody>
          <a:bodyPr anchorCtr="0" anchor="t" bIns="91425" lIns="91425" spcFirstLastPara="1" rIns="91425" wrap="square" tIns="91425">
            <a:noAutofit/>
          </a:bodyPr>
          <a:lstStyle>
            <a:lvl1pPr lvl="0" marR="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772" name="Google Shape;2772;p39"/>
          <p:cNvSpPr txBox="1"/>
          <p:nvPr>
            <p:ph idx="4" type="title"/>
          </p:nvPr>
        </p:nvSpPr>
        <p:spPr>
          <a:xfrm>
            <a:off x="6020465" y="3285545"/>
            <a:ext cx="21102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773" name="Google Shape;2773;p39"/>
          <p:cNvSpPr txBox="1"/>
          <p:nvPr>
            <p:ph idx="5" type="subTitle"/>
          </p:nvPr>
        </p:nvSpPr>
        <p:spPr>
          <a:xfrm>
            <a:off x="3516913" y="3667624"/>
            <a:ext cx="2110200" cy="530700"/>
          </a:xfrm>
          <a:prstGeom prst="rect">
            <a:avLst/>
          </a:prstGeom>
        </p:spPr>
        <p:txBody>
          <a:bodyPr anchorCtr="0" anchor="t" bIns="91425" lIns="91425" spcFirstLastPara="1" rIns="91425" wrap="square" tIns="91425">
            <a:noAutofit/>
          </a:bodyPr>
          <a:lstStyle>
            <a:lvl1pPr lvl="0" marR="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774" name="Google Shape;2774;p39"/>
          <p:cNvSpPr txBox="1"/>
          <p:nvPr>
            <p:ph idx="6" type="title"/>
          </p:nvPr>
        </p:nvSpPr>
        <p:spPr>
          <a:xfrm>
            <a:off x="3516901" y="3285545"/>
            <a:ext cx="2110200" cy="3726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2775" name="Google Shape;2775;p39"/>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9"/>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39"/>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9"/>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9"/>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9"/>
          <p:cNvSpPr/>
          <p:nvPr/>
        </p:nvSpPr>
        <p:spPr>
          <a:xfrm>
            <a:off x="8549325" y="20790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4">
    <p:spTree>
      <p:nvGrpSpPr>
        <p:cNvPr id="2781" name="Shape 2781"/>
        <p:cNvGrpSpPr/>
        <p:nvPr/>
      </p:nvGrpSpPr>
      <p:grpSpPr>
        <a:xfrm>
          <a:off x="0" y="0"/>
          <a:ext cx="0" cy="0"/>
          <a:chOff x="0" y="0"/>
          <a:chExt cx="0" cy="0"/>
        </a:xfrm>
      </p:grpSpPr>
      <p:pic>
        <p:nvPicPr>
          <p:cNvPr id="2782" name="Google Shape;2782;p40"/>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783" name="Google Shape;2783;p40"/>
          <p:cNvGrpSpPr/>
          <p:nvPr/>
        </p:nvGrpSpPr>
        <p:grpSpPr>
          <a:xfrm>
            <a:off x="101125" y="117875"/>
            <a:ext cx="8941800" cy="4893900"/>
            <a:chOff x="101125" y="117875"/>
            <a:chExt cx="8941800" cy="4893900"/>
          </a:xfrm>
        </p:grpSpPr>
        <p:sp>
          <p:nvSpPr>
            <p:cNvPr id="2784" name="Google Shape;2784;p40"/>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0"/>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6" name="Google Shape;2786;p40"/>
            <p:cNvGrpSpPr/>
            <p:nvPr/>
          </p:nvGrpSpPr>
          <p:grpSpPr>
            <a:xfrm>
              <a:off x="8340438" y="227800"/>
              <a:ext cx="218700" cy="218700"/>
              <a:chOff x="6166388" y="1301150"/>
              <a:chExt cx="218700" cy="218700"/>
            </a:xfrm>
          </p:grpSpPr>
          <p:sp>
            <p:nvSpPr>
              <p:cNvPr id="2787" name="Google Shape;2787;p40"/>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0"/>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9" name="Google Shape;2789;p40"/>
            <p:cNvGrpSpPr/>
            <p:nvPr/>
          </p:nvGrpSpPr>
          <p:grpSpPr>
            <a:xfrm>
              <a:off x="7988700" y="227800"/>
              <a:ext cx="218700" cy="218700"/>
              <a:chOff x="5814650" y="1301150"/>
              <a:chExt cx="218700" cy="218700"/>
            </a:xfrm>
          </p:grpSpPr>
          <p:sp>
            <p:nvSpPr>
              <p:cNvPr id="2790" name="Google Shape;2790;p40"/>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0"/>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2" name="Google Shape;2792;p40"/>
            <p:cNvGrpSpPr/>
            <p:nvPr/>
          </p:nvGrpSpPr>
          <p:grpSpPr>
            <a:xfrm>
              <a:off x="8692175" y="227800"/>
              <a:ext cx="218700" cy="218700"/>
              <a:chOff x="6518125" y="1301150"/>
              <a:chExt cx="218700" cy="218700"/>
            </a:xfrm>
          </p:grpSpPr>
          <p:sp>
            <p:nvSpPr>
              <p:cNvPr id="2793" name="Google Shape;2793;p40"/>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94" name="Google Shape;2794;p40"/>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795" name="Google Shape;2795;p40"/>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796" name="Google Shape;2796;p40"/>
            <p:cNvGrpSpPr/>
            <p:nvPr/>
          </p:nvGrpSpPr>
          <p:grpSpPr>
            <a:xfrm>
              <a:off x="360473" y="3023742"/>
              <a:ext cx="281019" cy="250178"/>
              <a:chOff x="5765817" y="3227724"/>
              <a:chExt cx="364865" cy="324822"/>
            </a:xfrm>
          </p:grpSpPr>
          <p:sp>
            <p:nvSpPr>
              <p:cNvPr id="2797" name="Google Shape;2797;p4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0" name="Google Shape;2800;p40"/>
            <p:cNvGrpSpPr/>
            <p:nvPr/>
          </p:nvGrpSpPr>
          <p:grpSpPr>
            <a:xfrm>
              <a:off x="379546" y="3378649"/>
              <a:ext cx="242865" cy="242596"/>
              <a:chOff x="5823294" y="2309751"/>
              <a:chExt cx="315327" cy="314978"/>
            </a:xfrm>
          </p:grpSpPr>
          <p:sp>
            <p:nvSpPr>
              <p:cNvPr id="2801" name="Google Shape;2801;p4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8" name="Google Shape;2818;p40"/>
            <p:cNvGrpSpPr/>
            <p:nvPr/>
          </p:nvGrpSpPr>
          <p:grpSpPr>
            <a:xfrm>
              <a:off x="363631" y="2014767"/>
              <a:ext cx="274696" cy="258344"/>
              <a:chOff x="849016" y="2903255"/>
              <a:chExt cx="356655" cy="335425"/>
            </a:xfrm>
          </p:grpSpPr>
          <p:sp>
            <p:nvSpPr>
              <p:cNvPr id="2819" name="Google Shape;2819;p4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0" name="Google Shape;2830;p40"/>
            <p:cNvGrpSpPr/>
            <p:nvPr/>
          </p:nvGrpSpPr>
          <p:grpSpPr>
            <a:xfrm>
              <a:off x="363899" y="1661281"/>
              <a:ext cx="284824" cy="272483"/>
              <a:chOff x="3950316" y="3820307"/>
              <a:chExt cx="369805" cy="353782"/>
            </a:xfrm>
          </p:grpSpPr>
          <p:sp>
            <p:nvSpPr>
              <p:cNvPr id="2831" name="Google Shape;2831;p4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 name="Google Shape;2835;p40"/>
            <p:cNvGrpSpPr/>
            <p:nvPr/>
          </p:nvGrpSpPr>
          <p:grpSpPr>
            <a:xfrm>
              <a:off x="374125" y="2655216"/>
              <a:ext cx="264386" cy="263797"/>
              <a:chOff x="1745217" y="1515471"/>
              <a:chExt cx="343269" cy="342505"/>
            </a:xfrm>
          </p:grpSpPr>
          <p:sp>
            <p:nvSpPr>
              <p:cNvPr id="2836" name="Google Shape;2836;p4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0" name="Google Shape;2840;p40"/>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1" name="Google Shape;2841;p40"/>
            <p:cNvGrpSpPr/>
            <p:nvPr/>
          </p:nvGrpSpPr>
          <p:grpSpPr>
            <a:xfrm>
              <a:off x="384810" y="726300"/>
              <a:ext cx="243000" cy="198350"/>
              <a:chOff x="388435" y="674200"/>
              <a:chExt cx="243000" cy="198350"/>
            </a:xfrm>
          </p:grpSpPr>
          <p:sp>
            <p:nvSpPr>
              <p:cNvPr id="2842" name="Google Shape;2842;p40"/>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0"/>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0"/>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845" name="Google Shape;2845;p40"/>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846" name="Google Shape;2846;p40"/>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847" name="Google Shape;2847;p40"/>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2848" name="Google Shape;2848;p40"/>
          <p:cNvSpPr txBox="1"/>
          <p:nvPr>
            <p:ph idx="1" type="subTitle"/>
          </p:nvPr>
        </p:nvSpPr>
        <p:spPr>
          <a:xfrm>
            <a:off x="4572000" y="1722575"/>
            <a:ext cx="3852000" cy="1073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849" name="Google Shape;2849;p40"/>
          <p:cNvSpPr txBox="1"/>
          <p:nvPr>
            <p:ph type="ctrTitle"/>
          </p:nvPr>
        </p:nvSpPr>
        <p:spPr>
          <a:xfrm flipH="1">
            <a:off x="4578350" y="887075"/>
            <a:ext cx="3852000" cy="835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200"/>
              <a:buNone/>
              <a:defRPr sz="48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850" name="Google Shape;2850;p40"/>
          <p:cNvSpPr txBox="1"/>
          <p:nvPr/>
        </p:nvSpPr>
        <p:spPr>
          <a:xfrm>
            <a:off x="5028475" y="3171575"/>
            <a:ext cx="2938800" cy="728700"/>
          </a:xfrm>
          <a:prstGeom prst="rect">
            <a:avLst/>
          </a:prstGeom>
          <a:noFill/>
          <a:ln>
            <a:noFill/>
          </a:ln>
        </p:spPr>
        <p:txBody>
          <a:bodyPr anchorCtr="0" anchor="t" bIns="91425" lIns="91425" spcFirstLastPara="1" rIns="91425" wrap="square" tIns="91425">
            <a:noAutofit/>
          </a:bodyPr>
          <a:lstStyle/>
          <a:p>
            <a:pPr indent="0" lvl="0" marL="0" rtl="0" algn="ctr">
              <a:lnSpc>
                <a:spcPct val="114000"/>
              </a:lnSpc>
              <a:spcBef>
                <a:spcPts val="0"/>
              </a:spcBef>
              <a:spcAft>
                <a:spcPts val="0"/>
              </a:spcAft>
              <a:buNone/>
            </a:pPr>
            <a:r>
              <a:rPr lang="en" sz="1000">
                <a:solidFill>
                  <a:schemeClr val="accent4"/>
                </a:solidFill>
                <a:latin typeface="Lato"/>
                <a:ea typeface="Lato"/>
                <a:cs typeface="Lato"/>
                <a:sym typeface="Lato"/>
              </a:rPr>
              <a:t>CREDITS: This presentation template was created by </a:t>
            </a:r>
            <a:r>
              <a:rPr b="1" lang="en" sz="1000">
                <a:solidFill>
                  <a:schemeClr val="accent4"/>
                </a:solidFill>
                <a:uFill>
                  <a:noFill/>
                </a:uFill>
                <a:latin typeface="Lato"/>
                <a:ea typeface="Lato"/>
                <a:cs typeface="Lato"/>
                <a:sym typeface="Lato"/>
                <a:hlinkClick r:id="rId3">
                  <a:extLst>
                    <a:ext uri="{A12FA001-AC4F-418D-AE19-62706E023703}">
                      <ahyp:hlinkClr val="tx"/>
                    </a:ext>
                  </a:extLst>
                </a:hlinkClick>
              </a:rPr>
              <a:t>Slidesgo</a:t>
            </a:r>
            <a:r>
              <a:rPr b="1" lang="en" sz="1000">
                <a:solidFill>
                  <a:schemeClr val="accent4"/>
                </a:solidFill>
                <a:latin typeface="Lato"/>
                <a:ea typeface="Lato"/>
                <a:cs typeface="Lato"/>
                <a:sym typeface="Lato"/>
              </a:rPr>
              <a:t>,</a:t>
            </a:r>
            <a:r>
              <a:rPr lang="en" sz="1000">
                <a:solidFill>
                  <a:schemeClr val="accent4"/>
                </a:solidFill>
                <a:latin typeface="Lato"/>
                <a:ea typeface="Lato"/>
                <a:cs typeface="Lato"/>
                <a:sym typeface="Lato"/>
              </a:rPr>
              <a:t> including icons by </a:t>
            </a:r>
            <a:r>
              <a:rPr b="1" lang="en" sz="1000">
                <a:solidFill>
                  <a:schemeClr val="accent4"/>
                </a:solidFill>
                <a:uFill>
                  <a:noFill/>
                </a:uFill>
                <a:latin typeface="Lato"/>
                <a:ea typeface="Lato"/>
                <a:cs typeface="Lato"/>
                <a:sym typeface="Lato"/>
                <a:hlinkClick r:id="rId4">
                  <a:extLst>
                    <a:ext uri="{A12FA001-AC4F-418D-AE19-62706E023703}">
                      <ahyp:hlinkClr val="tx"/>
                    </a:ext>
                  </a:extLst>
                </a:hlinkClick>
              </a:rPr>
              <a:t>Flaticon</a:t>
            </a:r>
            <a:r>
              <a:rPr lang="en" sz="1000">
                <a:solidFill>
                  <a:schemeClr val="accent4"/>
                </a:solidFill>
                <a:latin typeface="Lato"/>
                <a:ea typeface="Lato"/>
                <a:cs typeface="Lato"/>
                <a:sym typeface="Lato"/>
              </a:rPr>
              <a:t>, and infographics &amp; images by </a:t>
            </a:r>
            <a:r>
              <a:rPr b="1" lang="en" sz="1000">
                <a:solidFill>
                  <a:schemeClr val="accent4"/>
                </a:solidFill>
                <a:uFill>
                  <a:noFill/>
                </a:uFill>
                <a:latin typeface="Lato"/>
                <a:ea typeface="Lato"/>
                <a:cs typeface="Lato"/>
                <a:sym typeface="Lato"/>
                <a:hlinkClick r:id="rId5">
                  <a:extLst>
                    <a:ext uri="{A12FA001-AC4F-418D-AE19-62706E023703}">
                      <ahyp:hlinkClr val="tx"/>
                    </a:ext>
                  </a:extLst>
                </a:hlinkClick>
              </a:rPr>
              <a:t>Freepik</a:t>
            </a:r>
            <a:r>
              <a:rPr lang="en" sz="1000">
                <a:solidFill>
                  <a:schemeClr val="accent4"/>
                </a:solidFill>
                <a:latin typeface="Lato"/>
                <a:ea typeface="Lato"/>
                <a:cs typeface="Lato"/>
                <a:sym typeface="Lato"/>
              </a:rPr>
              <a:t> </a:t>
            </a:r>
            <a:endParaRPr sz="1000">
              <a:solidFill>
                <a:schemeClr val="accent4"/>
              </a:solidFill>
              <a:latin typeface="Lato"/>
              <a:ea typeface="Lato"/>
              <a:cs typeface="Lato"/>
              <a:sym typeface="Lato"/>
            </a:endParaRPr>
          </a:p>
        </p:txBody>
      </p:sp>
      <p:sp>
        <p:nvSpPr>
          <p:cNvPr id="2851" name="Google Shape;2851;p40"/>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0"/>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0"/>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0"/>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0"/>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0"/>
          <p:cNvSpPr/>
          <p:nvPr/>
        </p:nvSpPr>
        <p:spPr>
          <a:xfrm>
            <a:off x="8549325" y="3526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35" name="Shape 235"/>
        <p:cNvGrpSpPr/>
        <p:nvPr/>
      </p:nvGrpSpPr>
      <p:grpSpPr>
        <a:xfrm>
          <a:off x="0" y="0"/>
          <a:ext cx="0" cy="0"/>
          <a:chOff x="0" y="0"/>
          <a:chExt cx="0" cy="0"/>
        </a:xfrm>
      </p:grpSpPr>
      <p:pic>
        <p:nvPicPr>
          <p:cNvPr id="236" name="Google Shape;236;p5"/>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37" name="Google Shape;237;p5"/>
          <p:cNvGrpSpPr/>
          <p:nvPr/>
        </p:nvGrpSpPr>
        <p:grpSpPr>
          <a:xfrm>
            <a:off x="101125" y="117875"/>
            <a:ext cx="8941800" cy="4893900"/>
            <a:chOff x="101125" y="117875"/>
            <a:chExt cx="8941800" cy="4893900"/>
          </a:xfrm>
        </p:grpSpPr>
        <p:sp>
          <p:nvSpPr>
            <p:cNvPr id="238" name="Google Shape;238;p5"/>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 name="Google Shape;240;p5"/>
            <p:cNvGrpSpPr/>
            <p:nvPr/>
          </p:nvGrpSpPr>
          <p:grpSpPr>
            <a:xfrm>
              <a:off x="8340438" y="227800"/>
              <a:ext cx="218700" cy="218700"/>
              <a:chOff x="6166388" y="1301150"/>
              <a:chExt cx="218700" cy="218700"/>
            </a:xfrm>
          </p:grpSpPr>
          <p:sp>
            <p:nvSpPr>
              <p:cNvPr id="241" name="Google Shape;241;p5"/>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5"/>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 name="Google Shape;243;p5"/>
            <p:cNvGrpSpPr/>
            <p:nvPr/>
          </p:nvGrpSpPr>
          <p:grpSpPr>
            <a:xfrm>
              <a:off x="7988700" y="227800"/>
              <a:ext cx="218700" cy="218700"/>
              <a:chOff x="5814650" y="1301150"/>
              <a:chExt cx="218700" cy="218700"/>
            </a:xfrm>
          </p:grpSpPr>
          <p:sp>
            <p:nvSpPr>
              <p:cNvPr id="244" name="Google Shape;244;p5"/>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 name="Google Shape;246;p5"/>
            <p:cNvGrpSpPr/>
            <p:nvPr/>
          </p:nvGrpSpPr>
          <p:grpSpPr>
            <a:xfrm>
              <a:off x="8692175" y="227800"/>
              <a:ext cx="218700" cy="218700"/>
              <a:chOff x="6518125" y="1301150"/>
              <a:chExt cx="218700" cy="218700"/>
            </a:xfrm>
          </p:grpSpPr>
          <p:sp>
            <p:nvSpPr>
              <p:cNvPr id="247" name="Google Shape;247;p5"/>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8" name="Google Shape;248;p5"/>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49" name="Google Shape;249;p5"/>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50" name="Google Shape;250;p5"/>
            <p:cNvGrpSpPr/>
            <p:nvPr/>
          </p:nvGrpSpPr>
          <p:grpSpPr>
            <a:xfrm>
              <a:off x="360473" y="3023742"/>
              <a:ext cx="281019" cy="250178"/>
              <a:chOff x="5765817" y="3227724"/>
              <a:chExt cx="364865" cy="324822"/>
            </a:xfrm>
          </p:grpSpPr>
          <p:sp>
            <p:nvSpPr>
              <p:cNvPr id="251" name="Google Shape;251;p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 name="Google Shape;254;p5"/>
            <p:cNvGrpSpPr/>
            <p:nvPr/>
          </p:nvGrpSpPr>
          <p:grpSpPr>
            <a:xfrm>
              <a:off x="379546" y="3378649"/>
              <a:ext cx="242865" cy="242596"/>
              <a:chOff x="5823294" y="2309751"/>
              <a:chExt cx="315327" cy="314978"/>
            </a:xfrm>
          </p:grpSpPr>
          <p:sp>
            <p:nvSpPr>
              <p:cNvPr id="255" name="Google Shape;255;p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5"/>
            <p:cNvGrpSpPr/>
            <p:nvPr/>
          </p:nvGrpSpPr>
          <p:grpSpPr>
            <a:xfrm>
              <a:off x="363631" y="2014767"/>
              <a:ext cx="274696" cy="258344"/>
              <a:chOff x="849016" y="2903255"/>
              <a:chExt cx="356655" cy="335425"/>
            </a:xfrm>
          </p:grpSpPr>
          <p:sp>
            <p:nvSpPr>
              <p:cNvPr id="273" name="Google Shape;273;p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 name="Google Shape;284;p5"/>
            <p:cNvGrpSpPr/>
            <p:nvPr/>
          </p:nvGrpSpPr>
          <p:grpSpPr>
            <a:xfrm>
              <a:off x="363899" y="1661281"/>
              <a:ext cx="284824" cy="272483"/>
              <a:chOff x="3950316" y="3820307"/>
              <a:chExt cx="369805" cy="353782"/>
            </a:xfrm>
          </p:grpSpPr>
          <p:sp>
            <p:nvSpPr>
              <p:cNvPr id="285" name="Google Shape;285;p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 name="Google Shape;289;p5"/>
            <p:cNvGrpSpPr/>
            <p:nvPr/>
          </p:nvGrpSpPr>
          <p:grpSpPr>
            <a:xfrm>
              <a:off x="374125" y="2655216"/>
              <a:ext cx="264386" cy="263797"/>
              <a:chOff x="1745217" y="1515471"/>
              <a:chExt cx="343269" cy="342505"/>
            </a:xfrm>
          </p:grpSpPr>
          <p:sp>
            <p:nvSpPr>
              <p:cNvPr id="290" name="Google Shape;290;p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 name="Google Shape;294;p5"/>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 name="Google Shape;295;p5"/>
            <p:cNvGrpSpPr/>
            <p:nvPr/>
          </p:nvGrpSpPr>
          <p:grpSpPr>
            <a:xfrm>
              <a:off x="384810" y="726300"/>
              <a:ext cx="243000" cy="198350"/>
              <a:chOff x="388435" y="674200"/>
              <a:chExt cx="243000" cy="198350"/>
            </a:xfrm>
          </p:grpSpPr>
          <p:sp>
            <p:nvSpPr>
              <p:cNvPr id="296" name="Google Shape;296;p5"/>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9" name="Google Shape;299;p5"/>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300" name="Google Shape;300;p5"/>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301" name="Google Shape;301;p5"/>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302" name="Google Shape;302;p5"/>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3" name="Google Shape;303;p5"/>
          <p:cNvSpPr txBox="1"/>
          <p:nvPr>
            <p:ph idx="1" type="subTitle"/>
          </p:nvPr>
        </p:nvSpPr>
        <p:spPr>
          <a:xfrm>
            <a:off x="1451052" y="2836725"/>
            <a:ext cx="2555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04" name="Google Shape;304;p5"/>
          <p:cNvSpPr txBox="1"/>
          <p:nvPr>
            <p:ph idx="2" type="title"/>
          </p:nvPr>
        </p:nvSpPr>
        <p:spPr>
          <a:xfrm>
            <a:off x="1451050" y="2447487"/>
            <a:ext cx="2555700" cy="417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305" name="Google Shape;305;p5"/>
          <p:cNvSpPr txBox="1"/>
          <p:nvPr>
            <p:ph idx="3" type="subTitle"/>
          </p:nvPr>
        </p:nvSpPr>
        <p:spPr>
          <a:xfrm>
            <a:off x="5303052" y="2836725"/>
            <a:ext cx="2555700" cy="69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06" name="Google Shape;306;p5"/>
          <p:cNvSpPr txBox="1"/>
          <p:nvPr>
            <p:ph idx="4" type="title"/>
          </p:nvPr>
        </p:nvSpPr>
        <p:spPr>
          <a:xfrm>
            <a:off x="5303050" y="2447487"/>
            <a:ext cx="2555700" cy="417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p:txBody>
      </p:sp>
      <p:sp>
        <p:nvSpPr>
          <p:cNvPr id="307" name="Google Shape;307;p5"/>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5"/>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5"/>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5"/>
          <p:cNvSpPr/>
          <p:nvPr/>
        </p:nvSpPr>
        <p:spPr>
          <a:xfrm>
            <a:off x="8549325" y="1926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CUSTOM_2">
    <p:bg>
      <p:bgPr>
        <a:solidFill>
          <a:schemeClr val="accent6"/>
        </a:solidFill>
      </p:bgPr>
    </p:bg>
    <p:spTree>
      <p:nvGrpSpPr>
        <p:cNvPr id="2857" name="Shape 2857"/>
        <p:cNvGrpSpPr/>
        <p:nvPr/>
      </p:nvGrpSpPr>
      <p:grpSpPr>
        <a:xfrm>
          <a:off x="0" y="0"/>
          <a:ext cx="0" cy="0"/>
          <a:chOff x="0" y="0"/>
          <a:chExt cx="0" cy="0"/>
        </a:xfrm>
      </p:grpSpPr>
      <p:pic>
        <p:nvPicPr>
          <p:cNvPr id="2858" name="Google Shape;2858;p41"/>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859" name="Google Shape;2859;p41"/>
          <p:cNvGrpSpPr/>
          <p:nvPr/>
        </p:nvGrpSpPr>
        <p:grpSpPr>
          <a:xfrm>
            <a:off x="101125" y="117875"/>
            <a:ext cx="8941800" cy="4893900"/>
            <a:chOff x="101125" y="117875"/>
            <a:chExt cx="8941800" cy="4893900"/>
          </a:xfrm>
        </p:grpSpPr>
        <p:sp>
          <p:nvSpPr>
            <p:cNvPr id="2860" name="Google Shape;2860;p41"/>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1"/>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2" name="Google Shape;2862;p41"/>
            <p:cNvGrpSpPr/>
            <p:nvPr/>
          </p:nvGrpSpPr>
          <p:grpSpPr>
            <a:xfrm>
              <a:off x="8340438" y="227800"/>
              <a:ext cx="218700" cy="218700"/>
              <a:chOff x="6166388" y="1301150"/>
              <a:chExt cx="218700" cy="218700"/>
            </a:xfrm>
          </p:grpSpPr>
          <p:sp>
            <p:nvSpPr>
              <p:cNvPr id="2863" name="Google Shape;2863;p41"/>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1"/>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41"/>
            <p:cNvGrpSpPr/>
            <p:nvPr/>
          </p:nvGrpSpPr>
          <p:grpSpPr>
            <a:xfrm>
              <a:off x="7988700" y="227800"/>
              <a:ext cx="218700" cy="218700"/>
              <a:chOff x="5814650" y="1301150"/>
              <a:chExt cx="218700" cy="218700"/>
            </a:xfrm>
          </p:grpSpPr>
          <p:sp>
            <p:nvSpPr>
              <p:cNvPr id="2866" name="Google Shape;2866;p41"/>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1"/>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 name="Google Shape;2868;p41"/>
            <p:cNvGrpSpPr/>
            <p:nvPr/>
          </p:nvGrpSpPr>
          <p:grpSpPr>
            <a:xfrm>
              <a:off x="8692175" y="227800"/>
              <a:ext cx="218700" cy="218700"/>
              <a:chOff x="6518125" y="1301150"/>
              <a:chExt cx="218700" cy="218700"/>
            </a:xfrm>
          </p:grpSpPr>
          <p:sp>
            <p:nvSpPr>
              <p:cNvPr id="2869" name="Google Shape;2869;p41"/>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70" name="Google Shape;2870;p41"/>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871" name="Google Shape;2871;p41"/>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872" name="Google Shape;2872;p41"/>
            <p:cNvGrpSpPr/>
            <p:nvPr/>
          </p:nvGrpSpPr>
          <p:grpSpPr>
            <a:xfrm>
              <a:off x="360473" y="3023742"/>
              <a:ext cx="281019" cy="250178"/>
              <a:chOff x="5765817" y="3227724"/>
              <a:chExt cx="364865" cy="324822"/>
            </a:xfrm>
          </p:grpSpPr>
          <p:sp>
            <p:nvSpPr>
              <p:cNvPr id="2873" name="Google Shape;2873;p41"/>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1"/>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1"/>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 name="Google Shape;2876;p41"/>
            <p:cNvGrpSpPr/>
            <p:nvPr/>
          </p:nvGrpSpPr>
          <p:grpSpPr>
            <a:xfrm>
              <a:off x="379546" y="3378649"/>
              <a:ext cx="242865" cy="242596"/>
              <a:chOff x="5823294" y="2309751"/>
              <a:chExt cx="315327" cy="314978"/>
            </a:xfrm>
          </p:grpSpPr>
          <p:sp>
            <p:nvSpPr>
              <p:cNvPr id="2877" name="Google Shape;2877;p41"/>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1"/>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1"/>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1"/>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1"/>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1"/>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1"/>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1"/>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1"/>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1"/>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1"/>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1"/>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1"/>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1"/>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1"/>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1"/>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1"/>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4" name="Google Shape;2894;p41"/>
            <p:cNvGrpSpPr/>
            <p:nvPr/>
          </p:nvGrpSpPr>
          <p:grpSpPr>
            <a:xfrm>
              <a:off x="363631" y="2014767"/>
              <a:ext cx="274696" cy="258344"/>
              <a:chOff x="849016" y="2903255"/>
              <a:chExt cx="356655" cy="335425"/>
            </a:xfrm>
          </p:grpSpPr>
          <p:sp>
            <p:nvSpPr>
              <p:cNvPr id="2895" name="Google Shape;2895;p4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 name="Google Shape;2906;p41"/>
            <p:cNvGrpSpPr/>
            <p:nvPr/>
          </p:nvGrpSpPr>
          <p:grpSpPr>
            <a:xfrm>
              <a:off x="363899" y="1661281"/>
              <a:ext cx="284824" cy="272483"/>
              <a:chOff x="3950316" y="3820307"/>
              <a:chExt cx="369805" cy="353782"/>
            </a:xfrm>
          </p:grpSpPr>
          <p:sp>
            <p:nvSpPr>
              <p:cNvPr id="2907" name="Google Shape;2907;p4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41"/>
            <p:cNvGrpSpPr/>
            <p:nvPr/>
          </p:nvGrpSpPr>
          <p:grpSpPr>
            <a:xfrm>
              <a:off x="374125" y="2655216"/>
              <a:ext cx="264386" cy="263797"/>
              <a:chOff x="1745217" y="1515471"/>
              <a:chExt cx="343269" cy="342505"/>
            </a:xfrm>
          </p:grpSpPr>
          <p:sp>
            <p:nvSpPr>
              <p:cNvPr id="2912" name="Google Shape;2912;p4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6" name="Google Shape;2916;p41"/>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7" name="Google Shape;2917;p41"/>
            <p:cNvGrpSpPr/>
            <p:nvPr/>
          </p:nvGrpSpPr>
          <p:grpSpPr>
            <a:xfrm>
              <a:off x="384810" y="726300"/>
              <a:ext cx="243000" cy="198350"/>
              <a:chOff x="388435" y="674200"/>
              <a:chExt cx="243000" cy="198350"/>
            </a:xfrm>
          </p:grpSpPr>
          <p:sp>
            <p:nvSpPr>
              <p:cNvPr id="2918" name="Google Shape;2918;p41"/>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1"/>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1"/>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21" name="Google Shape;2921;p41"/>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922" name="Google Shape;2922;p41"/>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923" name="Google Shape;2923;p41"/>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_1">
    <p:bg>
      <p:bgPr>
        <a:solidFill>
          <a:schemeClr val="accent5"/>
        </a:solidFill>
      </p:bgPr>
    </p:bg>
    <p:spTree>
      <p:nvGrpSpPr>
        <p:cNvPr id="2924" name="Shape 2924"/>
        <p:cNvGrpSpPr/>
        <p:nvPr/>
      </p:nvGrpSpPr>
      <p:grpSpPr>
        <a:xfrm>
          <a:off x="0" y="0"/>
          <a:ext cx="0" cy="0"/>
          <a:chOff x="0" y="0"/>
          <a:chExt cx="0" cy="0"/>
        </a:xfrm>
      </p:grpSpPr>
      <p:pic>
        <p:nvPicPr>
          <p:cNvPr id="2925" name="Google Shape;2925;p42"/>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926" name="Google Shape;2926;p42"/>
          <p:cNvGrpSpPr/>
          <p:nvPr/>
        </p:nvGrpSpPr>
        <p:grpSpPr>
          <a:xfrm>
            <a:off x="101125" y="117875"/>
            <a:ext cx="8941800" cy="4893900"/>
            <a:chOff x="101125" y="117875"/>
            <a:chExt cx="8941800" cy="4893900"/>
          </a:xfrm>
        </p:grpSpPr>
        <p:sp>
          <p:nvSpPr>
            <p:cNvPr id="2927" name="Google Shape;2927;p42"/>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2"/>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9" name="Google Shape;2929;p42"/>
            <p:cNvGrpSpPr/>
            <p:nvPr/>
          </p:nvGrpSpPr>
          <p:grpSpPr>
            <a:xfrm>
              <a:off x="8340438" y="227800"/>
              <a:ext cx="218700" cy="218700"/>
              <a:chOff x="6166388" y="1301150"/>
              <a:chExt cx="218700" cy="218700"/>
            </a:xfrm>
          </p:grpSpPr>
          <p:sp>
            <p:nvSpPr>
              <p:cNvPr id="2930" name="Google Shape;2930;p42"/>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2"/>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2" name="Google Shape;2932;p42"/>
            <p:cNvGrpSpPr/>
            <p:nvPr/>
          </p:nvGrpSpPr>
          <p:grpSpPr>
            <a:xfrm>
              <a:off x="7988700" y="227800"/>
              <a:ext cx="218700" cy="218700"/>
              <a:chOff x="5814650" y="1301150"/>
              <a:chExt cx="218700" cy="218700"/>
            </a:xfrm>
          </p:grpSpPr>
          <p:sp>
            <p:nvSpPr>
              <p:cNvPr id="2933" name="Google Shape;2933;p42"/>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2"/>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5" name="Google Shape;2935;p42"/>
            <p:cNvGrpSpPr/>
            <p:nvPr/>
          </p:nvGrpSpPr>
          <p:grpSpPr>
            <a:xfrm>
              <a:off x="8692175" y="227800"/>
              <a:ext cx="218700" cy="218700"/>
              <a:chOff x="6518125" y="1301150"/>
              <a:chExt cx="218700" cy="218700"/>
            </a:xfrm>
          </p:grpSpPr>
          <p:sp>
            <p:nvSpPr>
              <p:cNvPr id="2936" name="Google Shape;2936;p42"/>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37" name="Google Shape;2937;p42"/>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2938" name="Google Shape;2938;p42"/>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2939" name="Google Shape;2939;p42"/>
            <p:cNvGrpSpPr/>
            <p:nvPr/>
          </p:nvGrpSpPr>
          <p:grpSpPr>
            <a:xfrm>
              <a:off x="360473" y="3023742"/>
              <a:ext cx="281019" cy="250178"/>
              <a:chOff x="5765817" y="3227724"/>
              <a:chExt cx="364865" cy="324822"/>
            </a:xfrm>
          </p:grpSpPr>
          <p:sp>
            <p:nvSpPr>
              <p:cNvPr id="2940" name="Google Shape;2940;p42"/>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2"/>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2"/>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3" name="Google Shape;2943;p42"/>
            <p:cNvGrpSpPr/>
            <p:nvPr/>
          </p:nvGrpSpPr>
          <p:grpSpPr>
            <a:xfrm>
              <a:off x="379546" y="3378649"/>
              <a:ext cx="242865" cy="242596"/>
              <a:chOff x="5823294" y="2309751"/>
              <a:chExt cx="315327" cy="314978"/>
            </a:xfrm>
          </p:grpSpPr>
          <p:sp>
            <p:nvSpPr>
              <p:cNvPr id="2944" name="Google Shape;2944;p42"/>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2"/>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2"/>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2"/>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2"/>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2"/>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2"/>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2"/>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2"/>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2"/>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2"/>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2"/>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2"/>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2"/>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2"/>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2"/>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2"/>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1" name="Google Shape;2961;p42"/>
            <p:cNvGrpSpPr/>
            <p:nvPr/>
          </p:nvGrpSpPr>
          <p:grpSpPr>
            <a:xfrm>
              <a:off x="363631" y="2014767"/>
              <a:ext cx="274696" cy="258344"/>
              <a:chOff x="849016" y="2903255"/>
              <a:chExt cx="356655" cy="335425"/>
            </a:xfrm>
          </p:grpSpPr>
          <p:sp>
            <p:nvSpPr>
              <p:cNvPr id="2962" name="Google Shape;2962;p42"/>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2"/>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2"/>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2"/>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2"/>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2"/>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2"/>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2"/>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2"/>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2"/>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2"/>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3" name="Google Shape;2973;p42"/>
            <p:cNvGrpSpPr/>
            <p:nvPr/>
          </p:nvGrpSpPr>
          <p:grpSpPr>
            <a:xfrm>
              <a:off x="363899" y="1661281"/>
              <a:ext cx="284824" cy="272483"/>
              <a:chOff x="3950316" y="3820307"/>
              <a:chExt cx="369805" cy="353782"/>
            </a:xfrm>
          </p:grpSpPr>
          <p:sp>
            <p:nvSpPr>
              <p:cNvPr id="2974" name="Google Shape;2974;p42"/>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2"/>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2"/>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2"/>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42"/>
            <p:cNvGrpSpPr/>
            <p:nvPr/>
          </p:nvGrpSpPr>
          <p:grpSpPr>
            <a:xfrm>
              <a:off x="374125" y="2655216"/>
              <a:ext cx="264386" cy="263797"/>
              <a:chOff x="1745217" y="1515471"/>
              <a:chExt cx="343269" cy="342505"/>
            </a:xfrm>
          </p:grpSpPr>
          <p:sp>
            <p:nvSpPr>
              <p:cNvPr id="2979" name="Google Shape;2979;p42"/>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2"/>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2"/>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2"/>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3" name="Google Shape;2983;p42"/>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4" name="Google Shape;2984;p42"/>
            <p:cNvGrpSpPr/>
            <p:nvPr/>
          </p:nvGrpSpPr>
          <p:grpSpPr>
            <a:xfrm>
              <a:off x="384810" y="726300"/>
              <a:ext cx="243000" cy="198350"/>
              <a:chOff x="388435" y="674200"/>
              <a:chExt cx="243000" cy="198350"/>
            </a:xfrm>
          </p:grpSpPr>
          <p:sp>
            <p:nvSpPr>
              <p:cNvPr id="2985" name="Google Shape;2985;p42"/>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2"/>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2"/>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88" name="Google Shape;2988;p42"/>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989" name="Google Shape;2989;p42"/>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2990" name="Google Shape;2990;p42"/>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2_2">
    <p:bg>
      <p:bgPr>
        <a:solidFill>
          <a:schemeClr val="lt2"/>
        </a:solidFill>
      </p:bgPr>
    </p:bg>
    <p:spTree>
      <p:nvGrpSpPr>
        <p:cNvPr id="2991" name="Shape 2991"/>
        <p:cNvGrpSpPr/>
        <p:nvPr/>
      </p:nvGrpSpPr>
      <p:grpSpPr>
        <a:xfrm>
          <a:off x="0" y="0"/>
          <a:ext cx="0" cy="0"/>
          <a:chOff x="0" y="0"/>
          <a:chExt cx="0" cy="0"/>
        </a:xfrm>
      </p:grpSpPr>
      <p:pic>
        <p:nvPicPr>
          <p:cNvPr id="2992" name="Google Shape;2992;p43"/>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2993" name="Google Shape;2993;p43"/>
          <p:cNvGrpSpPr/>
          <p:nvPr/>
        </p:nvGrpSpPr>
        <p:grpSpPr>
          <a:xfrm>
            <a:off x="101125" y="117875"/>
            <a:ext cx="8941800" cy="4893900"/>
            <a:chOff x="101125" y="117875"/>
            <a:chExt cx="8941800" cy="4893900"/>
          </a:xfrm>
        </p:grpSpPr>
        <p:sp>
          <p:nvSpPr>
            <p:cNvPr id="2994" name="Google Shape;2994;p43"/>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3"/>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6" name="Google Shape;2996;p43"/>
            <p:cNvGrpSpPr/>
            <p:nvPr/>
          </p:nvGrpSpPr>
          <p:grpSpPr>
            <a:xfrm>
              <a:off x="8340438" y="227800"/>
              <a:ext cx="218700" cy="218700"/>
              <a:chOff x="6166388" y="1301150"/>
              <a:chExt cx="218700" cy="218700"/>
            </a:xfrm>
          </p:grpSpPr>
          <p:sp>
            <p:nvSpPr>
              <p:cNvPr id="2997" name="Google Shape;2997;p43"/>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3"/>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9" name="Google Shape;2999;p43"/>
            <p:cNvGrpSpPr/>
            <p:nvPr/>
          </p:nvGrpSpPr>
          <p:grpSpPr>
            <a:xfrm>
              <a:off x="7988700" y="227800"/>
              <a:ext cx="218700" cy="218700"/>
              <a:chOff x="5814650" y="1301150"/>
              <a:chExt cx="218700" cy="218700"/>
            </a:xfrm>
          </p:grpSpPr>
          <p:sp>
            <p:nvSpPr>
              <p:cNvPr id="3000" name="Google Shape;3000;p43"/>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3"/>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2" name="Google Shape;3002;p43"/>
            <p:cNvGrpSpPr/>
            <p:nvPr/>
          </p:nvGrpSpPr>
          <p:grpSpPr>
            <a:xfrm>
              <a:off x="8692175" y="227800"/>
              <a:ext cx="218700" cy="218700"/>
              <a:chOff x="6518125" y="1301150"/>
              <a:chExt cx="218700" cy="218700"/>
            </a:xfrm>
          </p:grpSpPr>
          <p:sp>
            <p:nvSpPr>
              <p:cNvPr id="3003" name="Google Shape;3003;p43"/>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04" name="Google Shape;3004;p43"/>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3005" name="Google Shape;3005;p43"/>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3006" name="Google Shape;3006;p43"/>
            <p:cNvGrpSpPr/>
            <p:nvPr/>
          </p:nvGrpSpPr>
          <p:grpSpPr>
            <a:xfrm>
              <a:off x="360473" y="3023742"/>
              <a:ext cx="281019" cy="250178"/>
              <a:chOff x="5765817" y="3227724"/>
              <a:chExt cx="364865" cy="324822"/>
            </a:xfrm>
          </p:grpSpPr>
          <p:sp>
            <p:nvSpPr>
              <p:cNvPr id="3007" name="Google Shape;3007;p43"/>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3"/>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3"/>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0" name="Google Shape;3010;p43"/>
            <p:cNvGrpSpPr/>
            <p:nvPr/>
          </p:nvGrpSpPr>
          <p:grpSpPr>
            <a:xfrm>
              <a:off x="379546" y="3378649"/>
              <a:ext cx="242865" cy="242596"/>
              <a:chOff x="5823294" y="2309751"/>
              <a:chExt cx="315327" cy="314978"/>
            </a:xfrm>
          </p:grpSpPr>
          <p:sp>
            <p:nvSpPr>
              <p:cNvPr id="3011" name="Google Shape;3011;p43"/>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3"/>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3"/>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3"/>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3"/>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3"/>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3"/>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3"/>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3"/>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3"/>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3"/>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3"/>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3"/>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3"/>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3"/>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3"/>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3"/>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 name="Google Shape;3028;p43"/>
            <p:cNvGrpSpPr/>
            <p:nvPr/>
          </p:nvGrpSpPr>
          <p:grpSpPr>
            <a:xfrm>
              <a:off x="363631" y="2014767"/>
              <a:ext cx="274696" cy="258344"/>
              <a:chOff x="849016" y="2903255"/>
              <a:chExt cx="356655" cy="335425"/>
            </a:xfrm>
          </p:grpSpPr>
          <p:sp>
            <p:nvSpPr>
              <p:cNvPr id="3029" name="Google Shape;3029;p4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0" name="Google Shape;3040;p43"/>
            <p:cNvGrpSpPr/>
            <p:nvPr/>
          </p:nvGrpSpPr>
          <p:grpSpPr>
            <a:xfrm>
              <a:off x="363899" y="1661281"/>
              <a:ext cx="284824" cy="272483"/>
              <a:chOff x="3950316" y="3820307"/>
              <a:chExt cx="369805" cy="353782"/>
            </a:xfrm>
          </p:grpSpPr>
          <p:sp>
            <p:nvSpPr>
              <p:cNvPr id="3041" name="Google Shape;3041;p43"/>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3"/>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3"/>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3"/>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 name="Google Shape;3045;p43"/>
            <p:cNvGrpSpPr/>
            <p:nvPr/>
          </p:nvGrpSpPr>
          <p:grpSpPr>
            <a:xfrm>
              <a:off x="374125" y="2655216"/>
              <a:ext cx="264386" cy="263797"/>
              <a:chOff x="1745217" y="1515471"/>
              <a:chExt cx="343269" cy="342505"/>
            </a:xfrm>
          </p:grpSpPr>
          <p:sp>
            <p:nvSpPr>
              <p:cNvPr id="3046" name="Google Shape;3046;p43"/>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3"/>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3"/>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3"/>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0" name="Google Shape;3050;p43"/>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1" name="Google Shape;3051;p43"/>
            <p:cNvGrpSpPr/>
            <p:nvPr/>
          </p:nvGrpSpPr>
          <p:grpSpPr>
            <a:xfrm>
              <a:off x="384810" y="726300"/>
              <a:ext cx="243000" cy="198350"/>
              <a:chOff x="388435" y="674200"/>
              <a:chExt cx="243000" cy="198350"/>
            </a:xfrm>
          </p:grpSpPr>
          <p:sp>
            <p:nvSpPr>
              <p:cNvPr id="3052" name="Google Shape;3052;p43"/>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3"/>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3"/>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055" name="Google Shape;3055;p43"/>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3056" name="Google Shape;3056;p43"/>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3057" name="Google Shape;3057;p43"/>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061" name="Shape 3061"/>
        <p:cNvGrpSpPr/>
        <p:nvPr/>
      </p:nvGrpSpPr>
      <p:grpSpPr>
        <a:xfrm>
          <a:off x="0" y="0"/>
          <a:ext cx="0" cy="0"/>
          <a:chOff x="0" y="0"/>
          <a:chExt cx="0" cy="0"/>
        </a:xfrm>
      </p:grpSpPr>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3062" name="Shape 3062"/>
        <p:cNvGrpSpPr/>
        <p:nvPr/>
      </p:nvGrpSpPr>
      <p:grpSpPr>
        <a:xfrm>
          <a:off x="0" y="0"/>
          <a:ext cx="0" cy="0"/>
          <a:chOff x="0" y="0"/>
          <a:chExt cx="0" cy="0"/>
        </a:xfrm>
      </p:grpSpPr>
      <p:sp>
        <p:nvSpPr>
          <p:cNvPr id="3063" name="Google Shape;3063;p4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13" name="Shape 313"/>
        <p:cNvGrpSpPr/>
        <p:nvPr/>
      </p:nvGrpSpPr>
      <p:grpSpPr>
        <a:xfrm>
          <a:off x="0" y="0"/>
          <a:ext cx="0" cy="0"/>
          <a:chOff x="0" y="0"/>
          <a:chExt cx="0" cy="0"/>
        </a:xfrm>
      </p:grpSpPr>
      <p:pic>
        <p:nvPicPr>
          <p:cNvPr id="314" name="Google Shape;314;p6"/>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315" name="Google Shape;315;p6"/>
          <p:cNvGrpSpPr/>
          <p:nvPr/>
        </p:nvGrpSpPr>
        <p:grpSpPr>
          <a:xfrm>
            <a:off x="101125" y="117875"/>
            <a:ext cx="8941800" cy="4893900"/>
            <a:chOff x="101125" y="117875"/>
            <a:chExt cx="8941800" cy="4893900"/>
          </a:xfrm>
        </p:grpSpPr>
        <p:sp>
          <p:nvSpPr>
            <p:cNvPr id="316" name="Google Shape;316;p6"/>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6"/>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 name="Google Shape;318;p6"/>
            <p:cNvGrpSpPr/>
            <p:nvPr/>
          </p:nvGrpSpPr>
          <p:grpSpPr>
            <a:xfrm>
              <a:off x="8340438" y="227800"/>
              <a:ext cx="218700" cy="218700"/>
              <a:chOff x="6166388" y="1301150"/>
              <a:chExt cx="218700" cy="218700"/>
            </a:xfrm>
          </p:grpSpPr>
          <p:sp>
            <p:nvSpPr>
              <p:cNvPr id="319" name="Google Shape;319;p6"/>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6"/>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 name="Google Shape;321;p6"/>
            <p:cNvGrpSpPr/>
            <p:nvPr/>
          </p:nvGrpSpPr>
          <p:grpSpPr>
            <a:xfrm>
              <a:off x="7988700" y="227800"/>
              <a:ext cx="218700" cy="218700"/>
              <a:chOff x="5814650" y="1301150"/>
              <a:chExt cx="218700" cy="218700"/>
            </a:xfrm>
          </p:grpSpPr>
          <p:sp>
            <p:nvSpPr>
              <p:cNvPr id="322" name="Google Shape;322;p6"/>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6"/>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 name="Google Shape;324;p6"/>
            <p:cNvGrpSpPr/>
            <p:nvPr/>
          </p:nvGrpSpPr>
          <p:grpSpPr>
            <a:xfrm>
              <a:off x="8692175" y="227800"/>
              <a:ext cx="218700" cy="218700"/>
              <a:chOff x="6518125" y="1301150"/>
              <a:chExt cx="218700" cy="218700"/>
            </a:xfrm>
          </p:grpSpPr>
          <p:sp>
            <p:nvSpPr>
              <p:cNvPr id="325" name="Google Shape;325;p6"/>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6" name="Google Shape;326;p6"/>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327" name="Google Shape;327;p6"/>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328" name="Google Shape;328;p6"/>
            <p:cNvGrpSpPr/>
            <p:nvPr/>
          </p:nvGrpSpPr>
          <p:grpSpPr>
            <a:xfrm>
              <a:off x="360473" y="3023742"/>
              <a:ext cx="281019" cy="250178"/>
              <a:chOff x="5765817" y="3227724"/>
              <a:chExt cx="364865" cy="324822"/>
            </a:xfrm>
          </p:grpSpPr>
          <p:sp>
            <p:nvSpPr>
              <p:cNvPr id="329" name="Google Shape;329;p6"/>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6"/>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6"/>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6"/>
            <p:cNvGrpSpPr/>
            <p:nvPr/>
          </p:nvGrpSpPr>
          <p:grpSpPr>
            <a:xfrm>
              <a:off x="379546" y="3378649"/>
              <a:ext cx="242865" cy="242596"/>
              <a:chOff x="5823294" y="2309751"/>
              <a:chExt cx="315327" cy="314978"/>
            </a:xfrm>
          </p:grpSpPr>
          <p:sp>
            <p:nvSpPr>
              <p:cNvPr id="333" name="Google Shape;333;p6"/>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6"/>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6"/>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6"/>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6"/>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6"/>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6"/>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6"/>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6"/>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6"/>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6"/>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6"/>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6"/>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6"/>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6"/>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6"/>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6"/>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6"/>
            <p:cNvGrpSpPr/>
            <p:nvPr/>
          </p:nvGrpSpPr>
          <p:grpSpPr>
            <a:xfrm>
              <a:off x="363631" y="2014767"/>
              <a:ext cx="274696" cy="258344"/>
              <a:chOff x="849016" y="2903255"/>
              <a:chExt cx="356655" cy="335425"/>
            </a:xfrm>
          </p:grpSpPr>
          <p:sp>
            <p:nvSpPr>
              <p:cNvPr id="351" name="Google Shape;351;p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 name="Google Shape;362;p6"/>
            <p:cNvGrpSpPr/>
            <p:nvPr/>
          </p:nvGrpSpPr>
          <p:grpSpPr>
            <a:xfrm>
              <a:off x="363899" y="1661281"/>
              <a:ext cx="284824" cy="272483"/>
              <a:chOff x="3950316" y="3820307"/>
              <a:chExt cx="369805" cy="353782"/>
            </a:xfrm>
          </p:grpSpPr>
          <p:sp>
            <p:nvSpPr>
              <p:cNvPr id="363" name="Google Shape;363;p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 name="Google Shape;367;p6"/>
            <p:cNvGrpSpPr/>
            <p:nvPr/>
          </p:nvGrpSpPr>
          <p:grpSpPr>
            <a:xfrm>
              <a:off x="374125" y="2655216"/>
              <a:ext cx="264386" cy="263797"/>
              <a:chOff x="1745217" y="1515471"/>
              <a:chExt cx="343269" cy="342505"/>
            </a:xfrm>
          </p:grpSpPr>
          <p:sp>
            <p:nvSpPr>
              <p:cNvPr id="368" name="Google Shape;368;p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 name="Google Shape;372;p6"/>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3" name="Google Shape;373;p6"/>
            <p:cNvGrpSpPr/>
            <p:nvPr/>
          </p:nvGrpSpPr>
          <p:grpSpPr>
            <a:xfrm>
              <a:off x="384810" y="726300"/>
              <a:ext cx="243000" cy="198350"/>
              <a:chOff x="388435" y="674200"/>
              <a:chExt cx="243000" cy="198350"/>
            </a:xfrm>
          </p:grpSpPr>
          <p:sp>
            <p:nvSpPr>
              <p:cNvPr id="374" name="Google Shape;374;p6"/>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6"/>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77" name="Google Shape;377;p6"/>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378" name="Google Shape;378;p6"/>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379" name="Google Shape;379;p6"/>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380" name="Google Shape;380;p6"/>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81" name="Google Shape;381;p6"/>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6"/>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6"/>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6"/>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6"/>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6"/>
          <p:cNvSpPr/>
          <p:nvPr/>
        </p:nvSpPr>
        <p:spPr>
          <a:xfrm>
            <a:off x="8549325" y="27648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87" name="Shape 387"/>
        <p:cNvGrpSpPr/>
        <p:nvPr/>
      </p:nvGrpSpPr>
      <p:grpSpPr>
        <a:xfrm>
          <a:off x="0" y="0"/>
          <a:ext cx="0" cy="0"/>
          <a:chOff x="0" y="0"/>
          <a:chExt cx="0" cy="0"/>
        </a:xfrm>
      </p:grpSpPr>
      <p:pic>
        <p:nvPicPr>
          <p:cNvPr id="388" name="Google Shape;388;p7"/>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389" name="Google Shape;389;p7"/>
          <p:cNvGrpSpPr/>
          <p:nvPr/>
        </p:nvGrpSpPr>
        <p:grpSpPr>
          <a:xfrm>
            <a:off x="101125" y="117875"/>
            <a:ext cx="8941800" cy="4893900"/>
            <a:chOff x="101125" y="117875"/>
            <a:chExt cx="8941800" cy="4893900"/>
          </a:xfrm>
        </p:grpSpPr>
        <p:sp>
          <p:nvSpPr>
            <p:cNvPr id="390" name="Google Shape;390;p7"/>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7"/>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 name="Google Shape;392;p7"/>
            <p:cNvGrpSpPr/>
            <p:nvPr/>
          </p:nvGrpSpPr>
          <p:grpSpPr>
            <a:xfrm>
              <a:off x="8340438" y="227800"/>
              <a:ext cx="218700" cy="218700"/>
              <a:chOff x="6166388" y="1301150"/>
              <a:chExt cx="218700" cy="218700"/>
            </a:xfrm>
          </p:grpSpPr>
          <p:sp>
            <p:nvSpPr>
              <p:cNvPr id="393" name="Google Shape;393;p7"/>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7"/>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 name="Google Shape;395;p7"/>
            <p:cNvGrpSpPr/>
            <p:nvPr/>
          </p:nvGrpSpPr>
          <p:grpSpPr>
            <a:xfrm>
              <a:off x="7988700" y="227800"/>
              <a:ext cx="218700" cy="218700"/>
              <a:chOff x="5814650" y="1301150"/>
              <a:chExt cx="218700" cy="218700"/>
            </a:xfrm>
          </p:grpSpPr>
          <p:sp>
            <p:nvSpPr>
              <p:cNvPr id="396" name="Google Shape;396;p7"/>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7"/>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7"/>
            <p:cNvGrpSpPr/>
            <p:nvPr/>
          </p:nvGrpSpPr>
          <p:grpSpPr>
            <a:xfrm>
              <a:off x="8692175" y="227800"/>
              <a:ext cx="218700" cy="218700"/>
              <a:chOff x="6518125" y="1301150"/>
              <a:chExt cx="218700" cy="218700"/>
            </a:xfrm>
          </p:grpSpPr>
          <p:sp>
            <p:nvSpPr>
              <p:cNvPr id="399" name="Google Shape;399;p7"/>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0" name="Google Shape;400;p7"/>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401" name="Google Shape;401;p7"/>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402" name="Google Shape;402;p7"/>
            <p:cNvGrpSpPr/>
            <p:nvPr/>
          </p:nvGrpSpPr>
          <p:grpSpPr>
            <a:xfrm>
              <a:off x="360473" y="3023742"/>
              <a:ext cx="281019" cy="250178"/>
              <a:chOff x="5765817" y="3227724"/>
              <a:chExt cx="364865" cy="324822"/>
            </a:xfrm>
          </p:grpSpPr>
          <p:sp>
            <p:nvSpPr>
              <p:cNvPr id="403" name="Google Shape;403;p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 name="Google Shape;406;p7"/>
            <p:cNvGrpSpPr/>
            <p:nvPr/>
          </p:nvGrpSpPr>
          <p:grpSpPr>
            <a:xfrm>
              <a:off x="379546" y="3378649"/>
              <a:ext cx="242865" cy="242596"/>
              <a:chOff x="5823294" y="2309751"/>
              <a:chExt cx="315327" cy="314978"/>
            </a:xfrm>
          </p:grpSpPr>
          <p:sp>
            <p:nvSpPr>
              <p:cNvPr id="407" name="Google Shape;407;p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7"/>
            <p:cNvGrpSpPr/>
            <p:nvPr/>
          </p:nvGrpSpPr>
          <p:grpSpPr>
            <a:xfrm>
              <a:off x="363631" y="2014767"/>
              <a:ext cx="274696" cy="258344"/>
              <a:chOff x="849016" y="2903255"/>
              <a:chExt cx="356655" cy="335425"/>
            </a:xfrm>
          </p:grpSpPr>
          <p:sp>
            <p:nvSpPr>
              <p:cNvPr id="425" name="Google Shape;425;p7"/>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7"/>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7"/>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7"/>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7"/>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7"/>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7"/>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7"/>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7"/>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7"/>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 name="Google Shape;436;p7"/>
            <p:cNvGrpSpPr/>
            <p:nvPr/>
          </p:nvGrpSpPr>
          <p:grpSpPr>
            <a:xfrm>
              <a:off x="363899" y="1661281"/>
              <a:ext cx="284824" cy="272483"/>
              <a:chOff x="3950316" y="3820307"/>
              <a:chExt cx="369805" cy="353782"/>
            </a:xfrm>
          </p:grpSpPr>
          <p:sp>
            <p:nvSpPr>
              <p:cNvPr id="437" name="Google Shape;437;p7"/>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7"/>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7"/>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7"/>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 name="Google Shape;441;p7"/>
            <p:cNvGrpSpPr/>
            <p:nvPr/>
          </p:nvGrpSpPr>
          <p:grpSpPr>
            <a:xfrm>
              <a:off x="374125" y="2655216"/>
              <a:ext cx="264386" cy="263797"/>
              <a:chOff x="1745217" y="1515471"/>
              <a:chExt cx="343269" cy="342505"/>
            </a:xfrm>
          </p:grpSpPr>
          <p:sp>
            <p:nvSpPr>
              <p:cNvPr id="442" name="Google Shape;442;p7"/>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7"/>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7"/>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7"/>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 name="Google Shape;446;p7"/>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 name="Google Shape;447;p7"/>
            <p:cNvGrpSpPr/>
            <p:nvPr/>
          </p:nvGrpSpPr>
          <p:grpSpPr>
            <a:xfrm>
              <a:off x="384810" y="726300"/>
              <a:ext cx="243000" cy="198350"/>
              <a:chOff x="388435" y="674200"/>
              <a:chExt cx="243000" cy="198350"/>
            </a:xfrm>
          </p:grpSpPr>
          <p:sp>
            <p:nvSpPr>
              <p:cNvPr id="448" name="Google Shape;448;p7"/>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7"/>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7"/>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51" name="Google Shape;451;p7"/>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452" name="Google Shape;452;p7"/>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453" name="Google Shape;453;p7"/>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454" name="Google Shape;454;p7"/>
          <p:cNvSpPr txBox="1"/>
          <p:nvPr>
            <p:ph type="title"/>
          </p:nvPr>
        </p:nvSpPr>
        <p:spPr>
          <a:xfrm>
            <a:off x="1612650" y="652225"/>
            <a:ext cx="5391300" cy="1041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lgn="r">
              <a:spcBef>
                <a:spcPts val="0"/>
              </a:spcBef>
              <a:spcAft>
                <a:spcPts val="0"/>
              </a:spcAft>
              <a:buSzPts val="2800"/>
              <a:buNone/>
              <a:defRPr>
                <a:latin typeface="Roboto"/>
                <a:ea typeface="Roboto"/>
                <a:cs typeface="Roboto"/>
                <a:sym typeface="Roboto"/>
              </a:defRPr>
            </a:lvl2pPr>
            <a:lvl3pPr lvl="2" rtl="0" algn="r">
              <a:spcBef>
                <a:spcPts val="0"/>
              </a:spcBef>
              <a:spcAft>
                <a:spcPts val="0"/>
              </a:spcAft>
              <a:buSzPts val="2800"/>
              <a:buNone/>
              <a:defRPr>
                <a:latin typeface="Roboto"/>
                <a:ea typeface="Roboto"/>
                <a:cs typeface="Roboto"/>
                <a:sym typeface="Roboto"/>
              </a:defRPr>
            </a:lvl3pPr>
            <a:lvl4pPr lvl="3" rtl="0" algn="r">
              <a:spcBef>
                <a:spcPts val="0"/>
              </a:spcBef>
              <a:spcAft>
                <a:spcPts val="0"/>
              </a:spcAft>
              <a:buSzPts val="2800"/>
              <a:buNone/>
              <a:defRPr>
                <a:latin typeface="Roboto"/>
                <a:ea typeface="Roboto"/>
                <a:cs typeface="Roboto"/>
                <a:sym typeface="Roboto"/>
              </a:defRPr>
            </a:lvl4pPr>
            <a:lvl5pPr lvl="4" rtl="0" algn="r">
              <a:spcBef>
                <a:spcPts val="0"/>
              </a:spcBef>
              <a:spcAft>
                <a:spcPts val="0"/>
              </a:spcAft>
              <a:buSzPts val="2800"/>
              <a:buNone/>
              <a:defRPr>
                <a:latin typeface="Roboto"/>
                <a:ea typeface="Roboto"/>
                <a:cs typeface="Roboto"/>
                <a:sym typeface="Roboto"/>
              </a:defRPr>
            </a:lvl5pPr>
            <a:lvl6pPr lvl="5" rtl="0" algn="r">
              <a:spcBef>
                <a:spcPts val="0"/>
              </a:spcBef>
              <a:spcAft>
                <a:spcPts val="0"/>
              </a:spcAft>
              <a:buSzPts val="2800"/>
              <a:buNone/>
              <a:defRPr>
                <a:latin typeface="Roboto"/>
                <a:ea typeface="Roboto"/>
                <a:cs typeface="Roboto"/>
                <a:sym typeface="Roboto"/>
              </a:defRPr>
            </a:lvl6pPr>
            <a:lvl7pPr lvl="6" rtl="0" algn="r">
              <a:spcBef>
                <a:spcPts val="0"/>
              </a:spcBef>
              <a:spcAft>
                <a:spcPts val="0"/>
              </a:spcAft>
              <a:buSzPts val="2800"/>
              <a:buNone/>
              <a:defRPr>
                <a:latin typeface="Roboto"/>
                <a:ea typeface="Roboto"/>
                <a:cs typeface="Roboto"/>
                <a:sym typeface="Roboto"/>
              </a:defRPr>
            </a:lvl7pPr>
            <a:lvl8pPr lvl="7" rtl="0" algn="r">
              <a:spcBef>
                <a:spcPts val="0"/>
              </a:spcBef>
              <a:spcAft>
                <a:spcPts val="0"/>
              </a:spcAft>
              <a:buSzPts val="2800"/>
              <a:buNone/>
              <a:defRPr>
                <a:latin typeface="Roboto"/>
                <a:ea typeface="Roboto"/>
                <a:cs typeface="Roboto"/>
                <a:sym typeface="Roboto"/>
              </a:defRPr>
            </a:lvl8pPr>
            <a:lvl9pPr lvl="8" rtl="0" algn="r">
              <a:spcBef>
                <a:spcPts val="0"/>
              </a:spcBef>
              <a:spcAft>
                <a:spcPts val="0"/>
              </a:spcAft>
              <a:buSzPts val="2800"/>
              <a:buNone/>
              <a:defRPr>
                <a:latin typeface="Roboto"/>
                <a:ea typeface="Roboto"/>
                <a:cs typeface="Roboto"/>
                <a:sym typeface="Roboto"/>
              </a:defRPr>
            </a:lvl9pPr>
          </a:lstStyle>
          <a:p/>
        </p:txBody>
      </p:sp>
      <p:sp>
        <p:nvSpPr>
          <p:cNvPr id="455" name="Google Shape;455;p7"/>
          <p:cNvSpPr txBox="1"/>
          <p:nvPr>
            <p:ph idx="1" type="subTitle"/>
          </p:nvPr>
        </p:nvSpPr>
        <p:spPr>
          <a:xfrm>
            <a:off x="1612650" y="2052975"/>
            <a:ext cx="4236600" cy="2265300"/>
          </a:xfrm>
          <a:prstGeom prst="rect">
            <a:avLst/>
          </a:prstGeom>
        </p:spPr>
        <p:txBody>
          <a:bodyPr anchorCtr="0" anchor="t" bIns="91425" lIns="91425" spcFirstLastPara="1" rIns="91425" wrap="square" tIns="91425">
            <a:noAutofit/>
          </a:bodyPr>
          <a:lstStyle>
            <a:lvl1pPr lvl="0" marR="245595" rtl="0">
              <a:lnSpc>
                <a:spcPct val="100000"/>
              </a:lnSpc>
              <a:spcBef>
                <a:spcPts val="0"/>
              </a:spcBef>
              <a:spcAft>
                <a:spcPts val="0"/>
              </a:spcAft>
              <a:buSzPts val="1400"/>
              <a:buChar char="●"/>
              <a:defRPr/>
            </a:lvl1pPr>
            <a:lvl2pPr lvl="1" rtl="0" algn="r">
              <a:lnSpc>
                <a:spcPct val="100000"/>
              </a:lnSpc>
              <a:spcBef>
                <a:spcPts val="1600"/>
              </a:spcBef>
              <a:spcAft>
                <a:spcPts val="0"/>
              </a:spcAft>
              <a:buSzPts val="1400"/>
              <a:buChar char="○"/>
              <a:defRPr sz="2100"/>
            </a:lvl2pPr>
            <a:lvl3pPr lvl="2" rtl="0" algn="r">
              <a:lnSpc>
                <a:spcPct val="100000"/>
              </a:lnSpc>
              <a:spcBef>
                <a:spcPts val="0"/>
              </a:spcBef>
              <a:spcAft>
                <a:spcPts val="0"/>
              </a:spcAft>
              <a:buSzPts val="1400"/>
              <a:buChar char="■"/>
              <a:defRPr sz="2100"/>
            </a:lvl3pPr>
            <a:lvl4pPr lvl="3" rtl="0" algn="r">
              <a:lnSpc>
                <a:spcPct val="100000"/>
              </a:lnSpc>
              <a:spcBef>
                <a:spcPts val="0"/>
              </a:spcBef>
              <a:spcAft>
                <a:spcPts val="0"/>
              </a:spcAft>
              <a:buSzPts val="1400"/>
              <a:buChar char="●"/>
              <a:defRPr sz="2100"/>
            </a:lvl4pPr>
            <a:lvl5pPr lvl="4" rtl="0" algn="r">
              <a:lnSpc>
                <a:spcPct val="100000"/>
              </a:lnSpc>
              <a:spcBef>
                <a:spcPts val="0"/>
              </a:spcBef>
              <a:spcAft>
                <a:spcPts val="0"/>
              </a:spcAft>
              <a:buSzPts val="1400"/>
              <a:buChar char="○"/>
              <a:defRPr sz="2100"/>
            </a:lvl5pPr>
            <a:lvl6pPr lvl="5" rtl="0" algn="r">
              <a:lnSpc>
                <a:spcPct val="100000"/>
              </a:lnSpc>
              <a:spcBef>
                <a:spcPts val="0"/>
              </a:spcBef>
              <a:spcAft>
                <a:spcPts val="0"/>
              </a:spcAft>
              <a:buSzPts val="1400"/>
              <a:buChar char="■"/>
              <a:defRPr sz="2100"/>
            </a:lvl6pPr>
            <a:lvl7pPr lvl="6" rtl="0" algn="r">
              <a:lnSpc>
                <a:spcPct val="100000"/>
              </a:lnSpc>
              <a:spcBef>
                <a:spcPts val="0"/>
              </a:spcBef>
              <a:spcAft>
                <a:spcPts val="0"/>
              </a:spcAft>
              <a:buSzPts val="1400"/>
              <a:buChar char="●"/>
              <a:defRPr sz="2100"/>
            </a:lvl7pPr>
            <a:lvl8pPr lvl="7" rtl="0" algn="r">
              <a:lnSpc>
                <a:spcPct val="100000"/>
              </a:lnSpc>
              <a:spcBef>
                <a:spcPts val="0"/>
              </a:spcBef>
              <a:spcAft>
                <a:spcPts val="0"/>
              </a:spcAft>
              <a:buSzPts val="1400"/>
              <a:buChar char="○"/>
              <a:defRPr sz="2100"/>
            </a:lvl8pPr>
            <a:lvl9pPr lvl="8" rtl="0" algn="r">
              <a:lnSpc>
                <a:spcPct val="100000"/>
              </a:lnSpc>
              <a:spcBef>
                <a:spcPts val="0"/>
              </a:spcBef>
              <a:spcAft>
                <a:spcPts val="0"/>
              </a:spcAft>
              <a:buSzPts val="1400"/>
              <a:buChar char="■"/>
              <a:defRPr sz="2100"/>
            </a:lvl9pPr>
          </a:lstStyle>
          <a:p/>
        </p:txBody>
      </p:sp>
      <p:sp>
        <p:nvSpPr>
          <p:cNvPr id="456" name="Google Shape;456;p7"/>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7"/>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7"/>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7"/>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7"/>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
          <p:cNvSpPr/>
          <p:nvPr/>
        </p:nvSpPr>
        <p:spPr>
          <a:xfrm>
            <a:off x="8549325" y="13932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62" name="Shape 462"/>
        <p:cNvGrpSpPr/>
        <p:nvPr/>
      </p:nvGrpSpPr>
      <p:grpSpPr>
        <a:xfrm>
          <a:off x="0" y="0"/>
          <a:ext cx="0" cy="0"/>
          <a:chOff x="0" y="0"/>
          <a:chExt cx="0" cy="0"/>
        </a:xfrm>
      </p:grpSpPr>
      <p:pic>
        <p:nvPicPr>
          <p:cNvPr id="463" name="Google Shape;463;p8"/>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464" name="Google Shape;464;p8"/>
          <p:cNvGrpSpPr/>
          <p:nvPr/>
        </p:nvGrpSpPr>
        <p:grpSpPr>
          <a:xfrm>
            <a:off x="101125" y="117875"/>
            <a:ext cx="8941800" cy="4893900"/>
            <a:chOff x="101125" y="117875"/>
            <a:chExt cx="8941800" cy="4893900"/>
          </a:xfrm>
        </p:grpSpPr>
        <p:sp>
          <p:nvSpPr>
            <p:cNvPr id="465" name="Google Shape;465;p8"/>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8"/>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 name="Google Shape;467;p8"/>
            <p:cNvGrpSpPr/>
            <p:nvPr/>
          </p:nvGrpSpPr>
          <p:grpSpPr>
            <a:xfrm>
              <a:off x="8340438" y="227800"/>
              <a:ext cx="218700" cy="218700"/>
              <a:chOff x="6166388" y="1301150"/>
              <a:chExt cx="218700" cy="218700"/>
            </a:xfrm>
          </p:grpSpPr>
          <p:sp>
            <p:nvSpPr>
              <p:cNvPr id="468" name="Google Shape;468;p8"/>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8"/>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 name="Google Shape;470;p8"/>
            <p:cNvGrpSpPr/>
            <p:nvPr/>
          </p:nvGrpSpPr>
          <p:grpSpPr>
            <a:xfrm>
              <a:off x="7988700" y="227800"/>
              <a:ext cx="218700" cy="218700"/>
              <a:chOff x="5814650" y="1301150"/>
              <a:chExt cx="218700" cy="218700"/>
            </a:xfrm>
          </p:grpSpPr>
          <p:sp>
            <p:nvSpPr>
              <p:cNvPr id="471" name="Google Shape;471;p8"/>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8"/>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8"/>
            <p:cNvGrpSpPr/>
            <p:nvPr/>
          </p:nvGrpSpPr>
          <p:grpSpPr>
            <a:xfrm>
              <a:off x="8692175" y="227800"/>
              <a:ext cx="218700" cy="218700"/>
              <a:chOff x="6518125" y="1301150"/>
              <a:chExt cx="218700" cy="218700"/>
            </a:xfrm>
          </p:grpSpPr>
          <p:sp>
            <p:nvSpPr>
              <p:cNvPr id="474" name="Google Shape;474;p8"/>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5" name="Google Shape;475;p8"/>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476" name="Google Shape;476;p8"/>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477" name="Google Shape;477;p8"/>
            <p:cNvGrpSpPr/>
            <p:nvPr/>
          </p:nvGrpSpPr>
          <p:grpSpPr>
            <a:xfrm>
              <a:off x="360473" y="3023742"/>
              <a:ext cx="281019" cy="250178"/>
              <a:chOff x="5765817" y="3227724"/>
              <a:chExt cx="364865" cy="324822"/>
            </a:xfrm>
          </p:grpSpPr>
          <p:sp>
            <p:nvSpPr>
              <p:cNvPr id="478" name="Google Shape;478;p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 name="Google Shape;481;p8"/>
            <p:cNvGrpSpPr/>
            <p:nvPr/>
          </p:nvGrpSpPr>
          <p:grpSpPr>
            <a:xfrm>
              <a:off x="379546" y="3378649"/>
              <a:ext cx="242865" cy="242596"/>
              <a:chOff x="5823294" y="2309751"/>
              <a:chExt cx="315327" cy="314978"/>
            </a:xfrm>
          </p:grpSpPr>
          <p:sp>
            <p:nvSpPr>
              <p:cNvPr id="482" name="Google Shape;482;p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8"/>
            <p:cNvGrpSpPr/>
            <p:nvPr/>
          </p:nvGrpSpPr>
          <p:grpSpPr>
            <a:xfrm>
              <a:off x="363631" y="2014767"/>
              <a:ext cx="274696" cy="258344"/>
              <a:chOff x="849016" y="2903255"/>
              <a:chExt cx="356655" cy="335425"/>
            </a:xfrm>
          </p:grpSpPr>
          <p:sp>
            <p:nvSpPr>
              <p:cNvPr id="500" name="Google Shape;500;p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 name="Google Shape;511;p8"/>
            <p:cNvGrpSpPr/>
            <p:nvPr/>
          </p:nvGrpSpPr>
          <p:grpSpPr>
            <a:xfrm>
              <a:off x="363899" y="1661281"/>
              <a:ext cx="284824" cy="272483"/>
              <a:chOff x="3950316" y="3820307"/>
              <a:chExt cx="369805" cy="353782"/>
            </a:xfrm>
          </p:grpSpPr>
          <p:sp>
            <p:nvSpPr>
              <p:cNvPr id="512" name="Google Shape;512;p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 name="Google Shape;516;p8"/>
            <p:cNvGrpSpPr/>
            <p:nvPr/>
          </p:nvGrpSpPr>
          <p:grpSpPr>
            <a:xfrm>
              <a:off x="374125" y="2655216"/>
              <a:ext cx="264386" cy="263797"/>
              <a:chOff x="1745217" y="1515471"/>
              <a:chExt cx="343269" cy="342505"/>
            </a:xfrm>
          </p:grpSpPr>
          <p:sp>
            <p:nvSpPr>
              <p:cNvPr id="517" name="Google Shape;517;p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 name="Google Shape;521;p8"/>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 name="Google Shape;522;p8"/>
            <p:cNvGrpSpPr/>
            <p:nvPr/>
          </p:nvGrpSpPr>
          <p:grpSpPr>
            <a:xfrm>
              <a:off x="384810" y="726300"/>
              <a:ext cx="243000" cy="198350"/>
              <a:chOff x="388435" y="674200"/>
              <a:chExt cx="243000" cy="198350"/>
            </a:xfrm>
          </p:grpSpPr>
          <p:sp>
            <p:nvSpPr>
              <p:cNvPr id="523" name="Google Shape;523;p8"/>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8"/>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8"/>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26" name="Google Shape;526;p8"/>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527" name="Google Shape;527;p8"/>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528" name="Google Shape;528;p8"/>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529" name="Google Shape;529;p8"/>
          <p:cNvSpPr txBox="1"/>
          <p:nvPr>
            <p:ph type="title"/>
          </p:nvPr>
        </p:nvSpPr>
        <p:spPr>
          <a:xfrm>
            <a:off x="868350" y="1929700"/>
            <a:ext cx="7513500" cy="760200"/>
          </a:xfrm>
          <a:prstGeom prst="rect">
            <a:avLst/>
          </a:prstGeom>
        </p:spPr>
        <p:txBody>
          <a:bodyPr anchorCtr="0" anchor="t" bIns="91425" lIns="91425" spcFirstLastPara="1" rIns="91425" wrap="square" tIns="91425">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530" name="Google Shape;530;p8"/>
          <p:cNvSpPr txBox="1"/>
          <p:nvPr>
            <p:ph idx="1" type="subTitle"/>
          </p:nvPr>
        </p:nvSpPr>
        <p:spPr>
          <a:xfrm>
            <a:off x="2355375" y="2797270"/>
            <a:ext cx="4433100" cy="496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31" name="Google Shape;531;p8"/>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8"/>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8"/>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8"/>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8"/>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8"/>
          <p:cNvSpPr/>
          <p:nvPr/>
        </p:nvSpPr>
        <p:spPr>
          <a:xfrm>
            <a:off x="8549325" y="1545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37" name="Shape 537"/>
        <p:cNvGrpSpPr/>
        <p:nvPr/>
      </p:nvGrpSpPr>
      <p:grpSpPr>
        <a:xfrm>
          <a:off x="0" y="0"/>
          <a:ext cx="0" cy="0"/>
          <a:chOff x="0" y="0"/>
          <a:chExt cx="0" cy="0"/>
        </a:xfrm>
      </p:grpSpPr>
      <p:pic>
        <p:nvPicPr>
          <p:cNvPr id="538" name="Google Shape;538;p9"/>
          <p:cNvPicPr preferRelativeResize="0"/>
          <p:nvPr/>
        </p:nvPicPr>
        <p:blipFill>
          <a:blip r:embed="rId2">
            <a:alphaModFix/>
          </a:blip>
          <a:stretch>
            <a:fillRect/>
          </a:stretch>
        </p:blipFill>
        <p:spPr>
          <a:xfrm>
            <a:off x="0" y="0"/>
            <a:ext cx="9144003" cy="5143501"/>
          </a:xfrm>
          <a:prstGeom prst="rect">
            <a:avLst/>
          </a:prstGeom>
          <a:noFill/>
          <a:ln>
            <a:noFill/>
          </a:ln>
        </p:spPr>
      </p:pic>
      <p:grpSp>
        <p:nvGrpSpPr>
          <p:cNvPr id="539" name="Google Shape;539;p9"/>
          <p:cNvGrpSpPr/>
          <p:nvPr/>
        </p:nvGrpSpPr>
        <p:grpSpPr>
          <a:xfrm>
            <a:off x="101125" y="117875"/>
            <a:ext cx="8941800" cy="4893900"/>
            <a:chOff x="101125" y="117875"/>
            <a:chExt cx="8941800" cy="4893900"/>
          </a:xfrm>
        </p:grpSpPr>
        <p:sp>
          <p:nvSpPr>
            <p:cNvPr id="540" name="Google Shape;540;p9"/>
            <p:cNvSpPr/>
            <p:nvPr/>
          </p:nvSpPr>
          <p:spPr>
            <a:xfrm>
              <a:off x="101125" y="117875"/>
              <a:ext cx="8941800" cy="48939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9"/>
            <p:cNvSpPr/>
            <p:nvPr/>
          </p:nvSpPr>
          <p:spPr>
            <a:xfrm>
              <a:off x="233375" y="540000"/>
              <a:ext cx="8677500" cy="43095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 name="Google Shape;542;p9"/>
            <p:cNvGrpSpPr/>
            <p:nvPr/>
          </p:nvGrpSpPr>
          <p:grpSpPr>
            <a:xfrm>
              <a:off x="8340438" y="227800"/>
              <a:ext cx="218700" cy="218700"/>
              <a:chOff x="6166388" y="1301150"/>
              <a:chExt cx="218700" cy="218700"/>
            </a:xfrm>
          </p:grpSpPr>
          <p:sp>
            <p:nvSpPr>
              <p:cNvPr id="543" name="Google Shape;543;p9"/>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9"/>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9"/>
            <p:cNvGrpSpPr/>
            <p:nvPr/>
          </p:nvGrpSpPr>
          <p:grpSpPr>
            <a:xfrm>
              <a:off x="7988700" y="227800"/>
              <a:ext cx="218700" cy="218700"/>
              <a:chOff x="5814650" y="1301150"/>
              <a:chExt cx="218700" cy="218700"/>
            </a:xfrm>
          </p:grpSpPr>
          <p:sp>
            <p:nvSpPr>
              <p:cNvPr id="546" name="Google Shape;546;p9"/>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9"/>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 name="Google Shape;548;p9"/>
            <p:cNvGrpSpPr/>
            <p:nvPr/>
          </p:nvGrpSpPr>
          <p:grpSpPr>
            <a:xfrm>
              <a:off x="8692175" y="227800"/>
              <a:ext cx="218700" cy="218700"/>
              <a:chOff x="6518125" y="1301150"/>
              <a:chExt cx="218700" cy="218700"/>
            </a:xfrm>
          </p:grpSpPr>
          <p:sp>
            <p:nvSpPr>
              <p:cNvPr id="549" name="Google Shape;549;p9"/>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0" name="Google Shape;550;p9"/>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551" name="Google Shape;551;p9"/>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552" name="Google Shape;552;p9"/>
            <p:cNvGrpSpPr/>
            <p:nvPr/>
          </p:nvGrpSpPr>
          <p:grpSpPr>
            <a:xfrm>
              <a:off x="360473" y="3023742"/>
              <a:ext cx="281019" cy="250178"/>
              <a:chOff x="5765817" y="3227724"/>
              <a:chExt cx="364865" cy="324822"/>
            </a:xfrm>
          </p:grpSpPr>
          <p:sp>
            <p:nvSpPr>
              <p:cNvPr id="553" name="Google Shape;553;p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 name="Google Shape;556;p9"/>
            <p:cNvGrpSpPr/>
            <p:nvPr/>
          </p:nvGrpSpPr>
          <p:grpSpPr>
            <a:xfrm>
              <a:off x="379546" y="3378649"/>
              <a:ext cx="242865" cy="242596"/>
              <a:chOff x="5823294" y="2309751"/>
              <a:chExt cx="315327" cy="314978"/>
            </a:xfrm>
          </p:grpSpPr>
          <p:sp>
            <p:nvSpPr>
              <p:cNvPr id="557" name="Google Shape;557;p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 name="Google Shape;574;p9"/>
            <p:cNvGrpSpPr/>
            <p:nvPr/>
          </p:nvGrpSpPr>
          <p:grpSpPr>
            <a:xfrm>
              <a:off x="363631" y="2014767"/>
              <a:ext cx="274696" cy="258344"/>
              <a:chOff x="849016" y="2903255"/>
              <a:chExt cx="356655" cy="335425"/>
            </a:xfrm>
          </p:grpSpPr>
          <p:sp>
            <p:nvSpPr>
              <p:cNvPr id="575" name="Google Shape;575;p9"/>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9"/>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9"/>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9"/>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9"/>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9"/>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9"/>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9"/>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9"/>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9"/>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9"/>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9"/>
            <p:cNvGrpSpPr/>
            <p:nvPr/>
          </p:nvGrpSpPr>
          <p:grpSpPr>
            <a:xfrm>
              <a:off x="363899" y="1661281"/>
              <a:ext cx="284824" cy="272483"/>
              <a:chOff x="3950316" y="3820307"/>
              <a:chExt cx="369805" cy="353782"/>
            </a:xfrm>
          </p:grpSpPr>
          <p:sp>
            <p:nvSpPr>
              <p:cNvPr id="587" name="Google Shape;587;p9"/>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9"/>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9"/>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9"/>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 name="Google Shape;591;p9"/>
            <p:cNvGrpSpPr/>
            <p:nvPr/>
          </p:nvGrpSpPr>
          <p:grpSpPr>
            <a:xfrm>
              <a:off x="374125" y="2655216"/>
              <a:ext cx="264386" cy="263797"/>
              <a:chOff x="1745217" y="1515471"/>
              <a:chExt cx="343269" cy="342505"/>
            </a:xfrm>
          </p:grpSpPr>
          <p:sp>
            <p:nvSpPr>
              <p:cNvPr id="592" name="Google Shape;592;p9"/>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9"/>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9"/>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9"/>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 name="Google Shape;596;p9"/>
            <p:cNvSpPr/>
            <p:nvPr/>
          </p:nvSpPr>
          <p:spPr>
            <a:xfrm>
              <a:off x="369143" y="1327338"/>
              <a:ext cx="274340" cy="252939"/>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 name="Google Shape;597;p9"/>
            <p:cNvGrpSpPr/>
            <p:nvPr/>
          </p:nvGrpSpPr>
          <p:grpSpPr>
            <a:xfrm>
              <a:off x="384810" y="726300"/>
              <a:ext cx="243000" cy="198350"/>
              <a:chOff x="388435" y="674200"/>
              <a:chExt cx="243000" cy="198350"/>
            </a:xfrm>
          </p:grpSpPr>
          <p:sp>
            <p:nvSpPr>
              <p:cNvPr id="598" name="Google Shape;598;p9"/>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9"/>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9"/>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01" name="Google Shape;601;p9"/>
            <p:cNvCxnSpPr/>
            <p:nvPr/>
          </p:nvCxnSpPr>
          <p:spPr>
            <a:xfrm>
              <a:off x="296100" y="1126000"/>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602" name="Google Shape;602;p9"/>
            <p:cNvCxnSpPr/>
            <p:nvPr/>
          </p:nvCxnSpPr>
          <p:spPr>
            <a:xfrm>
              <a:off x="296100" y="2464013"/>
              <a:ext cx="417000" cy="0"/>
            </a:xfrm>
            <a:prstGeom prst="straightConnector1">
              <a:avLst/>
            </a:prstGeom>
            <a:noFill/>
            <a:ln cap="flat" cmpd="sng" w="9525">
              <a:solidFill>
                <a:schemeClr val="accent1"/>
              </a:solidFill>
              <a:prstDash val="solid"/>
              <a:round/>
              <a:headEnd len="med" w="med" type="none"/>
              <a:tailEnd len="med" w="med" type="none"/>
            </a:ln>
          </p:spPr>
        </p:cxnSp>
        <p:cxnSp>
          <p:nvCxnSpPr>
            <p:cNvPr id="603" name="Google Shape;603;p9"/>
            <p:cNvCxnSpPr/>
            <p:nvPr/>
          </p:nvCxnSpPr>
          <p:spPr>
            <a:xfrm>
              <a:off x="296100" y="3802025"/>
              <a:ext cx="417000" cy="0"/>
            </a:xfrm>
            <a:prstGeom prst="straightConnector1">
              <a:avLst/>
            </a:prstGeom>
            <a:noFill/>
            <a:ln cap="flat" cmpd="sng" w="9525">
              <a:solidFill>
                <a:schemeClr val="accent1"/>
              </a:solidFill>
              <a:prstDash val="solid"/>
              <a:round/>
              <a:headEnd len="med" w="med" type="none"/>
              <a:tailEnd len="med" w="med" type="none"/>
            </a:ln>
          </p:spPr>
        </p:cxnSp>
      </p:grpSp>
      <p:sp>
        <p:nvSpPr>
          <p:cNvPr id="604" name="Google Shape;604;p9"/>
          <p:cNvSpPr txBox="1"/>
          <p:nvPr>
            <p:ph type="title"/>
          </p:nvPr>
        </p:nvSpPr>
        <p:spPr>
          <a:xfrm>
            <a:off x="799985" y="1268525"/>
            <a:ext cx="3756000" cy="201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p:txBody>
      </p:sp>
      <p:sp>
        <p:nvSpPr>
          <p:cNvPr id="605" name="Google Shape;605;p9"/>
          <p:cNvSpPr txBox="1"/>
          <p:nvPr>
            <p:ph idx="1" type="subTitle"/>
          </p:nvPr>
        </p:nvSpPr>
        <p:spPr>
          <a:xfrm>
            <a:off x="941763" y="3128575"/>
            <a:ext cx="3614100" cy="746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rgbClr val="5B595B"/>
              </a:buClr>
              <a:buSzPts val="1400"/>
              <a:buFont typeface="Lato"/>
              <a:buChar char="●"/>
              <a:defRPr/>
            </a:lvl1pPr>
            <a:lvl2pPr lvl="1" rtl="0" algn="ctr">
              <a:lnSpc>
                <a:spcPct val="100000"/>
              </a:lnSpc>
              <a:spcBef>
                <a:spcPts val="0"/>
              </a:spcBef>
              <a:spcAft>
                <a:spcPts val="0"/>
              </a:spcAft>
              <a:buClr>
                <a:srgbClr val="5B595B"/>
              </a:buClr>
              <a:buSzPts val="1400"/>
              <a:buFont typeface="Lato"/>
              <a:buChar char="○"/>
              <a:defRPr sz="2100"/>
            </a:lvl2pPr>
            <a:lvl3pPr lvl="2" rtl="0" algn="ctr">
              <a:lnSpc>
                <a:spcPct val="100000"/>
              </a:lnSpc>
              <a:spcBef>
                <a:spcPts val="0"/>
              </a:spcBef>
              <a:spcAft>
                <a:spcPts val="0"/>
              </a:spcAft>
              <a:buClr>
                <a:srgbClr val="5B595B"/>
              </a:buClr>
              <a:buSzPts val="1400"/>
              <a:buFont typeface="Lato"/>
              <a:buChar char="■"/>
              <a:defRPr sz="2100"/>
            </a:lvl3pPr>
            <a:lvl4pPr lvl="3" rtl="0" algn="ctr">
              <a:lnSpc>
                <a:spcPct val="100000"/>
              </a:lnSpc>
              <a:spcBef>
                <a:spcPts val="0"/>
              </a:spcBef>
              <a:spcAft>
                <a:spcPts val="0"/>
              </a:spcAft>
              <a:buClr>
                <a:srgbClr val="5B595B"/>
              </a:buClr>
              <a:buSzPts val="1400"/>
              <a:buFont typeface="Lato"/>
              <a:buChar char="●"/>
              <a:defRPr sz="2100"/>
            </a:lvl4pPr>
            <a:lvl5pPr lvl="4" rtl="0" algn="ctr">
              <a:lnSpc>
                <a:spcPct val="100000"/>
              </a:lnSpc>
              <a:spcBef>
                <a:spcPts val="0"/>
              </a:spcBef>
              <a:spcAft>
                <a:spcPts val="0"/>
              </a:spcAft>
              <a:buClr>
                <a:srgbClr val="5B595B"/>
              </a:buClr>
              <a:buSzPts val="1400"/>
              <a:buFont typeface="Lato"/>
              <a:buChar char="○"/>
              <a:defRPr sz="2100"/>
            </a:lvl5pPr>
            <a:lvl6pPr lvl="5" rtl="0" algn="ctr">
              <a:lnSpc>
                <a:spcPct val="100000"/>
              </a:lnSpc>
              <a:spcBef>
                <a:spcPts val="0"/>
              </a:spcBef>
              <a:spcAft>
                <a:spcPts val="0"/>
              </a:spcAft>
              <a:buClr>
                <a:srgbClr val="5B595B"/>
              </a:buClr>
              <a:buSzPts val="1400"/>
              <a:buFont typeface="Lato"/>
              <a:buChar char="■"/>
              <a:defRPr sz="2100"/>
            </a:lvl6pPr>
            <a:lvl7pPr lvl="6" rtl="0" algn="ctr">
              <a:lnSpc>
                <a:spcPct val="100000"/>
              </a:lnSpc>
              <a:spcBef>
                <a:spcPts val="0"/>
              </a:spcBef>
              <a:spcAft>
                <a:spcPts val="0"/>
              </a:spcAft>
              <a:buClr>
                <a:srgbClr val="5B595B"/>
              </a:buClr>
              <a:buSzPts val="1400"/>
              <a:buFont typeface="Lato"/>
              <a:buChar char="●"/>
              <a:defRPr sz="2100"/>
            </a:lvl7pPr>
            <a:lvl8pPr lvl="7" rtl="0" algn="ctr">
              <a:lnSpc>
                <a:spcPct val="100000"/>
              </a:lnSpc>
              <a:spcBef>
                <a:spcPts val="0"/>
              </a:spcBef>
              <a:spcAft>
                <a:spcPts val="0"/>
              </a:spcAft>
              <a:buClr>
                <a:srgbClr val="5B595B"/>
              </a:buClr>
              <a:buSzPts val="1400"/>
              <a:buFont typeface="Lato"/>
              <a:buChar char="○"/>
              <a:defRPr sz="2100"/>
            </a:lvl8pPr>
            <a:lvl9pPr lvl="8" rtl="0" algn="ctr">
              <a:lnSpc>
                <a:spcPct val="100000"/>
              </a:lnSpc>
              <a:spcBef>
                <a:spcPts val="0"/>
              </a:spcBef>
              <a:spcAft>
                <a:spcPts val="0"/>
              </a:spcAft>
              <a:buClr>
                <a:srgbClr val="5B595B"/>
              </a:buClr>
              <a:buSzPts val="1400"/>
              <a:buFont typeface="Lato"/>
              <a:buChar char="■"/>
              <a:defRPr sz="2100"/>
            </a:lvl9pPr>
          </a:lstStyle>
          <a:p/>
        </p:txBody>
      </p:sp>
      <p:sp>
        <p:nvSpPr>
          <p:cNvPr id="606" name="Google Shape;606;p9"/>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9"/>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9"/>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9"/>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9"/>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9"/>
          <p:cNvSpPr/>
          <p:nvPr/>
        </p:nvSpPr>
        <p:spPr>
          <a:xfrm>
            <a:off x="8549325" y="26886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1"/>
        </a:solidFill>
      </p:bgPr>
    </p:bg>
    <p:spTree>
      <p:nvGrpSpPr>
        <p:cNvPr id="612" name="Shape 612"/>
        <p:cNvGrpSpPr/>
        <p:nvPr/>
      </p:nvGrpSpPr>
      <p:grpSpPr>
        <a:xfrm>
          <a:off x="0" y="0"/>
          <a:ext cx="0" cy="0"/>
          <a:chOff x="0" y="0"/>
          <a:chExt cx="0" cy="0"/>
        </a:xfrm>
      </p:grpSpPr>
      <p:sp>
        <p:nvSpPr>
          <p:cNvPr id="613" name="Google Shape;613;p10"/>
          <p:cNvSpPr/>
          <p:nvPr/>
        </p:nvSpPr>
        <p:spPr>
          <a:xfrm>
            <a:off x="101125" y="117875"/>
            <a:ext cx="8941800" cy="4893900"/>
          </a:xfrm>
          <a:prstGeom prst="roundRect">
            <a:avLst>
              <a:gd fmla="val 3958" name="adj"/>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0"/>
          <p:cNvSpPr/>
          <p:nvPr/>
        </p:nvSpPr>
        <p:spPr>
          <a:xfrm>
            <a:off x="233375" y="540000"/>
            <a:ext cx="8677500" cy="4309500"/>
          </a:xfrm>
          <a:prstGeom prst="rect">
            <a:avLst/>
          </a:pr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 name="Google Shape;615;p10"/>
          <p:cNvGrpSpPr/>
          <p:nvPr/>
        </p:nvGrpSpPr>
        <p:grpSpPr>
          <a:xfrm>
            <a:off x="8340438" y="227800"/>
            <a:ext cx="218700" cy="218700"/>
            <a:chOff x="6166388" y="1301150"/>
            <a:chExt cx="218700" cy="218700"/>
          </a:xfrm>
        </p:grpSpPr>
        <p:sp>
          <p:nvSpPr>
            <p:cNvPr id="616" name="Google Shape;616;p10"/>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0"/>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 name="Google Shape;618;p10"/>
          <p:cNvGrpSpPr/>
          <p:nvPr/>
        </p:nvGrpSpPr>
        <p:grpSpPr>
          <a:xfrm>
            <a:off x="7988700" y="227800"/>
            <a:ext cx="218700" cy="218700"/>
            <a:chOff x="5814650" y="1301150"/>
            <a:chExt cx="218700" cy="218700"/>
          </a:xfrm>
        </p:grpSpPr>
        <p:sp>
          <p:nvSpPr>
            <p:cNvPr id="619" name="Google Shape;619;p10"/>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0"/>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10"/>
          <p:cNvGrpSpPr/>
          <p:nvPr/>
        </p:nvGrpSpPr>
        <p:grpSpPr>
          <a:xfrm>
            <a:off x="8692175" y="227800"/>
            <a:ext cx="218700" cy="218700"/>
            <a:chOff x="6518125" y="1301150"/>
            <a:chExt cx="218700" cy="218700"/>
          </a:xfrm>
        </p:grpSpPr>
        <p:sp>
          <p:nvSpPr>
            <p:cNvPr id="622" name="Google Shape;622;p10"/>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3" name="Google Shape;623;p10"/>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624" name="Google Shape;624;p10"/>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sp>
        <p:nvSpPr>
          <p:cNvPr id="625" name="Google Shape;625;p10"/>
          <p:cNvSpPr txBox="1"/>
          <p:nvPr>
            <p:ph type="title"/>
          </p:nvPr>
        </p:nvSpPr>
        <p:spPr>
          <a:xfrm>
            <a:off x="5588100" y="1545050"/>
            <a:ext cx="2835900" cy="1965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6" name="Google Shape;626;p10"/>
          <p:cNvSpPr/>
          <p:nvPr/>
        </p:nvSpPr>
        <p:spPr>
          <a:xfrm>
            <a:off x="8549325" y="658125"/>
            <a:ext cx="225000" cy="40611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0"/>
          <p:cNvSpPr/>
          <p:nvPr/>
        </p:nvSpPr>
        <p:spPr>
          <a:xfrm>
            <a:off x="8549325" y="658125"/>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0"/>
          <p:cNvSpPr/>
          <p:nvPr/>
        </p:nvSpPr>
        <p:spPr>
          <a:xfrm>
            <a:off x="8549325" y="4435851"/>
            <a:ext cx="225000" cy="283500"/>
          </a:xfrm>
          <a:prstGeom prst="roundRect">
            <a:avLst>
              <a:gd fmla="val 30889"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0"/>
          <p:cNvSpPr/>
          <p:nvPr/>
        </p:nvSpPr>
        <p:spPr>
          <a:xfrm>
            <a:off x="8589525" y="737325"/>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0"/>
          <p:cNvSpPr/>
          <p:nvPr/>
        </p:nvSpPr>
        <p:spPr>
          <a:xfrm rot="10800000">
            <a:off x="8589525" y="4515050"/>
            <a:ext cx="144600" cy="125100"/>
          </a:xfrm>
          <a:prstGeom prst="triangle">
            <a:avLst>
              <a:gd fmla="val 50000" name="adj"/>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0"/>
          <p:cNvSpPr/>
          <p:nvPr/>
        </p:nvSpPr>
        <p:spPr>
          <a:xfrm>
            <a:off x="8549325" y="2231475"/>
            <a:ext cx="225000" cy="199200"/>
          </a:xfrm>
          <a:prstGeom prst="roundRect">
            <a:avLst>
              <a:gd fmla="val 30889"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43" Type="http://schemas.openxmlformats.org/officeDocument/2006/relationships/theme" Target="../theme/theme3.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slideLayout" Target="../slideLayouts/slideLayout44.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652219"/>
            <a:ext cx="7704000" cy="477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accent4"/>
              </a:buClr>
              <a:buSzPts val="3000"/>
              <a:buFont typeface="Krona One"/>
              <a:buNone/>
              <a:defRPr b="1" sz="3000">
                <a:solidFill>
                  <a:schemeClr val="accent4"/>
                </a:solidFill>
                <a:latin typeface="Krona One"/>
                <a:ea typeface="Krona One"/>
                <a:cs typeface="Krona One"/>
                <a:sym typeface="Krona One"/>
              </a:defRPr>
            </a:lvl1pPr>
            <a:lvl2pPr lvl="1" rtl="0">
              <a:spcBef>
                <a:spcPts val="0"/>
              </a:spcBef>
              <a:spcAft>
                <a:spcPts val="0"/>
              </a:spcAft>
              <a:buClr>
                <a:schemeClr val="accent4"/>
              </a:buClr>
              <a:buSzPts val="2800"/>
              <a:buNone/>
              <a:defRPr sz="2800">
                <a:solidFill>
                  <a:schemeClr val="accent4"/>
                </a:solidFill>
              </a:defRPr>
            </a:lvl2pPr>
            <a:lvl3pPr lvl="2" rtl="0">
              <a:spcBef>
                <a:spcPts val="0"/>
              </a:spcBef>
              <a:spcAft>
                <a:spcPts val="0"/>
              </a:spcAft>
              <a:buClr>
                <a:schemeClr val="accent4"/>
              </a:buClr>
              <a:buSzPts val="2800"/>
              <a:buNone/>
              <a:defRPr sz="2800">
                <a:solidFill>
                  <a:schemeClr val="accent4"/>
                </a:solidFill>
              </a:defRPr>
            </a:lvl3pPr>
            <a:lvl4pPr lvl="3" rtl="0">
              <a:spcBef>
                <a:spcPts val="0"/>
              </a:spcBef>
              <a:spcAft>
                <a:spcPts val="0"/>
              </a:spcAft>
              <a:buClr>
                <a:schemeClr val="accent4"/>
              </a:buClr>
              <a:buSzPts val="2800"/>
              <a:buNone/>
              <a:defRPr sz="2800">
                <a:solidFill>
                  <a:schemeClr val="accent4"/>
                </a:solidFill>
              </a:defRPr>
            </a:lvl4pPr>
            <a:lvl5pPr lvl="4" rtl="0">
              <a:spcBef>
                <a:spcPts val="0"/>
              </a:spcBef>
              <a:spcAft>
                <a:spcPts val="0"/>
              </a:spcAft>
              <a:buClr>
                <a:schemeClr val="accent4"/>
              </a:buClr>
              <a:buSzPts val="2800"/>
              <a:buNone/>
              <a:defRPr sz="2800">
                <a:solidFill>
                  <a:schemeClr val="accent4"/>
                </a:solidFill>
              </a:defRPr>
            </a:lvl5pPr>
            <a:lvl6pPr lvl="5" rtl="0">
              <a:spcBef>
                <a:spcPts val="0"/>
              </a:spcBef>
              <a:spcAft>
                <a:spcPts val="0"/>
              </a:spcAft>
              <a:buClr>
                <a:schemeClr val="accent4"/>
              </a:buClr>
              <a:buSzPts val="2800"/>
              <a:buNone/>
              <a:defRPr sz="2800">
                <a:solidFill>
                  <a:schemeClr val="accent4"/>
                </a:solidFill>
              </a:defRPr>
            </a:lvl6pPr>
            <a:lvl7pPr lvl="6" rtl="0">
              <a:spcBef>
                <a:spcPts val="0"/>
              </a:spcBef>
              <a:spcAft>
                <a:spcPts val="0"/>
              </a:spcAft>
              <a:buClr>
                <a:schemeClr val="accent4"/>
              </a:buClr>
              <a:buSzPts val="2800"/>
              <a:buNone/>
              <a:defRPr sz="2800">
                <a:solidFill>
                  <a:schemeClr val="accent4"/>
                </a:solidFill>
              </a:defRPr>
            </a:lvl7pPr>
            <a:lvl8pPr lvl="7" rtl="0">
              <a:spcBef>
                <a:spcPts val="0"/>
              </a:spcBef>
              <a:spcAft>
                <a:spcPts val="0"/>
              </a:spcAft>
              <a:buClr>
                <a:schemeClr val="accent4"/>
              </a:buClr>
              <a:buSzPts val="2800"/>
              <a:buNone/>
              <a:defRPr sz="2800">
                <a:solidFill>
                  <a:schemeClr val="accent4"/>
                </a:solidFill>
              </a:defRPr>
            </a:lvl8pPr>
            <a:lvl9pPr lvl="8" rtl="0">
              <a:spcBef>
                <a:spcPts val="0"/>
              </a:spcBef>
              <a:spcAft>
                <a:spcPts val="0"/>
              </a:spcAft>
              <a:buClr>
                <a:schemeClr val="accent4"/>
              </a:buClr>
              <a:buSzPts val="2800"/>
              <a:buNone/>
              <a:defRPr sz="2800">
                <a:solidFill>
                  <a:schemeClr val="accent4"/>
                </a:solidFill>
              </a:defRPr>
            </a:lvl9pPr>
          </a:lstStyle>
          <a:p/>
        </p:txBody>
      </p:sp>
      <p:sp>
        <p:nvSpPr>
          <p:cNvPr id="7" name="Google Shape;7;p1"/>
          <p:cNvSpPr txBox="1"/>
          <p:nvPr>
            <p:ph idx="1" type="body"/>
          </p:nvPr>
        </p:nvSpPr>
        <p:spPr>
          <a:xfrm>
            <a:off x="720000" y="1152475"/>
            <a:ext cx="7704000" cy="3450900"/>
          </a:xfrm>
          <a:prstGeom prst="rect">
            <a:avLst/>
          </a:prstGeom>
          <a:noFill/>
          <a:ln>
            <a:noFill/>
          </a:ln>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1pPr>
            <a:lvl2pPr indent="-317500" lvl="1" marL="9144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2pPr>
            <a:lvl3pPr indent="-317500" lvl="2" marL="13716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3pPr>
            <a:lvl4pPr indent="-317500" lvl="3" marL="18288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4pPr>
            <a:lvl5pPr indent="-317500" lvl="4" marL="22860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5pPr>
            <a:lvl6pPr indent="-317500" lvl="5" marL="27432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6pPr>
            <a:lvl7pPr indent="-317500" lvl="6" marL="32004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7pPr>
            <a:lvl8pPr indent="-317500" lvl="7" marL="36576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8pPr>
            <a:lvl9pPr indent="-317500" lvl="8" marL="4114800" rtl="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058" name="Shape 3058"/>
        <p:cNvGrpSpPr/>
        <p:nvPr/>
      </p:nvGrpSpPr>
      <p:grpSpPr>
        <a:xfrm>
          <a:off x="0" y="0"/>
          <a:ext cx="0" cy="0"/>
          <a:chOff x="0" y="0"/>
          <a:chExt cx="0" cy="0"/>
        </a:xfrm>
      </p:grpSpPr>
      <p:sp>
        <p:nvSpPr>
          <p:cNvPr id="3059" name="Google Shape;3059;p4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3060" name="Google Shape;3060;p4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0" r:id="rId1"/>
    <p:sldLayoutId id="2147483691"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7.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4gHz5XbPcNCfU7aP50nRUPHnCeRwlPgiZP9Nebw7aoA/copy" TargetMode="External"/><Relationship Id="rId5" Type="http://schemas.openxmlformats.org/officeDocument/2006/relationships/image" Target="../media/image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11.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0.xml"/><Relationship Id="rId5" Type="http://schemas.openxmlformats.org/officeDocument/2006/relationships/hyperlink" Target="http://bit.ly/33VAFh3" TargetMode="External"/><Relationship Id="rId6" Type="http://schemas.openxmlformats.org/officeDocument/2006/relationships/slide" Target="/ppt/slides/slide37.xml"/><Relationship Id="rId7" Type="http://schemas.openxmlformats.org/officeDocument/2006/relationships/slide" Target="/ppt/slides/slide35.xml"/><Relationship Id="rId8" Type="http://schemas.openxmlformats.org/officeDocument/2006/relationships/slide" Target="/ppt/slides/slide38.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41.xml"/><Relationship Id="rId15" Type="http://schemas.openxmlformats.org/officeDocument/2006/relationships/slide" Target="/ppt/slides/slide42.xml"/><Relationship Id="rId14" Type="http://schemas.openxmlformats.org/officeDocument/2006/relationships/slide" Target="/ppt/slides/slide42.xml"/><Relationship Id="rId17" Type="http://schemas.openxmlformats.org/officeDocument/2006/relationships/slide" Target="/ppt/slides/slide48.xml"/><Relationship Id="rId16"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 Id="rId3" Type="http://schemas.openxmlformats.org/officeDocument/2006/relationships/image" Target="../media/image15.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0.xml"/><Relationship Id="rId3" Type="http://schemas.openxmlformats.org/officeDocument/2006/relationships/image" Target="../media/image14.jpg"/><Relationship Id="rId4" Type="http://schemas.openxmlformats.org/officeDocument/2006/relationships/image" Target="../media/image12.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2.xml"/><Relationship Id="rId3" Type="http://schemas.openxmlformats.org/officeDocument/2006/relationships/image" Target="../media/image1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3.xml"/><Relationship Id="rId3" Type="http://schemas.openxmlformats.org/officeDocument/2006/relationships/image" Target="../media/image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4.xml"/><Relationship Id="rId3" Type="http://schemas.openxmlformats.org/officeDocument/2006/relationships/image" Target="../media/image9.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 Id="rId3" Type="http://schemas.openxmlformats.org/officeDocument/2006/relationships/hyperlink" Target="https://www.freepik.com/free-photo/front-view-smiley-woman-doing-vlog_11274951.htm/?utm_source=slidesgo_template&amp;utm_medium=referral-link&amp;utm_campaign=sg_resources&amp;utm_content=freepik%C3%A7" TargetMode="External"/><Relationship Id="rId4" Type="http://schemas.openxmlformats.org/officeDocument/2006/relationships/hyperlink" Target="https://www.freepik.com/free-photo/man-having-videocall-work_13704134.htm/?utm_source=slidesgo_template&amp;utm_medium=referral-link&amp;utm_campaign=sg_resources&amp;utm_content=freepik" TargetMode="External"/><Relationship Id="rId5" Type="http://schemas.openxmlformats.org/officeDocument/2006/relationships/hyperlink" Target="https://www.freepik.com/free-photo/woman-live-streaming-about-make-up-tools-with-her-camera_11274317.htm/?utm_source=slidesgo_template&amp;utm_medium=referral-link&amp;utm_campaign=sg_resources&amp;utm_content=freepik" TargetMode="External"/><Relationship Id="rId6" Type="http://schemas.openxmlformats.org/officeDocument/2006/relationships/hyperlink" Target="https://www.freepik.com/free-photo/streaming-youtube-freelancer_16694513.htm/?utm_source=slidesgo_template&amp;utm_medium=referral-link&amp;utm_campaign=sg_resources&amp;utm_content=freepik" TargetMode="External"/><Relationship Id="rId7" Type="http://schemas.openxmlformats.org/officeDocument/2006/relationships/hyperlink" Target="https://www.freepik.com/free-photo/blonde-influencer-recording-make-up-video_4301354.htm/?utm_source=slidesgo_template&amp;utm_medium=referral-link&amp;utm_campaign=sg_resources&amp;utm_content=freepik" TargetMode="External"/><Relationship Id="rId8" Type="http://schemas.openxmlformats.org/officeDocument/2006/relationships/hyperlink" Target="https://www.freepik.com/free-vector/gradient-retro-vaporwave-birthday-instagram-post_17194016.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 Id="rId3" Type="http://schemas.openxmlformats.org/officeDocument/2006/relationships/hyperlink" Target="https://www.freepik.com/free-photo/streaming-youtube-freelancer_16694516.htm/?utm_source=slidesgo_template&amp;utm_medium=referral-link&amp;utm_campaign=sg_resources&amp;utm_content=freepik" TargetMode="External"/><Relationship Id="rId4" Type="http://schemas.openxmlformats.org/officeDocument/2006/relationships/hyperlink" Target="https://www.freepik.com/free-photo/woman-showing-fitness-training-new-vlog_11274905.htm/?utm_source=slidesgo_template&amp;utm_medium=referral-link&amp;utm_campaign=sg_resources&amp;utm_content=freepik" TargetMode="External"/><Relationship Id="rId9" Type="http://schemas.openxmlformats.org/officeDocument/2006/relationships/hyperlink" Target="https://www.freepik.com/free-vector/linear-vintage-vaporwave-background_13156553.htm/?utm_source=slidesgo_template&amp;utm_medium=referral-link&amp;utm_campaign=sg_resources&amp;utm_content=freepik" TargetMode="External"/><Relationship Id="rId5" Type="http://schemas.openxmlformats.org/officeDocument/2006/relationships/hyperlink" Target="https://www.freepik.com/free-photo/portrait-female-work-having-video-call_13209646.htm/?utm_source=slidesgo_template&amp;utm_medium=referral-link&amp;utm_campaign=sg_resources&amp;utm_content=freepik" TargetMode="External"/><Relationship Id="rId6" Type="http://schemas.openxmlformats.org/officeDocument/2006/relationships/hyperlink" Target="https://www.freepik.com/free-photo/man-having-online-meeting-work_13704127.htm/?utm_source=slidesgo_template&amp;utm_medium=referral-link&amp;utm_campaign=sg_resources&amp;utm_content=freepik" TargetMode="External"/><Relationship Id="rId7" Type="http://schemas.openxmlformats.org/officeDocument/2006/relationships/hyperlink" Target="https://www.freepik.com/free-photo/blonde-influencer-recording-make-up-video_4301364.htm/?utm_source=slidesgo_template&amp;utm_medium=referral-link&amp;utm_campaign=sg_resources&amp;utm_content=freepik" TargetMode="External"/><Relationship Id="rId8" Type="http://schemas.openxmlformats.org/officeDocument/2006/relationships/hyperlink" Target="https://www.freepik.com/free-vector/linear-vintage-vaporwave-background_13156553.htm/?utm_source=slidesgo_template&amp;utm_medium=referral-link&amp;utm_campaign=sg_resources&amp;utm_content=freepik" TargetMode="External"/><Relationship Id="rId11" Type="http://schemas.openxmlformats.org/officeDocument/2006/relationships/hyperlink" Target="https://www.freepik.com/free-vector/linear-vintage-vaporwave-background_13156547.htm/?utm_source=slidesgo_template&amp;utm_medium=referral-link&amp;utm_campaign=sg_resources&amp;utm_content=freepik" TargetMode="External"/><Relationship Id="rId10" Type="http://schemas.openxmlformats.org/officeDocument/2006/relationships/hyperlink" Target="https://www.freepik.com/free-vector/linear-vintage-vaporwave-background_13156553.htm/?utm_source=slidesgo_template&amp;utm_medium=referral-link&amp;utm_campaign=sg_resources&amp;utm_content=freepik" TargetMode="External"/><Relationship Id="rId12" Type="http://schemas.openxmlformats.org/officeDocument/2006/relationships/hyperlink" Target="https://www.freepik.com/free-vector/linear-vintage-vaporwave-background_13156552.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0.xml"/><Relationship Id="rId3" Type="http://schemas.openxmlformats.org/officeDocument/2006/relationships/hyperlink" Target="https://fonts.google.com/specimen/Krona+One" TargetMode="External"/><Relationship Id="rId4" Type="http://schemas.openxmlformats.org/officeDocument/2006/relationships/hyperlink" Target="https://fonts.google.com/specimen/Lato" TargetMode="External"/><Relationship Id="rId5" Type="http://schemas.openxmlformats.org/officeDocument/2006/relationships/hyperlink" Target="https://fonts.google.com/specimen/Lato"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7.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gif"/><Relationship Id="rId14" Type="http://schemas.openxmlformats.org/officeDocument/2006/relationships/image" Target="../media/image2.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8.xml"/><Relationship Id="rId3" Type="http://schemas.openxmlformats.org/officeDocument/2006/relationships/hyperlink" Target="https://chrome.google.com/webstore/detail/flaticon-for-gsuit-gslide/haekgjfnhhdkgfgmldhfokhmfkgmciba"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8.xml"/><Relationship Id="rId3" Type="http://schemas.openxmlformats.org/officeDocument/2006/relationships/image" Target="../media/image13.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7" name="Shape 3067"/>
        <p:cNvGrpSpPr/>
        <p:nvPr/>
      </p:nvGrpSpPr>
      <p:grpSpPr>
        <a:xfrm>
          <a:off x="0" y="0"/>
          <a:ext cx="0" cy="0"/>
          <a:chOff x="0" y="0"/>
          <a:chExt cx="0" cy="0"/>
        </a:xfrm>
      </p:grpSpPr>
      <p:sp>
        <p:nvSpPr>
          <p:cNvPr id="3068" name="Google Shape;3068;p47"/>
          <p:cNvSpPr/>
          <p:nvPr/>
        </p:nvSpPr>
        <p:spPr>
          <a:xfrm>
            <a:off x="2194500" y="4166752"/>
            <a:ext cx="4755000" cy="5526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7"/>
          <p:cNvSpPr/>
          <p:nvPr/>
        </p:nvSpPr>
        <p:spPr>
          <a:xfrm>
            <a:off x="811800" y="1126000"/>
            <a:ext cx="7520400" cy="29343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7"/>
          <p:cNvSpPr/>
          <p:nvPr/>
        </p:nvSpPr>
        <p:spPr>
          <a:xfrm>
            <a:off x="923027" y="1379114"/>
            <a:ext cx="7298100" cy="25842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7"/>
          <p:cNvSpPr/>
          <p:nvPr/>
        </p:nvSpPr>
        <p:spPr>
          <a:xfrm>
            <a:off x="1668300" y="726300"/>
            <a:ext cx="6663900" cy="2724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7"/>
          <p:cNvSpPr/>
          <p:nvPr/>
        </p:nvSpPr>
        <p:spPr>
          <a:xfrm>
            <a:off x="7755175" y="726300"/>
            <a:ext cx="576900" cy="272400"/>
          </a:xfrm>
          <a:prstGeom prst="roundRect">
            <a:avLst>
              <a:gd fmla="val 17922" name="adj"/>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3" name="Google Shape;3073;p47"/>
          <p:cNvGrpSpPr/>
          <p:nvPr/>
        </p:nvGrpSpPr>
        <p:grpSpPr>
          <a:xfrm>
            <a:off x="3694048" y="4233063"/>
            <a:ext cx="1763375" cy="242230"/>
            <a:chOff x="3919441" y="4256955"/>
            <a:chExt cx="1313305" cy="180405"/>
          </a:xfrm>
        </p:grpSpPr>
        <p:sp>
          <p:nvSpPr>
            <p:cNvPr id="3074" name="Google Shape;3074;p47"/>
            <p:cNvSpPr/>
            <p:nvPr/>
          </p:nvSpPr>
          <p:spPr>
            <a:xfrm>
              <a:off x="4508845" y="4275267"/>
              <a:ext cx="143344" cy="143783"/>
            </a:xfrm>
            <a:custGeom>
              <a:rect b="b" l="l" r="r" t="t"/>
              <a:pathLst>
                <a:path extrusionOk="0" h="1594" w="1589">
                  <a:moveTo>
                    <a:pt x="795" y="0"/>
                  </a:moveTo>
                  <a:cubicBezTo>
                    <a:pt x="358" y="0"/>
                    <a:pt x="1" y="363"/>
                    <a:pt x="1" y="800"/>
                  </a:cubicBezTo>
                  <a:cubicBezTo>
                    <a:pt x="1" y="1231"/>
                    <a:pt x="358" y="1594"/>
                    <a:pt x="795" y="1594"/>
                  </a:cubicBezTo>
                  <a:cubicBezTo>
                    <a:pt x="1231" y="1594"/>
                    <a:pt x="1588" y="1231"/>
                    <a:pt x="1588" y="800"/>
                  </a:cubicBezTo>
                  <a:cubicBezTo>
                    <a:pt x="1588" y="363"/>
                    <a:pt x="1231" y="0"/>
                    <a:pt x="795"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7"/>
            <p:cNvSpPr/>
            <p:nvPr/>
          </p:nvSpPr>
          <p:spPr>
            <a:xfrm>
              <a:off x="4490533" y="4256955"/>
              <a:ext cx="178255" cy="180405"/>
            </a:xfrm>
            <a:custGeom>
              <a:rect b="b" l="l" r="r" t="t"/>
              <a:pathLst>
                <a:path extrusionOk="0" h="2000" w="1976">
                  <a:moveTo>
                    <a:pt x="998" y="203"/>
                  </a:moveTo>
                  <a:cubicBezTo>
                    <a:pt x="1434" y="203"/>
                    <a:pt x="1791" y="566"/>
                    <a:pt x="1791" y="1003"/>
                  </a:cubicBezTo>
                  <a:cubicBezTo>
                    <a:pt x="1791" y="1434"/>
                    <a:pt x="1434" y="1797"/>
                    <a:pt x="998" y="1797"/>
                  </a:cubicBezTo>
                  <a:cubicBezTo>
                    <a:pt x="561" y="1797"/>
                    <a:pt x="204" y="1434"/>
                    <a:pt x="204" y="1003"/>
                  </a:cubicBezTo>
                  <a:cubicBezTo>
                    <a:pt x="204" y="566"/>
                    <a:pt x="561" y="203"/>
                    <a:pt x="998" y="203"/>
                  </a:cubicBezTo>
                  <a:close/>
                  <a:moveTo>
                    <a:pt x="998" y="0"/>
                  </a:moveTo>
                  <a:cubicBezTo>
                    <a:pt x="438" y="0"/>
                    <a:pt x="1" y="462"/>
                    <a:pt x="1" y="1003"/>
                  </a:cubicBezTo>
                  <a:cubicBezTo>
                    <a:pt x="1" y="1538"/>
                    <a:pt x="438" y="2000"/>
                    <a:pt x="998" y="2000"/>
                  </a:cubicBezTo>
                  <a:cubicBezTo>
                    <a:pt x="1539" y="2000"/>
                    <a:pt x="1976" y="1538"/>
                    <a:pt x="1976" y="1003"/>
                  </a:cubicBezTo>
                  <a:cubicBezTo>
                    <a:pt x="1976" y="462"/>
                    <a:pt x="1539" y="0"/>
                    <a:pt x="9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7"/>
            <p:cNvSpPr/>
            <p:nvPr/>
          </p:nvSpPr>
          <p:spPr>
            <a:xfrm>
              <a:off x="4557736" y="4310176"/>
              <a:ext cx="55569" cy="69456"/>
            </a:xfrm>
            <a:custGeom>
              <a:rect b="b" l="l" r="r" t="t"/>
              <a:pathLst>
                <a:path extrusionOk="0" h="770" w="616">
                  <a:moveTo>
                    <a:pt x="0" y="1"/>
                  </a:moveTo>
                  <a:lnTo>
                    <a:pt x="0" y="770"/>
                  </a:lnTo>
                  <a:lnTo>
                    <a:pt x="616" y="382"/>
                  </a:lnTo>
                  <a:lnTo>
                    <a:pt x="0"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7"/>
            <p:cNvSpPr/>
            <p:nvPr/>
          </p:nvSpPr>
          <p:spPr>
            <a:xfrm>
              <a:off x="4550520" y="4302960"/>
              <a:ext cx="69462" cy="81182"/>
            </a:xfrm>
            <a:custGeom>
              <a:rect b="b" l="l" r="r" t="t"/>
              <a:pathLst>
                <a:path extrusionOk="0" h="900" w="770">
                  <a:moveTo>
                    <a:pt x="80" y="81"/>
                  </a:moveTo>
                  <a:lnTo>
                    <a:pt x="696" y="462"/>
                  </a:lnTo>
                  <a:lnTo>
                    <a:pt x="80" y="850"/>
                  </a:lnTo>
                  <a:lnTo>
                    <a:pt x="80" y="81"/>
                  </a:lnTo>
                  <a:close/>
                  <a:moveTo>
                    <a:pt x="50" y="1"/>
                  </a:moveTo>
                  <a:cubicBezTo>
                    <a:pt x="25" y="31"/>
                    <a:pt x="0" y="56"/>
                    <a:pt x="0" y="81"/>
                  </a:cubicBezTo>
                  <a:lnTo>
                    <a:pt x="0" y="850"/>
                  </a:lnTo>
                  <a:cubicBezTo>
                    <a:pt x="0" y="874"/>
                    <a:pt x="25" y="899"/>
                    <a:pt x="50" y="899"/>
                  </a:cubicBezTo>
                  <a:lnTo>
                    <a:pt x="105" y="899"/>
                  </a:lnTo>
                  <a:lnTo>
                    <a:pt x="720" y="518"/>
                  </a:lnTo>
                  <a:cubicBezTo>
                    <a:pt x="745" y="493"/>
                    <a:pt x="769" y="493"/>
                    <a:pt x="769" y="462"/>
                  </a:cubicBezTo>
                  <a:cubicBezTo>
                    <a:pt x="769" y="438"/>
                    <a:pt x="745" y="413"/>
                    <a:pt x="720" y="413"/>
                  </a:cubicBezTo>
                  <a:lnTo>
                    <a:pt x="1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7"/>
            <p:cNvSpPr/>
            <p:nvPr/>
          </p:nvSpPr>
          <p:spPr>
            <a:xfrm>
              <a:off x="5151560" y="4302960"/>
              <a:ext cx="67297" cy="83347"/>
            </a:xfrm>
            <a:custGeom>
              <a:rect b="b" l="l" r="r" t="t"/>
              <a:pathLst>
                <a:path extrusionOk="0" h="924" w="746">
                  <a:moveTo>
                    <a:pt x="1" y="1"/>
                  </a:moveTo>
                  <a:lnTo>
                    <a:pt x="1" y="924"/>
                  </a:lnTo>
                  <a:lnTo>
                    <a:pt x="746" y="462"/>
                  </a:lnTo>
                  <a:lnTo>
                    <a:pt x="1"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7"/>
            <p:cNvSpPr/>
            <p:nvPr/>
          </p:nvSpPr>
          <p:spPr>
            <a:xfrm>
              <a:off x="5144975" y="4296285"/>
              <a:ext cx="81099" cy="97238"/>
            </a:xfrm>
            <a:custGeom>
              <a:rect b="b" l="l" r="r" t="t"/>
              <a:pathLst>
                <a:path extrusionOk="0" h="1078" w="899">
                  <a:moveTo>
                    <a:pt x="74" y="75"/>
                  </a:moveTo>
                  <a:lnTo>
                    <a:pt x="819" y="536"/>
                  </a:lnTo>
                  <a:lnTo>
                    <a:pt x="74" y="998"/>
                  </a:lnTo>
                  <a:lnTo>
                    <a:pt x="74" y="75"/>
                  </a:lnTo>
                  <a:close/>
                  <a:moveTo>
                    <a:pt x="49" y="1"/>
                  </a:moveTo>
                  <a:cubicBezTo>
                    <a:pt x="25" y="26"/>
                    <a:pt x="0" y="50"/>
                    <a:pt x="0" y="75"/>
                  </a:cubicBezTo>
                  <a:lnTo>
                    <a:pt x="0" y="998"/>
                  </a:lnTo>
                  <a:cubicBezTo>
                    <a:pt x="0" y="1028"/>
                    <a:pt x="25" y="1053"/>
                    <a:pt x="49" y="1053"/>
                  </a:cubicBezTo>
                  <a:cubicBezTo>
                    <a:pt x="49" y="1078"/>
                    <a:pt x="74" y="1078"/>
                    <a:pt x="74" y="1078"/>
                  </a:cubicBezTo>
                  <a:cubicBezTo>
                    <a:pt x="105" y="1078"/>
                    <a:pt x="129" y="1078"/>
                    <a:pt x="129" y="1053"/>
                  </a:cubicBezTo>
                  <a:lnTo>
                    <a:pt x="874" y="592"/>
                  </a:lnTo>
                  <a:cubicBezTo>
                    <a:pt x="898" y="592"/>
                    <a:pt x="898" y="567"/>
                    <a:pt x="898" y="536"/>
                  </a:cubicBezTo>
                  <a:cubicBezTo>
                    <a:pt x="898" y="512"/>
                    <a:pt x="898" y="487"/>
                    <a:pt x="874" y="462"/>
                  </a:cubicBezTo>
                  <a:lnTo>
                    <a:pt x="12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7"/>
            <p:cNvSpPr/>
            <p:nvPr/>
          </p:nvSpPr>
          <p:spPr>
            <a:xfrm>
              <a:off x="5209923" y="4286903"/>
              <a:ext cx="22823" cy="116091"/>
            </a:xfrm>
            <a:custGeom>
              <a:rect b="b" l="l" r="r" t="t"/>
              <a:pathLst>
                <a:path extrusionOk="0" h="1287" w="253">
                  <a:moveTo>
                    <a:pt x="123" y="0"/>
                  </a:moveTo>
                  <a:cubicBezTo>
                    <a:pt x="74" y="0"/>
                    <a:pt x="0" y="56"/>
                    <a:pt x="0" y="130"/>
                  </a:cubicBezTo>
                  <a:lnTo>
                    <a:pt x="0" y="1157"/>
                  </a:lnTo>
                  <a:cubicBezTo>
                    <a:pt x="0" y="1231"/>
                    <a:pt x="74" y="1286"/>
                    <a:pt x="123" y="1286"/>
                  </a:cubicBezTo>
                  <a:cubicBezTo>
                    <a:pt x="203" y="1286"/>
                    <a:pt x="252" y="1231"/>
                    <a:pt x="252" y="1157"/>
                  </a:cubicBezTo>
                  <a:lnTo>
                    <a:pt x="252" y="130"/>
                  </a:lnTo>
                  <a:cubicBezTo>
                    <a:pt x="252" y="56"/>
                    <a:pt x="203"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7"/>
            <p:cNvSpPr/>
            <p:nvPr/>
          </p:nvSpPr>
          <p:spPr>
            <a:xfrm>
              <a:off x="3933333" y="4302960"/>
              <a:ext cx="64410" cy="83347"/>
            </a:xfrm>
            <a:custGeom>
              <a:rect b="b" l="l" r="r" t="t"/>
              <a:pathLst>
                <a:path extrusionOk="0" h="924" w="714">
                  <a:moveTo>
                    <a:pt x="714" y="1"/>
                  </a:moveTo>
                  <a:lnTo>
                    <a:pt x="0" y="462"/>
                  </a:lnTo>
                  <a:lnTo>
                    <a:pt x="714" y="924"/>
                  </a:lnTo>
                  <a:lnTo>
                    <a:pt x="714" y="1"/>
                  </a:ln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7"/>
            <p:cNvSpPr/>
            <p:nvPr/>
          </p:nvSpPr>
          <p:spPr>
            <a:xfrm>
              <a:off x="3926116" y="4296285"/>
              <a:ext cx="81099" cy="97238"/>
            </a:xfrm>
            <a:custGeom>
              <a:rect b="b" l="l" r="r" t="t"/>
              <a:pathLst>
                <a:path extrusionOk="0" h="1078" w="899">
                  <a:moveTo>
                    <a:pt x="794" y="75"/>
                  </a:moveTo>
                  <a:lnTo>
                    <a:pt x="794" y="998"/>
                  </a:lnTo>
                  <a:lnTo>
                    <a:pt x="80" y="536"/>
                  </a:lnTo>
                  <a:lnTo>
                    <a:pt x="794" y="75"/>
                  </a:lnTo>
                  <a:close/>
                  <a:moveTo>
                    <a:pt x="769" y="1"/>
                  </a:moveTo>
                  <a:lnTo>
                    <a:pt x="25" y="462"/>
                  </a:lnTo>
                  <a:cubicBezTo>
                    <a:pt x="0" y="487"/>
                    <a:pt x="0" y="512"/>
                    <a:pt x="0" y="536"/>
                  </a:cubicBezTo>
                  <a:cubicBezTo>
                    <a:pt x="0" y="567"/>
                    <a:pt x="0" y="592"/>
                    <a:pt x="25" y="592"/>
                  </a:cubicBezTo>
                  <a:lnTo>
                    <a:pt x="769" y="1053"/>
                  </a:lnTo>
                  <a:cubicBezTo>
                    <a:pt x="769" y="1078"/>
                    <a:pt x="794" y="1078"/>
                    <a:pt x="794" y="1078"/>
                  </a:cubicBezTo>
                  <a:cubicBezTo>
                    <a:pt x="819" y="1078"/>
                    <a:pt x="819" y="1078"/>
                    <a:pt x="849" y="1053"/>
                  </a:cubicBezTo>
                  <a:cubicBezTo>
                    <a:pt x="874" y="1053"/>
                    <a:pt x="899" y="1028"/>
                    <a:pt x="899" y="998"/>
                  </a:cubicBezTo>
                  <a:lnTo>
                    <a:pt x="899" y="75"/>
                  </a:lnTo>
                  <a:cubicBezTo>
                    <a:pt x="899" y="50"/>
                    <a:pt x="874" y="26"/>
                    <a:pt x="8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7"/>
            <p:cNvSpPr/>
            <p:nvPr/>
          </p:nvSpPr>
          <p:spPr>
            <a:xfrm>
              <a:off x="3919441" y="4286903"/>
              <a:ext cx="20658" cy="116091"/>
            </a:xfrm>
            <a:custGeom>
              <a:rect b="b" l="l" r="r" t="t"/>
              <a:pathLst>
                <a:path extrusionOk="0" h="1287" w="229">
                  <a:moveTo>
                    <a:pt x="123" y="0"/>
                  </a:moveTo>
                  <a:cubicBezTo>
                    <a:pt x="50" y="0"/>
                    <a:pt x="0" y="56"/>
                    <a:pt x="0" y="130"/>
                  </a:cubicBezTo>
                  <a:lnTo>
                    <a:pt x="0" y="1157"/>
                  </a:lnTo>
                  <a:cubicBezTo>
                    <a:pt x="0" y="1231"/>
                    <a:pt x="50" y="1286"/>
                    <a:pt x="123" y="1286"/>
                  </a:cubicBezTo>
                  <a:cubicBezTo>
                    <a:pt x="179" y="1286"/>
                    <a:pt x="228" y="1231"/>
                    <a:pt x="228" y="1157"/>
                  </a:cubicBezTo>
                  <a:lnTo>
                    <a:pt x="228" y="130"/>
                  </a:lnTo>
                  <a:cubicBezTo>
                    <a:pt x="228" y="56"/>
                    <a:pt x="179" y="0"/>
                    <a:pt x="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4" name="Google Shape;3084;p47"/>
          <p:cNvSpPr/>
          <p:nvPr/>
        </p:nvSpPr>
        <p:spPr>
          <a:xfrm>
            <a:off x="2374050" y="4542927"/>
            <a:ext cx="4395900" cy="813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7"/>
          <p:cNvSpPr/>
          <p:nvPr/>
        </p:nvSpPr>
        <p:spPr>
          <a:xfrm>
            <a:off x="2374050" y="4542927"/>
            <a:ext cx="2449800" cy="81300"/>
          </a:xfrm>
          <a:prstGeom prst="roundRect">
            <a:avLst>
              <a:gd fmla="val 17922" name="adj"/>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7"/>
          <p:cNvSpPr/>
          <p:nvPr/>
        </p:nvSpPr>
        <p:spPr>
          <a:xfrm>
            <a:off x="7582950" y="1580263"/>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7"/>
          <p:cNvSpPr/>
          <p:nvPr/>
        </p:nvSpPr>
        <p:spPr>
          <a:xfrm>
            <a:off x="1492951" y="3218825"/>
            <a:ext cx="241280" cy="241924"/>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7"/>
          <p:cNvSpPr txBox="1"/>
          <p:nvPr>
            <p:ph type="ctrTitle"/>
          </p:nvPr>
        </p:nvSpPr>
        <p:spPr>
          <a:xfrm>
            <a:off x="1240050" y="1786775"/>
            <a:ext cx="6663900" cy="135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Video Platform </a:t>
            </a:r>
            <a:r>
              <a:rPr lang="en">
                <a:solidFill>
                  <a:schemeClr val="accent6"/>
                </a:solidFill>
              </a:rPr>
              <a:t>Anniversary</a:t>
            </a:r>
            <a:endParaRPr>
              <a:solidFill>
                <a:schemeClr val="accent6"/>
              </a:solidFill>
            </a:endParaRPr>
          </a:p>
        </p:txBody>
      </p:sp>
      <p:sp>
        <p:nvSpPr>
          <p:cNvPr id="3089" name="Google Shape;3089;p47"/>
          <p:cNvSpPr txBox="1"/>
          <p:nvPr>
            <p:ph idx="1" type="subTitle"/>
          </p:nvPr>
        </p:nvSpPr>
        <p:spPr>
          <a:xfrm>
            <a:off x="2436450" y="3263638"/>
            <a:ext cx="4271100" cy="41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Here is where your presentation begins</a:t>
            </a:r>
            <a:endParaRPr/>
          </a:p>
        </p:txBody>
      </p:sp>
      <p:sp>
        <p:nvSpPr>
          <p:cNvPr id="3090" name="Google Shape;3090;p47"/>
          <p:cNvSpPr txBox="1"/>
          <p:nvPr>
            <p:ph idx="2" type="subTitle"/>
          </p:nvPr>
        </p:nvSpPr>
        <p:spPr>
          <a:xfrm>
            <a:off x="713100" y="620676"/>
            <a:ext cx="1276800" cy="38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Video Platform </a:t>
            </a:r>
            <a:endParaRPr/>
          </a:p>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2" name="Shape 3272"/>
        <p:cNvGrpSpPr/>
        <p:nvPr/>
      </p:nvGrpSpPr>
      <p:grpSpPr>
        <a:xfrm>
          <a:off x="0" y="0"/>
          <a:ext cx="0" cy="0"/>
          <a:chOff x="0" y="0"/>
          <a:chExt cx="0" cy="0"/>
        </a:xfrm>
      </p:grpSpPr>
      <p:sp>
        <p:nvSpPr>
          <p:cNvPr id="3273" name="Google Shape;3273;p56"/>
          <p:cNvSpPr/>
          <p:nvPr/>
        </p:nvSpPr>
        <p:spPr>
          <a:xfrm>
            <a:off x="811800" y="1361350"/>
            <a:ext cx="7520400" cy="3242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6"/>
          <p:cNvSpPr/>
          <p:nvPr/>
        </p:nvSpPr>
        <p:spPr>
          <a:xfrm>
            <a:off x="923027" y="1641008"/>
            <a:ext cx="7298100" cy="28551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6"/>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a:t>
            </a:r>
            <a:r>
              <a:rPr lang="en"/>
              <a:t>ther video platforms</a:t>
            </a:r>
            <a:endParaRPr/>
          </a:p>
        </p:txBody>
      </p:sp>
      <p:sp>
        <p:nvSpPr>
          <p:cNvPr id="3276" name="Google Shape;3276;p56"/>
          <p:cNvSpPr txBox="1"/>
          <p:nvPr>
            <p:ph idx="1" type="subTitle"/>
          </p:nvPr>
        </p:nvSpPr>
        <p:spPr>
          <a:xfrm>
            <a:off x="1018925" y="2319287"/>
            <a:ext cx="2138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277" name="Google Shape;3277;p56"/>
          <p:cNvSpPr txBox="1"/>
          <p:nvPr>
            <p:ph idx="2" type="title"/>
          </p:nvPr>
        </p:nvSpPr>
        <p:spPr>
          <a:xfrm>
            <a:off x="1018925" y="1921693"/>
            <a:ext cx="21387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278" name="Google Shape;3278;p56"/>
          <p:cNvSpPr txBox="1"/>
          <p:nvPr>
            <p:ph idx="3" type="subTitle"/>
          </p:nvPr>
        </p:nvSpPr>
        <p:spPr>
          <a:xfrm>
            <a:off x="3502724" y="2319287"/>
            <a:ext cx="2138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3279" name="Google Shape;3279;p56"/>
          <p:cNvSpPr txBox="1"/>
          <p:nvPr>
            <p:ph idx="4" type="title"/>
          </p:nvPr>
        </p:nvSpPr>
        <p:spPr>
          <a:xfrm>
            <a:off x="3502725" y="1921693"/>
            <a:ext cx="21387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280" name="Google Shape;3280;p56"/>
          <p:cNvSpPr txBox="1"/>
          <p:nvPr>
            <p:ph idx="5" type="subTitle"/>
          </p:nvPr>
        </p:nvSpPr>
        <p:spPr>
          <a:xfrm>
            <a:off x="5986523" y="2319287"/>
            <a:ext cx="2138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281" name="Google Shape;3281;p56"/>
          <p:cNvSpPr txBox="1"/>
          <p:nvPr>
            <p:ph idx="6" type="title"/>
          </p:nvPr>
        </p:nvSpPr>
        <p:spPr>
          <a:xfrm>
            <a:off x="5986525" y="1921693"/>
            <a:ext cx="21387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282" name="Google Shape;3282;p56"/>
          <p:cNvSpPr txBox="1"/>
          <p:nvPr>
            <p:ph idx="7" type="subTitle"/>
          </p:nvPr>
        </p:nvSpPr>
        <p:spPr>
          <a:xfrm>
            <a:off x="1018925" y="3643996"/>
            <a:ext cx="2138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a:t>
            </a:r>
            <a:r>
              <a:rPr lang="en"/>
              <a:t>in the Solar</a:t>
            </a:r>
            <a:r>
              <a:rPr lang="en"/>
              <a:t> System</a:t>
            </a:r>
            <a:endParaRPr/>
          </a:p>
          <a:p>
            <a:pPr indent="0" lvl="0" marL="0" rtl="0" algn="ctr">
              <a:spcBef>
                <a:spcPts val="0"/>
              </a:spcBef>
              <a:spcAft>
                <a:spcPts val="0"/>
              </a:spcAft>
              <a:buNone/>
            </a:pPr>
            <a:r>
              <a:t/>
            </a:r>
            <a:endParaRPr/>
          </a:p>
          <a:p>
            <a:pPr indent="0" lvl="0" marL="0" rtl="0" algn="ctr">
              <a:spcBef>
                <a:spcPts val="0"/>
              </a:spcBef>
              <a:spcAft>
                <a:spcPts val="0"/>
              </a:spcAft>
              <a:buClr>
                <a:schemeClr val="dk1"/>
              </a:buClr>
              <a:buSzPts val="1100"/>
              <a:buFont typeface="Arial"/>
              <a:buNone/>
            </a:pPr>
            <a:r>
              <a:t/>
            </a:r>
            <a:endParaRPr/>
          </a:p>
        </p:txBody>
      </p:sp>
      <p:sp>
        <p:nvSpPr>
          <p:cNvPr id="3283" name="Google Shape;3283;p56"/>
          <p:cNvSpPr txBox="1"/>
          <p:nvPr>
            <p:ph idx="8" type="title"/>
          </p:nvPr>
        </p:nvSpPr>
        <p:spPr>
          <a:xfrm>
            <a:off x="1018925" y="3254406"/>
            <a:ext cx="21387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284" name="Google Shape;3284;p56"/>
          <p:cNvSpPr txBox="1"/>
          <p:nvPr>
            <p:ph idx="9" type="subTitle"/>
          </p:nvPr>
        </p:nvSpPr>
        <p:spPr>
          <a:xfrm>
            <a:off x="3502724" y="3643996"/>
            <a:ext cx="2138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ringed one and a gas giant</a:t>
            </a:r>
            <a:br>
              <a:rPr lang="en"/>
            </a:br>
            <a:endParaRPr/>
          </a:p>
          <a:p>
            <a:pPr indent="0" lvl="0" marL="0" rtl="0" algn="ctr">
              <a:spcBef>
                <a:spcPts val="0"/>
              </a:spcBef>
              <a:spcAft>
                <a:spcPts val="0"/>
              </a:spcAft>
              <a:buNone/>
            </a:pPr>
            <a:r>
              <a:t/>
            </a:r>
            <a:endParaRPr/>
          </a:p>
        </p:txBody>
      </p:sp>
      <p:sp>
        <p:nvSpPr>
          <p:cNvPr id="3285" name="Google Shape;3285;p56"/>
          <p:cNvSpPr txBox="1"/>
          <p:nvPr>
            <p:ph idx="13" type="title"/>
          </p:nvPr>
        </p:nvSpPr>
        <p:spPr>
          <a:xfrm>
            <a:off x="3502725" y="3254406"/>
            <a:ext cx="21387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286" name="Google Shape;3286;p56"/>
          <p:cNvSpPr txBox="1"/>
          <p:nvPr>
            <p:ph idx="14" type="subTitle"/>
          </p:nvPr>
        </p:nvSpPr>
        <p:spPr>
          <a:xfrm>
            <a:off x="5986523" y="3643996"/>
            <a:ext cx="21387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a:t>
            </a:r>
            <a:r>
              <a:rPr lang="en"/>
              <a:t> the farthest planet from the Sun</a:t>
            </a:r>
            <a:endParaRPr/>
          </a:p>
          <a:p>
            <a:pPr indent="0" lvl="0" marL="0" rtl="0" algn="ctr">
              <a:spcBef>
                <a:spcPts val="0"/>
              </a:spcBef>
              <a:spcAft>
                <a:spcPts val="0"/>
              </a:spcAft>
              <a:buClr>
                <a:schemeClr val="dk1"/>
              </a:buClr>
              <a:buSzPts val="1100"/>
              <a:buFont typeface="Arial"/>
              <a:buNone/>
            </a:pPr>
            <a:r>
              <a:t/>
            </a:r>
            <a:endParaRPr/>
          </a:p>
        </p:txBody>
      </p:sp>
      <p:sp>
        <p:nvSpPr>
          <p:cNvPr id="3287" name="Google Shape;3287;p56"/>
          <p:cNvSpPr txBox="1"/>
          <p:nvPr>
            <p:ph idx="15" type="title"/>
          </p:nvPr>
        </p:nvSpPr>
        <p:spPr>
          <a:xfrm>
            <a:off x="5986525" y="3254406"/>
            <a:ext cx="21387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288" name="Google Shape;3288;p56"/>
          <p:cNvSpPr/>
          <p:nvPr/>
        </p:nvSpPr>
        <p:spPr>
          <a:xfrm>
            <a:off x="7951350" y="717988"/>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6"/>
          <p:cNvSpPr/>
          <p:nvPr/>
        </p:nvSpPr>
        <p:spPr>
          <a:xfrm>
            <a:off x="360613" y="443537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3" name="Shape 3293"/>
        <p:cNvGrpSpPr/>
        <p:nvPr/>
      </p:nvGrpSpPr>
      <p:grpSpPr>
        <a:xfrm>
          <a:off x="0" y="0"/>
          <a:ext cx="0" cy="0"/>
          <a:chOff x="0" y="0"/>
          <a:chExt cx="0" cy="0"/>
        </a:xfrm>
      </p:grpSpPr>
      <p:grpSp>
        <p:nvGrpSpPr>
          <p:cNvPr id="3294" name="Google Shape;3294;p57"/>
          <p:cNvGrpSpPr/>
          <p:nvPr/>
        </p:nvGrpSpPr>
        <p:grpSpPr>
          <a:xfrm>
            <a:off x="4489269" y="1242928"/>
            <a:ext cx="3934735" cy="2787904"/>
            <a:chOff x="4984347" y="1828025"/>
            <a:chExt cx="3033253" cy="2433575"/>
          </a:xfrm>
        </p:grpSpPr>
        <p:sp>
          <p:nvSpPr>
            <p:cNvPr id="3295" name="Google Shape;3295;p57"/>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7"/>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7"/>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7"/>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9" name="Google Shape;3299;p57"/>
          <p:cNvSpPr txBox="1"/>
          <p:nvPr>
            <p:ph type="title"/>
          </p:nvPr>
        </p:nvSpPr>
        <p:spPr>
          <a:xfrm>
            <a:off x="5052651" y="2518027"/>
            <a:ext cx="3093600" cy="56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a:t>
            </a:r>
            <a:endParaRPr/>
          </a:p>
        </p:txBody>
      </p:sp>
      <p:sp>
        <p:nvSpPr>
          <p:cNvPr id="3300" name="Google Shape;3300;p57"/>
          <p:cNvSpPr txBox="1"/>
          <p:nvPr>
            <p:ph idx="1" type="body"/>
          </p:nvPr>
        </p:nvSpPr>
        <p:spPr>
          <a:xfrm>
            <a:off x="5052665" y="2978717"/>
            <a:ext cx="3093600" cy="56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3301" name="Google Shape;3301;p57"/>
          <p:cNvSpPr txBox="1"/>
          <p:nvPr>
            <p:ph idx="2" type="title"/>
          </p:nvPr>
        </p:nvSpPr>
        <p:spPr>
          <a:xfrm>
            <a:off x="5052651" y="1734033"/>
            <a:ext cx="3093600" cy="71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3302" name="Google Shape;3302;p57"/>
          <p:cNvSpPr/>
          <p:nvPr/>
        </p:nvSpPr>
        <p:spPr>
          <a:xfrm>
            <a:off x="7860650" y="111267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7"/>
          <p:cNvSpPr/>
          <p:nvPr/>
        </p:nvSpPr>
        <p:spPr>
          <a:xfrm>
            <a:off x="713088" y="418557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4" name="Google Shape;3304;p57"/>
          <p:cNvGrpSpPr/>
          <p:nvPr/>
        </p:nvGrpSpPr>
        <p:grpSpPr>
          <a:xfrm>
            <a:off x="1439516" y="1282001"/>
            <a:ext cx="2654200" cy="2709743"/>
            <a:chOff x="1439516" y="1714201"/>
            <a:chExt cx="2654200" cy="2709743"/>
          </a:xfrm>
        </p:grpSpPr>
        <p:sp>
          <p:nvSpPr>
            <p:cNvPr id="3305" name="Google Shape;3305;p57"/>
            <p:cNvSpPr/>
            <p:nvPr/>
          </p:nvSpPr>
          <p:spPr>
            <a:xfrm>
              <a:off x="1439516" y="1714201"/>
              <a:ext cx="2241330" cy="2709743"/>
            </a:xfrm>
            <a:custGeom>
              <a:rect b="b" l="l" r="r" t="t"/>
              <a:pathLst>
                <a:path extrusionOk="0" h="21358" w="17666">
                  <a:moveTo>
                    <a:pt x="1077" y="1"/>
                  </a:moveTo>
                  <a:cubicBezTo>
                    <a:pt x="487" y="1"/>
                    <a:pt x="1" y="487"/>
                    <a:pt x="1" y="1077"/>
                  </a:cubicBezTo>
                  <a:lnTo>
                    <a:pt x="1" y="20250"/>
                  </a:lnTo>
                  <a:cubicBezTo>
                    <a:pt x="1" y="20865"/>
                    <a:pt x="487" y="21358"/>
                    <a:pt x="1077" y="21358"/>
                  </a:cubicBezTo>
                  <a:lnTo>
                    <a:pt x="16564" y="21358"/>
                  </a:lnTo>
                  <a:cubicBezTo>
                    <a:pt x="17180" y="21358"/>
                    <a:pt x="17666" y="20865"/>
                    <a:pt x="17666" y="20250"/>
                  </a:cubicBezTo>
                  <a:lnTo>
                    <a:pt x="17666" y="1077"/>
                  </a:lnTo>
                  <a:cubicBezTo>
                    <a:pt x="17666" y="487"/>
                    <a:pt x="17180" y="1"/>
                    <a:pt x="16564"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7"/>
            <p:cNvSpPr/>
            <p:nvPr/>
          </p:nvSpPr>
          <p:spPr>
            <a:xfrm>
              <a:off x="1439516" y="1714201"/>
              <a:ext cx="2241330" cy="387342"/>
            </a:xfrm>
            <a:custGeom>
              <a:rect b="b" l="l" r="r" t="t"/>
              <a:pathLst>
                <a:path extrusionOk="0" h="3053" w="17666">
                  <a:moveTo>
                    <a:pt x="1077" y="1"/>
                  </a:moveTo>
                  <a:cubicBezTo>
                    <a:pt x="487" y="1"/>
                    <a:pt x="1" y="487"/>
                    <a:pt x="1" y="1077"/>
                  </a:cubicBezTo>
                  <a:lnTo>
                    <a:pt x="1" y="3052"/>
                  </a:lnTo>
                  <a:lnTo>
                    <a:pt x="17666" y="3052"/>
                  </a:lnTo>
                  <a:lnTo>
                    <a:pt x="17666" y="1077"/>
                  </a:lnTo>
                  <a:cubicBezTo>
                    <a:pt x="17666" y="487"/>
                    <a:pt x="17180" y="1"/>
                    <a:pt x="16564" y="1"/>
                  </a:cubicBezTo>
                  <a:close/>
                </a:path>
              </a:pathLst>
            </a:custGeom>
            <a:solidFill>
              <a:schemeClr val="accen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7"/>
            <p:cNvSpPr/>
            <p:nvPr/>
          </p:nvSpPr>
          <p:spPr>
            <a:xfrm>
              <a:off x="1572980" y="2289543"/>
              <a:ext cx="1971218" cy="1961829"/>
            </a:xfrm>
            <a:custGeom>
              <a:rect b="b" l="l" r="r" t="t"/>
              <a:pathLst>
                <a:path extrusionOk="0" h="15463" w="15537">
                  <a:moveTo>
                    <a:pt x="382" y="0"/>
                  </a:moveTo>
                  <a:cubicBezTo>
                    <a:pt x="179" y="0"/>
                    <a:pt x="1" y="179"/>
                    <a:pt x="1" y="388"/>
                  </a:cubicBezTo>
                  <a:lnTo>
                    <a:pt x="1" y="15100"/>
                  </a:lnTo>
                  <a:cubicBezTo>
                    <a:pt x="1" y="15309"/>
                    <a:pt x="179" y="15463"/>
                    <a:pt x="382" y="15463"/>
                  </a:cubicBezTo>
                  <a:lnTo>
                    <a:pt x="15174" y="15463"/>
                  </a:lnTo>
                  <a:cubicBezTo>
                    <a:pt x="15383" y="15463"/>
                    <a:pt x="15537" y="15309"/>
                    <a:pt x="15537" y="15100"/>
                  </a:cubicBezTo>
                  <a:lnTo>
                    <a:pt x="15537" y="388"/>
                  </a:lnTo>
                  <a:cubicBezTo>
                    <a:pt x="15537" y="179"/>
                    <a:pt x="15383" y="0"/>
                    <a:pt x="15174" y="0"/>
                  </a:cubicBezTo>
                  <a:close/>
                </a:path>
              </a:pathLst>
            </a:cu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7"/>
            <p:cNvSpPr/>
            <p:nvPr/>
          </p:nvSpPr>
          <p:spPr>
            <a:xfrm>
              <a:off x="3338718" y="1785246"/>
              <a:ext cx="231289" cy="234334"/>
            </a:xfrm>
            <a:custGeom>
              <a:rect b="b" l="l" r="r" t="t"/>
              <a:pathLst>
                <a:path extrusionOk="0" h="1847" w="1823">
                  <a:moveTo>
                    <a:pt x="179" y="1"/>
                  </a:moveTo>
                  <a:cubicBezTo>
                    <a:pt x="81" y="1"/>
                    <a:pt x="1" y="81"/>
                    <a:pt x="1" y="185"/>
                  </a:cubicBezTo>
                  <a:lnTo>
                    <a:pt x="1" y="1668"/>
                  </a:lnTo>
                  <a:cubicBezTo>
                    <a:pt x="1" y="1748"/>
                    <a:pt x="81" y="1846"/>
                    <a:pt x="179" y="1846"/>
                  </a:cubicBezTo>
                  <a:lnTo>
                    <a:pt x="1644" y="1846"/>
                  </a:lnTo>
                  <a:cubicBezTo>
                    <a:pt x="1748" y="1846"/>
                    <a:pt x="1822" y="1748"/>
                    <a:pt x="1822" y="1668"/>
                  </a:cubicBezTo>
                  <a:lnTo>
                    <a:pt x="1822" y="185"/>
                  </a:lnTo>
                  <a:cubicBezTo>
                    <a:pt x="1822" y="81"/>
                    <a:pt x="1748" y="1"/>
                    <a:pt x="1644"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7"/>
            <p:cNvSpPr/>
            <p:nvPr/>
          </p:nvSpPr>
          <p:spPr>
            <a:xfrm>
              <a:off x="2968012" y="1785246"/>
              <a:ext cx="231162" cy="234334"/>
            </a:xfrm>
            <a:custGeom>
              <a:rect b="b" l="l" r="r" t="t"/>
              <a:pathLst>
                <a:path extrusionOk="0" h="1847" w="1822">
                  <a:moveTo>
                    <a:pt x="179" y="1"/>
                  </a:moveTo>
                  <a:cubicBezTo>
                    <a:pt x="80" y="1"/>
                    <a:pt x="0" y="81"/>
                    <a:pt x="0" y="185"/>
                  </a:cubicBezTo>
                  <a:lnTo>
                    <a:pt x="0" y="1668"/>
                  </a:lnTo>
                  <a:cubicBezTo>
                    <a:pt x="0" y="1748"/>
                    <a:pt x="80" y="1846"/>
                    <a:pt x="179" y="1846"/>
                  </a:cubicBezTo>
                  <a:lnTo>
                    <a:pt x="1643" y="1846"/>
                  </a:lnTo>
                  <a:cubicBezTo>
                    <a:pt x="1748" y="1846"/>
                    <a:pt x="1821" y="1748"/>
                    <a:pt x="1821" y="1668"/>
                  </a:cubicBezTo>
                  <a:lnTo>
                    <a:pt x="1821" y="185"/>
                  </a:lnTo>
                  <a:cubicBezTo>
                    <a:pt x="1821" y="81"/>
                    <a:pt x="1748" y="1"/>
                    <a:pt x="1643"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7"/>
            <p:cNvSpPr/>
            <p:nvPr/>
          </p:nvSpPr>
          <p:spPr>
            <a:xfrm>
              <a:off x="3006960" y="1847665"/>
              <a:ext cx="150090" cy="120402"/>
            </a:xfrm>
            <a:custGeom>
              <a:rect b="b" l="l" r="r" t="t"/>
              <a:pathLst>
                <a:path extrusionOk="0" h="949" w="1183">
                  <a:moveTo>
                    <a:pt x="924" y="253"/>
                  </a:moveTo>
                  <a:lnTo>
                    <a:pt x="924" y="690"/>
                  </a:lnTo>
                  <a:lnTo>
                    <a:pt x="259" y="690"/>
                  </a:lnTo>
                  <a:lnTo>
                    <a:pt x="259" y="253"/>
                  </a:lnTo>
                  <a:close/>
                  <a:moveTo>
                    <a:pt x="130" y="1"/>
                  </a:moveTo>
                  <a:cubicBezTo>
                    <a:pt x="56" y="1"/>
                    <a:pt x="1" y="50"/>
                    <a:pt x="1" y="124"/>
                  </a:cubicBezTo>
                  <a:lnTo>
                    <a:pt x="1" y="819"/>
                  </a:lnTo>
                  <a:cubicBezTo>
                    <a:pt x="1" y="893"/>
                    <a:pt x="56" y="948"/>
                    <a:pt x="130" y="948"/>
                  </a:cubicBezTo>
                  <a:lnTo>
                    <a:pt x="1053" y="948"/>
                  </a:lnTo>
                  <a:cubicBezTo>
                    <a:pt x="1133" y="948"/>
                    <a:pt x="1182" y="893"/>
                    <a:pt x="1182" y="819"/>
                  </a:cubicBezTo>
                  <a:lnTo>
                    <a:pt x="1182" y="124"/>
                  </a:lnTo>
                  <a:cubicBezTo>
                    <a:pt x="1182" y="50"/>
                    <a:pt x="1133" y="1"/>
                    <a:pt x="1053"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7"/>
            <p:cNvSpPr/>
            <p:nvPr/>
          </p:nvSpPr>
          <p:spPr>
            <a:xfrm>
              <a:off x="2594007" y="1785246"/>
              <a:ext cx="234334" cy="234334"/>
            </a:xfrm>
            <a:custGeom>
              <a:rect b="b" l="l" r="r" t="t"/>
              <a:pathLst>
                <a:path extrusionOk="0" h="1847" w="1847">
                  <a:moveTo>
                    <a:pt x="179" y="1"/>
                  </a:moveTo>
                  <a:cubicBezTo>
                    <a:pt x="81" y="1"/>
                    <a:pt x="1" y="81"/>
                    <a:pt x="1" y="185"/>
                  </a:cubicBezTo>
                  <a:lnTo>
                    <a:pt x="1" y="1668"/>
                  </a:lnTo>
                  <a:cubicBezTo>
                    <a:pt x="1" y="1748"/>
                    <a:pt x="81" y="1846"/>
                    <a:pt x="179" y="1846"/>
                  </a:cubicBezTo>
                  <a:lnTo>
                    <a:pt x="1644" y="1846"/>
                  </a:lnTo>
                  <a:cubicBezTo>
                    <a:pt x="1742" y="1846"/>
                    <a:pt x="1847" y="1748"/>
                    <a:pt x="1847" y="1668"/>
                  </a:cubicBezTo>
                  <a:lnTo>
                    <a:pt x="1847" y="185"/>
                  </a:lnTo>
                  <a:cubicBezTo>
                    <a:pt x="1847" y="81"/>
                    <a:pt x="1742" y="1"/>
                    <a:pt x="1644"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7"/>
            <p:cNvSpPr/>
            <p:nvPr/>
          </p:nvSpPr>
          <p:spPr>
            <a:xfrm>
              <a:off x="2633082" y="1932032"/>
              <a:ext cx="156307" cy="39077"/>
            </a:xfrm>
            <a:custGeom>
              <a:rect b="b" l="l" r="r" t="t"/>
              <a:pathLst>
                <a:path extrusionOk="0" h="308" w="1232">
                  <a:moveTo>
                    <a:pt x="154" y="0"/>
                  </a:moveTo>
                  <a:cubicBezTo>
                    <a:pt x="50" y="0"/>
                    <a:pt x="0" y="74"/>
                    <a:pt x="0" y="154"/>
                  </a:cubicBezTo>
                  <a:cubicBezTo>
                    <a:pt x="0" y="228"/>
                    <a:pt x="50" y="308"/>
                    <a:pt x="154" y="308"/>
                  </a:cubicBezTo>
                  <a:lnTo>
                    <a:pt x="1077" y="308"/>
                  </a:lnTo>
                  <a:cubicBezTo>
                    <a:pt x="1157" y="308"/>
                    <a:pt x="1231" y="228"/>
                    <a:pt x="1231" y="154"/>
                  </a:cubicBezTo>
                  <a:cubicBezTo>
                    <a:pt x="1231" y="74"/>
                    <a:pt x="1157" y="0"/>
                    <a:pt x="107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7"/>
            <p:cNvSpPr/>
            <p:nvPr/>
          </p:nvSpPr>
          <p:spPr>
            <a:xfrm>
              <a:off x="3865724" y="1714201"/>
              <a:ext cx="175718" cy="1743355"/>
            </a:xfrm>
            <a:custGeom>
              <a:rect b="b" l="l" r="r" t="t"/>
              <a:pathLst>
                <a:path extrusionOk="0" h="13741" w="1385">
                  <a:moveTo>
                    <a:pt x="695" y="1"/>
                  </a:moveTo>
                  <a:cubicBezTo>
                    <a:pt x="308" y="1"/>
                    <a:pt x="0" y="308"/>
                    <a:pt x="0" y="690"/>
                  </a:cubicBezTo>
                  <a:lnTo>
                    <a:pt x="0" y="13051"/>
                  </a:lnTo>
                  <a:cubicBezTo>
                    <a:pt x="0" y="13433"/>
                    <a:pt x="308" y="13740"/>
                    <a:pt x="695" y="13740"/>
                  </a:cubicBezTo>
                  <a:cubicBezTo>
                    <a:pt x="1077" y="13740"/>
                    <a:pt x="1384" y="13433"/>
                    <a:pt x="1384" y="13051"/>
                  </a:cubicBezTo>
                  <a:lnTo>
                    <a:pt x="1384" y="690"/>
                  </a:lnTo>
                  <a:cubicBezTo>
                    <a:pt x="1384" y="308"/>
                    <a:pt x="1077" y="1"/>
                    <a:pt x="695" y="1"/>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7"/>
            <p:cNvSpPr/>
            <p:nvPr/>
          </p:nvSpPr>
          <p:spPr>
            <a:xfrm>
              <a:off x="3914821" y="1765709"/>
              <a:ext cx="75109" cy="1597325"/>
            </a:xfrm>
            <a:custGeom>
              <a:rect b="b" l="l" r="r" t="t"/>
              <a:pathLst>
                <a:path extrusionOk="0" h="12590" w="592">
                  <a:moveTo>
                    <a:pt x="308" y="1"/>
                  </a:moveTo>
                  <a:cubicBezTo>
                    <a:pt x="130" y="1"/>
                    <a:pt x="1" y="130"/>
                    <a:pt x="1" y="284"/>
                  </a:cubicBezTo>
                  <a:lnTo>
                    <a:pt x="1" y="12282"/>
                  </a:lnTo>
                  <a:cubicBezTo>
                    <a:pt x="1" y="12460"/>
                    <a:pt x="130" y="12590"/>
                    <a:pt x="308" y="12590"/>
                  </a:cubicBezTo>
                  <a:cubicBezTo>
                    <a:pt x="462" y="12590"/>
                    <a:pt x="591" y="12460"/>
                    <a:pt x="591" y="12282"/>
                  </a:cubicBezTo>
                  <a:lnTo>
                    <a:pt x="591" y="284"/>
                  </a:lnTo>
                  <a:cubicBezTo>
                    <a:pt x="591" y="130"/>
                    <a:pt x="462" y="1"/>
                    <a:pt x="308"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7"/>
            <p:cNvSpPr/>
            <p:nvPr/>
          </p:nvSpPr>
          <p:spPr>
            <a:xfrm>
              <a:off x="3914821" y="2035809"/>
              <a:ext cx="75109" cy="1327213"/>
            </a:xfrm>
            <a:custGeom>
              <a:rect b="b" l="l" r="r" t="t"/>
              <a:pathLst>
                <a:path extrusionOk="0" h="10461" w="592">
                  <a:moveTo>
                    <a:pt x="1" y="1"/>
                  </a:moveTo>
                  <a:lnTo>
                    <a:pt x="1" y="10153"/>
                  </a:lnTo>
                  <a:cubicBezTo>
                    <a:pt x="1" y="10331"/>
                    <a:pt x="130" y="10461"/>
                    <a:pt x="308" y="10461"/>
                  </a:cubicBezTo>
                  <a:cubicBezTo>
                    <a:pt x="462" y="10461"/>
                    <a:pt x="591" y="10331"/>
                    <a:pt x="591" y="10153"/>
                  </a:cubicBezTo>
                  <a:lnTo>
                    <a:pt x="591"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7"/>
            <p:cNvSpPr/>
            <p:nvPr/>
          </p:nvSpPr>
          <p:spPr>
            <a:xfrm>
              <a:off x="3810283" y="3333786"/>
              <a:ext cx="283433" cy="221266"/>
            </a:xfrm>
            <a:custGeom>
              <a:rect b="b" l="l" r="r" t="t"/>
              <a:pathLst>
                <a:path extrusionOk="0" h="1744" w="2234">
                  <a:moveTo>
                    <a:pt x="653" y="1"/>
                  </a:moveTo>
                  <a:cubicBezTo>
                    <a:pt x="641" y="1"/>
                    <a:pt x="628" y="1"/>
                    <a:pt x="615" y="2"/>
                  </a:cubicBezTo>
                  <a:cubicBezTo>
                    <a:pt x="259" y="51"/>
                    <a:pt x="0" y="359"/>
                    <a:pt x="80" y="716"/>
                  </a:cubicBezTo>
                  <a:lnTo>
                    <a:pt x="80" y="747"/>
                  </a:lnTo>
                  <a:cubicBezTo>
                    <a:pt x="105" y="820"/>
                    <a:pt x="154" y="900"/>
                    <a:pt x="209" y="974"/>
                  </a:cubicBezTo>
                  <a:cubicBezTo>
                    <a:pt x="308" y="1128"/>
                    <a:pt x="591" y="1436"/>
                    <a:pt x="1132" y="1743"/>
                  </a:cubicBezTo>
                  <a:cubicBezTo>
                    <a:pt x="1643" y="1436"/>
                    <a:pt x="1926" y="1128"/>
                    <a:pt x="2055" y="974"/>
                  </a:cubicBezTo>
                  <a:cubicBezTo>
                    <a:pt x="2104" y="900"/>
                    <a:pt x="2129" y="820"/>
                    <a:pt x="2154" y="747"/>
                  </a:cubicBezTo>
                  <a:lnTo>
                    <a:pt x="2154" y="716"/>
                  </a:lnTo>
                  <a:cubicBezTo>
                    <a:pt x="2234" y="359"/>
                    <a:pt x="1975" y="51"/>
                    <a:pt x="1618" y="2"/>
                  </a:cubicBezTo>
                  <a:cubicBezTo>
                    <a:pt x="1606" y="1"/>
                    <a:pt x="1594" y="1"/>
                    <a:pt x="1583" y="1"/>
                  </a:cubicBezTo>
                  <a:cubicBezTo>
                    <a:pt x="1225" y="1"/>
                    <a:pt x="1132" y="359"/>
                    <a:pt x="1132" y="359"/>
                  </a:cubicBezTo>
                  <a:cubicBezTo>
                    <a:pt x="1132" y="359"/>
                    <a:pt x="1034" y="1"/>
                    <a:pt x="653"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7"/>
            <p:cNvSpPr/>
            <p:nvPr/>
          </p:nvSpPr>
          <p:spPr>
            <a:xfrm rot="2700000">
              <a:off x="3372557" y="1882882"/>
              <a:ext cx="156307" cy="39077"/>
            </a:xfrm>
            <a:custGeom>
              <a:rect b="b" l="l" r="r" t="t"/>
              <a:pathLst>
                <a:path extrusionOk="0" h="308" w="1232">
                  <a:moveTo>
                    <a:pt x="154" y="0"/>
                  </a:moveTo>
                  <a:cubicBezTo>
                    <a:pt x="50" y="0"/>
                    <a:pt x="0" y="74"/>
                    <a:pt x="0" y="154"/>
                  </a:cubicBezTo>
                  <a:cubicBezTo>
                    <a:pt x="0" y="228"/>
                    <a:pt x="50" y="308"/>
                    <a:pt x="154" y="308"/>
                  </a:cubicBezTo>
                  <a:lnTo>
                    <a:pt x="1077" y="308"/>
                  </a:lnTo>
                  <a:cubicBezTo>
                    <a:pt x="1157" y="308"/>
                    <a:pt x="1231" y="228"/>
                    <a:pt x="1231" y="154"/>
                  </a:cubicBezTo>
                  <a:cubicBezTo>
                    <a:pt x="1231" y="74"/>
                    <a:pt x="1157" y="0"/>
                    <a:pt x="107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7"/>
            <p:cNvSpPr/>
            <p:nvPr/>
          </p:nvSpPr>
          <p:spPr>
            <a:xfrm rot="8100000">
              <a:off x="3376207" y="1882882"/>
              <a:ext cx="156307" cy="39077"/>
            </a:xfrm>
            <a:custGeom>
              <a:rect b="b" l="l" r="r" t="t"/>
              <a:pathLst>
                <a:path extrusionOk="0" h="308" w="1232">
                  <a:moveTo>
                    <a:pt x="154" y="0"/>
                  </a:moveTo>
                  <a:cubicBezTo>
                    <a:pt x="50" y="0"/>
                    <a:pt x="0" y="74"/>
                    <a:pt x="0" y="154"/>
                  </a:cubicBezTo>
                  <a:cubicBezTo>
                    <a:pt x="0" y="228"/>
                    <a:pt x="50" y="308"/>
                    <a:pt x="154" y="308"/>
                  </a:cubicBezTo>
                  <a:lnTo>
                    <a:pt x="1077" y="308"/>
                  </a:lnTo>
                  <a:cubicBezTo>
                    <a:pt x="1157" y="308"/>
                    <a:pt x="1231" y="228"/>
                    <a:pt x="1231" y="154"/>
                  </a:cubicBezTo>
                  <a:cubicBezTo>
                    <a:pt x="1231" y="74"/>
                    <a:pt x="1157" y="0"/>
                    <a:pt x="107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9" name="Google Shape;3319;p57"/>
          <p:cNvGrpSpPr/>
          <p:nvPr/>
        </p:nvGrpSpPr>
        <p:grpSpPr>
          <a:xfrm>
            <a:off x="2092265" y="2294759"/>
            <a:ext cx="1014556" cy="1007535"/>
            <a:chOff x="2391356" y="3188648"/>
            <a:chExt cx="416501" cy="413636"/>
          </a:xfrm>
        </p:grpSpPr>
        <p:sp>
          <p:nvSpPr>
            <p:cNvPr id="3320" name="Google Shape;3320;p57"/>
            <p:cNvSpPr/>
            <p:nvPr/>
          </p:nvSpPr>
          <p:spPr>
            <a:xfrm>
              <a:off x="2391356" y="3188648"/>
              <a:ext cx="416501" cy="413636"/>
            </a:xfrm>
            <a:custGeom>
              <a:rect b="b" l="l" r="r" t="t"/>
              <a:pathLst>
                <a:path extrusionOk="0" h="4511" w="4542">
                  <a:moveTo>
                    <a:pt x="2283" y="0"/>
                  </a:moveTo>
                  <a:cubicBezTo>
                    <a:pt x="1028" y="0"/>
                    <a:pt x="1" y="997"/>
                    <a:pt x="1" y="2252"/>
                  </a:cubicBezTo>
                  <a:cubicBezTo>
                    <a:pt x="1" y="3514"/>
                    <a:pt x="1028" y="4511"/>
                    <a:pt x="2283" y="4511"/>
                  </a:cubicBezTo>
                  <a:cubicBezTo>
                    <a:pt x="3514" y="4511"/>
                    <a:pt x="4542" y="3514"/>
                    <a:pt x="4542" y="2252"/>
                  </a:cubicBezTo>
                  <a:cubicBezTo>
                    <a:pt x="4542" y="997"/>
                    <a:pt x="3514" y="0"/>
                    <a:pt x="2283"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7"/>
            <p:cNvSpPr/>
            <p:nvPr/>
          </p:nvSpPr>
          <p:spPr>
            <a:xfrm>
              <a:off x="2445549" y="3240000"/>
              <a:ext cx="308112" cy="310388"/>
            </a:xfrm>
            <a:custGeom>
              <a:rect b="b" l="l" r="r" t="t"/>
              <a:pathLst>
                <a:path extrusionOk="0" h="3385" w="3360">
                  <a:moveTo>
                    <a:pt x="1692" y="0"/>
                  </a:moveTo>
                  <a:cubicBezTo>
                    <a:pt x="745" y="0"/>
                    <a:pt x="0" y="769"/>
                    <a:pt x="0" y="1692"/>
                  </a:cubicBezTo>
                  <a:cubicBezTo>
                    <a:pt x="0" y="2615"/>
                    <a:pt x="745" y="3385"/>
                    <a:pt x="1692" y="3385"/>
                  </a:cubicBezTo>
                  <a:cubicBezTo>
                    <a:pt x="2615" y="3385"/>
                    <a:pt x="3360" y="2615"/>
                    <a:pt x="3360" y="1692"/>
                  </a:cubicBezTo>
                  <a:cubicBezTo>
                    <a:pt x="3360" y="769"/>
                    <a:pt x="2615" y="0"/>
                    <a:pt x="169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7"/>
            <p:cNvSpPr/>
            <p:nvPr/>
          </p:nvSpPr>
          <p:spPr>
            <a:xfrm>
              <a:off x="2492405" y="3329683"/>
              <a:ext cx="118018" cy="131582"/>
            </a:xfrm>
            <a:custGeom>
              <a:rect b="b" l="l" r="r" t="t"/>
              <a:pathLst>
                <a:path extrusionOk="0" h="1435" w="1287">
                  <a:moveTo>
                    <a:pt x="1286" y="1"/>
                  </a:moveTo>
                  <a:lnTo>
                    <a:pt x="517" y="358"/>
                  </a:lnTo>
                  <a:lnTo>
                    <a:pt x="0" y="358"/>
                  </a:lnTo>
                  <a:lnTo>
                    <a:pt x="0" y="1077"/>
                  </a:lnTo>
                  <a:lnTo>
                    <a:pt x="517" y="1077"/>
                  </a:lnTo>
                  <a:lnTo>
                    <a:pt x="1286" y="1434"/>
                  </a:lnTo>
                  <a:lnTo>
                    <a:pt x="1286" y="714"/>
                  </a:lnTo>
                  <a:lnTo>
                    <a:pt x="1286" y="1"/>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7"/>
            <p:cNvSpPr/>
            <p:nvPr/>
          </p:nvSpPr>
          <p:spPr>
            <a:xfrm>
              <a:off x="2645263" y="3341054"/>
              <a:ext cx="35671" cy="108383"/>
            </a:xfrm>
            <a:custGeom>
              <a:rect b="b" l="l" r="r" t="t"/>
              <a:pathLst>
                <a:path extrusionOk="0" h="1182" w="389">
                  <a:moveTo>
                    <a:pt x="146" y="1"/>
                  </a:moveTo>
                  <a:cubicBezTo>
                    <a:pt x="122" y="1"/>
                    <a:pt x="99" y="10"/>
                    <a:pt x="81" y="31"/>
                  </a:cubicBezTo>
                  <a:cubicBezTo>
                    <a:pt x="25" y="55"/>
                    <a:pt x="1" y="129"/>
                    <a:pt x="25" y="184"/>
                  </a:cubicBezTo>
                  <a:cubicBezTo>
                    <a:pt x="56" y="184"/>
                    <a:pt x="130" y="338"/>
                    <a:pt x="130" y="590"/>
                  </a:cubicBezTo>
                  <a:cubicBezTo>
                    <a:pt x="130" y="849"/>
                    <a:pt x="56" y="978"/>
                    <a:pt x="25" y="1003"/>
                  </a:cubicBezTo>
                  <a:cubicBezTo>
                    <a:pt x="1" y="1052"/>
                    <a:pt x="25" y="1132"/>
                    <a:pt x="81" y="1157"/>
                  </a:cubicBezTo>
                  <a:cubicBezTo>
                    <a:pt x="105" y="1181"/>
                    <a:pt x="130" y="1181"/>
                    <a:pt x="154" y="1181"/>
                  </a:cubicBezTo>
                  <a:cubicBezTo>
                    <a:pt x="179" y="1181"/>
                    <a:pt x="234" y="1157"/>
                    <a:pt x="259" y="1132"/>
                  </a:cubicBezTo>
                  <a:cubicBezTo>
                    <a:pt x="259" y="1107"/>
                    <a:pt x="388" y="929"/>
                    <a:pt x="388" y="590"/>
                  </a:cubicBezTo>
                  <a:cubicBezTo>
                    <a:pt x="388" y="258"/>
                    <a:pt x="259" y="80"/>
                    <a:pt x="259" y="55"/>
                  </a:cubicBezTo>
                  <a:cubicBezTo>
                    <a:pt x="228" y="24"/>
                    <a:pt x="186" y="1"/>
                    <a:pt x="146"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7"/>
            <p:cNvSpPr/>
            <p:nvPr/>
          </p:nvSpPr>
          <p:spPr>
            <a:xfrm>
              <a:off x="2678548" y="3316937"/>
              <a:ext cx="39614" cy="156157"/>
            </a:xfrm>
            <a:custGeom>
              <a:rect b="b" l="l" r="r" t="t"/>
              <a:pathLst>
                <a:path extrusionOk="0" h="1703" w="432">
                  <a:moveTo>
                    <a:pt x="146" y="1"/>
                  </a:moveTo>
                  <a:cubicBezTo>
                    <a:pt x="130" y="1"/>
                    <a:pt x="114" y="4"/>
                    <a:pt x="99" y="10"/>
                  </a:cubicBezTo>
                  <a:cubicBezTo>
                    <a:pt x="25" y="60"/>
                    <a:pt x="1" y="140"/>
                    <a:pt x="50" y="189"/>
                  </a:cubicBezTo>
                  <a:cubicBezTo>
                    <a:pt x="50" y="189"/>
                    <a:pt x="179" y="423"/>
                    <a:pt x="179" y="853"/>
                  </a:cubicBezTo>
                  <a:cubicBezTo>
                    <a:pt x="179" y="1290"/>
                    <a:pt x="50" y="1524"/>
                    <a:pt x="50" y="1524"/>
                  </a:cubicBezTo>
                  <a:cubicBezTo>
                    <a:pt x="1" y="1573"/>
                    <a:pt x="25" y="1653"/>
                    <a:pt x="74" y="1703"/>
                  </a:cubicBezTo>
                  <a:lnTo>
                    <a:pt x="154" y="1703"/>
                  </a:lnTo>
                  <a:cubicBezTo>
                    <a:pt x="204" y="1703"/>
                    <a:pt x="228" y="1703"/>
                    <a:pt x="253" y="1653"/>
                  </a:cubicBezTo>
                  <a:cubicBezTo>
                    <a:pt x="277" y="1653"/>
                    <a:pt x="431" y="1370"/>
                    <a:pt x="431" y="853"/>
                  </a:cubicBezTo>
                  <a:cubicBezTo>
                    <a:pt x="431" y="343"/>
                    <a:pt x="277" y="60"/>
                    <a:pt x="253" y="60"/>
                  </a:cubicBezTo>
                  <a:cubicBezTo>
                    <a:pt x="235" y="24"/>
                    <a:pt x="190" y="1"/>
                    <a:pt x="146"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8" name="Shape 3328"/>
        <p:cNvGrpSpPr/>
        <p:nvPr/>
      </p:nvGrpSpPr>
      <p:grpSpPr>
        <a:xfrm>
          <a:off x="0" y="0"/>
          <a:ext cx="0" cy="0"/>
          <a:chOff x="0" y="0"/>
          <a:chExt cx="0" cy="0"/>
        </a:xfrm>
      </p:grpSpPr>
      <p:grpSp>
        <p:nvGrpSpPr>
          <p:cNvPr id="3329" name="Google Shape;3329;p58"/>
          <p:cNvGrpSpPr/>
          <p:nvPr/>
        </p:nvGrpSpPr>
        <p:grpSpPr>
          <a:xfrm>
            <a:off x="3318686" y="1828691"/>
            <a:ext cx="2506680" cy="2578129"/>
            <a:chOff x="4984347" y="1828025"/>
            <a:chExt cx="3033253" cy="2433575"/>
          </a:xfrm>
        </p:grpSpPr>
        <p:sp>
          <p:nvSpPr>
            <p:cNvPr id="3330" name="Google Shape;3330;p58"/>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8"/>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8"/>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8"/>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4" name="Google Shape;3334;p58"/>
          <p:cNvGrpSpPr/>
          <p:nvPr/>
        </p:nvGrpSpPr>
        <p:grpSpPr>
          <a:xfrm>
            <a:off x="699401" y="1828691"/>
            <a:ext cx="2506680" cy="2578129"/>
            <a:chOff x="4984347" y="1828025"/>
            <a:chExt cx="3033253" cy="2433575"/>
          </a:xfrm>
        </p:grpSpPr>
        <p:sp>
          <p:nvSpPr>
            <p:cNvPr id="3335" name="Google Shape;3335;p58"/>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8"/>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8"/>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8"/>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9" name="Google Shape;3339;p58"/>
          <p:cNvGrpSpPr/>
          <p:nvPr/>
        </p:nvGrpSpPr>
        <p:grpSpPr>
          <a:xfrm>
            <a:off x="5937946" y="1828691"/>
            <a:ext cx="2506680" cy="2578129"/>
            <a:chOff x="4984347" y="1828025"/>
            <a:chExt cx="3033253" cy="2433575"/>
          </a:xfrm>
        </p:grpSpPr>
        <p:sp>
          <p:nvSpPr>
            <p:cNvPr id="3340" name="Google Shape;3340;p58"/>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8"/>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8"/>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8"/>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4" name="Google Shape;3344;p58"/>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to generate content?</a:t>
            </a:r>
            <a:endParaRPr/>
          </a:p>
        </p:txBody>
      </p:sp>
      <p:sp>
        <p:nvSpPr>
          <p:cNvPr id="3345" name="Google Shape;3345;p58"/>
          <p:cNvSpPr txBox="1"/>
          <p:nvPr>
            <p:ph idx="1" type="subTitle"/>
          </p:nvPr>
        </p:nvSpPr>
        <p:spPr>
          <a:xfrm>
            <a:off x="1083200" y="3167875"/>
            <a:ext cx="1859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3346" name="Google Shape;3346;p58"/>
          <p:cNvSpPr txBox="1"/>
          <p:nvPr>
            <p:ph idx="2" type="title"/>
          </p:nvPr>
        </p:nvSpPr>
        <p:spPr>
          <a:xfrm>
            <a:off x="1022888" y="2771675"/>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347" name="Google Shape;3347;p58"/>
          <p:cNvSpPr txBox="1"/>
          <p:nvPr>
            <p:ph idx="5" type="subTitle"/>
          </p:nvPr>
        </p:nvSpPr>
        <p:spPr>
          <a:xfrm>
            <a:off x="3678825" y="3167875"/>
            <a:ext cx="18828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 </a:t>
            </a:r>
            <a:r>
              <a:rPr lang="en"/>
              <a:t>in the Solar</a:t>
            </a:r>
            <a:r>
              <a:rPr lang="en"/>
              <a:t> System</a:t>
            </a:r>
            <a:endParaRPr/>
          </a:p>
        </p:txBody>
      </p:sp>
      <p:sp>
        <p:nvSpPr>
          <p:cNvPr id="3348" name="Google Shape;3348;p58"/>
          <p:cNvSpPr txBox="1"/>
          <p:nvPr>
            <p:ph idx="3" type="subTitle"/>
          </p:nvPr>
        </p:nvSpPr>
        <p:spPr>
          <a:xfrm>
            <a:off x="6334793" y="3167865"/>
            <a:ext cx="1859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accent4"/>
                </a:solidFill>
              </a:rPr>
              <a:t>Saturn is composed mostly of hydrogen and helium</a:t>
            </a:r>
            <a:endParaRPr>
              <a:solidFill>
                <a:schemeClr val="accent4"/>
              </a:solidFill>
            </a:endParaRPr>
          </a:p>
        </p:txBody>
      </p:sp>
      <p:sp>
        <p:nvSpPr>
          <p:cNvPr id="3349" name="Google Shape;3349;p58"/>
          <p:cNvSpPr txBox="1"/>
          <p:nvPr>
            <p:ph idx="4" type="title"/>
          </p:nvPr>
        </p:nvSpPr>
        <p:spPr>
          <a:xfrm>
            <a:off x="6334789" y="2771675"/>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350" name="Google Shape;3350;p58"/>
          <p:cNvSpPr txBox="1"/>
          <p:nvPr>
            <p:ph idx="6" type="title"/>
          </p:nvPr>
        </p:nvSpPr>
        <p:spPr>
          <a:xfrm>
            <a:off x="3678833" y="2771675"/>
            <a:ext cx="18597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351" name="Google Shape;3351;p58"/>
          <p:cNvSpPr/>
          <p:nvPr/>
        </p:nvSpPr>
        <p:spPr>
          <a:xfrm>
            <a:off x="1772556" y="2392333"/>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2" name="Google Shape;3352;p58"/>
          <p:cNvGrpSpPr/>
          <p:nvPr/>
        </p:nvGrpSpPr>
        <p:grpSpPr>
          <a:xfrm>
            <a:off x="4413007" y="2407099"/>
            <a:ext cx="359213" cy="327807"/>
            <a:chOff x="1958520" y="2302574"/>
            <a:chExt cx="359213" cy="327807"/>
          </a:xfrm>
        </p:grpSpPr>
        <p:sp>
          <p:nvSpPr>
            <p:cNvPr id="3353" name="Google Shape;3353;p58"/>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8"/>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8"/>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6" name="Google Shape;3356;p58"/>
          <p:cNvGrpSpPr/>
          <p:nvPr/>
        </p:nvGrpSpPr>
        <p:grpSpPr>
          <a:xfrm>
            <a:off x="7160844" y="2391952"/>
            <a:ext cx="207582" cy="359594"/>
            <a:chOff x="2656082" y="2287427"/>
            <a:chExt cx="207582" cy="359594"/>
          </a:xfrm>
        </p:grpSpPr>
        <p:sp>
          <p:nvSpPr>
            <p:cNvPr id="3357" name="Google Shape;3357;p58"/>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8"/>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8"/>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8"/>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1" name="Google Shape;3361;p58"/>
          <p:cNvSpPr/>
          <p:nvPr/>
        </p:nvSpPr>
        <p:spPr>
          <a:xfrm>
            <a:off x="8078875" y="938838"/>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8"/>
          <p:cNvSpPr/>
          <p:nvPr/>
        </p:nvSpPr>
        <p:spPr>
          <a:xfrm>
            <a:off x="471813" y="443537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66" name="Shape 3366"/>
        <p:cNvGrpSpPr/>
        <p:nvPr/>
      </p:nvGrpSpPr>
      <p:grpSpPr>
        <a:xfrm>
          <a:off x="0" y="0"/>
          <a:ext cx="0" cy="0"/>
          <a:chOff x="0" y="0"/>
          <a:chExt cx="0" cy="0"/>
        </a:xfrm>
      </p:grpSpPr>
      <p:grpSp>
        <p:nvGrpSpPr>
          <p:cNvPr id="3367" name="Google Shape;3367;p59"/>
          <p:cNvGrpSpPr/>
          <p:nvPr/>
        </p:nvGrpSpPr>
        <p:grpSpPr>
          <a:xfrm>
            <a:off x="870725" y="4205250"/>
            <a:ext cx="7400700" cy="314100"/>
            <a:chOff x="870725" y="4205250"/>
            <a:chExt cx="7400700" cy="314100"/>
          </a:xfrm>
        </p:grpSpPr>
        <p:sp>
          <p:nvSpPr>
            <p:cNvPr id="3368" name="Google Shape;3368;p59"/>
            <p:cNvSpPr/>
            <p:nvPr/>
          </p:nvSpPr>
          <p:spPr>
            <a:xfrm>
              <a:off x="870725" y="4205250"/>
              <a:ext cx="7400700" cy="3141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9"/>
            <p:cNvSpPr/>
            <p:nvPr/>
          </p:nvSpPr>
          <p:spPr>
            <a:xfrm>
              <a:off x="1161700" y="4300050"/>
              <a:ext cx="6818700" cy="124500"/>
            </a:xfrm>
            <a:prstGeom prst="roundRect">
              <a:avLst>
                <a:gd fmla="val 17922" name="adj"/>
              </a:avLst>
            </a:pr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9"/>
            <p:cNvSpPr/>
            <p:nvPr/>
          </p:nvSpPr>
          <p:spPr>
            <a:xfrm>
              <a:off x="969827" y="4269738"/>
              <a:ext cx="128485" cy="186531"/>
            </a:xfrm>
            <a:custGeom>
              <a:rect b="b" l="l" r="r" t="t"/>
              <a:pathLst>
                <a:path extrusionOk="0" h="2574" w="1773">
                  <a:moveTo>
                    <a:pt x="1311" y="0"/>
                  </a:moveTo>
                  <a:cubicBezTo>
                    <a:pt x="1198" y="0"/>
                    <a:pt x="1083" y="45"/>
                    <a:pt x="1004" y="137"/>
                  </a:cubicBezTo>
                  <a:lnTo>
                    <a:pt x="179" y="980"/>
                  </a:lnTo>
                  <a:cubicBezTo>
                    <a:pt x="1" y="1165"/>
                    <a:pt x="1" y="1417"/>
                    <a:pt x="179" y="1571"/>
                  </a:cubicBezTo>
                  <a:lnTo>
                    <a:pt x="1004" y="2445"/>
                  </a:lnTo>
                  <a:cubicBezTo>
                    <a:pt x="1077" y="2518"/>
                    <a:pt x="1182" y="2574"/>
                    <a:pt x="1311" y="2574"/>
                  </a:cubicBezTo>
                  <a:cubicBezTo>
                    <a:pt x="1410" y="2574"/>
                    <a:pt x="1514" y="2518"/>
                    <a:pt x="1594" y="2445"/>
                  </a:cubicBezTo>
                  <a:cubicBezTo>
                    <a:pt x="1773" y="2291"/>
                    <a:pt x="1773" y="2032"/>
                    <a:pt x="1619" y="1854"/>
                  </a:cubicBezTo>
                  <a:lnTo>
                    <a:pt x="1053" y="1288"/>
                  </a:lnTo>
                  <a:lnTo>
                    <a:pt x="1619" y="703"/>
                  </a:lnTo>
                  <a:cubicBezTo>
                    <a:pt x="1773" y="549"/>
                    <a:pt x="1773" y="266"/>
                    <a:pt x="1594" y="113"/>
                  </a:cubicBezTo>
                  <a:cubicBezTo>
                    <a:pt x="1520" y="39"/>
                    <a:pt x="1416" y="0"/>
                    <a:pt x="1311"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9"/>
            <p:cNvSpPr/>
            <p:nvPr/>
          </p:nvSpPr>
          <p:spPr>
            <a:xfrm>
              <a:off x="8045562" y="4269738"/>
              <a:ext cx="128485" cy="186531"/>
            </a:xfrm>
            <a:custGeom>
              <a:rect b="b" l="l" r="r" t="t"/>
              <a:pathLst>
                <a:path extrusionOk="0" h="2574" w="1773">
                  <a:moveTo>
                    <a:pt x="472" y="0"/>
                  </a:moveTo>
                  <a:cubicBezTo>
                    <a:pt x="370" y="0"/>
                    <a:pt x="265" y="39"/>
                    <a:pt x="179" y="113"/>
                  </a:cubicBezTo>
                  <a:cubicBezTo>
                    <a:pt x="1" y="266"/>
                    <a:pt x="1" y="549"/>
                    <a:pt x="179" y="703"/>
                  </a:cubicBezTo>
                  <a:lnTo>
                    <a:pt x="721" y="1288"/>
                  </a:lnTo>
                  <a:lnTo>
                    <a:pt x="179" y="1854"/>
                  </a:lnTo>
                  <a:cubicBezTo>
                    <a:pt x="1" y="2032"/>
                    <a:pt x="1" y="2291"/>
                    <a:pt x="179" y="2445"/>
                  </a:cubicBezTo>
                  <a:cubicBezTo>
                    <a:pt x="259" y="2518"/>
                    <a:pt x="358" y="2574"/>
                    <a:pt x="462" y="2574"/>
                  </a:cubicBezTo>
                  <a:cubicBezTo>
                    <a:pt x="592" y="2574"/>
                    <a:pt x="696" y="2518"/>
                    <a:pt x="770" y="2445"/>
                  </a:cubicBezTo>
                  <a:lnTo>
                    <a:pt x="1619" y="1571"/>
                  </a:lnTo>
                  <a:cubicBezTo>
                    <a:pt x="1773" y="1417"/>
                    <a:pt x="1773" y="1165"/>
                    <a:pt x="1619" y="980"/>
                  </a:cubicBezTo>
                  <a:lnTo>
                    <a:pt x="770" y="137"/>
                  </a:lnTo>
                  <a:cubicBezTo>
                    <a:pt x="690" y="45"/>
                    <a:pt x="582" y="0"/>
                    <a:pt x="472"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2" name="Google Shape;3372;p59"/>
          <p:cNvGrpSpPr/>
          <p:nvPr/>
        </p:nvGrpSpPr>
        <p:grpSpPr>
          <a:xfrm>
            <a:off x="2777237" y="1567203"/>
            <a:ext cx="1684972" cy="1689388"/>
            <a:chOff x="4984347" y="1828025"/>
            <a:chExt cx="3033253" cy="2433575"/>
          </a:xfrm>
        </p:grpSpPr>
        <p:sp>
          <p:nvSpPr>
            <p:cNvPr id="3373" name="Google Shape;3373;p59"/>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9"/>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9"/>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9"/>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7" name="Google Shape;3377;p59"/>
          <p:cNvGrpSpPr/>
          <p:nvPr/>
        </p:nvGrpSpPr>
        <p:grpSpPr>
          <a:xfrm>
            <a:off x="4681794" y="2342441"/>
            <a:ext cx="1684972" cy="1689388"/>
            <a:chOff x="4984347" y="1828025"/>
            <a:chExt cx="3033253" cy="2433575"/>
          </a:xfrm>
        </p:grpSpPr>
        <p:sp>
          <p:nvSpPr>
            <p:cNvPr id="3378" name="Google Shape;3378;p59"/>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9"/>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9"/>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9"/>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2" name="Google Shape;3382;p59"/>
          <p:cNvGrpSpPr/>
          <p:nvPr/>
        </p:nvGrpSpPr>
        <p:grpSpPr>
          <a:xfrm>
            <a:off x="6586351" y="1567203"/>
            <a:ext cx="1684972" cy="1689388"/>
            <a:chOff x="4984347" y="1828025"/>
            <a:chExt cx="3033253" cy="2433575"/>
          </a:xfrm>
        </p:grpSpPr>
        <p:sp>
          <p:nvSpPr>
            <p:cNvPr id="3383" name="Google Shape;3383;p59"/>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9"/>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9"/>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9"/>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7" name="Google Shape;3387;p59"/>
          <p:cNvGrpSpPr/>
          <p:nvPr/>
        </p:nvGrpSpPr>
        <p:grpSpPr>
          <a:xfrm>
            <a:off x="872679" y="2342441"/>
            <a:ext cx="1684972" cy="1689388"/>
            <a:chOff x="4984347" y="1828025"/>
            <a:chExt cx="3033253" cy="2433575"/>
          </a:xfrm>
        </p:grpSpPr>
        <p:sp>
          <p:nvSpPr>
            <p:cNvPr id="3388" name="Google Shape;3388;p59"/>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9"/>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9"/>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9"/>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2" name="Google Shape;3392;p59"/>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Steps to share a video</a:t>
            </a:r>
            <a:endParaRPr/>
          </a:p>
        </p:txBody>
      </p:sp>
      <p:sp>
        <p:nvSpPr>
          <p:cNvPr id="3393" name="Google Shape;3393;p59"/>
          <p:cNvSpPr txBox="1"/>
          <p:nvPr/>
        </p:nvSpPr>
        <p:spPr>
          <a:xfrm>
            <a:off x="1107440" y="2623848"/>
            <a:ext cx="1265700" cy="429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01</a:t>
            </a:r>
            <a:endParaRPr sz="2400">
              <a:solidFill>
                <a:schemeClr val="accent4"/>
              </a:solidFill>
              <a:latin typeface="Krona One"/>
              <a:ea typeface="Krona One"/>
              <a:cs typeface="Krona One"/>
              <a:sym typeface="Krona One"/>
            </a:endParaRPr>
          </a:p>
        </p:txBody>
      </p:sp>
      <p:sp>
        <p:nvSpPr>
          <p:cNvPr id="3394" name="Google Shape;3394;p59"/>
          <p:cNvSpPr txBox="1"/>
          <p:nvPr/>
        </p:nvSpPr>
        <p:spPr>
          <a:xfrm>
            <a:off x="1055250" y="2999250"/>
            <a:ext cx="1370100" cy="72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Lato"/>
                <a:ea typeface="Lato"/>
                <a:cs typeface="Lato"/>
                <a:sym typeface="Lato"/>
              </a:rPr>
              <a:t>Neptune is </a:t>
            </a:r>
            <a:r>
              <a:rPr lang="en">
                <a:solidFill>
                  <a:schemeClr val="accent4"/>
                </a:solidFill>
                <a:latin typeface="Lato"/>
                <a:ea typeface="Lato"/>
                <a:cs typeface="Lato"/>
                <a:sym typeface="Lato"/>
              </a:rPr>
              <a:t>the farthest planet from the Sun</a:t>
            </a:r>
            <a:endParaRPr>
              <a:solidFill>
                <a:schemeClr val="accent4"/>
              </a:solidFill>
              <a:latin typeface="Lato"/>
              <a:ea typeface="Lato"/>
              <a:cs typeface="Lato"/>
              <a:sym typeface="Lato"/>
            </a:endParaRPr>
          </a:p>
        </p:txBody>
      </p:sp>
      <p:sp>
        <p:nvSpPr>
          <p:cNvPr id="3395" name="Google Shape;3395;p59"/>
          <p:cNvSpPr txBox="1"/>
          <p:nvPr/>
        </p:nvSpPr>
        <p:spPr>
          <a:xfrm>
            <a:off x="3024272" y="1848611"/>
            <a:ext cx="1265700" cy="429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02</a:t>
            </a:r>
            <a:endParaRPr sz="2400">
              <a:solidFill>
                <a:schemeClr val="accent4"/>
              </a:solidFill>
              <a:latin typeface="Krona One"/>
              <a:ea typeface="Krona One"/>
              <a:cs typeface="Krona One"/>
              <a:sym typeface="Krona One"/>
            </a:endParaRPr>
          </a:p>
        </p:txBody>
      </p:sp>
      <p:sp>
        <p:nvSpPr>
          <p:cNvPr id="3396" name="Google Shape;3396;p59"/>
          <p:cNvSpPr txBox="1"/>
          <p:nvPr/>
        </p:nvSpPr>
        <p:spPr>
          <a:xfrm>
            <a:off x="2971483" y="2224013"/>
            <a:ext cx="1370100" cy="72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Lato"/>
                <a:ea typeface="Lato"/>
                <a:cs typeface="Lato"/>
                <a:sym typeface="Lato"/>
              </a:rPr>
              <a:t>Saturn is a gas giant and has several rings</a:t>
            </a:r>
            <a:endParaRPr>
              <a:solidFill>
                <a:schemeClr val="accent4"/>
              </a:solidFill>
              <a:latin typeface="Lato"/>
              <a:ea typeface="Lato"/>
              <a:cs typeface="Lato"/>
              <a:sym typeface="Lato"/>
            </a:endParaRPr>
          </a:p>
        </p:txBody>
      </p:sp>
      <p:sp>
        <p:nvSpPr>
          <p:cNvPr id="3397" name="Google Shape;3397;p59"/>
          <p:cNvSpPr txBox="1"/>
          <p:nvPr/>
        </p:nvSpPr>
        <p:spPr>
          <a:xfrm>
            <a:off x="6803950" y="2224013"/>
            <a:ext cx="1370100" cy="72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Lato"/>
                <a:ea typeface="Lato"/>
                <a:cs typeface="Lato"/>
                <a:sym typeface="Lato"/>
              </a:rPr>
              <a:t>Mercury is the closest planet to the Sun</a:t>
            </a:r>
            <a:endParaRPr>
              <a:solidFill>
                <a:schemeClr val="accent4"/>
              </a:solidFill>
              <a:latin typeface="Lato"/>
              <a:ea typeface="Lato"/>
              <a:cs typeface="Lato"/>
              <a:sym typeface="Lato"/>
            </a:endParaRPr>
          </a:p>
        </p:txBody>
      </p:sp>
      <p:sp>
        <p:nvSpPr>
          <p:cNvPr id="3398" name="Google Shape;3398;p59"/>
          <p:cNvSpPr txBox="1"/>
          <p:nvPr/>
        </p:nvSpPr>
        <p:spPr>
          <a:xfrm>
            <a:off x="6857934" y="1848611"/>
            <a:ext cx="1265700" cy="429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04</a:t>
            </a:r>
            <a:endParaRPr sz="2400">
              <a:solidFill>
                <a:schemeClr val="accent4"/>
              </a:solidFill>
              <a:latin typeface="Krona One"/>
              <a:ea typeface="Krona One"/>
              <a:cs typeface="Krona One"/>
              <a:sym typeface="Krona One"/>
            </a:endParaRPr>
          </a:p>
        </p:txBody>
      </p:sp>
      <p:sp>
        <p:nvSpPr>
          <p:cNvPr id="3399" name="Google Shape;3399;p59"/>
          <p:cNvSpPr txBox="1"/>
          <p:nvPr/>
        </p:nvSpPr>
        <p:spPr>
          <a:xfrm>
            <a:off x="4941103" y="2623848"/>
            <a:ext cx="1265700" cy="429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03</a:t>
            </a:r>
            <a:endParaRPr sz="2400">
              <a:solidFill>
                <a:schemeClr val="accent4"/>
              </a:solidFill>
              <a:latin typeface="Krona One"/>
              <a:ea typeface="Krona One"/>
              <a:cs typeface="Krona One"/>
              <a:sym typeface="Krona One"/>
            </a:endParaRPr>
          </a:p>
        </p:txBody>
      </p:sp>
      <p:sp>
        <p:nvSpPr>
          <p:cNvPr id="3400" name="Google Shape;3400;p59"/>
          <p:cNvSpPr txBox="1"/>
          <p:nvPr/>
        </p:nvSpPr>
        <p:spPr>
          <a:xfrm>
            <a:off x="4887716" y="2999250"/>
            <a:ext cx="1370100" cy="72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Lato"/>
                <a:ea typeface="Lato"/>
                <a:cs typeface="Lato"/>
                <a:sym typeface="Lato"/>
              </a:rPr>
              <a:t>Despite being red, Mars is a cold place</a:t>
            </a:r>
            <a:endParaRPr>
              <a:solidFill>
                <a:schemeClr val="accent4"/>
              </a:solidFill>
              <a:latin typeface="Lato"/>
              <a:ea typeface="Lato"/>
              <a:cs typeface="Lato"/>
              <a:sym typeface="Lato"/>
            </a:endParaRPr>
          </a:p>
        </p:txBody>
      </p:sp>
      <p:sp>
        <p:nvSpPr>
          <p:cNvPr id="3401" name="Google Shape;3401;p59"/>
          <p:cNvSpPr/>
          <p:nvPr/>
        </p:nvSpPr>
        <p:spPr>
          <a:xfrm flipH="1">
            <a:off x="3512963" y="4300050"/>
            <a:ext cx="310800" cy="124500"/>
          </a:xfrm>
          <a:prstGeom prst="roundRect">
            <a:avLst>
              <a:gd fmla="val 17922"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9"/>
          <p:cNvSpPr/>
          <p:nvPr/>
        </p:nvSpPr>
        <p:spPr>
          <a:xfrm>
            <a:off x="7760425" y="7837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9"/>
          <p:cNvSpPr/>
          <p:nvPr/>
        </p:nvSpPr>
        <p:spPr>
          <a:xfrm>
            <a:off x="8182713" y="1067337"/>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7" name="Shape 3407"/>
        <p:cNvGrpSpPr/>
        <p:nvPr/>
      </p:nvGrpSpPr>
      <p:grpSpPr>
        <a:xfrm>
          <a:off x="0" y="0"/>
          <a:ext cx="0" cy="0"/>
          <a:chOff x="0" y="0"/>
          <a:chExt cx="0" cy="0"/>
        </a:xfrm>
      </p:grpSpPr>
      <p:grpSp>
        <p:nvGrpSpPr>
          <p:cNvPr id="3408" name="Google Shape;3408;p60"/>
          <p:cNvGrpSpPr/>
          <p:nvPr/>
        </p:nvGrpSpPr>
        <p:grpSpPr>
          <a:xfrm>
            <a:off x="4984347" y="1828025"/>
            <a:ext cx="3033253" cy="2433575"/>
            <a:chOff x="4984347" y="1828025"/>
            <a:chExt cx="3033253" cy="2433575"/>
          </a:xfrm>
        </p:grpSpPr>
        <p:sp>
          <p:nvSpPr>
            <p:cNvPr id="3409" name="Google Shape;3409;p60"/>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0"/>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0"/>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0"/>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3" name="Google Shape;3413;p60"/>
          <p:cNvGrpSpPr/>
          <p:nvPr/>
        </p:nvGrpSpPr>
        <p:grpSpPr>
          <a:xfrm>
            <a:off x="1126397" y="1828025"/>
            <a:ext cx="3039203" cy="2433575"/>
            <a:chOff x="1126397" y="1828025"/>
            <a:chExt cx="3039203" cy="2433575"/>
          </a:xfrm>
        </p:grpSpPr>
        <p:sp>
          <p:nvSpPr>
            <p:cNvPr id="3414" name="Google Shape;3414;p60"/>
            <p:cNvSpPr/>
            <p:nvPr/>
          </p:nvSpPr>
          <p:spPr>
            <a:xfrm>
              <a:off x="112639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0"/>
            <p:cNvSpPr/>
            <p:nvPr/>
          </p:nvSpPr>
          <p:spPr>
            <a:xfrm>
              <a:off x="1224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0"/>
            <p:cNvSpPr/>
            <p:nvPr/>
          </p:nvSpPr>
          <p:spPr>
            <a:xfrm>
              <a:off x="1292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0"/>
            <p:cNvSpPr/>
            <p:nvPr/>
          </p:nvSpPr>
          <p:spPr>
            <a:xfrm>
              <a:off x="1383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8" name="Google Shape;3418;p60"/>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Types of videos</a:t>
            </a:r>
            <a:endParaRPr/>
          </a:p>
        </p:txBody>
      </p:sp>
      <p:sp>
        <p:nvSpPr>
          <p:cNvPr id="3419" name="Google Shape;3419;p60"/>
          <p:cNvSpPr txBox="1"/>
          <p:nvPr>
            <p:ph idx="1" type="subTitle"/>
          </p:nvPr>
        </p:nvSpPr>
        <p:spPr>
          <a:xfrm>
            <a:off x="1451052" y="2836725"/>
            <a:ext cx="2555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a:t>
            </a:r>
            <a:r>
              <a:rPr lang="en"/>
              <a:t>closest planet to the Sun and the smallest in the Solar System</a:t>
            </a:r>
            <a:endParaRPr/>
          </a:p>
        </p:txBody>
      </p:sp>
      <p:sp>
        <p:nvSpPr>
          <p:cNvPr id="3420" name="Google Shape;3420;p60"/>
          <p:cNvSpPr txBox="1"/>
          <p:nvPr>
            <p:ph idx="2" type="title"/>
          </p:nvPr>
        </p:nvSpPr>
        <p:spPr>
          <a:xfrm>
            <a:off x="1451050" y="2447487"/>
            <a:ext cx="2555700" cy="4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dvertising </a:t>
            </a:r>
            <a:endParaRPr/>
          </a:p>
        </p:txBody>
      </p:sp>
      <p:sp>
        <p:nvSpPr>
          <p:cNvPr id="3421" name="Google Shape;3421;p60"/>
          <p:cNvSpPr txBox="1"/>
          <p:nvPr>
            <p:ph idx="3" type="subTitle"/>
          </p:nvPr>
        </p:nvSpPr>
        <p:spPr>
          <a:xfrm>
            <a:off x="5303052" y="2836725"/>
            <a:ext cx="2555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and is the second planet from the Sun</a:t>
            </a:r>
            <a:endParaRPr/>
          </a:p>
        </p:txBody>
      </p:sp>
      <p:sp>
        <p:nvSpPr>
          <p:cNvPr id="3422" name="Google Shape;3422;p60"/>
          <p:cNvSpPr txBox="1"/>
          <p:nvPr>
            <p:ph idx="4" type="title"/>
          </p:nvPr>
        </p:nvSpPr>
        <p:spPr>
          <a:xfrm>
            <a:off x="5303050" y="2447487"/>
            <a:ext cx="2555700" cy="41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a:t>
            </a:r>
            <a:endParaRPr/>
          </a:p>
        </p:txBody>
      </p:sp>
      <p:sp>
        <p:nvSpPr>
          <p:cNvPr id="3423" name="Google Shape;3423;p60"/>
          <p:cNvSpPr/>
          <p:nvPr/>
        </p:nvSpPr>
        <p:spPr>
          <a:xfrm>
            <a:off x="4493850" y="265417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0"/>
          <p:cNvSpPr/>
          <p:nvPr/>
        </p:nvSpPr>
        <p:spPr>
          <a:xfrm>
            <a:off x="4310963" y="341145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8" name="Shape 3428"/>
        <p:cNvGrpSpPr/>
        <p:nvPr/>
      </p:nvGrpSpPr>
      <p:grpSpPr>
        <a:xfrm>
          <a:off x="0" y="0"/>
          <a:ext cx="0" cy="0"/>
          <a:chOff x="0" y="0"/>
          <a:chExt cx="0" cy="0"/>
        </a:xfrm>
      </p:grpSpPr>
      <p:grpSp>
        <p:nvGrpSpPr>
          <p:cNvPr id="3429" name="Google Shape;3429;p61"/>
          <p:cNvGrpSpPr/>
          <p:nvPr/>
        </p:nvGrpSpPr>
        <p:grpSpPr>
          <a:xfrm>
            <a:off x="934850" y="625618"/>
            <a:ext cx="6954294" cy="4156792"/>
            <a:chOff x="1094703" y="604767"/>
            <a:chExt cx="6954294" cy="4156792"/>
          </a:xfrm>
        </p:grpSpPr>
        <p:sp>
          <p:nvSpPr>
            <p:cNvPr id="3430" name="Google Shape;3430;p61"/>
            <p:cNvSpPr/>
            <p:nvPr/>
          </p:nvSpPr>
          <p:spPr>
            <a:xfrm>
              <a:off x="1094703" y="902959"/>
              <a:ext cx="6587700" cy="38586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1"/>
            <p:cNvSpPr/>
            <p:nvPr/>
          </p:nvSpPr>
          <p:spPr>
            <a:xfrm>
              <a:off x="1303900" y="1542350"/>
              <a:ext cx="6169800" cy="30321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1"/>
            <p:cNvSpPr/>
            <p:nvPr/>
          </p:nvSpPr>
          <p:spPr>
            <a:xfrm>
              <a:off x="1461297" y="604767"/>
              <a:ext cx="6587700" cy="38586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1"/>
            <p:cNvSpPr/>
            <p:nvPr/>
          </p:nvSpPr>
          <p:spPr>
            <a:xfrm>
              <a:off x="1670400" y="1244175"/>
              <a:ext cx="6169800" cy="30321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4" name="Google Shape;3434;p61"/>
          <p:cNvSpPr txBox="1"/>
          <p:nvPr>
            <p:ph type="title"/>
          </p:nvPr>
        </p:nvSpPr>
        <p:spPr>
          <a:xfrm>
            <a:off x="1623450" y="1466625"/>
            <a:ext cx="5306100" cy="47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T</a:t>
            </a:r>
            <a:r>
              <a:rPr lang="en"/>
              <a:t>ypes of creators</a:t>
            </a:r>
            <a:endParaRPr/>
          </a:p>
        </p:txBody>
      </p:sp>
      <p:sp>
        <p:nvSpPr>
          <p:cNvPr id="3435" name="Google Shape;3435;p61"/>
          <p:cNvSpPr txBox="1"/>
          <p:nvPr>
            <p:ph idx="1" type="subTitle"/>
          </p:nvPr>
        </p:nvSpPr>
        <p:spPr>
          <a:xfrm>
            <a:off x="1623450" y="2151900"/>
            <a:ext cx="2595600" cy="1824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p:txBody>
      </p:sp>
      <p:sp>
        <p:nvSpPr>
          <p:cNvPr id="3436" name="Google Shape;3436;p61"/>
          <p:cNvSpPr txBox="1"/>
          <p:nvPr>
            <p:ph idx="2" type="subTitle"/>
          </p:nvPr>
        </p:nvSpPr>
        <p:spPr>
          <a:xfrm>
            <a:off x="4572000" y="2151900"/>
            <a:ext cx="2595600" cy="1824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a:p>
            <a:pPr indent="-317500" lvl="0" marL="457200" rtl="0" algn="l">
              <a:spcBef>
                <a:spcPts val="0"/>
              </a:spcBef>
              <a:spcAft>
                <a:spcPts val="0"/>
              </a:spcAft>
              <a:buSzPts val="1400"/>
              <a:buChar char="●"/>
            </a:pPr>
            <a:r>
              <a:rPr lang="en"/>
              <a:t>Write the type of creator</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0" name="Shape 3440"/>
        <p:cNvGrpSpPr/>
        <p:nvPr/>
      </p:nvGrpSpPr>
      <p:grpSpPr>
        <a:xfrm>
          <a:off x="0" y="0"/>
          <a:ext cx="0" cy="0"/>
          <a:chOff x="0" y="0"/>
          <a:chExt cx="0" cy="0"/>
        </a:xfrm>
      </p:grpSpPr>
      <p:sp>
        <p:nvSpPr>
          <p:cNvPr id="3441" name="Google Shape;3441;p62"/>
          <p:cNvSpPr/>
          <p:nvPr/>
        </p:nvSpPr>
        <p:spPr>
          <a:xfrm>
            <a:off x="811800" y="702025"/>
            <a:ext cx="7520400" cy="39342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2"/>
          <p:cNvSpPr/>
          <p:nvPr/>
        </p:nvSpPr>
        <p:spPr>
          <a:xfrm>
            <a:off x="923025" y="1269375"/>
            <a:ext cx="7298100" cy="32364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2"/>
          <p:cNvSpPr/>
          <p:nvPr/>
        </p:nvSpPr>
        <p:spPr>
          <a:xfrm>
            <a:off x="1561849" y="1711406"/>
            <a:ext cx="1013100" cy="1013100"/>
          </a:xfrm>
          <a:prstGeom prst="donut">
            <a:avLst>
              <a:gd fmla="val 30171"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2"/>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Most popular creators</a:t>
            </a:r>
            <a:endParaRPr/>
          </a:p>
        </p:txBody>
      </p:sp>
      <p:sp>
        <p:nvSpPr>
          <p:cNvPr id="3445" name="Google Shape;3445;p62"/>
          <p:cNvSpPr txBox="1"/>
          <p:nvPr>
            <p:ph idx="1" type="subTitle"/>
          </p:nvPr>
        </p:nvSpPr>
        <p:spPr>
          <a:xfrm>
            <a:off x="1013350" y="3667624"/>
            <a:ext cx="2110200" cy="53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third planet from the Sun </a:t>
            </a:r>
            <a:endParaRPr/>
          </a:p>
        </p:txBody>
      </p:sp>
      <p:sp>
        <p:nvSpPr>
          <p:cNvPr id="3446" name="Google Shape;3446;p62"/>
          <p:cNvSpPr txBox="1"/>
          <p:nvPr>
            <p:ph idx="2" type="title"/>
          </p:nvPr>
        </p:nvSpPr>
        <p:spPr>
          <a:xfrm>
            <a:off x="1013338" y="3285545"/>
            <a:ext cx="21102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a:t>
            </a:r>
            <a:endParaRPr/>
          </a:p>
        </p:txBody>
      </p:sp>
      <p:sp>
        <p:nvSpPr>
          <p:cNvPr id="3447" name="Google Shape;3447;p62"/>
          <p:cNvSpPr/>
          <p:nvPr/>
        </p:nvSpPr>
        <p:spPr>
          <a:xfrm rot="5400000">
            <a:off x="1511188" y="1660723"/>
            <a:ext cx="1114500" cy="1114500"/>
          </a:xfrm>
          <a:prstGeom prst="blockArc">
            <a:avLst>
              <a:gd fmla="val 10800000" name="adj1"/>
              <a:gd fmla="val 78079" name="adj2"/>
              <a:gd fmla="val 31776" name="adj3"/>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latin typeface="Lora"/>
              <a:ea typeface="Lora"/>
              <a:cs typeface="Lora"/>
              <a:sym typeface="Lora"/>
            </a:endParaRPr>
          </a:p>
        </p:txBody>
      </p:sp>
      <p:sp>
        <p:nvSpPr>
          <p:cNvPr id="3448" name="Google Shape;3448;p62"/>
          <p:cNvSpPr txBox="1"/>
          <p:nvPr/>
        </p:nvSpPr>
        <p:spPr>
          <a:xfrm>
            <a:off x="1575838" y="2835503"/>
            <a:ext cx="9852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4"/>
                </a:solidFill>
                <a:latin typeface="Krona One"/>
                <a:ea typeface="Krona One"/>
                <a:cs typeface="Krona One"/>
                <a:sym typeface="Krona One"/>
              </a:rPr>
              <a:t>50%</a:t>
            </a:r>
            <a:endParaRPr b="1" sz="1800">
              <a:solidFill>
                <a:schemeClr val="accent4"/>
              </a:solidFill>
              <a:latin typeface="Krona One"/>
              <a:ea typeface="Krona One"/>
              <a:cs typeface="Krona One"/>
              <a:sym typeface="Krona One"/>
            </a:endParaRPr>
          </a:p>
        </p:txBody>
      </p:sp>
      <p:sp>
        <p:nvSpPr>
          <p:cNvPr id="3449" name="Google Shape;3449;p62"/>
          <p:cNvSpPr/>
          <p:nvPr/>
        </p:nvSpPr>
        <p:spPr>
          <a:xfrm>
            <a:off x="7785550" y="7837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2"/>
          <p:cNvSpPr/>
          <p:nvPr/>
        </p:nvSpPr>
        <p:spPr>
          <a:xfrm>
            <a:off x="394726" y="409955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2"/>
          <p:cNvSpPr/>
          <p:nvPr/>
        </p:nvSpPr>
        <p:spPr>
          <a:xfrm>
            <a:off x="6591849" y="1711406"/>
            <a:ext cx="1013100" cy="1013100"/>
          </a:xfrm>
          <a:prstGeom prst="donut">
            <a:avLst>
              <a:gd fmla="val 30171"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2"/>
          <p:cNvSpPr/>
          <p:nvPr/>
        </p:nvSpPr>
        <p:spPr>
          <a:xfrm>
            <a:off x="4044549" y="1711406"/>
            <a:ext cx="1013100" cy="1013100"/>
          </a:xfrm>
          <a:prstGeom prst="donut">
            <a:avLst>
              <a:gd fmla="val 30171"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2"/>
          <p:cNvSpPr txBox="1"/>
          <p:nvPr>
            <p:ph idx="3" type="subTitle"/>
          </p:nvPr>
        </p:nvSpPr>
        <p:spPr>
          <a:xfrm>
            <a:off x="6020475" y="3667624"/>
            <a:ext cx="2110200" cy="53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a:t>
            </a:r>
            <a:br>
              <a:rPr lang="en"/>
            </a:br>
            <a:r>
              <a:rPr lang="en"/>
              <a:t>Mars is a cold place</a:t>
            </a:r>
            <a:endParaRPr/>
          </a:p>
        </p:txBody>
      </p:sp>
      <p:sp>
        <p:nvSpPr>
          <p:cNvPr id="3454" name="Google Shape;3454;p62"/>
          <p:cNvSpPr txBox="1"/>
          <p:nvPr>
            <p:ph idx="4" type="title"/>
          </p:nvPr>
        </p:nvSpPr>
        <p:spPr>
          <a:xfrm>
            <a:off x="6020465" y="3285545"/>
            <a:ext cx="21102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455" name="Google Shape;3455;p62"/>
          <p:cNvSpPr txBox="1"/>
          <p:nvPr>
            <p:ph idx="5" type="subTitle"/>
          </p:nvPr>
        </p:nvSpPr>
        <p:spPr>
          <a:xfrm>
            <a:off x="3516913" y="3667624"/>
            <a:ext cx="2110200" cy="530700"/>
          </a:xfrm>
          <a:prstGeom prst="rect">
            <a:avLst/>
          </a:prstGeom>
        </p:spPr>
        <p:txBody>
          <a:bodyPr anchorCtr="0" anchor="t" bIns="91425" lIns="91425" spcFirstLastPara="1" rIns="91425" wrap="square" tIns="91425">
            <a:noAutofit/>
          </a:bodyPr>
          <a:lstStyle/>
          <a:p>
            <a:pPr indent="-89999" lvl="0" marL="0" rtl="0" algn="ctr">
              <a:spcBef>
                <a:spcPts val="0"/>
              </a:spcBef>
              <a:spcAft>
                <a:spcPts val="0"/>
              </a:spcAft>
              <a:buNone/>
            </a:pPr>
            <a:r>
              <a:rPr lang="en"/>
              <a:t>It’s the farthest planet from the Sun </a:t>
            </a:r>
            <a:endParaRPr/>
          </a:p>
        </p:txBody>
      </p:sp>
      <p:sp>
        <p:nvSpPr>
          <p:cNvPr id="3456" name="Google Shape;3456;p62"/>
          <p:cNvSpPr txBox="1"/>
          <p:nvPr>
            <p:ph idx="6" type="title"/>
          </p:nvPr>
        </p:nvSpPr>
        <p:spPr>
          <a:xfrm>
            <a:off x="3516901" y="3285545"/>
            <a:ext cx="2110200" cy="37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457" name="Google Shape;3457;p62"/>
          <p:cNvSpPr/>
          <p:nvPr/>
        </p:nvSpPr>
        <p:spPr>
          <a:xfrm rot="5400000">
            <a:off x="6541146" y="1660723"/>
            <a:ext cx="1114500" cy="1114500"/>
          </a:xfrm>
          <a:prstGeom prst="blockArc">
            <a:avLst>
              <a:gd fmla="val 10800000" name="adj1"/>
              <a:gd fmla="val 17825710" name="adj2"/>
              <a:gd fmla="val 31911" name="adj3"/>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2"/>
          <p:cNvSpPr txBox="1"/>
          <p:nvPr/>
        </p:nvSpPr>
        <p:spPr>
          <a:xfrm>
            <a:off x="6582965" y="2835528"/>
            <a:ext cx="9852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4"/>
                </a:solidFill>
                <a:latin typeface="Krona One"/>
                <a:ea typeface="Krona One"/>
                <a:cs typeface="Krona One"/>
                <a:sym typeface="Krona One"/>
              </a:rPr>
              <a:t>3</a:t>
            </a:r>
            <a:r>
              <a:rPr b="1" lang="en" sz="1800">
                <a:solidFill>
                  <a:schemeClr val="accent4"/>
                </a:solidFill>
                <a:latin typeface="Krona One"/>
                <a:ea typeface="Krona One"/>
                <a:cs typeface="Krona One"/>
                <a:sym typeface="Krona One"/>
              </a:rPr>
              <a:t>0%</a:t>
            </a:r>
            <a:endParaRPr b="1" sz="1800">
              <a:solidFill>
                <a:schemeClr val="accent4"/>
              </a:solidFill>
              <a:latin typeface="Krona One"/>
              <a:ea typeface="Krona One"/>
              <a:cs typeface="Krona One"/>
              <a:sym typeface="Krona One"/>
            </a:endParaRPr>
          </a:p>
        </p:txBody>
      </p:sp>
      <p:sp>
        <p:nvSpPr>
          <p:cNvPr id="3459" name="Google Shape;3459;p62"/>
          <p:cNvSpPr/>
          <p:nvPr/>
        </p:nvSpPr>
        <p:spPr>
          <a:xfrm rot="5400000">
            <a:off x="4000792" y="1660723"/>
            <a:ext cx="1114500" cy="1114500"/>
          </a:xfrm>
          <a:prstGeom prst="blockArc">
            <a:avLst>
              <a:gd fmla="val 10800000" name="adj1"/>
              <a:gd fmla="val 15861196" name="adj2"/>
              <a:gd fmla="val 32309" name="adj3"/>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2"/>
          <p:cNvSpPr txBox="1"/>
          <p:nvPr/>
        </p:nvSpPr>
        <p:spPr>
          <a:xfrm>
            <a:off x="4079401" y="2835528"/>
            <a:ext cx="985200" cy="42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4"/>
                </a:solidFill>
                <a:latin typeface="Krona One"/>
                <a:ea typeface="Krona One"/>
                <a:cs typeface="Krona One"/>
                <a:sym typeface="Krona One"/>
              </a:rPr>
              <a:t>20%</a:t>
            </a:r>
            <a:endParaRPr b="1" sz="1800">
              <a:solidFill>
                <a:schemeClr val="accent4"/>
              </a:solidFill>
              <a:latin typeface="Krona One"/>
              <a:ea typeface="Krona One"/>
              <a:cs typeface="Krona One"/>
              <a:sym typeface="Krona One"/>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4" name="Shape 3464"/>
        <p:cNvGrpSpPr/>
        <p:nvPr/>
      </p:nvGrpSpPr>
      <p:grpSpPr>
        <a:xfrm>
          <a:off x="0" y="0"/>
          <a:ext cx="0" cy="0"/>
          <a:chOff x="0" y="0"/>
          <a:chExt cx="0" cy="0"/>
        </a:xfrm>
      </p:grpSpPr>
      <p:sp>
        <p:nvSpPr>
          <p:cNvPr id="3465" name="Google Shape;3465;p63"/>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Analyze your statistics</a:t>
            </a:r>
            <a:endParaRPr/>
          </a:p>
        </p:txBody>
      </p:sp>
      <p:sp>
        <p:nvSpPr>
          <p:cNvPr id="3466" name="Google Shape;3466;p63"/>
          <p:cNvSpPr txBox="1"/>
          <p:nvPr/>
        </p:nvSpPr>
        <p:spPr>
          <a:xfrm>
            <a:off x="720004" y="4173950"/>
            <a:ext cx="4669200" cy="461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200">
                <a:solidFill>
                  <a:schemeClr val="accent4"/>
                </a:solidFill>
                <a:latin typeface="Lato"/>
                <a:ea typeface="Lato"/>
                <a:cs typeface="Lato"/>
                <a:sym typeface="Lato"/>
              </a:rPr>
              <a:t>Follow the link in the graph to modify its data and then paste the new one here. </a:t>
            </a:r>
            <a:r>
              <a:rPr b="1" lang="en" sz="1200">
                <a:solidFill>
                  <a:schemeClr val="accent4"/>
                </a:solidFill>
                <a:uFill>
                  <a:noFill/>
                </a:uFill>
                <a:latin typeface="Lato"/>
                <a:ea typeface="Lato"/>
                <a:cs typeface="Lato"/>
                <a:sym typeface="Lato"/>
                <a:hlinkClick r:id="rId3">
                  <a:extLst>
                    <a:ext uri="{A12FA001-AC4F-418D-AE19-62706E023703}">
                      <ahyp:hlinkClr val="tx"/>
                    </a:ext>
                  </a:extLst>
                </a:hlinkClick>
              </a:rPr>
              <a:t>For more info, click here</a:t>
            </a:r>
            <a:endParaRPr sz="1200">
              <a:solidFill>
                <a:schemeClr val="accent4"/>
              </a:solidFill>
              <a:latin typeface="Lato"/>
              <a:ea typeface="Lato"/>
              <a:cs typeface="Lato"/>
              <a:sym typeface="Lato"/>
            </a:endParaRPr>
          </a:p>
        </p:txBody>
      </p:sp>
      <p:sp>
        <p:nvSpPr>
          <p:cNvPr id="3467" name="Google Shape;3467;p63"/>
          <p:cNvSpPr txBox="1"/>
          <p:nvPr/>
        </p:nvSpPr>
        <p:spPr>
          <a:xfrm>
            <a:off x="5798790" y="2011975"/>
            <a:ext cx="2113200" cy="534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latin typeface="Lato"/>
                <a:ea typeface="Lato"/>
                <a:cs typeface="Lato"/>
                <a:sym typeface="Lato"/>
              </a:rPr>
              <a:t>Mercury is the closest planet to the Sun</a:t>
            </a:r>
            <a:endParaRPr>
              <a:solidFill>
                <a:schemeClr val="accent4"/>
              </a:solidFill>
              <a:latin typeface="Lato"/>
              <a:ea typeface="Lato"/>
              <a:cs typeface="Lato"/>
              <a:sym typeface="Lato"/>
            </a:endParaRPr>
          </a:p>
        </p:txBody>
      </p:sp>
      <p:sp>
        <p:nvSpPr>
          <p:cNvPr id="3468" name="Google Shape;3468;p63"/>
          <p:cNvSpPr txBox="1"/>
          <p:nvPr/>
        </p:nvSpPr>
        <p:spPr>
          <a:xfrm>
            <a:off x="6003090" y="1614522"/>
            <a:ext cx="1908900" cy="429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400">
                <a:solidFill>
                  <a:schemeClr val="accent4"/>
                </a:solidFill>
                <a:latin typeface="Krona One"/>
                <a:ea typeface="Krona One"/>
                <a:cs typeface="Krona One"/>
                <a:sym typeface="Krona One"/>
              </a:rPr>
              <a:t>Mercury</a:t>
            </a:r>
            <a:endParaRPr sz="2400">
              <a:solidFill>
                <a:schemeClr val="accent4"/>
              </a:solidFill>
              <a:latin typeface="Krona One"/>
              <a:ea typeface="Krona One"/>
              <a:cs typeface="Krona One"/>
              <a:sym typeface="Krona One"/>
            </a:endParaRPr>
          </a:p>
        </p:txBody>
      </p:sp>
      <p:sp>
        <p:nvSpPr>
          <p:cNvPr id="3469" name="Google Shape;3469;p63"/>
          <p:cNvSpPr txBox="1"/>
          <p:nvPr/>
        </p:nvSpPr>
        <p:spPr>
          <a:xfrm>
            <a:off x="6003090" y="2642773"/>
            <a:ext cx="1908900" cy="429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400">
                <a:solidFill>
                  <a:schemeClr val="accent4"/>
                </a:solidFill>
                <a:latin typeface="Krona One"/>
                <a:ea typeface="Krona One"/>
                <a:cs typeface="Krona One"/>
                <a:sym typeface="Krona One"/>
              </a:rPr>
              <a:t>Mars</a:t>
            </a:r>
            <a:endParaRPr sz="2400">
              <a:solidFill>
                <a:schemeClr val="accent4"/>
              </a:solidFill>
              <a:latin typeface="Krona One"/>
              <a:ea typeface="Krona One"/>
              <a:cs typeface="Krona One"/>
              <a:sym typeface="Krona One"/>
            </a:endParaRPr>
          </a:p>
        </p:txBody>
      </p:sp>
      <p:sp>
        <p:nvSpPr>
          <p:cNvPr id="3470" name="Google Shape;3470;p63"/>
          <p:cNvSpPr txBox="1"/>
          <p:nvPr/>
        </p:nvSpPr>
        <p:spPr>
          <a:xfrm>
            <a:off x="5798790" y="3040231"/>
            <a:ext cx="2113200" cy="534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latin typeface="Lato"/>
                <a:ea typeface="Lato"/>
                <a:cs typeface="Lato"/>
                <a:sym typeface="Lato"/>
              </a:rPr>
              <a:t>Despite being red,</a:t>
            </a:r>
            <a:br>
              <a:rPr lang="en">
                <a:solidFill>
                  <a:schemeClr val="accent4"/>
                </a:solidFill>
                <a:latin typeface="Lato"/>
                <a:ea typeface="Lato"/>
                <a:cs typeface="Lato"/>
                <a:sym typeface="Lato"/>
              </a:rPr>
            </a:br>
            <a:r>
              <a:rPr lang="en">
                <a:solidFill>
                  <a:schemeClr val="accent4"/>
                </a:solidFill>
                <a:latin typeface="Lato"/>
                <a:ea typeface="Lato"/>
                <a:cs typeface="Lato"/>
                <a:sym typeface="Lato"/>
              </a:rPr>
              <a:t>Mars is a cold place</a:t>
            </a:r>
            <a:endParaRPr>
              <a:solidFill>
                <a:schemeClr val="accent4"/>
              </a:solidFill>
              <a:latin typeface="Lato"/>
              <a:ea typeface="Lato"/>
              <a:cs typeface="Lato"/>
              <a:sym typeface="Lato"/>
            </a:endParaRPr>
          </a:p>
        </p:txBody>
      </p:sp>
      <p:sp>
        <p:nvSpPr>
          <p:cNvPr id="3471" name="Google Shape;3471;p63"/>
          <p:cNvSpPr txBox="1"/>
          <p:nvPr/>
        </p:nvSpPr>
        <p:spPr>
          <a:xfrm>
            <a:off x="6003090" y="3671021"/>
            <a:ext cx="1908900" cy="429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400">
                <a:solidFill>
                  <a:schemeClr val="accent4"/>
                </a:solidFill>
                <a:latin typeface="Krona One"/>
                <a:ea typeface="Krona One"/>
                <a:cs typeface="Krona One"/>
                <a:sym typeface="Krona One"/>
              </a:rPr>
              <a:t>Saturn</a:t>
            </a:r>
            <a:endParaRPr sz="2400">
              <a:solidFill>
                <a:schemeClr val="accent4"/>
              </a:solidFill>
              <a:latin typeface="Krona One"/>
              <a:ea typeface="Krona One"/>
              <a:cs typeface="Krona One"/>
              <a:sym typeface="Krona One"/>
            </a:endParaRPr>
          </a:p>
        </p:txBody>
      </p:sp>
      <p:sp>
        <p:nvSpPr>
          <p:cNvPr id="3472" name="Google Shape;3472;p63"/>
          <p:cNvSpPr txBox="1"/>
          <p:nvPr/>
        </p:nvSpPr>
        <p:spPr>
          <a:xfrm>
            <a:off x="5798790" y="4068474"/>
            <a:ext cx="2113200" cy="534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latin typeface="Lato"/>
                <a:ea typeface="Lato"/>
                <a:cs typeface="Lato"/>
                <a:sym typeface="Lato"/>
              </a:rPr>
              <a:t>Saturn is composed of hydrogen and helium</a:t>
            </a:r>
            <a:endParaRPr>
              <a:solidFill>
                <a:schemeClr val="accent4"/>
              </a:solidFill>
              <a:latin typeface="Lato"/>
              <a:ea typeface="Lato"/>
              <a:cs typeface="Lato"/>
              <a:sym typeface="Lato"/>
            </a:endParaRPr>
          </a:p>
        </p:txBody>
      </p:sp>
      <p:pic>
        <p:nvPicPr>
          <p:cNvPr id="3473" name="Google Shape;3473;p63" title="Gráfico">
            <a:hlinkClick r:id="rId4"/>
          </p:cNvPr>
          <p:cNvPicPr preferRelativeResize="0"/>
          <p:nvPr/>
        </p:nvPicPr>
        <p:blipFill>
          <a:blip r:embed="rId5">
            <a:alphaModFix/>
          </a:blip>
          <a:stretch>
            <a:fillRect/>
          </a:stretch>
        </p:blipFill>
        <p:spPr>
          <a:xfrm>
            <a:off x="839513" y="1379544"/>
            <a:ext cx="4430184" cy="2739330"/>
          </a:xfrm>
          <a:prstGeom prst="rect">
            <a:avLst/>
          </a:prstGeom>
          <a:noFill/>
          <a:ln>
            <a:noFill/>
          </a:ln>
        </p:spPr>
      </p:pic>
      <p:sp>
        <p:nvSpPr>
          <p:cNvPr id="3474" name="Google Shape;3474;p63"/>
          <p:cNvSpPr/>
          <p:nvPr/>
        </p:nvSpPr>
        <p:spPr>
          <a:xfrm>
            <a:off x="8097600" y="1883625"/>
            <a:ext cx="326400" cy="326400"/>
          </a:xfrm>
          <a:prstGeom prst="roundRect">
            <a:avLst>
              <a:gd fmla="val 16667" name="adj"/>
            </a:avLst>
          </a:prstGeom>
          <a:solidFill>
            <a:schemeClr val="accen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3"/>
          <p:cNvSpPr/>
          <p:nvPr/>
        </p:nvSpPr>
        <p:spPr>
          <a:xfrm>
            <a:off x="8097600" y="2963825"/>
            <a:ext cx="326400" cy="326400"/>
          </a:xfrm>
          <a:prstGeom prst="roundRect">
            <a:avLst>
              <a:gd fmla="val 16667"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3"/>
          <p:cNvSpPr/>
          <p:nvPr/>
        </p:nvSpPr>
        <p:spPr>
          <a:xfrm>
            <a:off x="8097600" y="4044025"/>
            <a:ext cx="326400" cy="326400"/>
          </a:xfrm>
          <a:prstGeom prst="roundRect">
            <a:avLst>
              <a:gd fmla="val 16667" name="adj"/>
            </a:avLst>
          </a:pr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3"/>
          <p:cNvSpPr/>
          <p:nvPr/>
        </p:nvSpPr>
        <p:spPr>
          <a:xfrm>
            <a:off x="7906400" y="8997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3"/>
          <p:cNvSpPr/>
          <p:nvPr/>
        </p:nvSpPr>
        <p:spPr>
          <a:xfrm>
            <a:off x="7765663" y="1213287"/>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482" name="Shape 3482"/>
        <p:cNvGrpSpPr/>
        <p:nvPr/>
      </p:nvGrpSpPr>
      <p:grpSpPr>
        <a:xfrm>
          <a:off x="0" y="0"/>
          <a:ext cx="0" cy="0"/>
          <a:chOff x="0" y="0"/>
          <a:chExt cx="0" cy="0"/>
        </a:xfrm>
      </p:grpSpPr>
      <p:sp>
        <p:nvSpPr>
          <p:cNvPr id="3483" name="Google Shape;3483;p64"/>
          <p:cNvSpPr txBox="1"/>
          <p:nvPr>
            <p:ph type="title"/>
          </p:nvPr>
        </p:nvSpPr>
        <p:spPr>
          <a:xfrm>
            <a:off x="5588100" y="1545050"/>
            <a:ext cx="2835900" cy="196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pictur</a:t>
            </a:r>
            <a:r>
              <a:rPr lang="en"/>
              <a:t>e</a:t>
            </a:r>
            <a:r>
              <a:rPr lang="en"/>
              <a:t> is worth a thousand words</a:t>
            </a:r>
            <a:endParaRPr/>
          </a:p>
        </p:txBody>
      </p:sp>
      <p:sp>
        <p:nvSpPr>
          <p:cNvPr id="3484" name="Google Shape;3484;p64"/>
          <p:cNvSpPr/>
          <p:nvPr/>
        </p:nvSpPr>
        <p:spPr>
          <a:xfrm>
            <a:off x="7924650" y="9571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4"/>
          <p:cNvSpPr/>
          <p:nvPr/>
        </p:nvSpPr>
        <p:spPr>
          <a:xfrm>
            <a:off x="6226338" y="363645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9" name="Shape 3489"/>
        <p:cNvGrpSpPr/>
        <p:nvPr/>
      </p:nvGrpSpPr>
      <p:grpSpPr>
        <a:xfrm>
          <a:off x="0" y="0"/>
          <a:ext cx="0" cy="0"/>
          <a:chOff x="0" y="0"/>
          <a:chExt cx="0" cy="0"/>
        </a:xfrm>
      </p:grpSpPr>
      <p:sp>
        <p:nvSpPr>
          <p:cNvPr id="3490" name="Google Shape;3490;p65"/>
          <p:cNvSpPr/>
          <p:nvPr/>
        </p:nvSpPr>
        <p:spPr>
          <a:xfrm>
            <a:off x="886750" y="1605600"/>
            <a:ext cx="7370700" cy="27537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5"/>
          <p:cNvSpPr/>
          <p:nvPr/>
        </p:nvSpPr>
        <p:spPr>
          <a:xfrm>
            <a:off x="997950" y="1890575"/>
            <a:ext cx="7148400" cy="23559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5"/>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Channels: types of content</a:t>
            </a:r>
            <a:endParaRPr/>
          </a:p>
        </p:txBody>
      </p:sp>
      <p:graphicFrame>
        <p:nvGraphicFramePr>
          <p:cNvPr id="3493" name="Google Shape;3493;p65"/>
          <p:cNvGraphicFramePr/>
          <p:nvPr/>
        </p:nvGraphicFramePr>
        <p:xfrm>
          <a:off x="1139766" y="1958213"/>
          <a:ext cx="3000000" cy="3000000"/>
        </p:xfrm>
        <a:graphic>
          <a:graphicData uri="http://schemas.openxmlformats.org/drawingml/2006/table">
            <a:tbl>
              <a:tblPr>
                <a:noFill/>
                <a:tableStyleId>{F4178B6A-C710-4DE4-8790-90B96048E51D}</a:tableStyleId>
              </a:tblPr>
              <a:tblGrid>
                <a:gridCol w="2003800"/>
                <a:gridCol w="1620325"/>
                <a:gridCol w="1620325"/>
                <a:gridCol w="1620325"/>
              </a:tblGrid>
              <a:tr h="291875">
                <a:tc>
                  <a:txBody>
                    <a:bodyPr/>
                    <a:lstStyle/>
                    <a:p>
                      <a:pPr indent="0" lvl="0" marL="0" rtl="0" algn="ctr">
                        <a:spcBef>
                          <a:spcPts val="0"/>
                        </a:spcBef>
                        <a:spcAft>
                          <a:spcPts val="0"/>
                        </a:spcAft>
                        <a:buNone/>
                      </a:pPr>
                      <a:r>
                        <a:t/>
                      </a:r>
                      <a:endParaRPr>
                        <a:solidFill>
                          <a:schemeClr val="accent4"/>
                        </a:solidFill>
                      </a:endParaRPr>
                    </a:p>
                  </a:txBody>
                  <a:tcPr marT="0" marB="91425" marR="91425" marL="0" anchor="ctr">
                    <a:lnL cap="flat" cmpd="sng" w="19050">
                      <a:solidFill>
                        <a:schemeClr val="dk2">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4"/>
                          </a:solidFill>
                          <a:latin typeface="Krona One"/>
                          <a:ea typeface="Krona One"/>
                          <a:cs typeface="Krona One"/>
                          <a:sym typeface="Krona One"/>
                        </a:rPr>
                        <a:t>Vlogs</a:t>
                      </a:r>
                      <a:endParaRPr b="1">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4"/>
                          </a:solidFill>
                          <a:latin typeface="Krona One"/>
                          <a:ea typeface="Krona One"/>
                          <a:cs typeface="Krona One"/>
                          <a:sym typeface="Krona One"/>
                        </a:rPr>
                        <a:t>Life style</a:t>
                      </a:r>
                      <a:endParaRPr b="1">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4"/>
                          </a:solidFill>
                          <a:latin typeface="Krona One"/>
                          <a:ea typeface="Krona One"/>
                          <a:cs typeface="Krona One"/>
                          <a:sym typeface="Krona One"/>
                        </a:rPr>
                        <a:t>Unboxing</a:t>
                      </a:r>
                      <a:endParaRPr b="1">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r>
              <a:tr h="445625">
                <a:tc>
                  <a:txBody>
                    <a:bodyPr/>
                    <a:lstStyle/>
                    <a:p>
                      <a:pPr indent="0" lvl="0" marL="0" rtl="0" algn="l">
                        <a:spcBef>
                          <a:spcPts val="0"/>
                        </a:spcBef>
                        <a:spcAft>
                          <a:spcPts val="0"/>
                        </a:spcAft>
                        <a:buNone/>
                      </a:pPr>
                      <a:r>
                        <a:rPr b="1" lang="en" sz="1800">
                          <a:solidFill>
                            <a:schemeClr val="accent4"/>
                          </a:solidFill>
                          <a:latin typeface="Krona One"/>
                          <a:ea typeface="Krona One"/>
                          <a:cs typeface="Krona One"/>
                          <a:sym typeface="Krona One"/>
                        </a:rPr>
                        <a:t>Visits</a:t>
                      </a:r>
                      <a:endParaRPr b="1" sz="1800">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1000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2500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500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r>
              <a:tr h="445625">
                <a:tc>
                  <a:txBody>
                    <a:bodyPr/>
                    <a:lstStyle/>
                    <a:p>
                      <a:pPr indent="0" lvl="0" marL="0" rtl="0" algn="l">
                        <a:spcBef>
                          <a:spcPts val="0"/>
                        </a:spcBef>
                        <a:spcAft>
                          <a:spcPts val="0"/>
                        </a:spcAft>
                        <a:buNone/>
                      </a:pPr>
                      <a:r>
                        <a:rPr b="1" lang="en" sz="1800">
                          <a:solidFill>
                            <a:schemeClr val="accent4"/>
                          </a:solidFill>
                          <a:latin typeface="Krona One"/>
                          <a:ea typeface="Krona One"/>
                          <a:cs typeface="Krona One"/>
                          <a:sym typeface="Krona One"/>
                        </a:rPr>
                        <a:t>Likes</a:t>
                      </a:r>
                      <a:endParaRPr b="1" sz="1800">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1800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150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6500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r>
              <a:tr h="100000">
                <a:tc>
                  <a:txBody>
                    <a:bodyPr/>
                    <a:lstStyle/>
                    <a:p>
                      <a:pPr indent="0" lvl="0" marL="0" rtl="0" algn="l">
                        <a:spcBef>
                          <a:spcPts val="0"/>
                        </a:spcBef>
                        <a:spcAft>
                          <a:spcPts val="0"/>
                        </a:spcAft>
                        <a:buNone/>
                      </a:pPr>
                      <a:r>
                        <a:rPr b="1" lang="en" sz="1800">
                          <a:solidFill>
                            <a:schemeClr val="accent4"/>
                          </a:solidFill>
                          <a:latin typeface="Krona One"/>
                          <a:ea typeface="Krona One"/>
                          <a:cs typeface="Krona One"/>
                          <a:sym typeface="Krona One"/>
                        </a:rPr>
                        <a:t>Dislikes</a:t>
                      </a:r>
                      <a:endParaRPr b="1" sz="1800">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500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800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500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r>
              <a:tr h="100000">
                <a:tc>
                  <a:txBody>
                    <a:bodyPr/>
                    <a:lstStyle/>
                    <a:p>
                      <a:pPr indent="0" lvl="0" marL="0" rtl="0" algn="l">
                        <a:spcBef>
                          <a:spcPts val="0"/>
                        </a:spcBef>
                        <a:spcAft>
                          <a:spcPts val="0"/>
                        </a:spcAft>
                        <a:buNone/>
                      </a:pPr>
                      <a:r>
                        <a:rPr b="1" lang="en" sz="1800">
                          <a:solidFill>
                            <a:schemeClr val="accent4"/>
                          </a:solidFill>
                          <a:latin typeface="Krona One"/>
                          <a:ea typeface="Krona One"/>
                          <a:cs typeface="Krona One"/>
                          <a:sym typeface="Krona One"/>
                        </a:rPr>
                        <a:t>Subscribers</a:t>
                      </a:r>
                      <a:endParaRPr b="1" sz="1800">
                        <a:solidFill>
                          <a:schemeClr val="accent4"/>
                        </a:solidFill>
                        <a:latin typeface="Krona One"/>
                        <a:ea typeface="Krona One"/>
                        <a:cs typeface="Krona One"/>
                        <a:sym typeface="Krona One"/>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850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4800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4"/>
                          </a:solidFill>
                          <a:latin typeface="Lato"/>
                          <a:ea typeface="Lato"/>
                          <a:cs typeface="Lato"/>
                          <a:sym typeface="Lato"/>
                        </a:rPr>
                        <a:t>1500</a:t>
                      </a:r>
                      <a:endParaRPr>
                        <a:solidFill>
                          <a:schemeClr val="accent4"/>
                        </a:solidFill>
                        <a:latin typeface="Lato"/>
                        <a:ea typeface="Lato"/>
                        <a:cs typeface="Lato"/>
                        <a:sym typeface="Lato"/>
                      </a:endParaRPr>
                    </a:p>
                  </a:txBody>
                  <a:tcPr marT="90000" marB="91425" marR="91425" marL="91425" anchor="ctr">
                    <a:lnL cap="flat" cmpd="sng" w="19050">
                      <a:solidFill>
                        <a:schemeClr val="accent4">
                          <a:alpha val="0"/>
                        </a:schemeClr>
                      </a:solidFill>
                      <a:prstDash val="solid"/>
                      <a:round/>
                      <a:headEnd len="sm" w="sm" type="none"/>
                      <a:tailEnd len="sm" w="sm" type="none"/>
                    </a:lnL>
                    <a:lnR cap="flat" cmpd="sng" w="19050">
                      <a:solidFill>
                        <a:schemeClr val="accent4">
                          <a:alpha val="0"/>
                        </a:schemeClr>
                      </a:solidFill>
                      <a:prstDash val="solid"/>
                      <a:round/>
                      <a:headEnd len="sm" w="sm" type="none"/>
                      <a:tailEnd len="sm" w="sm" type="none"/>
                    </a:lnR>
                    <a:lnT cap="flat" cmpd="sng" w="19050">
                      <a:solidFill>
                        <a:schemeClr val="accent4">
                          <a:alpha val="0"/>
                        </a:schemeClr>
                      </a:solidFill>
                      <a:prstDash val="solid"/>
                      <a:round/>
                      <a:headEnd len="sm" w="sm" type="none"/>
                      <a:tailEnd len="sm" w="sm" type="none"/>
                    </a:lnT>
                    <a:lnB cap="flat" cmpd="sng" w="19050">
                      <a:solidFill>
                        <a:schemeClr val="accent4">
                          <a:alpha val="0"/>
                        </a:schemeClr>
                      </a:solidFill>
                      <a:prstDash val="solid"/>
                      <a:round/>
                      <a:headEnd len="sm" w="sm" type="none"/>
                      <a:tailEnd len="sm" w="sm" type="none"/>
                    </a:lnB>
                  </a:tcPr>
                </a:tc>
              </a:tr>
            </a:tbl>
          </a:graphicData>
        </a:graphic>
      </p:graphicFrame>
      <p:sp>
        <p:nvSpPr>
          <p:cNvPr id="3494" name="Google Shape;3494;p65"/>
          <p:cNvSpPr/>
          <p:nvPr/>
        </p:nvSpPr>
        <p:spPr>
          <a:xfrm>
            <a:off x="811800" y="112982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5"/>
          <p:cNvSpPr/>
          <p:nvPr/>
        </p:nvSpPr>
        <p:spPr>
          <a:xfrm>
            <a:off x="8090913" y="448242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4" name="Shape 3094"/>
        <p:cNvGrpSpPr/>
        <p:nvPr/>
      </p:nvGrpSpPr>
      <p:grpSpPr>
        <a:xfrm>
          <a:off x="0" y="0"/>
          <a:ext cx="0" cy="0"/>
          <a:chOff x="0" y="0"/>
          <a:chExt cx="0" cy="0"/>
        </a:xfrm>
      </p:grpSpPr>
      <p:sp>
        <p:nvSpPr>
          <p:cNvPr id="3095" name="Google Shape;3095;p48"/>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3096" name="Google Shape;3096;p48"/>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434343"/>
                </a:solidFill>
              </a:rPr>
              <a:t>Here’s what you’ll find in this </a:t>
            </a:r>
            <a:r>
              <a:rPr b="1" lang="en">
                <a:solidFill>
                  <a:srgbClr val="434343"/>
                </a:solidFill>
                <a:uFill>
                  <a:noFill/>
                </a:uFill>
                <a:hlinkClick r:id="rId3">
                  <a:extLst>
                    <a:ext uri="{A12FA001-AC4F-418D-AE19-62706E023703}">
                      <ahyp:hlinkClr val="tx"/>
                    </a:ext>
                  </a:extLst>
                </a:hlinkClick>
              </a:rPr>
              <a:t>Slidesgo</a:t>
            </a:r>
            <a:r>
              <a:rPr lang="en">
                <a:solidFill>
                  <a:srgbClr val="434343"/>
                </a:solidFill>
              </a:rPr>
              <a:t> template: </a:t>
            </a:r>
            <a:endParaRPr>
              <a:solidFill>
                <a:srgbClr val="434343"/>
              </a:solidFill>
            </a:endParaRPr>
          </a:p>
          <a:p>
            <a:pPr indent="-304800" lvl="0" marL="457200" rtl="0" algn="l">
              <a:spcBef>
                <a:spcPts val="0"/>
              </a:spcBef>
              <a:spcAft>
                <a:spcPts val="0"/>
              </a:spcAft>
              <a:buSzPts val="1200"/>
              <a:buAutoNum type="arabicPeriod"/>
            </a:pPr>
            <a:r>
              <a:rPr lang="en">
                <a:solidFill>
                  <a:srgbClr val="434343"/>
                </a:solidFill>
              </a:rPr>
              <a:t>A slide structure based on a m</a:t>
            </a:r>
            <a:r>
              <a:rPr lang="en">
                <a:solidFill>
                  <a:srgbClr val="434343"/>
                </a:solidFill>
              </a:rPr>
              <a:t>ulti-purpose</a:t>
            </a:r>
            <a:r>
              <a:rPr lang="en">
                <a:solidFill>
                  <a:srgbClr val="434343"/>
                </a:solidFill>
              </a:rPr>
              <a:t> presentation, which you can easily adapt to your needs. For more info on how to edit the template, please visit </a:t>
            </a:r>
            <a:r>
              <a:rPr b="1" lang="en">
                <a:solidFill>
                  <a:srgbClr val="434343"/>
                </a:solidFill>
                <a:uFill>
                  <a:noFill/>
                </a:uFill>
                <a:hlinkClick r:id="rId4">
                  <a:extLst>
                    <a:ext uri="{A12FA001-AC4F-418D-AE19-62706E023703}">
                      <ahyp:hlinkClr val="tx"/>
                    </a:ext>
                  </a:extLst>
                </a:hlinkClick>
              </a:rPr>
              <a:t>Slidesgo School</a:t>
            </a:r>
            <a:r>
              <a:rPr lang="en">
                <a:solidFill>
                  <a:srgbClr val="434343"/>
                </a:solidFill>
              </a:rPr>
              <a:t> or read our </a:t>
            </a:r>
            <a:r>
              <a:rPr b="1" lang="en">
                <a:solidFill>
                  <a:srgbClr val="434343"/>
                </a:solidFill>
                <a:uFill>
                  <a:noFill/>
                </a:uFill>
                <a:hlinkClick r:id="rId5">
                  <a:extLst>
                    <a:ext uri="{A12FA001-AC4F-418D-AE19-62706E023703}">
                      <ahyp:hlinkClr val="tx"/>
                    </a:ext>
                  </a:extLst>
                </a:hlinkClick>
              </a:rPr>
              <a:t>FAQs</a:t>
            </a:r>
            <a:r>
              <a:rPr lang="en">
                <a:solidFill>
                  <a:srgbClr val="434343"/>
                </a:solidFill>
              </a:rPr>
              <a:t>.</a:t>
            </a:r>
            <a:endParaRPr>
              <a:solidFill>
                <a:srgbClr val="434343"/>
              </a:solidFill>
            </a:endParaRPr>
          </a:p>
          <a:p>
            <a:pPr indent="-304800" lvl="0" marL="457200" rtl="0" algn="l">
              <a:spcBef>
                <a:spcPts val="0"/>
              </a:spcBef>
              <a:spcAft>
                <a:spcPts val="0"/>
              </a:spcAft>
              <a:buSzPts val="1200"/>
              <a:buAutoNum type="arabicPeriod"/>
            </a:pPr>
            <a:r>
              <a:rPr lang="en">
                <a:solidFill>
                  <a:srgbClr val="434343"/>
                </a:solidFill>
              </a:rPr>
              <a:t>An assortment of graphic resources that are suitable for use in the presentation can be found in the </a:t>
            </a:r>
            <a:r>
              <a:rPr b="1" lang="en">
                <a:solidFill>
                  <a:srgbClr val="434343"/>
                </a:solidFill>
                <a:uFill>
                  <a:noFill/>
                </a:uFill>
                <a:hlinkClick action="ppaction://hlinksldjump" r:id="rId6">
                  <a:extLst>
                    <a:ext uri="{A12FA001-AC4F-418D-AE19-62706E023703}">
                      <ahyp:hlinkClr val="tx"/>
                    </a:ext>
                  </a:extLst>
                </a:hlinkClick>
              </a:rPr>
              <a:t>alternative resources slide</a:t>
            </a:r>
            <a:r>
              <a:rPr lang="en">
                <a:solidFill>
                  <a:srgbClr val="434343"/>
                </a:solidFill>
              </a:rPr>
              <a:t>.</a:t>
            </a:r>
            <a:endParaRPr>
              <a:solidFill>
                <a:srgbClr val="434343"/>
              </a:solidFill>
            </a:endParaRPr>
          </a:p>
          <a:p>
            <a:pPr indent="-304800" lvl="0" marL="457200" rtl="0" algn="l">
              <a:spcBef>
                <a:spcPts val="0"/>
              </a:spcBef>
              <a:spcAft>
                <a:spcPts val="0"/>
              </a:spcAft>
              <a:buSzPts val="1200"/>
              <a:buAutoNum type="arabicPeriod"/>
            </a:pPr>
            <a:r>
              <a:rPr lang="en">
                <a:solidFill>
                  <a:srgbClr val="434343"/>
                </a:solidFill>
              </a:rPr>
              <a:t>A </a:t>
            </a:r>
            <a:r>
              <a:rPr b="1" lang="en">
                <a:solidFill>
                  <a:schemeClr val="hlink"/>
                </a:solidFill>
                <a:uFill>
                  <a:noFill/>
                </a:uFill>
                <a:hlinkClick action="ppaction://hlinksldjump" r:id="rId7"/>
              </a:rPr>
              <a:t>thanks slide</a:t>
            </a:r>
            <a:r>
              <a:rPr lang="en">
                <a:solidFill>
                  <a:srgbClr val="434343"/>
                </a:solidFill>
              </a:rPr>
              <a:t>, which you must keep so that proper credits for our design are given.</a:t>
            </a:r>
            <a:endParaRPr>
              <a:solidFill>
                <a:srgbClr val="434343"/>
              </a:solidFill>
            </a:endParaRPr>
          </a:p>
          <a:p>
            <a:pPr indent="-304800" lvl="0" marL="457200" rtl="0" algn="l">
              <a:spcBef>
                <a:spcPts val="0"/>
              </a:spcBef>
              <a:spcAft>
                <a:spcPts val="0"/>
              </a:spcAft>
              <a:buSzPts val="1200"/>
              <a:buAutoNum type="arabicPeriod"/>
            </a:pPr>
            <a:r>
              <a:rPr lang="en">
                <a:solidFill>
                  <a:srgbClr val="434343"/>
                </a:solidFill>
              </a:rPr>
              <a:t>A </a:t>
            </a:r>
            <a:r>
              <a:rPr b="1" lang="en">
                <a:solidFill>
                  <a:schemeClr val="hlink"/>
                </a:solidFill>
                <a:uFill>
                  <a:noFill/>
                </a:uFill>
                <a:hlinkClick action="ppaction://hlinksldjump" r:id="rId8"/>
              </a:rPr>
              <a:t>resources slide</a:t>
            </a:r>
            <a:r>
              <a:rPr lang="en">
                <a:solidFill>
                  <a:srgbClr val="434343"/>
                </a:solidFill>
              </a:rPr>
              <a:t>, where you’ll find links to all the elements used in the template.</a:t>
            </a:r>
            <a:endParaRPr>
              <a:solidFill>
                <a:srgbClr val="434343"/>
              </a:solidFill>
            </a:endParaRPr>
          </a:p>
          <a:p>
            <a:pPr indent="-304800" lvl="0" marL="457200" rtl="0" algn="l">
              <a:spcBef>
                <a:spcPts val="0"/>
              </a:spcBef>
              <a:spcAft>
                <a:spcPts val="0"/>
              </a:spcAft>
              <a:buSzPts val="1200"/>
              <a:buAutoNum type="arabicPeriod"/>
            </a:pPr>
            <a:r>
              <a:rPr b="1" lang="en">
                <a:solidFill>
                  <a:schemeClr val="hlink"/>
                </a:solidFill>
                <a:uFill>
                  <a:noFill/>
                </a:uFill>
                <a:hlinkClick/>
              </a:rPr>
              <a:t>Instructions for use</a:t>
            </a:r>
            <a:r>
              <a:rPr lang="en">
                <a:solidFill>
                  <a:srgbClr val="434343"/>
                </a:solidFill>
              </a:rPr>
              <a:t>.</a:t>
            </a:r>
            <a:endParaRPr>
              <a:solidFill>
                <a:srgbClr val="434343"/>
              </a:solidFill>
            </a:endParaRPr>
          </a:p>
          <a:p>
            <a:pPr indent="-304800" lvl="0" marL="457200" rtl="0" algn="l">
              <a:spcBef>
                <a:spcPts val="0"/>
              </a:spcBef>
              <a:spcAft>
                <a:spcPts val="0"/>
              </a:spcAft>
              <a:buSzPts val="1200"/>
              <a:buAutoNum type="arabicPeriod"/>
            </a:pPr>
            <a:r>
              <a:rPr lang="en">
                <a:solidFill>
                  <a:srgbClr val="434343"/>
                </a:solidFill>
              </a:rPr>
              <a:t>Final slides with:</a:t>
            </a:r>
            <a:endParaRPr>
              <a:solidFill>
                <a:srgbClr val="434343"/>
              </a:solidFill>
            </a:endParaRPr>
          </a:p>
          <a:p>
            <a:pPr indent="-304800" lvl="0" marL="914400" rtl="0" algn="l">
              <a:spcBef>
                <a:spcPts val="0"/>
              </a:spcBef>
              <a:spcAft>
                <a:spcPts val="0"/>
              </a:spcAft>
              <a:buSzPts val="1200"/>
              <a:buChar char="●"/>
            </a:pPr>
            <a:r>
              <a:rPr lang="en">
                <a:solidFill>
                  <a:srgbClr val="434343"/>
                </a:solidFill>
              </a:rPr>
              <a:t>The</a:t>
            </a:r>
            <a:r>
              <a:rPr lang="en">
                <a:solidFill>
                  <a:schemeClr val="hlink"/>
                </a:solidFill>
                <a:uFill>
                  <a:noFill/>
                </a:uFill>
                <a:hlinkClick action="ppaction://hlinksldjump" r:id="rId9"/>
              </a:rPr>
              <a:t> </a:t>
            </a:r>
            <a:r>
              <a:rPr b="1" lang="en">
                <a:solidFill>
                  <a:schemeClr val="hlink"/>
                </a:solidFill>
                <a:uFill>
                  <a:noFill/>
                </a:uFill>
                <a:hlinkClick action="ppaction://hlinksldjump" r:id="rId10"/>
              </a:rPr>
              <a:t>fonts and colors</a:t>
            </a:r>
            <a:r>
              <a:rPr lang="en">
                <a:solidFill>
                  <a:schemeClr val="hlink"/>
                </a:solidFill>
                <a:uFill>
                  <a:noFill/>
                </a:uFill>
                <a:hlinkClick action="ppaction://hlinksldjump" r:id="rId11"/>
              </a:rPr>
              <a:t> </a:t>
            </a:r>
            <a:r>
              <a:rPr lang="en">
                <a:solidFill>
                  <a:srgbClr val="434343"/>
                </a:solidFill>
              </a:rPr>
              <a:t>used in the template.</a:t>
            </a:r>
            <a:endParaRPr>
              <a:solidFill>
                <a:srgbClr val="434343"/>
              </a:solidFill>
            </a:endParaRPr>
          </a:p>
          <a:p>
            <a:pPr indent="-304800" lvl="0" marL="914400" rtl="0" algn="l">
              <a:spcBef>
                <a:spcPts val="0"/>
              </a:spcBef>
              <a:spcAft>
                <a:spcPts val="0"/>
              </a:spcAft>
              <a:buSzPts val="1200"/>
              <a:buChar char="●"/>
            </a:pPr>
            <a:r>
              <a:rPr lang="en">
                <a:solidFill>
                  <a:srgbClr val="434343"/>
                </a:solidFill>
              </a:rPr>
              <a:t>A </a:t>
            </a:r>
            <a:r>
              <a:rPr b="1" lang="en">
                <a:solidFill>
                  <a:schemeClr val="hlink"/>
                </a:solidFill>
                <a:uFill>
                  <a:noFill/>
                </a:uFill>
                <a:hlinkClick action="ppaction://hlinksldjump" r:id="rId12"/>
              </a:rPr>
              <a:t>selection of illustrations</a:t>
            </a:r>
            <a:r>
              <a:rPr b="1" lang="en">
                <a:solidFill>
                  <a:srgbClr val="434343"/>
                </a:solidFill>
              </a:rPr>
              <a:t>.</a:t>
            </a:r>
            <a:r>
              <a:rPr lang="en">
                <a:solidFill>
                  <a:srgbClr val="434343"/>
                </a:solidFill>
              </a:rPr>
              <a:t> You can also customize and animate them as you wish with the online editor. Visit</a:t>
            </a:r>
            <a:r>
              <a:rPr b="1" lang="en">
                <a:solidFill>
                  <a:srgbClr val="434343"/>
                </a:solidFill>
              </a:rPr>
              <a:t> </a:t>
            </a:r>
            <a:r>
              <a:rPr b="1" lang="en">
                <a:solidFill>
                  <a:srgbClr val="434343"/>
                </a:solidFill>
                <a:uFill>
                  <a:noFill/>
                </a:uFill>
                <a:hlinkClick r:id="rId13">
                  <a:extLst>
                    <a:ext uri="{A12FA001-AC4F-418D-AE19-62706E023703}">
                      <ahyp:hlinkClr val="tx"/>
                    </a:ext>
                  </a:extLst>
                </a:hlinkClick>
              </a:rPr>
              <a:t>Storyset</a:t>
            </a:r>
            <a:r>
              <a:rPr lang="en">
                <a:solidFill>
                  <a:srgbClr val="434343"/>
                </a:solidFill>
              </a:rPr>
              <a:t> to find more. </a:t>
            </a:r>
            <a:endParaRPr>
              <a:solidFill>
                <a:srgbClr val="434343"/>
              </a:solidFill>
            </a:endParaRPr>
          </a:p>
          <a:p>
            <a:pPr indent="-304800" lvl="0" marL="914400" rtl="0" algn="l">
              <a:spcBef>
                <a:spcPts val="0"/>
              </a:spcBef>
              <a:spcAft>
                <a:spcPts val="0"/>
              </a:spcAft>
              <a:buSzPts val="1200"/>
              <a:buChar char="●"/>
            </a:pPr>
            <a:r>
              <a:rPr lang="en">
                <a:solidFill>
                  <a:srgbClr val="434343"/>
                </a:solidFill>
              </a:rPr>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a:t>
            </a:r>
            <a:r>
              <a:rPr b="1" lang="en">
                <a:solidFill>
                  <a:schemeClr val="hlink"/>
                </a:solidFill>
                <a:uFill>
                  <a:noFill/>
                </a:uFill>
                <a:hlinkClick action="ppaction://hlinksldjump" r:id="rId16"/>
              </a:rPr>
              <a:t> resources</a:t>
            </a:r>
            <a:r>
              <a:rPr lang="en">
                <a:solidFill>
                  <a:srgbClr val="434343"/>
                </a:solidFill>
              </a:rPr>
              <a:t>, whose size and color can be edited. </a:t>
            </a:r>
            <a:endParaRPr>
              <a:solidFill>
                <a:srgbClr val="434343"/>
              </a:solidFill>
            </a:endParaRPr>
          </a:p>
          <a:p>
            <a:pPr indent="-304800" lvl="0" marL="914400" rtl="0" algn="l">
              <a:spcBef>
                <a:spcPts val="0"/>
              </a:spcBef>
              <a:spcAft>
                <a:spcPts val="0"/>
              </a:spcAft>
              <a:buSzPts val="1200"/>
              <a:buChar char="●"/>
            </a:pPr>
            <a:r>
              <a:rPr lang="en">
                <a:solidFill>
                  <a:srgbClr val="434343"/>
                </a:solidFill>
              </a:rPr>
              <a:t>Sets of </a:t>
            </a:r>
            <a:r>
              <a:rPr b="1" lang="en">
                <a:solidFill>
                  <a:schemeClr val="hlink"/>
                </a:solidFill>
                <a:uFill>
                  <a:noFill/>
                </a:uFill>
                <a:hlinkClick action="ppaction://hlinksldjump" r:id="rId17"/>
              </a:rPr>
              <a:t>customizable icons</a:t>
            </a:r>
            <a:r>
              <a:rPr lang="en">
                <a:solidFill>
                  <a:srgbClr val="434343"/>
                </a:solidFill>
              </a:rPr>
              <a:t> of the following themes: general, business, avatar, creative process, education, help &amp; support, medical, nature, performing arts, SEO &amp; marketing, and teamwork.</a:t>
            </a:r>
            <a:endParaRPr>
              <a:solidFill>
                <a:srgbClr val="434343"/>
              </a:solidFill>
            </a:endParaRPr>
          </a:p>
          <a:p>
            <a:pPr indent="0" lvl="0" marL="0" rtl="0" algn="l">
              <a:spcBef>
                <a:spcPts val="1600"/>
              </a:spcBef>
              <a:spcAft>
                <a:spcPts val="0"/>
              </a:spcAft>
              <a:buClr>
                <a:schemeClr val="dk1"/>
              </a:buClr>
              <a:buSzPts val="1100"/>
              <a:buFont typeface="Arial"/>
              <a:buNone/>
            </a:pPr>
            <a:r>
              <a:rPr lang="en">
                <a:solidFill>
                  <a:srgbClr val="434343"/>
                </a:solidFill>
              </a:rPr>
              <a:t>You can delete this slide when you’re done editing the presentation.</a:t>
            </a:r>
            <a:endParaRPr/>
          </a:p>
        </p:txBody>
      </p:sp>
      <p:sp>
        <p:nvSpPr>
          <p:cNvPr id="3097" name="Google Shape;3097;p48"/>
          <p:cNvSpPr/>
          <p:nvPr/>
        </p:nvSpPr>
        <p:spPr>
          <a:xfrm>
            <a:off x="7979125" y="626838"/>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8"/>
          <p:cNvSpPr/>
          <p:nvPr/>
        </p:nvSpPr>
        <p:spPr>
          <a:xfrm>
            <a:off x="7737851" y="439822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9" name="Shape 3499"/>
        <p:cNvGrpSpPr/>
        <p:nvPr/>
      </p:nvGrpSpPr>
      <p:grpSpPr>
        <a:xfrm>
          <a:off x="0" y="0"/>
          <a:ext cx="0" cy="0"/>
          <a:chOff x="0" y="0"/>
          <a:chExt cx="0" cy="0"/>
        </a:xfrm>
      </p:grpSpPr>
      <p:grpSp>
        <p:nvGrpSpPr>
          <p:cNvPr id="3500" name="Google Shape;3500;p66"/>
          <p:cNvGrpSpPr/>
          <p:nvPr/>
        </p:nvGrpSpPr>
        <p:grpSpPr>
          <a:xfrm>
            <a:off x="2542056" y="1675103"/>
            <a:ext cx="3934735" cy="2787904"/>
            <a:chOff x="4984347" y="1828025"/>
            <a:chExt cx="3033253" cy="2433575"/>
          </a:xfrm>
        </p:grpSpPr>
        <p:sp>
          <p:nvSpPr>
            <p:cNvPr id="3501" name="Google Shape;3501;p66"/>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6"/>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6"/>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6"/>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5" name="Google Shape;3505;p66"/>
          <p:cNvSpPr txBox="1"/>
          <p:nvPr>
            <p:ph type="title"/>
          </p:nvPr>
        </p:nvSpPr>
        <p:spPr>
          <a:xfrm>
            <a:off x="2944000" y="2960810"/>
            <a:ext cx="3255900" cy="56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Top trends</a:t>
            </a:r>
            <a:endParaRPr/>
          </a:p>
        </p:txBody>
      </p:sp>
      <p:sp>
        <p:nvSpPr>
          <p:cNvPr id="3506" name="Google Shape;3506;p66"/>
          <p:cNvSpPr txBox="1"/>
          <p:nvPr>
            <p:ph idx="1" type="body"/>
          </p:nvPr>
        </p:nvSpPr>
        <p:spPr>
          <a:xfrm>
            <a:off x="2944000" y="3421500"/>
            <a:ext cx="3255900" cy="56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3507" name="Google Shape;3507;p66"/>
          <p:cNvSpPr txBox="1"/>
          <p:nvPr>
            <p:ph idx="2" type="title"/>
          </p:nvPr>
        </p:nvSpPr>
        <p:spPr>
          <a:xfrm>
            <a:off x="2944000" y="2164910"/>
            <a:ext cx="3255900" cy="719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508" name="Google Shape;3508;p66"/>
          <p:cNvSpPr/>
          <p:nvPr/>
        </p:nvSpPr>
        <p:spPr>
          <a:xfrm>
            <a:off x="7361600" y="16800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6"/>
          <p:cNvSpPr/>
          <p:nvPr/>
        </p:nvSpPr>
        <p:spPr>
          <a:xfrm>
            <a:off x="1437263" y="383110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0" name="Google Shape;3510;p66"/>
          <p:cNvGrpSpPr/>
          <p:nvPr/>
        </p:nvGrpSpPr>
        <p:grpSpPr>
          <a:xfrm>
            <a:off x="1966274" y="2195936"/>
            <a:ext cx="338875" cy="1890122"/>
            <a:chOff x="1966274" y="2195936"/>
            <a:chExt cx="338875" cy="1890122"/>
          </a:xfrm>
        </p:grpSpPr>
        <p:sp>
          <p:nvSpPr>
            <p:cNvPr id="3511" name="Google Shape;3511;p66"/>
            <p:cNvSpPr/>
            <p:nvPr/>
          </p:nvSpPr>
          <p:spPr>
            <a:xfrm>
              <a:off x="1993273" y="2195936"/>
              <a:ext cx="280171" cy="1738035"/>
            </a:xfrm>
            <a:custGeom>
              <a:rect b="b" l="l" r="r" t="t"/>
              <a:pathLst>
                <a:path extrusionOk="0" h="11458" w="1847">
                  <a:moveTo>
                    <a:pt x="924" y="1"/>
                  </a:moveTo>
                  <a:cubicBezTo>
                    <a:pt x="413" y="1"/>
                    <a:pt x="1" y="407"/>
                    <a:pt x="1" y="924"/>
                  </a:cubicBezTo>
                  <a:lnTo>
                    <a:pt x="1" y="10534"/>
                  </a:lnTo>
                  <a:cubicBezTo>
                    <a:pt x="1" y="11051"/>
                    <a:pt x="413" y="11457"/>
                    <a:pt x="924" y="11457"/>
                  </a:cubicBezTo>
                  <a:cubicBezTo>
                    <a:pt x="1440" y="11457"/>
                    <a:pt x="1847" y="11051"/>
                    <a:pt x="1847" y="10534"/>
                  </a:cubicBezTo>
                  <a:lnTo>
                    <a:pt x="1847" y="924"/>
                  </a:lnTo>
                  <a:cubicBezTo>
                    <a:pt x="1847" y="407"/>
                    <a:pt x="1440" y="1"/>
                    <a:pt x="924"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6"/>
            <p:cNvSpPr/>
            <p:nvPr/>
          </p:nvSpPr>
          <p:spPr>
            <a:xfrm>
              <a:off x="2055766" y="2273445"/>
              <a:ext cx="156089" cy="1583011"/>
            </a:xfrm>
            <a:custGeom>
              <a:rect b="b" l="l" r="r" t="t"/>
              <a:pathLst>
                <a:path extrusionOk="0" h="10436" w="1029">
                  <a:moveTo>
                    <a:pt x="512" y="0"/>
                  </a:moveTo>
                  <a:cubicBezTo>
                    <a:pt x="235" y="0"/>
                    <a:pt x="1" y="234"/>
                    <a:pt x="1" y="511"/>
                  </a:cubicBezTo>
                  <a:lnTo>
                    <a:pt x="1" y="9925"/>
                  </a:lnTo>
                  <a:cubicBezTo>
                    <a:pt x="1" y="10202"/>
                    <a:pt x="235" y="10436"/>
                    <a:pt x="512" y="10436"/>
                  </a:cubicBezTo>
                  <a:cubicBezTo>
                    <a:pt x="795" y="10436"/>
                    <a:pt x="1028" y="10202"/>
                    <a:pt x="1028" y="9925"/>
                  </a:cubicBezTo>
                  <a:lnTo>
                    <a:pt x="1028" y="511"/>
                  </a:lnTo>
                  <a:cubicBezTo>
                    <a:pt x="1028" y="234"/>
                    <a:pt x="795" y="0"/>
                    <a:pt x="512" y="0"/>
                  </a:cubicBez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6"/>
            <p:cNvSpPr/>
            <p:nvPr/>
          </p:nvSpPr>
          <p:spPr>
            <a:xfrm>
              <a:off x="2055766" y="2273445"/>
              <a:ext cx="156089" cy="540463"/>
            </a:xfrm>
            <a:custGeom>
              <a:rect b="b" l="l" r="r" t="t"/>
              <a:pathLst>
                <a:path extrusionOk="0" h="3563" w="1029">
                  <a:moveTo>
                    <a:pt x="512" y="0"/>
                  </a:moveTo>
                  <a:cubicBezTo>
                    <a:pt x="235" y="0"/>
                    <a:pt x="1" y="234"/>
                    <a:pt x="1" y="511"/>
                  </a:cubicBezTo>
                  <a:lnTo>
                    <a:pt x="1" y="3563"/>
                  </a:lnTo>
                  <a:lnTo>
                    <a:pt x="1028" y="3563"/>
                  </a:lnTo>
                  <a:lnTo>
                    <a:pt x="1028" y="511"/>
                  </a:lnTo>
                  <a:cubicBezTo>
                    <a:pt x="1028" y="357"/>
                    <a:pt x="973" y="234"/>
                    <a:pt x="875" y="154"/>
                  </a:cubicBezTo>
                  <a:cubicBezTo>
                    <a:pt x="795" y="49"/>
                    <a:pt x="665" y="0"/>
                    <a:pt x="512"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6"/>
            <p:cNvSpPr/>
            <p:nvPr/>
          </p:nvSpPr>
          <p:spPr>
            <a:xfrm>
              <a:off x="1966274" y="3758261"/>
              <a:ext cx="338875" cy="327797"/>
            </a:xfrm>
            <a:custGeom>
              <a:rect b="b" l="l" r="r" t="t"/>
              <a:pathLst>
                <a:path extrusionOk="0" h="2161" w="2234">
                  <a:moveTo>
                    <a:pt x="551" y="1"/>
                  </a:moveTo>
                  <a:cubicBezTo>
                    <a:pt x="410" y="1"/>
                    <a:pt x="286" y="49"/>
                    <a:pt x="179" y="136"/>
                  </a:cubicBezTo>
                  <a:cubicBezTo>
                    <a:pt x="56" y="259"/>
                    <a:pt x="0" y="444"/>
                    <a:pt x="56" y="597"/>
                  </a:cubicBezTo>
                  <a:cubicBezTo>
                    <a:pt x="105" y="801"/>
                    <a:pt x="283" y="979"/>
                    <a:pt x="591" y="1084"/>
                  </a:cubicBezTo>
                  <a:cubicBezTo>
                    <a:pt x="283" y="1182"/>
                    <a:pt x="105" y="1336"/>
                    <a:pt x="56" y="1570"/>
                  </a:cubicBezTo>
                  <a:cubicBezTo>
                    <a:pt x="0" y="1723"/>
                    <a:pt x="56" y="1902"/>
                    <a:pt x="179" y="2006"/>
                  </a:cubicBezTo>
                  <a:cubicBezTo>
                    <a:pt x="259" y="2105"/>
                    <a:pt x="388" y="2160"/>
                    <a:pt x="517" y="2160"/>
                  </a:cubicBezTo>
                  <a:lnTo>
                    <a:pt x="640" y="2160"/>
                  </a:lnTo>
                  <a:cubicBezTo>
                    <a:pt x="849" y="2080"/>
                    <a:pt x="1003" y="1902"/>
                    <a:pt x="1102" y="1619"/>
                  </a:cubicBezTo>
                  <a:cubicBezTo>
                    <a:pt x="1231" y="1902"/>
                    <a:pt x="1385" y="2080"/>
                    <a:pt x="1594" y="2160"/>
                  </a:cubicBezTo>
                  <a:lnTo>
                    <a:pt x="1717" y="2160"/>
                  </a:lnTo>
                  <a:cubicBezTo>
                    <a:pt x="1822" y="2160"/>
                    <a:pt x="1951" y="2105"/>
                    <a:pt x="2055" y="2006"/>
                  </a:cubicBezTo>
                  <a:cubicBezTo>
                    <a:pt x="2178" y="1902"/>
                    <a:pt x="2234" y="1723"/>
                    <a:pt x="2178" y="1570"/>
                  </a:cubicBezTo>
                  <a:cubicBezTo>
                    <a:pt x="2129" y="1336"/>
                    <a:pt x="1951" y="1182"/>
                    <a:pt x="1643" y="1084"/>
                  </a:cubicBezTo>
                  <a:cubicBezTo>
                    <a:pt x="1951" y="979"/>
                    <a:pt x="2129" y="801"/>
                    <a:pt x="2178" y="597"/>
                  </a:cubicBezTo>
                  <a:cubicBezTo>
                    <a:pt x="2234" y="444"/>
                    <a:pt x="2178" y="259"/>
                    <a:pt x="2055" y="136"/>
                  </a:cubicBezTo>
                  <a:cubicBezTo>
                    <a:pt x="1948" y="49"/>
                    <a:pt x="1807" y="1"/>
                    <a:pt x="1674" y="1"/>
                  </a:cubicBezTo>
                  <a:cubicBezTo>
                    <a:pt x="1647" y="1"/>
                    <a:pt x="1620" y="3"/>
                    <a:pt x="1594" y="7"/>
                  </a:cubicBezTo>
                  <a:cubicBezTo>
                    <a:pt x="1385" y="56"/>
                    <a:pt x="1231" y="234"/>
                    <a:pt x="1102" y="542"/>
                  </a:cubicBezTo>
                  <a:cubicBezTo>
                    <a:pt x="1003" y="234"/>
                    <a:pt x="849" y="56"/>
                    <a:pt x="640" y="7"/>
                  </a:cubicBezTo>
                  <a:cubicBezTo>
                    <a:pt x="610" y="3"/>
                    <a:pt x="580" y="1"/>
                    <a:pt x="551"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6"/>
            <p:cNvSpPr/>
            <p:nvPr/>
          </p:nvSpPr>
          <p:spPr>
            <a:xfrm>
              <a:off x="2082917" y="3867473"/>
              <a:ext cx="105576" cy="109367"/>
            </a:xfrm>
            <a:custGeom>
              <a:rect b="b" l="l" r="r" t="t"/>
              <a:pathLst>
                <a:path extrusionOk="0" h="721" w="696">
                  <a:moveTo>
                    <a:pt x="333" y="1"/>
                  </a:moveTo>
                  <a:cubicBezTo>
                    <a:pt x="154" y="1"/>
                    <a:pt x="0" y="154"/>
                    <a:pt x="0" y="364"/>
                  </a:cubicBezTo>
                  <a:cubicBezTo>
                    <a:pt x="0" y="542"/>
                    <a:pt x="154" y="720"/>
                    <a:pt x="333" y="720"/>
                  </a:cubicBezTo>
                  <a:cubicBezTo>
                    <a:pt x="542" y="720"/>
                    <a:pt x="696" y="542"/>
                    <a:pt x="696" y="364"/>
                  </a:cubicBezTo>
                  <a:cubicBezTo>
                    <a:pt x="696" y="154"/>
                    <a:pt x="542" y="1"/>
                    <a:pt x="333" y="1"/>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6" name="Google Shape;3516;p66"/>
          <p:cNvGrpSpPr/>
          <p:nvPr/>
        </p:nvGrpSpPr>
        <p:grpSpPr>
          <a:xfrm>
            <a:off x="6740864" y="2195960"/>
            <a:ext cx="351300" cy="1861624"/>
            <a:chOff x="6740864" y="2195960"/>
            <a:chExt cx="351300" cy="1861624"/>
          </a:xfrm>
        </p:grpSpPr>
        <p:sp>
          <p:nvSpPr>
            <p:cNvPr id="3517" name="Google Shape;3517;p66"/>
            <p:cNvSpPr/>
            <p:nvPr/>
          </p:nvSpPr>
          <p:spPr>
            <a:xfrm>
              <a:off x="6776353" y="2195960"/>
              <a:ext cx="280171" cy="1750019"/>
            </a:xfrm>
            <a:custGeom>
              <a:rect b="b" l="l" r="r" t="t"/>
              <a:pathLst>
                <a:path extrusionOk="0" h="11537" w="1847">
                  <a:moveTo>
                    <a:pt x="924" y="0"/>
                  </a:moveTo>
                  <a:cubicBezTo>
                    <a:pt x="413" y="0"/>
                    <a:pt x="1" y="406"/>
                    <a:pt x="1" y="923"/>
                  </a:cubicBezTo>
                  <a:lnTo>
                    <a:pt x="1" y="10614"/>
                  </a:lnTo>
                  <a:cubicBezTo>
                    <a:pt x="1" y="11125"/>
                    <a:pt x="413" y="11537"/>
                    <a:pt x="924" y="11537"/>
                  </a:cubicBezTo>
                  <a:cubicBezTo>
                    <a:pt x="1440" y="11537"/>
                    <a:pt x="1847" y="11125"/>
                    <a:pt x="1847" y="10614"/>
                  </a:cubicBezTo>
                  <a:lnTo>
                    <a:pt x="1847" y="923"/>
                  </a:lnTo>
                  <a:cubicBezTo>
                    <a:pt x="1847" y="406"/>
                    <a:pt x="1440" y="0"/>
                    <a:pt x="924"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6"/>
            <p:cNvSpPr/>
            <p:nvPr/>
          </p:nvSpPr>
          <p:spPr>
            <a:xfrm>
              <a:off x="6838846" y="2273318"/>
              <a:ext cx="156089" cy="1598028"/>
            </a:xfrm>
            <a:custGeom>
              <a:rect b="b" l="l" r="r" t="t"/>
              <a:pathLst>
                <a:path extrusionOk="0" h="10535" w="1029">
                  <a:moveTo>
                    <a:pt x="512" y="1"/>
                  </a:moveTo>
                  <a:cubicBezTo>
                    <a:pt x="235" y="1"/>
                    <a:pt x="1" y="228"/>
                    <a:pt x="1" y="512"/>
                  </a:cubicBezTo>
                  <a:lnTo>
                    <a:pt x="1" y="10024"/>
                  </a:lnTo>
                  <a:cubicBezTo>
                    <a:pt x="1" y="10307"/>
                    <a:pt x="235" y="10535"/>
                    <a:pt x="512" y="10535"/>
                  </a:cubicBezTo>
                  <a:cubicBezTo>
                    <a:pt x="795" y="10535"/>
                    <a:pt x="1028" y="10307"/>
                    <a:pt x="1028" y="10024"/>
                  </a:cubicBezTo>
                  <a:lnTo>
                    <a:pt x="1028" y="512"/>
                  </a:lnTo>
                  <a:cubicBezTo>
                    <a:pt x="1028" y="228"/>
                    <a:pt x="795" y="1"/>
                    <a:pt x="512"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6"/>
            <p:cNvSpPr/>
            <p:nvPr/>
          </p:nvSpPr>
          <p:spPr>
            <a:xfrm>
              <a:off x="6838846" y="2273318"/>
              <a:ext cx="156089" cy="746909"/>
            </a:xfrm>
            <a:custGeom>
              <a:rect b="b" l="l" r="r" t="t"/>
              <a:pathLst>
                <a:path extrusionOk="0" h="4924" w="1029">
                  <a:moveTo>
                    <a:pt x="512" y="1"/>
                  </a:moveTo>
                  <a:cubicBezTo>
                    <a:pt x="235" y="1"/>
                    <a:pt x="1" y="228"/>
                    <a:pt x="1" y="512"/>
                  </a:cubicBezTo>
                  <a:lnTo>
                    <a:pt x="1" y="4923"/>
                  </a:lnTo>
                  <a:lnTo>
                    <a:pt x="1028" y="4923"/>
                  </a:lnTo>
                  <a:lnTo>
                    <a:pt x="1028" y="512"/>
                  </a:lnTo>
                  <a:cubicBezTo>
                    <a:pt x="1028" y="358"/>
                    <a:pt x="973" y="228"/>
                    <a:pt x="875" y="155"/>
                  </a:cubicBezTo>
                  <a:cubicBezTo>
                    <a:pt x="795" y="50"/>
                    <a:pt x="665" y="1"/>
                    <a:pt x="512"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6"/>
            <p:cNvSpPr/>
            <p:nvPr/>
          </p:nvSpPr>
          <p:spPr>
            <a:xfrm>
              <a:off x="6740864" y="3723984"/>
              <a:ext cx="351300" cy="333600"/>
            </a:xfrm>
            <a:prstGeom prst="star5">
              <a:avLst>
                <a:gd fmla="val 25071" name="adj"/>
                <a:gd fmla="val 105146" name="hf"/>
                <a:gd fmla="val 110557" name="vf"/>
              </a:avLst>
            </a:pr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4" name="Shape 3524"/>
        <p:cNvGrpSpPr/>
        <p:nvPr/>
      </p:nvGrpSpPr>
      <p:grpSpPr>
        <a:xfrm>
          <a:off x="0" y="0"/>
          <a:ext cx="0" cy="0"/>
          <a:chOff x="0" y="0"/>
          <a:chExt cx="0" cy="0"/>
        </a:xfrm>
      </p:grpSpPr>
      <p:grpSp>
        <p:nvGrpSpPr>
          <p:cNvPr id="3525" name="Google Shape;3525;p67"/>
          <p:cNvGrpSpPr/>
          <p:nvPr/>
        </p:nvGrpSpPr>
        <p:grpSpPr>
          <a:xfrm>
            <a:off x="3840388" y="1676161"/>
            <a:ext cx="4451553" cy="2927223"/>
            <a:chOff x="235800" y="830650"/>
            <a:chExt cx="6978450" cy="4588844"/>
          </a:xfrm>
        </p:grpSpPr>
        <p:sp>
          <p:nvSpPr>
            <p:cNvPr id="3526" name="Google Shape;3526;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2" name="Google Shape;3532;p67"/>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
            </a:r>
            <a:r>
              <a:rPr lang="en"/>
              <a:t>opularity of the platform</a:t>
            </a:r>
            <a:endParaRPr/>
          </a:p>
        </p:txBody>
      </p:sp>
      <p:sp>
        <p:nvSpPr>
          <p:cNvPr id="3533" name="Google Shape;3533;p67"/>
          <p:cNvSpPr/>
          <p:nvPr/>
        </p:nvSpPr>
        <p:spPr>
          <a:xfrm>
            <a:off x="1571249" y="1923125"/>
            <a:ext cx="1920900" cy="501900"/>
          </a:xfrm>
          <a:prstGeom prst="rect">
            <a:avLst/>
          </a:prstGeom>
          <a:noFill/>
          <a:ln>
            <a:noFill/>
          </a:ln>
        </p:spPr>
        <p:txBody>
          <a:bodyPr anchorCtr="0" anchor="t" bIns="91425" lIns="270000" spcFirstLastPara="1" rIns="274300" wrap="square" tIns="91425">
            <a:noAutofit/>
          </a:bodyPr>
          <a:lstStyle/>
          <a:p>
            <a:pPr indent="0" lvl="0" marL="0" marR="0" rtl="0" algn="l">
              <a:spcBef>
                <a:spcPts val="0"/>
              </a:spcBef>
              <a:spcAft>
                <a:spcPts val="0"/>
              </a:spcAft>
              <a:buClr>
                <a:srgbClr val="000000"/>
              </a:buClr>
              <a:buSzPts val="1100"/>
              <a:buFont typeface="Arial"/>
              <a:buNone/>
            </a:pPr>
            <a:r>
              <a:rPr lang="en">
                <a:solidFill>
                  <a:schemeClr val="accent4"/>
                </a:solidFill>
                <a:latin typeface="Lato"/>
                <a:ea typeface="Lato"/>
                <a:cs typeface="Lato"/>
                <a:sym typeface="Lato"/>
              </a:rPr>
              <a:t>Mercury is the closest planet to the Sun </a:t>
            </a:r>
            <a:endParaRPr>
              <a:solidFill>
                <a:schemeClr val="accent4"/>
              </a:solidFill>
              <a:latin typeface="Lato"/>
              <a:ea typeface="Lato"/>
              <a:cs typeface="Lato"/>
              <a:sym typeface="Lato"/>
            </a:endParaRPr>
          </a:p>
        </p:txBody>
      </p:sp>
      <p:sp>
        <p:nvSpPr>
          <p:cNvPr id="3534" name="Google Shape;3534;p67"/>
          <p:cNvSpPr/>
          <p:nvPr/>
        </p:nvSpPr>
        <p:spPr>
          <a:xfrm>
            <a:off x="1571249" y="4058725"/>
            <a:ext cx="1920900" cy="501900"/>
          </a:xfrm>
          <a:prstGeom prst="rect">
            <a:avLst/>
          </a:prstGeom>
          <a:noFill/>
          <a:ln>
            <a:noFill/>
          </a:ln>
        </p:spPr>
        <p:txBody>
          <a:bodyPr anchorCtr="0" anchor="t" bIns="91425" lIns="274300" spcFirstLastPara="1" rIns="274300" wrap="square" tIns="91425">
            <a:noAutofit/>
          </a:bodyPr>
          <a:lstStyle/>
          <a:p>
            <a:pPr indent="0" lvl="0" marL="0" marR="0" rtl="0" algn="l">
              <a:spcBef>
                <a:spcPts val="0"/>
              </a:spcBef>
              <a:spcAft>
                <a:spcPts val="0"/>
              </a:spcAft>
              <a:buClr>
                <a:srgbClr val="000000"/>
              </a:buClr>
              <a:buSzPts val="1100"/>
              <a:buFont typeface="Arial"/>
              <a:buNone/>
            </a:pPr>
            <a:r>
              <a:rPr lang="en">
                <a:solidFill>
                  <a:schemeClr val="accent4"/>
                </a:solidFill>
                <a:latin typeface="Lato"/>
                <a:ea typeface="Lato"/>
                <a:cs typeface="Lato"/>
                <a:sym typeface="Lato"/>
              </a:rPr>
              <a:t>It’</a:t>
            </a:r>
            <a:r>
              <a:rPr lang="en">
                <a:solidFill>
                  <a:schemeClr val="accent4"/>
                </a:solidFill>
                <a:latin typeface="Lato"/>
                <a:ea typeface="Lato"/>
                <a:cs typeface="Lato"/>
                <a:sym typeface="Lato"/>
              </a:rPr>
              <a:t>s the biggest object in the Solar System</a:t>
            </a:r>
            <a:endParaRPr>
              <a:solidFill>
                <a:schemeClr val="accent4"/>
              </a:solidFill>
              <a:latin typeface="Lato"/>
              <a:ea typeface="Lato"/>
              <a:cs typeface="Lato"/>
              <a:sym typeface="Lato"/>
            </a:endParaRPr>
          </a:p>
        </p:txBody>
      </p:sp>
      <p:sp>
        <p:nvSpPr>
          <p:cNvPr id="3535" name="Google Shape;3535;p67"/>
          <p:cNvSpPr/>
          <p:nvPr/>
        </p:nvSpPr>
        <p:spPr>
          <a:xfrm>
            <a:off x="1571249" y="2990925"/>
            <a:ext cx="1920900" cy="501900"/>
          </a:xfrm>
          <a:prstGeom prst="rect">
            <a:avLst/>
          </a:prstGeom>
          <a:noFill/>
          <a:ln>
            <a:noFill/>
          </a:ln>
        </p:spPr>
        <p:txBody>
          <a:bodyPr anchorCtr="0" anchor="t" bIns="91425" lIns="274300" spcFirstLastPara="1" rIns="274300" wrap="square" tIns="91425">
            <a:noAutofit/>
          </a:bodyPr>
          <a:lstStyle/>
          <a:p>
            <a:pPr indent="0" lvl="0" marL="0" marR="0" rtl="0" algn="l">
              <a:spcBef>
                <a:spcPts val="0"/>
              </a:spcBef>
              <a:spcAft>
                <a:spcPts val="0"/>
              </a:spcAft>
              <a:buClr>
                <a:schemeClr val="dk1"/>
              </a:buClr>
              <a:buSzPts val="1100"/>
              <a:buFont typeface="Arial"/>
              <a:buNone/>
            </a:pPr>
            <a:r>
              <a:rPr lang="en">
                <a:solidFill>
                  <a:schemeClr val="accent4"/>
                </a:solidFill>
                <a:latin typeface="Lato"/>
                <a:ea typeface="Lato"/>
                <a:cs typeface="Lato"/>
                <a:sym typeface="Lato"/>
              </a:rPr>
              <a:t>Despite being red, Mars is a cold place</a:t>
            </a:r>
            <a:endParaRPr>
              <a:solidFill>
                <a:schemeClr val="accent4"/>
              </a:solidFill>
              <a:latin typeface="Lato"/>
              <a:ea typeface="Lato"/>
              <a:cs typeface="Lato"/>
              <a:sym typeface="Lato"/>
            </a:endParaRPr>
          </a:p>
        </p:txBody>
      </p:sp>
      <p:sp>
        <p:nvSpPr>
          <p:cNvPr id="3536" name="Google Shape;3536;p67"/>
          <p:cNvSpPr txBox="1"/>
          <p:nvPr/>
        </p:nvSpPr>
        <p:spPr>
          <a:xfrm>
            <a:off x="1571243" y="1542538"/>
            <a:ext cx="1920900" cy="42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4"/>
                </a:solidFill>
                <a:latin typeface="Krona One"/>
                <a:ea typeface="Krona One"/>
                <a:cs typeface="Krona One"/>
                <a:sym typeface="Krona One"/>
              </a:rPr>
              <a:t>Mercury</a:t>
            </a:r>
            <a:endParaRPr sz="2400">
              <a:solidFill>
                <a:schemeClr val="accent4"/>
              </a:solidFill>
              <a:latin typeface="Krona One"/>
              <a:ea typeface="Krona One"/>
              <a:cs typeface="Krona One"/>
              <a:sym typeface="Krona One"/>
            </a:endParaRPr>
          </a:p>
        </p:txBody>
      </p:sp>
      <p:sp>
        <p:nvSpPr>
          <p:cNvPr id="3537" name="Google Shape;3537;p67"/>
          <p:cNvSpPr txBox="1"/>
          <p:nvPr/>
        </p:nvSpPr>
        <p:spPr>
          <a:xfrm>
            <a:off x="1571243" y="2610311"/>
            <a:ext cx="1920900" cy="42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4"/>
                </a:solidFill>
                <a:latin typeface="Krona One"/>
                <a:ea typeface="Krona One"/>
                <a:cs typeface="Krona One"/>
                <a:sym typeface="Krona One"/>
              </a:rPr>
              <a:t>Mars</a:t>
            </a:r>
            <a:endParaRPr sz="2400">
              <a:solidFill>
                <a:schemeClr val="accent4"/>
              </a:solidFill>
              <a:latin typeface="Krona One"/>
              <a:ea typeface="Krona One"/>
              <a:cs typeface="Krona One"/>
              <a:sym typeface="Krona One"/>
            </a:endParaRPr>
          </a:p>
        </p:txBody>
      </p:sp>
      <p:sp>
        <p:nvSpPr>
          <p:cNvPr id="3538" name="Google Shape;3538;p67"/>
          <p:cNvSpPr txBox="1"/>
          <p:nvPr/>
        </p:nvSpPr>
        <p:spPr>
          <a:xfrm>
            <a:off x="1571243" y="3678114"/>
            <a:ext cx="1920900" cy="429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accent4"/>
                </a:solidFill>
                <a:latin typeface="Krona One"/>
                <a:ea typeface="Krona One"/>
                <a:cs typeface="Krona One"/>
                <a:sym typeface="Krona One"/>
              </a:rPr>
              <a:t>Jupiter</a:t>
            </a:r>
            <a:endParaRPr sz="2400">
              <a:solidFill>
                <a:schemeClr val="accent4"/>
              </a:solidFill>
              <a:latin typeface="Krona One"/>
              <a:ea typeface="Krona One"/>
              <a:cs typeface="Krona One"/>
              <a:sym typeface="Krona One"/>
            </a:endParaRPr>
          </a:p>
        </p:txBody>
      </p:sp>
      <p:grpSp>
        <p:nvGrpSpPr>
          <p:cNvPr id="3539" name="Google Shape;3539;p67"/>
          <p:cNvGrpSpPr/>
          <p:nvPr/>
        </p:nvGrpSpPr>
        <p:grpSpPr>
          <a:xfrm>
            <a:off x="3972438" y="1633636"/>
            <a:ext cx="4451553" cy="2927223"/>
            <a:chOff x="235800" y="830650"/>
            <a:chExt cx="6978450" cy="4588844"/>
          </a:xfrm>
        </p:grpSpPr>
        <p:sp>
          <p:nvSpPr>
            <p:cNvPr id="3540" name="Google Shape;3540;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6" name="Google Shape;3546;p67"/>
          <p:cNvSpPr/>
          <p:nvPr/>
        </p:nvSpPr>
        <p:spPr>
          <a:xfrm>
            <a:off x="1124653" y="1848878"/>
            <a:ext cx="383297" cy="29912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7"/>
          <p:cNvSpPr/>
          <p:nvPr/>
        </p:nvSpPr>
        <p:spPr>
          <a:xfrm>
            <a:off x="1124653" y="2947678"/>
            <a:ext cx="383297" cy="29912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accen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7"/>
          <p:cNvSpPr/>
          <p:nvPr/>
        </p:nvSpPr>
        <p:spPr>
          <a:xfrm>
            <a:off x="1124653" y="4046478"/>
            <a:ext cx="383297" cy="29912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7"/>
          <p:cNvSpPr/>
          <p:nvPr/>
        </p:nvSpPr>
        <p:spPr>
          <a:xfrm>
            <a:off x="6316803" y="2509203"/>
            <a:ext cx="383297" cy="29912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7"/>
          <p:cNvSpPr/>
          <p:nvPr/>
        </p:nvSpPr>
        <p:spPr>
          <a:xfrm>
            <a:off x="4620853" y="2571753"/>
            <a:ext cx="383297" cy="29912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accen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7"/>
          <p:cNvSpPr/>
          <p:nvPr/>
        </p:nvSpPr>
        <p:spPr>
          <a:xfrm>
            <a:off x="5135178" y="3609953"/>
            <a:ext cx="383297" cy="29912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7"/>
          <p:cNvSpPr/>
          <p:nvPr/>
        </p:nvSpPr>
        <p:spPr>
          <a:xfrm>
            <a:off x="8092213" y="9227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7"/>
          <p:cNvSpPr/>
          <p:nvPr/>
        </p:nvSpPr>
        <p:spPr>
          <a:xfrm>
            <a:off x="7916751" y="126077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7" name="Shape 3557"/>
        <p:cNvGrpSpPr/>
        <p:nvPr/>
      </p:nvGrpSpPr>
      <p:grpSpPr>
        <a:xfrm>
          <a:off x="0" y="0"/>
          <a:ext cx="0" cy="0"/>
          <a:chOff x="0" y="0"/>
          <a:chExt cx="0" cy="0"/>
        </a:xfrm>
      </p:grpSpPr>
      <p:grpSp>
        <p:nvGrpSpPr>
          <p:cNvPr id="3558" name="Google Shape;3558;p68"/>
          <p:cNvGrpSpPr/>
          <p:nvPr/>
        </p:nvGrpSpPr>
        <p:grpSpPr>
          <a:xfrm>
            <a:off x="3993325" y="1838976"/>
            <a:ext cx="4430700" cy="2595600"/>
            <a:chOff x="3993325" y="1832025"/>
            <a:chExt cx="4430700" cy="2595600"/>
          </a:xfrm>
        </p:grpSpPr>
        <p:sp>
          <p:nvSpPr>
            <p:cNvPr id="3559" name="Google Shape;3559;p68"/>
            <p:cNvSpPr/>
            <p:nvPr/>
          </p:nvSpPr>
          <p:spPr>
            <a:xfrm>
              <a:off x="3993325" y="1832025"/>
              <a:ext cx="4430700" cy="25956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8"/>
            <p:cNvSpPr/>
            <p:nvPr/>
          </p:nvSpPr>
          <p:spPr>
            <a:xfrm>
              <a:off x="4058855" y="2055905"/>
              <a:ext cx="4299600" cy="2285700"/>
            </a:xfrm>
            <a:prstGeom prst="rect">
              <a:avLst/>
            </a:prstGeom>
            <a:gradFill>
              <a:gsLst>
                <a:gs pos="0">
                  <a:schemeClr val="dk2"/>
                </a:gs>
                <a:gs pos="50000">
                  <a:schemeClr val="lt1"/>
                </a:gs>
                <a:gs pos="100000">
                  <a:schemeClr val="dk2"/>
                </a:gs>
              </a:gsLst>
              <a:lin ang="16200038" scaled="0"/>
            </a:gra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1" name="Google Shape;3561;p68"/>
            <p:cNvGrpSpPr/>
            <p:nvPr/>
          </p:nvGrpSpPr>
          <p:grpSpPr>
            <a:xfrm>
              <a:off x="8075910" y="1886487"/>
              <a:ext cx="108366" cy="108366"/>
              <a:chOff x="6166388" y="1301150"/>
              <a:chExt cx="218700" cy="218700"/>
            </a:xfrm>
          </p:grpSpPr>
          <p:sp>
            <p:nvSpPr>
              <p:cNvPr id="3562" name="Google Shape;3562;p68"/>
              <p:cNvSpPr/>
              <p:nvPr/>
            </p:nvSpPr>
            <p:spPr>
              <a:xfrm>
                <a:off x="6166388"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8"/>
              <p:cNvSpPr/>
              <p:nvPr/>
            </p:nvSpPr>
            <p:spPr>
              <a:xfrm>
                <a:off x="6193288" y="1394575"/>
                <a:ext cx="165000" cy="92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4" name="Google Shape;3564;p68"/>
            <p:cNvGrpSpPr/>
            <p:nvPr/>
          </p:nvGrpSpPr>
          <p:grpSpPr>
            <a:xfrm>
              <a:off x="7901624" y="1886487"/>
              <a:ext cx="108366" cy="108366"/>
              <a:chOff x="5814650" y="1301150"/>
              <a:chExt cx="218700" cy="218700"/>
            </a:xfrm>
          </p:grpSpPr>
          <p:sp>
            <p:nvSpPr>
              <p:cNvPr id="3565" name="Google Shape;3565;p68"/>
              <p:cNvSpPr/>
              <p:nvPr/>
            </p:nvSpPr>
            <p:spPr>
              <a:xfrm>
                <a:off x="5814650" y="1301150"/>
                <a:ext cx="218700" cy="2187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8"/>
              <p:cNvSpPr/>
              <p:nvPr/>
            </p:nvSpPr>
            <p:spPr>
              <a:xfrm>
                <a:off x="5841500" y="1469650"/>
                <a:ext cx="165000" cy="17400"/>
              </a:xfrm>
              <a:prstGeom prst="rect">
                <a:avLst/>
              </a:prstGeom>
              <a:solidFill>
                <a:srgbClr val="FDC39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68"/>
            <p:cNvGrpSpPr/>
            <p:nvPr/>
          </p:nvGrpSpPr>
          <p:grpSpPr>
            <a:xfrm>
              <a:off x="8250196" y="1886487"/>
              <a:ext cx="108366" cy="108366"/>
              <a:chOff x="6518125" y="1301150"/>
              <a:chExt cx="218700" cy="218700"/>
            </a:xfrm>
          </p:grpSpPr>
          <p:sp>
            <p:nvSpPr>
              <p:cNvPr id="3568" name="Google Shape;3568;p68"/>
              <p:cNvSpPr/>
              <p:nvPr/>
            </p:nvSpPr>
            <p:spPr>
              <a:xfrm>
                <a:off x="6518125" y="1301150"/>
                <a:ext cx="218700" cy="218700"/>
              </a:xfrm>
              <a:prstGeom prst="rect">
                <a:avLst/>
              </a:prstGeom>
              <a:solidFill>
                <a:srgbClr val="93EC93"/>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69" name="Google Shape;3569;p68"/>
              <p:cNvCxnSpPr/>
              <p:nvPr/>
            </p:nvCxnSpPr>
            <p:spPr>
              <a:xfrm>
                <a:off x="6520875" y="1303900"/>
                <a:ext cx="211500" cy="214200"/>
              </a:xfrm>
              <a:prstGeom prst="straightConnector1">
                <a:avLst/>
              </a:prstGeom>
              <a:noFill/>
              <a:ln cap="flat" cmpd="sng" w="9525">
                <a:solidFill>
                  <a:schemeClr val="accent4"/>
                </a:solidFill>
                <a:prstDash val="solid"/>
                <a:round/>
                <a:headEnd len="med" w="med" type="none"/>
                <a:tailEnd len="med" w="med" type="none"/>
              </a:ln>
            </p:spPr>
          </p:cxnSp>
          <p:cxnSp>
            <p:nvCxnSpPr>
              <p:cNvPr id="3570" name="Google Shape;3570;p68"/>
              <p:cNvCxnSpPr/>
              <p:nvPr/>
            </p:nvCxnSpPr>
            <p:spPr>
              <a:xfrm flipH="1">
                <a:off x="6524775" y="1303900"/>
                <a:ext cx="211800" cy="214500"/>
              </a:xfrm>
              <a:prstGeom prst="straightConnector1">
                <a:avLst/>
              </a:prstGeom>
              <a:noFill/>
              <a:ln cap="flat" cmpd="sng" w="9525">
                <a:solidFill>
                  <a:schemeClr val="accent4"/>
                </a:solidFill>
                <a:prstDash val="solid"/>
                <a:round/>
                <a:headEnd len="med" w="med" type="none"/>
                <a:tailEnd len="med" w="med" type="none"/>
              </a:ln>
            </p:spPr>
          </p:cxnSp>
        </p:grpSp>
        <p:grpSp>
          <p:nvGrpSpPr>
            <p:cNvPr id="3571" name="Google Shape;3571;p68"/>
            <p:cNvGrpSpPr/>
            <p:nvPr/>
          </p:nvGrpSpPr>
          <p:grpSpPr>
            <a:xfrm>
              <a:off x="4121837" y="3271876"/>
              <a:ext cx="139245" cy="123963"/>
              <a:chOff x="5765817" y="3227724"/>
              <a:chExt cx="364865" cy="324822"/>
            </a:xfrm>
          </p:grpSpPr>
          <p:sp>
            <p:nvSpPr>
              <p:cNvPr id="3572" name="Google Shape;3572;p68"/>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8"/>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8"/>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5" name="Google Shape;3575;p68"/>
            <p:cNvGrpSpPr/>
            <p:nvPr/>
          </p:nvGrpSpPr>
          <p:grpSpPr>
            <a:xfrm>
              <a:off x="4131288" y="3447732"/>
              <a:ext cx="120340" cy="120206"/>
              <a:chOff x="5823294" y="2309751"/>
              <a:chExt cx="315327" cy="314978"/>
            </a:xfrm>
          </p:grpSpPr>
          <p:sp>
            <p:nvSpPr>
              <p:cNvPr id="3576" name="Google Shape;3576;p68"/>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8"/>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8"/>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8"/>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8"/>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8"/>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8"/>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8"/>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8"/>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8"/>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8"/>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8"/>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8"/>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8"/>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8"/>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8"/>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8"/>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3" name="Google Shape;3593;p68"/>
            <p:cNvGrpSpPr/>
            <p:nvPr/>
          </p:nvGrpSpPr>
          <p:grpSpPr>
            <a:xfrm>
              <a:off x="4123402" y="2771929"/>
              <a:ext cx="136112" cy="128009"/>
              <a:chOff x="849016" y="2903255"/>
              <a:chExt cx="356655" cy="335425"/>
            </a:xfrm>
          </p:grpSpPr>
          <p:sp>
            <p:nvSpPr>
              <p:cNvPr id="3594" name="Google Shape;3594;p68"/>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8"/>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8"/>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8"/>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8"/>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8"/>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8"/>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8"/>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8"/>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8"/>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8"/>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5" name="Google Shape;3605;p68"/>
            <p:cNvGrpSpPr/>
            <p:nvPr/>
          </p:nvGrpSpPr>
          <p:grpSpPr>
            <a:xfrm>
              <a:off x="4123535" y="2596777"/>
              <a:ext cx="141130" cy="135015"/>
              <a:chOff x="3950316" y="3820307"/>
              <a:chExt cx="369805" cy="353782"/>
            </a:xfrm>
          </p:grpSpPr>
          <p:sp>
            <p:nvSpPr>
              <p:cNvPr id="3606" name="Google Shape;3606;p6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0" name="Google Shape;3610;p68"/>
            <p:cNvGrpSpPr/>
            <p:nvPr/>
          </p:nvGrpSpPr>
          <p:grpSpPr>
            <a:xfrm>
              <a:off x="4128602" y="3089271"/>
              <a:ext cx="131003" cy="130712"/>
              <a:chOff x="1745217" y="1515471"/>
              <a:chExt cx="343269" cy="342505"/>
            </a:xfrm>
          </p:grpSpPr>
          <p:sp>
            <p:nvSpPr>
              <p:cNvPr id="3611" name="Google Shape;3611;p6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15" name="Google Shape;3615;p68"/>
            <p:cNvSpPr/>
            <p:nvPr/>
          </p:nvSpPr>
          <p:spPr>
            <a:xfrm>
              <a:off x="4126133" y="2431308"/>
              <a:ext cx="135935" cy="125332"/>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6" name="Google Shape;3616;p68"/>
            <p:cNvGrpSpPr/>
            <p:nvPr/>
          </p:nvGrpSpPr>
          <p:grpSpPr>
            <a:xfrm>
              <a:off x="4133896" y="2133493"/>
              <a:ext cx="120407" cy="98282"/>
              <a:chOff x="388435" y="674200"/>
              <a:chExt cx="243000" cy="198350"/>
            </a:xfrm>
          </p:grpSpPr>
          <p:sp>
            <p:nvSpPr>
              <p:cNvPr id="3617" name="Google Shape;3617;p68"/>
              <p:cNvSpPr/>
              <p:nvPr/>
            </p:nvSpPr>
            <p:spPr>
              <a:xfrm>
                <a:off x="388435" y="67420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8"/>
              <p:cNvSpPr/>
              <p:nvPr/>
            </p:nvSpPr>
            <p:spPr>
              <a:xfrm>
                <a:off x="388435" y="750125"/>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8"/>
              <p:cNvSpPr/>
              <p:nvPr/>
            </p:nvSpPr>
            <p:spPr>
              <a:xfrm>
                <a:off x="388435" y="826050"/>
                <a:ext cx="243000" cy="46500"/>
              </a:xfrm>
              <a:prstGeom prst="rect">
                <a:avLst/>
              </a:prstGeom>
              <a:solidFill>
                <a:srgbClr val="F16EB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620" name="Google Shape;3620;p68"/>
            <p:cNvCxnSpPr/>
            <p:nvPr/>
          </p:nvCxnSpPr>
          <p:spPr>
            <a:xfrm>
              <a:off x="4089940" y="2331545"/>
              <a:ext cx="206624" cy="0"/>
            </a:xfrm>
            <a:prstGeom prst="straightConnector1">
              <a:avLst/>
            </a:prstGeom>
            <a:noFill/>
            <a:ln cap="flat" cmpd="sng" w="9525">
              <a:solidFill>
                <a:schemeClr val="accent1"/>
              </a:solidFill>
              <a:prstDash val="solid"/>
              <a:round/>
              <a:headEnd len="med" w="med" type="none"/>
              <a:tailEnd len="med" w="med" type="none"/>
            </a:ln>
          </p:spPr>
        </p:cxnSp>
        <p:cxnSp>
          <p:nvCxnSpPr>
            <p:cNvPr id="3621" name="Google Shape;3621;p68"/>
            <p:cNvCxnSpPr/>
            <p:nvPr/>
          </p:nvCxnSpPr>
          <p:spPr>
            <a:xfrm>
              <a:off x="4089940" y="2994530"/>
              <a:ext cx="206624" cy="0"/>
            </a:xfrm>
            <a:prstGeom prst="straightConnector1">
              <a:avLst/>
            </a:prstGeom>
            <a:noFill/>
            <a:ln cap="flat" cmpd="sng" w="9525">
              <a:solidFill>
                <a:schemeClr val="accent1"/>
              </a:solidFill>
              <a:prstDash val="solid"/>
              <a:round/>
              <a:headEnd len="med" w="med" type="none"/>
              <a:tailEnd len="med" w="med" type="none"/>
            </a:ln>
          </p:spPr>
        </p:cxnSp>
        <p:cxnSp>
          <p:nvCxnSpPr>
            <p:cNvPr id="3622" name="Google Shape;3622;p68"/>
            <p:cNvCxnSpPr/>
            <p:nvPr/>
          </p:nvCxnSpPr>
          <p:spPr>
            <a:xfrm>
              <a:off x="4089940" y="3657515"/>
              <a:ext cx="206624" cy="0"/>
            </a:xfrm>
            <a:prstGeom prst="straightConnector1">
              <a:avLst/>
            </a:prstGeom>
            <a:noFill/>
            <a:ln cap="flat" cmpd="sng" w="9525">
              <a:solidFill>
                <a:schemeClr val="accent1"/>
              </a:solidFill>
              <a:prstDash val="solid"/>
              <a:round/>
              <a:headEnd len="med" w="med" type="none"/>
              <a:tailEnd len="med" w="med" type="none"/>
            </a:ln>
          </p:spPr>
        </p:cxnSp>
        <p:sp>
          <p:nvSpPr>
            <p:cNvPr id="3623" name="Google Shape;3623;p68"/>
            <p:cNvSpPr/>
            <p:nvPr/>
          </p:nvSpPr>
          <p:spPr>
            <a:xfrm>
              <a:off x="4462325" y="2126900"/>
              <a:ext cx="3711600" cy="1527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8"/>
            <p:cNvSpPr/>
            <p:nvPr/>
          </p:nvSpPr>
          <p:spPr>
            <a:xfrm>
              <a:off x="4462325" y="23866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8"/>
            <p:cNvSpPr/>
            <p:nvPr/>
          </p:nvSpPr>
          <p:spPr>
            <a:xfrm>
              <a:off x="5426434" y="23866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8"/>
            <p:cNvSpPr/>
            <p:nvPr/>
          </p:nvSpPr>
          <p:spPr>
            <a:xfrm>
              <a:off x="6390544" y="23866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8"/>
            <p:cNvSpPr/>
            <p:nvPr/>
          </p:nvSpPr>
          <p:spPr>
            <a:xfrm>
              <a:off x="7354653" y="23866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8"/>
            <p:cNvSpPr/>
            <p:nvPr/>
          </p:nvSpPr>
          <p:spPr>
            <a:xfrm>
              <a:off x="4462325" y="303970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8"/>
            <p:cNvSpPr/>
            <p:nvPr/>
          </p:nvSpPr>
          <p:spPr>
            <a:xfrm>
              <a:off x="5426434" y="303970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8"/>
            <p:cNvSpPr/>
            <p:nvPr/>
          </p:nvSpPr>
          <p:spPr>
            <a:xfrm>
              <a:off x="6390544" y="303970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8"/>
            <p:cNvSpPr/>
            <p:nvPr/>
          </p:nvSpPr>
          <p:spPr>
            <a:xfrm>
              <a:off x="7354653" y="303970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8"/>
            <p:cNvSpPr/>
            <p:nvPr/>
          </p:nvSpPr>
          <p:spPr>
            <a:xfrm>
              <a:off x="4462325" y="36927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8"/>
            <p:cNvSpPr/>
            <p:nvPr/>
          </p:nvSpPr>
          <p:spPr>
            <a:xfrm>
              <a:off x="5426434" y="36927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8"/>
            <p:cNvSpPr/>
            <p:nvPr/>
          </p:nvSpPr>
          <p:spPr>
            <a:xfrm>
              <a:off x="6390544" y="36927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8"/>
            <p:cNvSpPr/>
            <p:nvPr/>
          </p:nvSpPr>
          <p:spPr>
            <a:xfrm>
              <a:off x="7354653" y="3692750"/>
              <a:ext cx="833100" cy="546000"/>
            </a:xfrm>
            <a:prstGeom prst="roundRect">
              <a:avLst>
                <a:gd fmla="val 1666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36" name="Google Shape;3636;p68"/>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Platform interface</a:t>
            </a:r>
            <a:endParaRPr/>
          </a:p>
        </p:txBody>
      </p:sp>
      <p:sp>
        <p:nvSpPr>
          <p:cNvPr id="3637" name="Google Shape;3637;p68"/>
          <p:cNvSpPr txBox="1"/>
          <p:nvPr>
            <p:ph idx="4294967295" type="subTitle"/>
          </p:nvPr>
        </p:nvSpPr>
        <p:spPr>
          <a:xfrm>
            <a:off x="1727601" y="1901463"/>
            <a:ext cx="2159100" cy="54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3638" name="Google Shape;3638;p68"/>
          <p:cNvSpPr txBox="1"/>
          <p:nvPr>
            <p:ph idx="4294967295" type="title"/>
          </p:nvPr>
        </p:nvSpPr>
        <p:spPr>
          <a:xfrm>
            <a:off x="1727594" y="1522409"/>
            <a:ext cx="1552200" cy="3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Venus</a:t>
            </a:r>
            <a:endParaRPr sz="2400"/>
          </a:p>
        </p:txBody>
      </p:sp>
      <p:sp>
        <p:nvSpPr>
          <p:cNvPr id="3639" name="Google Shape;3639;p68"/>
          <p:cNvSpPr txBox="1"/>
          <p:nvPr>
            <p:ph idx="4294967295" type="subTitle"/>
          </p:nvPr>
        </p:nvSpPr>
        <p:spPr>
          <a:xfrm>
            <a:off x="1727626" y="3011114"/>
            <a:ext cx="2159100" cy="54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It’s the biggest planet </a:t>
            </a:r>
            <a:r>
              <a:rPr lang="en"/>
              <a:t>in the Solar</a:t>
            </a:r>
            <a:r>
              <a:rPr lang="en"/>
              <a:t> System</a:t>
            </a:r>
            <a:endParaRPr/>
          </a:p>
        </p:txBody>
      </p:sp>
      <p:sp>
        <p:nvSpPr>
          <p:cNvPr id="3640" name="Google Shape;3640;p68"/>
          <p:cNvSpPr txBox="1"/>
          <p:nvPr>
            <p:ph idx="4294967295" type="title"/>
          </p:nvPr>
        </p:nvSpPr>
        <p:spPr>
          <a:xfrm>
            <a:off x="1727575" y="2632059"/>
            <a:ext cx="1552200" cy="3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Jupiter</a:t>
            </a:r>
            <a:endParaRPr sz="2400"/>
          </a:p>
        </p:txBody>
      </p:sp>
      <p:sp>
        <p:nvSpPr>
          <p:cNvPr id="3641" name="Google Shape;3641;p68"/>
          <p:cNvSpPr txBox="1"/>
          <p:nvPr>
            <p:ph idx="4294967295" type="subTitle"/>
          </p:nvPr>
        </p:nvSpPr>
        <p:spPr>
          <a:xfrm>
            <a:off x="1727601" y="4066587"/>
            <a:ext cx="2159100" cy="54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Despite being red, Mars is a cold place</a:t>
            </a:r>
            <a:endParaRPr/>
          </a:p>
        </p:txBody>
      </p:sp>
      <p:sp>
        <p:nvSpPr>
          <p:cNvPr id="3642" name="Google Shape;3642;p68"/>
          <p:cNvSpPr txBox="1"/>
          <p:nvPr>
            <p:ph idx="4294967295" type="title"/>
          </p:nvPr>
        </p:nvSpPr>
        <p:spPr>
          <a:xfrm>
            <a:off x="1727594" y="3687534"/>
            <a:ext cx="1552200" cy="37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Mars</a:t>
            </a:r>
            <a:endParaRPr sz="2400"/>
          </a:p>
        </p:txBody>
      </p:sp>
      <p:sp>
        <p:nvSpPr>
          <p:cNvPr id="3643" name="Google Shape;3643;p68"/>
          <p:cNvSpPr/>
          <p:nvPr/>
        </p:nvSpPr>
        <p:spPr>
          <a:xfrm>
            <a:off x="3475296" y="2502278"/>
            <a:ext cx="55" cy="55"/>
          </a:xfrm>
          <a:custGeom>
            <a:rect b="b" l="l" r="r" t="t"/>
            <a:pathLst>
              <a:path extrusionOk="0" h="1" w="1">
                <a:moveTo>
                  <a:pt x="1" y="1"/>
                </a:moveTo>
                <a:close/>
              </a:path>
            </a:pathLst>
          </a:custGeom>
          <a:solidFill>
            <a:srgbClr val="E1A9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8"/>
          <p:cNvSpPr/>
          <p:nvPr/>
        </p:nvSpPr>
        <p:spPr>
          <a:xfrm>
            <a:off x="5615621" y="3075930"/>
            <a:ext cx="481200" cy="4812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1</a:t>
            </a:r>
            <a:endParaRPr sz="2400">
              <a:solidFill>
                <a:schemeClr val="accent4"/>
              </a:solidFill>
              <a:latin typeface="Krona One"/>
              <a:ea typeface="Krona One"/>
              <a:cs typeface="Krona One"/>
              <a:sym typeface="Krona One"/>
            </a:endParaRPr>
          </a:p>
        </p:txBody>
      </p:sp>
      <p:sp>
        <p:nvSpPr>
          <p:cNvPr id="3645" name="Google Shape;3645;p68"/>
          <p:cNvSpPr/>
          <p:nvPr/>
        </p:nvSpPr>
        <p:spPr>
          <a:xfrm>
            <a:off x="6570738" y="1933875"/>
            <a:ext cx="481200" cy="4812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2</a:t>
            </a:r>
            <a:endParaRPr sz="2400">
              <a:solidFill>
                <a:schemeClr val="accent4"/>
              </a:solidFill>
              <a:latin typeface="Krona One"/>
              <a:ea typeface="Krona One"/>
              <a:cs typeface="Krona One"/>
              <a:sym typeface="Krona One"/>
            </a:endParaRPr>
          </a:p>
        </p:txBody>
      </p:sp>
      <p:sp>
        <p:nvSpPr>
          <p:cNvPr id="3646" name="Google Shape;3646;p68"/>
          <p:cNvSpPr/>
          <p:nvPr/>
        </p:nvSpPr>
        <p:spPr>
          <a:xfrm>
            <a:off x="3962000" y="3774428"/>
            <a:ext cx="481200" cy="4812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3</a:t>
            </a:r>
            <a:endParaRPr sz="2400">
              <a:solidFill>
                <a:schemeClr val="accent4"/>
              </a:solidFill>
              <a:latin typeface="Krona One"/>
              <a:ea typeface="Krona One"/>
              <a:cs typeface="Krona One"/>
              <a:sym typeface="Krona One"/>
            </a:endParaRPr>
          </a:p>
        </p:txBody>
      </p:sp>
      <p:sp>
        <p:nvSpPr>
          <p:cNvPr id="3647" name="Google Shape;3647;p68"/>
          <p:cNvSpPr/>
          <p:nvPr/>
        </p:nvSpPr>
        <p:spPr>
          <a:xfrm>
            <a:off x="7711800" y="7837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8"/>
          <p:cNvSpPr/>
          <p:nvPr/>
        </p:nvSpPr>
        <p:spPr>
          <a:xfrm>
            <a:off x="7974213" y="1129837"/>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8"/>
          <p:cNvSpPr/>
          <p:nvPr/>
        </p:nvSpPr>
        <p:spPr>
          <a:xfrm>
            <a:off x="1120921" y="1807655"/>
            <a:ext cx="481200" cy="4812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1</a:t>
            </a:r>
            <a:endParaRPr sz="2400">
              <a:solidFill>
                <a:schemeClr val="accent4"/>
              </a:solidFill>
              <a:latin typeface="Krona One"/>
              <a:ea typeface="Krona One"/>
              <a:cs typeface="Krona One"/>
              <a:sym typeface="Krona One"/>
            </a:endParaRPr>
          </a:p>
        </p:txBody>
      </p:sp>
      <p:sp>
        <p:nvSpPr>
          <p:cNvPr id="3650" name="Google Shape;3650;p68"/>
          <p:cNvSpPr/>
          <p:nvPr/>
        </p:nvSpPr>
        <p:spPr>
          <a:xfrm>
            <a:off x="1120913" y="2884992"/>
            <a:ext cx="481200" cy="4812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2</a:t>
            </a:r>
            <a:endParaRPr sz="2400">
              <a:solidFill>
                <a:schemeClr val="accent4"/>
              </a:solidFill>
              <a:latin typeface="Krona One"/>
              <a:ea typeface="Krona One"/>
              <a:cs typeface="Krona One"/>
              <a:sym typeface="Krona One"/>
            </a:endParaRPr>
          </a:p>
        </p:txBody>
      </p:sp>
      <p:sp>
        <p:nvSpPr>
          <p:cNvPr id="3651" name="Google Shape;3651;p68"/>
          <p:cNvSpPr/>
          <p:nvPr/>
        </p:nvSpPr>
        <p:spPr>
          <a:xfrm>
            <a:off x="1120925" y="3962353"/>
            <a:ext cx="481200" cy="4812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4"/>
                </a:solidFill>
                <a:latin typeface="Krona One"/>
                <a:ea typeface="Krona One"/>
                <a:cs typeface="Krona One"/>
                <a:sym typeface="Krona One"/>
              </a:rPr>
              <a:t>3</a:t>
            </a:r>
            <a:endParaRPr sz="2400">
              <a:solidFill>
                <a:schemeClr val="accent4"/>
              </a:solidFill>
              <a:latin typeface="Krona One"/>
              <a:ea typeface="Krona One"/>
              <a:cs typeface="Krona One"/>
              <a:sym typeface="Krona One"/>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5" name="Shape 3655"/>
        <p:cNvGrpSpPr/>
        <p:nvPr/>
      </p:nvGrpSpPr>
      <p:grpSpPr>
        <a:xfrm>
          <a:off x="0" y="0"/>
          <a:ext cx="0" cy="0"/>
          <a:chOff x="0" y="0"/>
          <a:chExt cx="0" cy="0"/>
        </a:xfrm>
      </p:grpSpPr>
      <p:sp>
        <p:nvSpPr>
          <p:cNvPr id="3656" name="Google Shape;3656;p69"/>
          <p:cNvSpPr txBox="1"/>
          <p:nvPr>
            <p:ph type="title"/>
          </p:nvPr>
        </p:nvSpPr>
        <p:spPr>
          <a:xfrm>
            <a:off x="1344250" y="1687025"/>
            <a:ext cx="6455400" cy="96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10,000,000</a:t>
            </a:r>
            <a:endParaRPr/>
          </a:p>
        </p:txBody>
      </p:sp>
      <p:sp>
        <p:nvSpPr>
          <p:cNvPr id="3657" name="Google Shape;3657;p69"/>
          <p:cNvSpPr txBox="1"/>
          <p:nvPr>
            <p:ph idx="1" type="body"/>
          </p:nvPr>
        </p:nvSpPr>
        <p:spPr>
          <a:xfrm>
            <a:off x="1344300" y="2700648"/>
            <a:ext cx="6455400" cy="38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3658" name="Google Shape;3658;p69"/>
          <p:cNvGrpSpPr/>
          <p:nvPr/>
        </p:nvGrpSpPr>
        <p:grpSpPr>
          <a:xfrm>
            <a:off x="4010101" y="3461426"/>
            <a:ext cx="1123794" cy="776424"/>
            <a:chOff x="4010101" y="792376"/>
            <a:chExt cx="1123794" cy="776424"/>
          </a:xfrm>
        </p:grpSpPr>
        <p:sp>
          <p:nvSpPr>
            <p:cNvPr id="3659" name="Google Shape;3659;p69"/>
            <p:cNvSpPr/>
            <p:nvPr/>
          </p:nvSpPr>
          <p:spPr>
            <a:xfrm>
              <a:off x="4010101" y="792376"/>
              <a:ext cx="952639" cy="776424"/>
            </a:xfrm>
            <a:custGeom>
              <a:rect b="b" l="l" r="r" t="t"/>
              <a:pathLst>
                <a:path extrusionOk="0" h="4745" w="5822">
                  <a:moveTo>
                    <a:pt x="487" y="0"/>
                  </a:moveTo>
                  <a:cubicBezTo>
                    <a:pt x="382" y="0"/>
                    <a:pt x="309" y="50"/>
                    <a:pt x="253" y="130"/>
                  </a:cubicBezTo>
                  <a:lnTo>
                    <a:pt x="25" y="511"/>
                  </a:lnTo>
                  <a:cubicBezTo>
                    <a:pt x="25" y="536"/>
                    <a:pt x="1" y="591"/>
                    <a:pt x="1" y="640"/>
                  </a:cubicBezTo>
                  <a:lnTo>
                    <a:pt x="1" y="4486"/>
                  </a:lnTo>
                  <a:cubicBezTo>
                    <a:pt x="1" y="4640"/>
                    <a:pt x="130" y="4744"/>
                    <a:pt x="253" y="4744"/>
                  </a:cubicBezTo>
                  <a:lnTo>
                    <a:pt x="5563" y="4744"/>
                  </a:lnTo>
                  <a:cubicBezTo>
                    <a:pt x="5692" y="4744"/>
                    <a:pt x="5822" y="4640"/>
                    <a:pt x="5822" y="4486"/>
                  </a:cubicBezTo>
                  <a:lnTo>
                    <a:pt x="5822" y="819"/>
                  </a:lnTo>
                  <a:cubicBezTo>
                    <a:pt x="5822" y="689"/>
                    <a:pt x="5692" y="566"/>
                    <a:pt x="5563" y="566"/>
                  </a:cubicBezTo>
                  <a:lnTo>
                    <a:pt x="2770" y="566"/>
                  </a:lnTo>
                  <a:cubicBezTo>
                    <a:pt x="2665" y="566"/>
                    <a:pt x="2591" y="511"/>
                    <a:pt x="2536" y="437"/>
                  </a:cubicBezTo>
                  <a:lnTo>
                    <a:pt x="2357" y="130"/>
                  </a:lnTo>
                  <a:cubicBezTo>
                    <a:pt x="2308" y="50"/>
                    <a:pt x="2228" y="0"/>
                    <a:pt x="2130"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9"/>
            <p:cNvSpPr/>
            <p:nvPr/>
          </p:nvSpPr>
          <p:spPr>
            <a:xfrm>
              <a:off x="4014192" y="1018832"/>
              <a:ext cx="1119703" cy="549960"/>
            </a:xfrm>
            <a:custGeom>
              <a:rect b="b" l="l" r="r" t="t"/>
              <a:pathLst>
                <a:path extrusionOk="0" h="3361" w="6843">
                  <a:moveTo>
                    <a:pt x="1151" y="1"/>
                  </a:moveTo>
                  <a:cubicBezTo>
                    <a:pt x="1102" y="1"/>
                    <a:pt x="1053" y="25"/>
                    <a:pt x="1028" y="105"/>
                  </a:cubicBezTo>
                  <a:lnTo>
                    <a:pt x="25" y="3182"/>
                  </a:lnTo>
                  <a:cubicBezTo>
                    <a:pt x="0" y="3280"/>
                    <a:pt x="74" y="3360"/>
                    <a:pt x="154" y="3360"/>
                  </a:cubicBezTo>
                  <a:lnTo>
                    <a:pt x="5692" y="3360"/>
                  </a:lnTo>
                  <a:cubicBezTo>
                    <a:pt x="5741" y="3360"/>
                    <a:pt x="5797" y="3336"/>
                    <a:pt x="5821" y="3280"/>
                  </a:cubicBezTo>
                  <a:lnTo>
                    <a:pt x="6818" y="179"/>
                  </a:lnTo>
                  <a:cubicBezTo>
                    <a:pt x="6843" y="75"/>
                    <a:pt x="6769" y="1"/>
                    <a:pt x="6689"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9"/>
            <p:cNvSpPr/>
            <p:nvPr/>
          </p:nvSpPr>
          <p:spPr>
            <a:xfrm>
              <a:off x="4463168" y="1207982"/>
              <a:ext cx="273094" cy="238900"/>
            </a:xfrm>
            <a:custGeom>
              <a:rect b="b" l="l" r="r" t="t"/>
              <a:pathLst>
                <a:path extrusionOk="0" h="1460" w="1669">
                  <a:moveTo>
                    <a:pt x="447" y="0"/>
                  </a:moveTo>
                  <a:cubicBezTo>
                    <a:pt x="213" y="0"/>
                    <a:pt x="1" y="197"/>
                    <a:pt x="1" y="432"/>
                  </a:cubicBezTo>
                  <a:cubicBezTo>
                    <a:pt x="25" y="715"/>
                    <a:pt x="179" y="974"/>
                    <a:pt x="844" y="1460"/>
                  </a:cubicBezTo>
                  <a:cubicBezTo>
                    <a:pt x="1484" y="974"/>
                    <a:pt x="1668" y="715"/>
                    <a:pt x="1668" y="432"/>
                  </a:cubicBezTo>
                  <a:cubicBezTo>
                    <a:pt x="1668" y="197"/>
                    <a:pt x="1456" y="0"/>
                    <a:pt x="1236" y="0"/>
                  </a:cubicBezTo>
                  <a:cubicBezTo>
                    <a:pt x="1191" y="0"/>
                    <a:pt x="1146" y="8"/>
                    <a:pt x="1102" y="26"/>
                  </a:cubicBezTo>
                  <a:cubicBezTo>
                    <a:pt x="899" y="100"/>
                    <a:pt x="844" y="278"/>
                    <a:pt x="844" y="278"/>
                  </a:cubicBezTo>
                  <a:cubicBezTo>
                    <a:pt x="844" y="278"/>
                    <a:pt x="770" y="100"/>
                    <a:pt x="591" y="26"/>
                  </a:cubicBezTo>
                  <a:cubicBezTo>
                    <a:pt x="543" y="8"/>
                    <a:pt x="495" y="0"/>
                    <a:pt x="447"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2" name="Google Shape;3662;p69"/>
          <p:cNvSpPr/>
          <p:nvPr/>
        </p:nvSpPr>
        <p:spPr>
          <a:xfrm>
            <a:off x="7315825" y="13409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9"/>
          <p:cNvSpPr/>
          <p:nvPr/>
        </p:nvSpPr>
        <p:spPr>
          <a:xfrm>
            <a:off x="1628013" y="3219500"/>
            <a:ext cx="241280" cy="241924"/>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7" name="Shape 3667"/>
        <p:cNvGrpSpPr/>
        <p:nvPr/>
      </p:nvGrpSpPr>
      <p:grpSpPr>
        <a:xfrm>
          <a:off x="0" y="0"/>
          <a:ext cx="0" cy="0"/>
          <a:chOff x="0" y="0"/>
          <a:chExt cx="0" cy="0"/>
        </a:xfrm>
      </p:grpSpPr>
      <p:sp>
        <p:nvSpPr>
          <p:cNvPr id="3668" name="Google Shape;3668;p70"/>
          <p:cNvSpPr/>
          <p:nvPr/>
        </p:nvSpPr>
        <p:spPr>
          <a:xfrm>
            <a:off x="4821638" y="1553656"/>
            <a:ext cx="3379800" cy="2265900"/>
          </a:xfrm>
          <a:prstGeom prst="roundRect">
            <a:avLst>
              <a:gd fmla="val 86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0"/>
          <p:cNvSpPr txBox="1"/>
          <p:nvPr>
            <p:ph type="title"/>
          </p:nvPr>
        </p:nvSpPr>
        <p:spPr>
          <a:xfrm>
            <a:off x="799985" y="1268525"/>
            <a:ext cx="3756000" cy="201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picture always reinforces the concept</a:t>
            </a:r>
            <a:endParaRPr/>
          </a:p>
        </p:txBody>
      </p:sp>
      <p:sp>
        <p:nvSpPr>
          <p:cNvPr id="3670" name="Google Shape;3670;p70"/>
          <p:cNvSpPr txBox="1"/>
          <p:nvPr>
            <p:ph idx="1" type="subTitle"/>
          </p:nvPr>
        </p:nvSpPr>
        <p:spPr>
          <a:xfrm>
            <a:off x="941763" y="3128575"/>
            <a:ext cx="3614100" cy="746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a long text. Your audience will appreciate it</a:t>
            </a:r>
            <a:endParaRPr/>
          </a:p>
        </p:txBody>
      </p:sp>
      <p:pic>
        <p:nvPicPr>
          <p:cNvPr id="3671" name="Google Shape;3671;p70"/>
          <p:cNvPicPr preferRelativeResize="0"/>
          <p:nvPr/>
        </p:nvPicPr>
        <p:blipFill rotWithShape="1">
          <a:blip r:embed="rId3">
            <a:alphaModFix/>
          </a:blip>
          <a:srcRect b="5069" l="0" r="5069" t="0"/>
          <a:stretch/>
        </p:blipFill>
        <p:spPr>
          <a:xfrm>
            <a:off x="4966605" y="1432475"/>
            <a:ext cx="3377400" cy="2250300"/>
          </a:xfrm>
          <a:prstGeom prst="roundRect">
            <a:avLst>
              <a:gd fmla="val 9112" name="adj"/>
            </a:avLst>
          </a:prstGeom>
          <a:noFill/>
          <a:ln cap="flat" cmpd="sng" w="9525">
            <a:solidFill>
              <a:schemeClr val="accent4"/>
            </a:solidFill>
            <a:prstDash val="solid"/>
            <a:round/>
            <a:headEnd len="sm" w="sm" type="none"/>
            <a:tailEnd len="sm" w="sm" type="none"/>
          </a:ln>
        </p:spPr>
      </p:pic>
      <p:sp>
        <p:nvSpPr>
          <p:cNvPr id="3672" name="Google Shape;3672;p70"/>
          <p:cNvSpPr/>
          <p:nvPr/>
        </p:nvSpPr>
        <p:spPr>
          <a:xfrm>
            <a:off x="7924650" y="9571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0"/>
          <p:cNvSpPr/>
          <p:nvPr/>
        </p:nvSpPr>
        <p:spPr>
          <a:xfrm>
            <a:off x="971613" y="406740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4" name="Google Shape;3674;p70"/>
          <p:cNvGrpSpPr/>
          <p:nvPr/>
        </p:nvGrpSpPr>
        <p:grpSpPr>
          <a:xfrm>
            <a:off x="5615917" y="3993309"/>
            <a:ext cx="1791278" cy="188896"/>
            <a:chOff x="5615917" y="4167059"/>
            <a:chExt cx="1791278" cy="188896"/>
          </a:xfrm>
        </p:grpSpPr>
        <p:sp>
          <p:nvSpPr>
            <p:cNvPr id="3675" name="Google Shape;3675;p70"/>
            <p:cNvSpPr/>
            <p:nvPr/>
          </p:nvSpPr>
          <p:spPr>
            <a:xfrm>
              <a:off x="5615917" y="4167059"/>
              <a:ext cx="242055" cy="188896"/>
            </a:xfrm>
            <a:custGeom>
              <a:rect b="b" l="l" r="r" t="t"/>
              <a:pathLst>
                <a:path extrusionOk="0" h="1979" w="2536">
                  <a:moveTo>
                    <a:pt x="784" y="0"/>
                  </a:moveTo>
                  <a:cubicBezTo>
                    <a:pt x="764" y="0"/>
                    <a:pt x="743" y="1"/>
                    <a:pt x="721" y="4"/>
                  </a:cubicBezTo>
                  <a:cubicBezTo>
                    <a:pt x="309" y="28"/>
                    <a:pt x="1" y="416"/>
                    <a:pt x="75" y="797"/>
                  </a:cubicBezTo>
                  <a:cubicBezTo>
                    <a:pt x="105" y="828"/>
                    <a:pt x="105" y="828"/>
                    <a:pt x="105" y="853"/>
                  </a:cubicBezTo>
                  <a:cubicBezTo>
                    <a:pt x="130" y="927"/>
                    <a:pt x="155" y="1031"/>
                    <a:pt x="229" y="1105"/>
                  </a:cubicBezTo>
                  <a:cubicBezTo>
                    <a:pt x="358" y="1259"/>
                    <a:pt x="690" y="1622"/>
                    <a:pt x="1281" y="1979"/>
                  </a:cubicBezTo>
                  <a:cubicBezTo>
                    <a:pt x="1871" y="1622"/>
                    <a:pt x="2204" y="1259"/>
                    <a:pt x="2333" y="1105"/>
                  </a:cubicBezTo>
                  <a:cubicBezTo>
                    <a:pt x="2382" y="1031"/>
                    <a:pt x="2437" y="927"/>
                    <a:pt x="2462" y="853"/>
                  </a:cubicBezTo>
                  <a:lnTo>
                    <a:pt x="2462" y="797"/>
                  </a:lnTo>
                  <a:cubicBezTo>
                    <a:pt x="2536" y="416"/>
                    <a:pt x="2259" y="28"/>
                    <a:pt x="1847" y="4"/>
                  </a:cubicBezTo>
                  <a:cubicBezTo>
                    <a:pt x="1825" y="1"/>
                    <a:pt x="1803" y="0"/>
                    <a:pt x="1783" y="0"/>
                  </a:cubicBezTo>
                  <a:cubicBezTo>
                    <a:pt x="1397" y="0"/>
                    <a:pt x="1281" y="416"/>
                    <a:pt x="1281" y="416"/>
                  </a:cubicBezTo>
                  <a:cubicBezTo>
                    <a:pt x="1281" y="416"/>
                    <a:pt x="1164" y="0"/>
                    <a:pt x="784"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0"/>
            <p:cNvSpPr/>
            <p:nvPr/>
          </p:nvSpPr>
          <p:spPr>
            <a:xfrm>
              <a:off x="5926583" y="4167059"/>
              <a:ext cx="242628" cy="188896"/>
            </a:xfrm>
            <a:custGeom>
              <a:rect b="b" l="l" r="r" t="t"/>
              <a:pathLst>
                <a:path extrusionOk="0" h="1979" w="2542">
                  <a:moveTo>
                    <a:pt x="763" y="0"/>
                  </a:moveTo>
                  <a:cubicBezTo>
                    <a:pt x="742" y="0"/>
                    <a:pt x="719" y="1"/>
                    <a:pt x="696" y="4"/>
                  </a:cubicBezTo>
                  <a:cubicBezTo>
                    <a:pt x="284" y="28"/>
                    <a:pt x="1" y="416"/>
                    <a:pt x="81" y="797"/>
                  </a:cubicBezTo>
                  <a:lnTo>
                    <a:pt x="81" y="853"/>
                  </a:lnTo>
                  <a:cubicBezTo>
                    <a:pt x="105" y="927"/>
                    <a:pt x="155" y="1031"/>
                    <a:pt x="204" y="1105"/>
                  </a:cubicBezTo>
                  <a:cubicBezTo>
                    <a:pt x="333" y="1259"/>
                    <a:pt x="665" y="1622"/>
                    <a:pt x="1256" y="1979"/>
                  </a:cubicBezTo>
                  <a:cubicBezTo>
                    <a:pt x="1871" y="1622"/>
                    <a:pt x="2179" y="1259"/>
                    <a:pt x="2333" y="1105"/>
                  </a:cubicBezTo>
                  <a:cubicBezTo>
                    <a:pt x="2388" y="1031"/>
                    <a:pt x="2437" y="927"/>
                    <a:pt x="2437" y="853"/>
                  </a:cubicBezTo>
                  <a:cubicBezTo>
                    <a:pt x="2462" y="828"/>
                    <a:pt x="2462" y="828"/>
                    <a:pt x="2462" y="797"/>
                  </a:cubicBezTo>
                  <a:cubicBezTo>
                    <a:pt x="2542" y="416"/>
                    <a:pt x="2234" y="28"/>
                    <a:pt x="1847" y="4"/>
                  </a:cubicBezTo>
                  <a:cubicBezTo>
                    <a:pt x="1823" y="1"/>
                    <a:pt x="1801" y="0"/>
                    <a:pt x="1779" y="0"/>
                  </a:cubicBezTo>
                  <a:cubicBezTo>
                    <a:pt x="1372" y="0"/>
                    <a:pt x="1256" y="416"/>
                    <a:pt x="1256" y="416"/>
                  </a:cubicBezTo>
                  <a:cubicBezTo>
                    <a:pt x="1256" y="416"/>
                    <a:pt x="1167" y="0"/>
                    <a:pt x="763"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0"/>
            <p:cNvSpPr/>
            <p:nvPr/>
          </p:nvSpPr>
          <p:spPr>
            <a:xfrm>
              <a:off x="6234958" y="4167059"/>
              <a:ext cx="242628" cy="188896"/>
            </a:xfrm>
            <a:custGeom>
              <a:rect b="b" l="l" r="r" t="t"/>
              <a:pathLst>
                <a:path extrusionOk="0" h="1979" w="2542">
                  <a:moveTo>
                    <a:pt x="763" y="0"/>
                  </a:moveTo>
                  <a:cubicBezTo>
                    <a:pt x="741" y="0"/>
                    <a:pt x="719" y="1"/>
                    <a:pt x="695" y="4"/>
                  </a:cubicBezTo>
                  <a:cubicBezTo>
                    <a:pt x="308" y="28"/>
                    <a:pt x="0" y="416"/>
                    <a:pt x="80" y="797"/>
                  </a:cubicBezTo>
                  <a:cubicBezTo>
                    <a:pt x="80" y="828"/>
                    <a:pt x="105" y="828"/>
                    <a:pt x="105" y="853"/>
                  </a:cubicBezTo>
                  <a:cubicBezTo>
                    <a:pt x="129" y="927"/>
                    <a:pt x="154" y="1031"/>
                    <a:pt x="203" y="1105"/>
                  </a:cubicBezTo>
                  <a:cubicBezTo>
                    <a:pt x="357" y="1259"/>
                    <a:pt x="665" y="1622"/>
                    <a:pt x="1280" y="1979"/>
                  </a:cubicBezTo>
                  <a:cubicBezTo>
                    <a:pt x="1871" y="1622"/>
                    <a:pt x="2203" y="1259"/>
                    <a:pt x="2332" y="1105"/>
                  </a:cubicBezTo>
                  <a:cubicBezTo>
                    <a:pt x="2387" y="1031"/>
                    <a:pt x="2437" y="927"/>
                    <a:pt x="2461" y="853"/>
                  </a:cubicBezTo>
                  <a:lnTo>
                    <a:pt x="2461" y="797"/>
                  </a:lnTo>
                  <a:cubicBezTo>
                    <a:pt x="2541" y="416"/>
                    <a:pt x="2258" y="28"/>
                    <a:pt x="1846" y="4"/>
                  </a:cubicBezTo>
                  <a:cubicBezTo>
                    <a:pt x="1823" y="1"/>
                    <a:pt x="1800" y="0"/>
                    <a:pt x="1779" y="0"/>
                  </a:cubicBezTo>
                  <a:cubicBezTo>
                    <a:pt x="1374" y="0"/>
                    <a:pt x="1280" y="416"/>
                    <a:pt x="1280" y="416"/>
                  </a:cubicBezTo>
                  <a:cubicBezTo>
                    <a:pt x="1280" y="416"/>
                    <a:pt x="1169" y="0"/>
                    <a:pt x="763"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0"/>
            <p:cNvSpPr/>
            <p:nvPr/>
          </p:nvSpPr>
          <p:spPr>
            <a:xfrm>
              <a:off x="6545623" y="4167059"/>
              <a:ext cx="242628" cy="188896"/>
            </a:xfrm>
            <a:custGeom>
              <a:rect b="b" l="l" r="r" t="t"/>
              <a:pathLst>
                <a:path extrusionOk="0" h="1979" w="2542">
                  <a:moveTo>
                    <a:pt x="763" y="0"/>
                  </a:moveTo>
                  <a:cubicBezTo>
                    <a:pt x="741" y="0"/>
                    <a:pt x="719" y="1"/>
                    <a:pt x="695" y="4"/>
                  </a:cubicBezTo>
                  <a:cubicBezTo>
                    <a:pt x="283" y="28"/>
                    <a:pt x="0" y="416"/>
                    <a:pt x="80" y="797"/>
                  </a:cubicBezTo>
                  <a:lnTo>
                    <a:pt x="80" y="853"/>
                  </a:lnTo>
                  <a:cubicBezTo>
                    <a:pt x="105" y="927"/>
                    <a:pt x="154" y="1031"/>
                    <a:pt x="209" y="1105"/>
                  </a:cubicBezTo>
                  <a:cubicBezTo>
                    <a:pt x="332" y="1259"/>
                    <a:pt x="671" y="1622"/>
                    <a:pt x="1255" y="1979"/>
                  </a:cubicBezTo>
                  <a:cubicBezTo>
                    <a:pt x="1871" y="1622"/>
                    <a:pt x="2178" y="1259"/>
                    <a:pt x="2307" y="1105"/>
                  </a:cubicBezTo>
                  <a:cubicBezTo>
                    <a:pt x="2387" y="1031"/>
                    <a:pt x="2412" y="927"/>
                    <a:pt x="2437" y="853"/>
                  </a:cubicBezTo>
                  <a:cubicBezTo>
                    <a:pt x="2437" y="828"/>
                    <a:pt x="2461" y="828"/>
                    <a:pt x="2461" y="797"/>
                  </a:cubicBezTo>
                  <a:cubicBezTo>
                    <a:pt x="2541" y="416"/>
                    <a:pt x="2234" y="28"/>
                    <a:pt x="1846" y="4"/>
                  </a:cubicBezTo>
                  <a:cubicBezTo>
                    <a:pt x="1823" y="1"/>
                    <a:pt x="1800" y="0"/>
                    <a:pt x="1778" y="0"/>
                  </a:cubicBezTo>
                  <a:cubicBezTo>
                    <a:pt x="1372" y="0"/>
                    <a:pt x="1255" y="416"/>
                    <a:pt x="1255" y="416"/>
                  </a:cubicBezTo>
                  <a:cubicBezTo>
                    <a:pt x="1255" y="416"/>
                    <a:pt x="1167" y="0"/>
                    <a:pt x="763"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0"/>
            <p:cNvSpPr/>
            <p:nvPr/>
          </p:nvSpPr>
          <p:spPr>
            <a:xfrm>
              <a:off x="6853903" y="4167059"/>
              <a:ext cx="242628" cy="188896"/>
            </a:xfrm>
            <a:custGeom>
              <a:rect b="b" l="l" r="r" t="t"/>
              <a:pathLst>
                <a:path extrusionOk="0" h="1979" w="2542">
                  <a:moveTo>
                    <a:pt x="763" y="0"/>
                  </a:moveTo>
                  <a:cubicBezTo>
                    <a:pt x="742" y="0"/>
                    <a:pt x="719" y="1"/>
                    <a:pt x="696" y="4"/>
                  </a:cubicBezTo>
                  <a:cubicBezTo>
                    <a:pt x="308" y="28"/>
                    <a:pt x="0" y="416"/>
                    <a:pt x="80" y="797"/>
                  </a:cubicBezTo>
                  <a:cubicBezTo>
                    <a:pt x="80" y="828"/>
                    <a:pt x="80" y="828"/>
                    <a:pt x="105" y="853"/>
                  </a:cubicBezTo>
                  <a:cubicBezTo>
                    <a:pt x="105" y="927"/>
                    <a:pt x="154" y="1031"/>
                    <a:pt x="210" y="1105"/>
                  </a:cubicBezTo>
                  <a:cubicBezTo>
                    <a:pt x="363" y="1259"/>
                    <a:pt x="671" y="1622"/>
                    <a:pt x="1286" y="1979"/>
                  </a:cubicBezTo>
                  <a:cubicBezTo>
                    <a:pt x="1871" y="1622"/>
                    <a:pt x="2209" y="1259"/>
                    <a:pt x="2332" y="1105"/>
                  </a:cubicBezTo>
                  <a:cubicBezTo>
                    <a:pt x="2388" y="1031"/>
                    <a:pt x="2437" y="927"/>
                    <a:pt x="2462" y="853"/>
                  </a:cubicBezTo>
                  <a:lnTo>
                    <a:pt x="2462" y="797"/>
                  </a:lnTo>
                  <a:cubicBezTo>
                    <a:pt x="2542" y="416"/>
                    <a:pt x="2258" y="28"/>
                    <a:pt x="1846" y="4"/>
                  </a:cubicBezTo>
                  <a:cubicBezTo>
                    <a:pt x="1823" y="1"/>
                    <a:pt x="1800" y="0"/>
                    <a:pt x="1779" y="0"/>
                  </a:cubicBezTo>
                  <a:cubicBezTo>
                    <a:pt x="1375" y="0"/>
                    <a:pt x="1286" y="416"/>
                    <a:pt x="1286" y="416"/>
                  </a:cubicBezTo>
                  <a:cubicBezTo>
                    <a:pt x="1286" y="416"/>
                    <a:pt x="1170" y="0"/>
                    <a:pt x="763"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0"/>
            <p:cNvSpPr/>
            <p:nvPr/>
          </p:nvSpPr>
          <p:spPr>
            <a:xfrm>
              <a:off x="7164568" y="4167059"/>
              <a:ext cx="242628" cy="188896"/>
            </a:xfrm>
            <a:custGeom>
              <a:rect b="b" l="l" r="r" t="t"/>
              <a:pathLst>
                <a:path extrusionOk="0" h="1979" w="2542">
                  <a:moveTo>
                    <a:pt x="760" y="0"/>
                  </a:moveTo>
                  <a:cubicBezTo>
                    <a:pt x="739" y="0"/>
                    <a:pt x="718" y="1"/>
                    <a:pt x="696" y="4"/>
                  </a:cubicBezTo>
                  <a:cubicBezTo>
                    <a:pt x="283" y="28"/>
                    <a:pt x="0" y="416"/>
                    <a:pt x="80" y="797"/>
                  </a:cubicBezTo>
                  <a:lnTo>
                    <a:pt x="80" y="853"/>
                  </a:lnTo>
                  <a:cubicBezTo>
                    <a:pt x="105" y="927"/>
                    <a:pt x="154" y="1031"/>
                    <a:pt x="209" y="1105"/>
                  </a:cubicBezTo>
                  <a:cubicBezTo>
                    <a:pt x="339" y="1259"/>
                    <a:pt x="671" y="1622"/>
                    <a:pt x="1262" y="1979"/>
                  </a:cubicBezTo>
                  <a:cubicBezTo>
                    <a:pt x="1846" y="1622"/>
                    <a:pt x="2185" y="1259"/>
                    <a:pt x="2308" y="1105"/>
                  </a:cubicBezTo>
                  <a:cubicBezTo>
                    <a:pt x="2388" y="1031"/>
                    <a:pt x="2412" y="927"/>
                    <a:pt x="2437" y="853"/>
                  </a:cubicBezTo>
                  <a:lnTo>
                    <a:pt x="2437" y="797"/>
                  </a:lnTo>
                  <a:cubicBezTo>
                    <a:pt x="2541" y="416"/>
                    <a:pt x="2234" y="28"/>
                    <a:pt x="1822" y="4"/>
                  </a:cubicBezTo>
                  <a:cubicBezTo>
                    <a:pt x="1799" y="1"/>
                    <a:pt x="1778" y="0"/>
                    <a:pt x="1758" y="0"/>
                  </a:cubicBezTo>
                  <a:cubicBezTo>
                    <a:pt x="1373" y="0"/>
                    <a:pt x="1262" y="416"/>
                    <a:pt x="1262" y="416"/>
                  </a:cubicBezTo>
                  <a:cubicBezTo>
                    <a:pt x="1262" y="416"/>
                    <a:pt x="1145" y="0"/>
                    <a:pt x="760"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4" name="Shape 3684"/>
        <p:cNvGrpSpPr/>
        <p:nvPr/>
      </p:nvGrpSpPr>
      <p:grpSpPr>
        <a:xfrm>
          <a:off x="0" y="0"/>
          <a:ext cx="0" cy="0"/>
          <a:chOff x="0" y="0"/>
          <a:chExt cx="0" cy="0"/>
        </a:xfrm>
      </p:grpSpPr>
      <p:grpSp>
        <p:nvGrpSpPr>
          <p:cNvPr id="3685" name="Google Shape;3685;p71"/>
          <p:cNvGrpSpPr/>
          <p:nvPr/>
        </p:nvGrpSpPr>
        <p:grpSpPr>
          <a:xfrm>
            <a:off x="892875" y="620794"/>
            <a:ext cx="7114428" cy="4180664"/>
            <a:chOff x="892875" y="620794"/>
            <a:chExt cx="7114428" cy="4180664"/>
          </a:xfrm>
        </p:grpSpPr>
        <p:sp>
          <p:nvSpPr>
            <p:cNvPr id="3686" name="Google Shape;3686;p71"/>
            <p:cNvSpPr/>
            <p:nvPr/>
          </p:nvSpPr>
          <p:spPr>
            <a:xfrm>
              <a:off x="892875" y="894857"/>
              <a:ext cx="6798600" cy="39066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1"/>
            <p:cNvSpPr/>
            <p:nvPr/>
          </p:nvSpPr>
          <p:spPr>
            <a:xfrm>
              <a:off x="1125219" y="1447709"/>
              <a:ext cx="6366300" cy="31638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1"/>
            <p:cNvSpPr/>
            <p:nvPr/>
          </p:nvSpPr>
          <p:spPr>
            <a:xfrm>
              <a:off x="1208714" y="620794"/>
              <a:ext cx="6798589" cy="3906556"/>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1"/>
            <p:cNvSpPr/>
            <p:nvPr/>
          </p:nvSpPr>
          <p:spPr>
            <a:xfrm>
              <a:off x="1424612" y="1173645"/>
              <a:ext cx="6366300" cy="3163784"/>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0" name="Google Shape;3690;p71"/>
          <p:cNvSpPr/>
          <p:nvPr/>
        </p:nvSpPr>
        <p:spPr>
          <a:xfrm>
            <a:off x="1804328" y="1494428"/>
            <a:ext cx="1161900" cy="2787000"/>
          </a:xfrm>
          <a:prstGeom prst="roundRect">
            <a:avLst>
              <a:gd fmla="val 9797" name="adj"/>
            </a:avLst>
          </a:pr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1"/>
          <p:cNvSpPr/>
          <p:nvPr/>
        </p:nvSpPr>
        <p:spPr>
          <a:xfrm>
            <a:off x="1880775" y="1412950"/>
            <a:ext cx="1161900" cy="2787000"/>
          </a:xfrm>
          <a:prstGeom prst="roundRect">
            <a:avLst>
              <a:gd fmla="val 9797"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1"/>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The most viral videos</a:t>
            </a:r>
            <a:endParaRPr/>
          </a:p>
        </p:txBody>
      </p:sp>
      <p:sp>
        <p:nvSpPr>
          <p:cNvPr id="3693" name="Google Shape;3693;p71"/>
          <p:cNvSpPr txBox="1"/>
          <p:nvPr>
            <p:ph idx="4294967295" type="title"/>
          </p:nvPr>
        </p:nvSpPr>
        <p:spPr>
          <a:xfrm>
            <a:off x="1941971" y="1506400"/>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01</a:t>
            </a:r>
            <a:endParaRPr sz="3600"/>
          </a:p>
        </p:txBody>
      </p:sp>
      <p:sp>
        <p:nvSpPr>
          <p:cNvPr id="3694" name="Google Shape;3694;p71"/>
          <p:cNvSpPr txBox="1"/>
          <p:nvPr>
            <p:ph idx="4294967295" type="title"/>
          </p:nvPr>
        </p:nvSpPr>
        <p:spPr>
          <a:xfrm>
            <a:off x="1941975" y="2480417"/>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02</a:t>
            </a:r>
            <a:endParaRPr sz="3600"/>
          </a:p>
        </p:txBody>
      </p:sp>
      <p:sp>
        <p:nvSpPr>
          <p:cNvPr id="3695" name="Google Shape;3695;p71"/>
          <p:cNvSpPr txBox="1"/>
          <p:nvPr>
            <p:ph idx="4294967295" type="subTitle"/>
          </p:nvPr>
        </p:nvSpPr>
        <p:spPr>
          <a:xfrm>
            <a:off x="3348241" y="1893171"/>
            <a:ext cx="3853800" cy="3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3696" name="Google Shape;3696;p71"/>
          <p:cNvSpPr txBox="1"/>
          <p:nvPr>
            <p:ph idx="4294967295" type="title"/>
          </p:nvPr>
        </p:nvSpPr>
        <p:spPr>
          <a:xfrm>
            <a:off x="3348241" y="1430550"/>
            <a:ext cx="3853800" cy="37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697" name="Google Shape;3697;p71"/>
          <p:cNvSpPr txBox="1"/>
          <p:nvPr>
            <p:ph idx="4294967295" type="subTitle"/>
          </p:nvPr>
        </p:nvSpPr>
        <p:spPr>
          <a:xfrm>
            <a:off x="3348239" y="3753525"/>
            <a:ext cx="3853800" cy="3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is the second planet from the Sun</a:t>
            </a:r>
            <a:endParaRPr/>
          </a:p>
        </p:txBody>
      </p:sp>
      <p:sp>
        <p:nvSpPr>
          <p:cNvPr id="3698" name="Google Shape;3698;p71"/>
          <p:cNvSpPr txBox="1"/>
          <p:nvPr>
            <p:ph idx="4294967295" type="title"/>
          </p:nvPr>
        </p:nvSpPr>
        <p:spPr>
          <a:xfrm>
            <a:off x="3348242" y="3290904"/>
            <a:ext cx="3853800" cy="37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699" name="Google Shape;3699;p71"/>
          <p:cNvSpPr txBox="1"/>
          <p:nvPr>
            <p:ph idx="4294967295" type="subTitle"/>
          </p:nvPr>
        </p:nvSpPr>
        <p:spPr>
          <a:xfrm>
            <a:off x="3348238" y="2855792"/>
            <a:ext cx="3853800" cy="3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3700" name="Google Shape;3700;p71"/>
          <p:cNvSpPr txBox="1"/>
          <p:nvPr>
            <p:ph idx="4294967295" type="title"/>
          </p:nvPr>
        </p:nvSpPr>
        <p:spPr>
          <a:xfrm>
            <a:off x="3348242" y="2393171"/>
            <a:ext cx="3853800" cy="37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701" name="Google Shape;3701;p71"/>
          <p:cNvSpPr txBox="1"/>
          <p:nvPr>
            <p:ph idx="4294967295" type="title"/>
          </p:nvPr>
        </p:nvSpPr>
        <p:spPr>
          <a:xfrm>
            <a:off x="1941975" y="3454458"/>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03</a:t>
            </a:r>
            <a:endParaRPr sz="36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5" name="Shape 3705"/>
        <p:cNvGrpSpPr/>
        <p:nvPr/>
      </p:nvGrpSpPr>
      <p:grpSpPr>
        <a:xfrm>
          <a:off x="0" y="0"/>
          <a:ext cx="0" cy="0"/>
          <a:chOff x="0" y="0"/>
          <a:chExt cx="0" cy="0"/>
        </a:xfrm>
      </p:grpSpPr>
      <p:grpSp>
        <p:nvGrpSpPr>
          <p:cNvPr id="3706" name="Google Shape;3706;p72"/>
          <p:cNvGrpSpPr/>
          <p:nvPr/>
        </p:nvGrpSpPr>
        <p:grpSpPr>
          <a:xfrm>
            <a:off x="1550745" y="1598566"/>
            <a:ext cx="2616787" cy="2433088"/>
            <a:chOff x="4984347" y="1828025"/>
            <a:chExt cx="3033253" cy="2433575"/>
          </a:xfrm>
        </p:grpSpPr>
        <p:sp>
          <p:nvSpPr>
            <p:cNvPr id="3707" name="Google Shape;3707;p72"/>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2"/>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2"/>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2"/>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1" name="Google Shape;3711;p72"/>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Top content creators</a:t>
            </a:r>
            <a:endParaRPr/>
          </a:p>
        </p:txBody>
      </p:sp>
      <p:grpSp>
        <p:nvGrpSpPr>
          <p:cNvPr id="3712" name="Google Shape;3712;p72"/>
          <p:cNvGrpSpPr/>
          <p:nvPr/>
        </p:nvGrpSpPr>
        <p:grpSpPr>
          <a:xfrm>
            <a:off x="5028863" y="1598566"/>
            <a:ext cx="2616787" cy="2433088"/>
            <a:chOff x="4984347" y="1828025"/>
            <a:chExt cx="3033253" cy="2433575"/>
          </a:xfrm>
        </p:grpSpPr>
        <p:sp>
          <p:nvSpPr>
            <p:cNvPr id="3713" name="Google Shape;3713;p72"/>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2"/>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2"/>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7" name="Google Shape;3717;p72"/>
          <p:cNvSpPr txBox="1"/>
          <p:nvPr>
            <p:ph idx="1" type="subTitle"/>
          </p:nvPr>
        </p:nvSpPr>
        <p:spPr>
          <a:xfrm>
            <a:off x="5336575" y="2959903"/>
            <a:ext cx="21384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3718" name="Google Shape;3718;p72"/>
          <p:cNvSpPr txBox="1"/>
          <p:nvPr>
            <p:ph idx="3" type="subTitle"/>
          </p:nvPr>
        </p:nvSpPr>
        <p:spPr>
          <a:xfrm>
            <a:off x="1838625" y="2959903"/>
            <a:ext cx="21384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 </a:t>
            </a:r>
            <a:endParaRPr/>
          </a:p>
        </p:txBody>
      </p:sp>
      <p:sp>
        <p:nvSpPr>
          <p:cNvPr id="3719" name="Google Shape;3719;p72"/>
          <p:cNvSpPr txBox="1"/>
          <p:nvPr>
            <p:ph idx="2" type="title"/>
          </p:nvPr>
        </p:nvSpPr>
        <p:spPr>
          <a:xfrm>
            <a:off x="5336574" y="2571750"/>
            <a:ext cx="21384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720" name="Google Shape;3720;p72"/>
          <p:cNvSpPr txBox="1"/>
          <p:nvPr>
            <p:ph idx="4" type="title"/>
          </p:nvPr>
        </p:nvSpPr>
        <p:spPr>
          <a:xfrm>
            <a:off x="1838624" y="2571750"/>
            <a:ext cx="21384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721" name="Google Shape;3721;p72"/>
          <p:cNvSpPr txBox="1"/>
          <p:nvPr>
            <p:ph idx="5" type="title"/>
          </p:nvPr>
        </p:nvSpPr>
        <p:spPr>
          <a:xfrm>
            <a:off x="5336574" y="2116750"/>
            <a:ext cx="21384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290M</a:t>
            </a:r>
            <a:endParaRPr/>
          </a:p>
          <a:p>
            <a:pPr indent="0" lvl="0" marL="0" rtl="0" algn="ctr">
              <a:spcBef>
                <a:spcPts val="0"/>
              </a:spcBef>
              <a:spcAft>
                <a:spcPts val="0"/>
              </a:spcAft>
              <a:buNone/>
            </a:pPr>
            <a:r>
              <a:t/>
            </a:r>
            <a:endParaRPr/>
          </a:p>
        </p:txBody>
      </p:sp>
      <p:sp>
        <p:nvSpPr>
          <p:cNvPr id="3722" name="Google Shape;3722;p72"/>
          <p:cNvSpPr txBox="1"/>
          <p:nvPr>
            <p:ph idx="6" type="title"/>
          </p:nvPr>
        </p:nvSpPr>
        <p:spPr>
          <a:xfrm>
            <a:off x="1838624" y="2116750"/>
            <a:ext cx="2138400" cy="42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380M</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6" name="Shape 3726"/>
        <p:cNvGrpSpPr/>
        <p:nvPr/>
      </p:nvGrpSpPr>
      <p:grpSpPr>
        <a:xfrm>
          <a:off x="0" y="0"/>
          <a:ext cx="0" cy="0"/>
          <a:chOff x="0" y="0"/>
          <a:chExt cx="0" cy="0"/>
        </a:xfrm>
      </p:grpSpPr>
      <p:sp>
        <p:nvSpPr>
          <p:cNvPr id="3727" name="Google Shape;3727;p73"/>
          <p:cNvSpPr/>
          <p:nvPr/>
        </p:nvSpPr>
        <p:spPr>
          <a:xfrm>
            <a:off x="2518875" y="2718042"/>
            <a:ext cx="2067600" cy="816900"/>
          </a:xfrm>
          <a:prstGeom prst="roundRect">
            <a:avLst>
              <a:gd fmla="val 16667" name="adj"/>
            </a:avLst>
          </a:pr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3"/>
          <p:cNvSpPr/>
          <p:nvPr/>
        </p:nvSpPr>
        <p:spPr>
          <a:xfrm>
            <a:off x="2607101" y="2624724"/>
            <a:ext cx="2111100" cy="8169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3"/>
          <p:cNvSpPr/>
          <p:nvPr/>
        </p:nvSpPr>
        <p:spPr>
          <a:xfrm>
            <a:off x="2518875" y="3739367"/>
            <a:ext cx="2067600" cy="816900"/>
          </a:xfrm>
          <a:prstGeom prst="roundRect">
            <a:avLst>
              <a:gd fmla="val 16667" name="adj"/>
            </a:avLst>
          </a:pr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3"/>
          <p:cNvSpPr/>
          <p:nvPr/>
        </p:nvSpPr>
        <p:spPr>
          <a:xfrm>
            <a:off x="2607101" y="3646049"/>
            <a:ext cx="2111100" cy="8169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3"/>
          <p:cNvSpPr/>
          <p:nvPr/>
        </p:nvSpPr>
        <p:spPr>
          <a:xfrm>
            <a:off x="5362263" y="3306422"/>
            <a:ext cx="2256600" cy="1206600"/>
          </a:xfrm>
          <a:prstGeom prst="roundRect">
            <a:avLst>
              <a:gd fmla="val 16667"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3"/>
          <p:cNvSpPr/>
          <p:nvPr/>
        </p:nvSpPr>
        <p:spPr>
          <a:xfrm>
            <a:off x="5458529" y="3183751"/>
            <a:ext cx="2256600" cy="12066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3"/>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udience target</a:t>
            </a:r>
            <a:endParaRPr/>
          </a:p>
        </p:txBody>
      </p:sp>
      <p:sp>
        <p:nvSpPr>
          <p:cNvPr id="3734" name="Google Shape;3734;p73"/>
          <p:cNvSpPr/>
          <p:nvPr/>
        </p:nvSpPr>
        <p:spPr>
          <a:xfrm>
            <a:off x="2518875" y="1696717"/>
            <a:ext cx="2067600" cy="816900"/>
          </a:xfrm>
          <a:prstGeom prst="roundRect">
            <a:avLst>
              <a:gd fmla="val 16667" name="adj"/>
            </a:avLst>
          </a:pr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3"/>
          <p:cNvSpPr/>
          <p:nvPr/>
        </p:nvSpPr>
        <p:spPr>
          <a:xfrm>
            <a:off x="2607101" y="1603399"/>
            <a:ext cx="2111100" cy="8169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3"/>
          <p:cNvSpPr/>
          <p:nvPr/>
        </p:nvSpPr>
        <p:spPr>
          <a:xfrm>
            <a:off x="5362263" y="1603397"/>
            <a:ext cx="2256600" cy="1206600"/>
          </a:xfrm>
          <a:prstGeom prst="roundRect">
            <a:avLst>
              <a:gd fmla="val 16667"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3"/>
          <p:cNvSpPr/>
          <p:nvPr/>
        </p:nvSpPr>
        <p:spPr>
          <a:xfrm>
            <a:off x="5458529" y="1480726"/>
            <a:ext cx="2256600" cy="1206600"/>
          </a:xfrm>
          <a:prstGeom prst="roundRect">
            <a:avLst>
              <a:gd fmla="val 16667"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3"/>
          <p:cNvSpPr txBox="1"/>
          <p:nvPr>
            <p:ph idx="4294967295" type="subTitle"/>
          </p:nvPr>
        </p:nvSpPr>
        <p:spPr>
          <a:xfrm>
            <a:off x="5458537" y="2040017"/>
            <a:ext cx="22566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a:t>
            </a:r>
            <a:r>
              <a:rPr lang="en"/>
              <a:t>s the biggest planet </a:t>
            </a:r>
            <a:r>
              <a:rPr lang="en"/>
              <a:t>in the Solar</a:t>
            </a:r>
            <a:r>
              <a:rPr lang="en"/>
              <a:t> System</a:t>
            </a:r>
            <a:endParaRPr/>
          </a:p>
        </p:txBody>
      </p:sp>
      <p:sp>
        <p:nvSpPr>
          <p:cNvPr id="3739" name="Google Shape;3739;p73"/>
          <p:cNvSpPr txBox="1"/>
          <p:nvPr>
            <p:ph idx="4294967295" type="title"/>
          </p:nvPr>
        </p:nvSpPr>
        <p:spPr>
          <a:xfrm>
            <a:off x="5458537" y="1650425"/>
            <a:ext cx="22566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Dance</a:t>
            </a:r>
            <a:endParaRPr sz="2400"/>
          </a:p>
        </p:txBody>
      </p:sp>
      <p:sp>
        <p:nvSpPr>
          <p:cNvPr id="3740" name="Google Shape;3740;p73"/>
          <p:cNvSpPr txBox="1"/>
          <p:nvPr>
            <p:ph idx="4294967295" type="subTitle"/>
          </p:nvPr>
        </p:nvSpPr>
        <p:spPr>
          <a:xfrm>
            <a:off x="5458537" y="3743048"/>
            <a:ext cx="22566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a:t>
            </a:r>
            <a:r>
              <a:rPr lang="en"/>
              <a:t>s the farthest planet from the Sun</a:t>
            </a:r>
            <a:endParaRPr/>
          </a:p>
        </p:txBody>
      </p:sp>
      <p:sp>
        <p:nvSpPr>
          <p:cNvPr id="3741" name="Google Shape;3741;p73"/>
          <p:cNvSpPr txBox="1"/>
          <p:nvPr>
            <p:ph idx="4294967295" type="title"/>
          </p:nvPr>
        </p:nvSpPr>
        <p:spPr>
          <a:xfrm>
            <a:off x="5458537" y="3353456"/>
            <a:ext cx="2256600" cy="3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Life style</a:t>
            </a:r>
            <a:endParaRPr sz="2400"/>
          </a:p>
        </p:txBody>
      </p:sp>
      <p:sp>
        <p:nvSpPr>
          <p:cNvPr id="3742" name="Google Shape;3742;p73"/>
          <p:cNvSpPr txBox="1"/>
          <p:nvPr>
            <p:ph idx="4294967295" type="title"/>
          </p:nvPr>
        </p:nvSpPr>
        <p:spPr>
          <a:xfrm>
            <a:off x="2613312" y="3672894"/>
            <a:ext cx="21387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30+ y/o</a:t>
            </a:r>
            <a:endParaRPr sz="2400"/>
          </a:p>
        </p:txBody>
      </p:sp>
      <p:sp>
        <p:nvSpPr>
          <p:cNvPr id="3743" name="Google Shape;3743;p73"/>
          <p:cNvSpPr txBox="1"/>
          <p:nvPr>
            <p:ph idx="4294967295" type="title"/>
          </p:nvPr>
        </p:nvSpPr>
        <p:spPr>
          <a:xfrm>
            <a:off x="2613312" y="2662244"/>
            <a:ext cx="21387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Students</a:t>
            </a:r>
            <a:endParaRPr sz="2400"/>
          </a:p>
        </p:txBody>
      </p:sp>
      <p:sp>
        <p:nvSpPr>
          <p:cNvPr id="3744" name="Google Shape;3744;p73"/>
          <p:cNvSpPr txBox="1"/>
          <p:nvPr>
            <p:ph idx="4294967295" type="title"/>
          </p:nvPr>
        </p:nvSpPr>
        <p:spPr>
          <a:xfrm>
            <a:off x="2613312" y="1642919"/>
            <a:ext cx="21387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Women</a:t>
            </a:r>
            <a:endParaRPr sz="2400"/>
          </a:p>
        </p:txBody>
      </p:sp>
      <p:sp>
        <p:nvSpPr>
          <p:cNvPr id="3745" name="Google Shape;3745;p73"/>
          <p:cNvSpPr/>
          <p:nvPr/>
        </p:nvSpPr>
        <p:spPr>
          <a:xfrm>
            <a:off x="1538274" y="1791772"/>
            <a:ext cx="443400" cy="443400"/>
          </a:xfrm>
          <a:prstGeom prst="ellipse">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3"/>
          <p:cNvSpPr/>
          <p:nvPr/>
        </p:nvSpPr>
        <p:spPr>
          <a:xfrm rot="-5400000">
            <a:off x="1428876" y="1680788"/>
            <a:ext cx="662100" cy="662100"/>
          </a:xfrm>
          <a:prstGeom prst="pie">
            <a:avLst>
              <a:gd fmla="val 0" name="adj1"/>
              <a:gd fmla="val 16200000" name="adj2"/>
            </a:avLst>
          </a:pr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3"/>
          <p:cNvSpPr/>
          <p:nvPr/>
        </p:nvSpPr>
        <p:spPr>
          <a:xfrm>
            <a:off x="1538274" y="2813102"/>
            <a:ext cx="443400" cy="443400"/>
          </a:xfrm>
          <a:prstGeom prst="ellipse">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3"/>
          <p:cNvSpPr/>
          <p:nvPr/>
        </p:nvSpPr>
        <p:spPr>
          <a:xfrm rot="-5400000">
            <a:off x="1428880" y="2702130"/>
            <a:ext cx="662100" cy="662100"/>
          </a:xfrm>
          <a:prstGeom prst="pie">
            <a:avLst>
              <a:gd fmla="val 0" name="adj1"/>
              <a:gd fmla="val 18215051" name="adj2"/>
            </a:avLst>
          </a:pr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3"/>
          <p:cNvSpPr/>
          <p:nvPr/>
        </p:nvSpPr>
        <p:spPr>
          <a:xfrm>
            <a:off x="1538274" y="3834428"/>
            <a:ext cx="443400" cy="443400"/>
          </a:xfrm>
          <a:prstGeom prst="ellipse">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3"/>
          <p:cNvSpPr/>
          <p:nvPr/>
        </p:nvSpPr>
        <p:spPr>
          <a:xfrm rot="-5400000">
            <a:off x="1428880" y="3723455"/>
            <a:ext cx="662100" cy="662100"/>
          </a:xfrm>
          <a:prstGeom prst="pie">
            <a:avLst>
              <a:gd fmla="val 0" name="adj1"/>
              <a:gd fmla="val 12407688" name="adj2"/>
            </a:avLst>
          </a:pr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3"/>
          <p:cNvSpPr txBox="1"/>
          <p:nvPr>
            <p:ph idx="4294967295" type="title"/>
          </p:nvPr>
        </p:nvSpPr>
        <p:spPr>
          <a:xfrm>
            <a:off x="2613312" y="2019944"/>
            <a:ext cx="21387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t>75%</a:t>
            </a:r>
            <a:endParaRPr sz="2200"/>
          </a:p>
        </p:txBody>
      </p:sp>
      <p:sp>
        <p:nvSpPr>
          <p:cNvPr id="3752" name="Google Shape;3752;p73"/>
          <p:cNvSpPr txBox="1"/>
          <p:nvPr>
            <p:ph idx="4294967295" type="title"/>
          </p:nvPr>
        </p:nvSpPr>
        <p:spPr>
          <a:xfrm>
            <a:off x="2613312" y="3030619"/>
            <a:ext cx="21387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t>80%</a:t>
            </a:r>
            <a:endParaRPr sz="2200"/>
          </a:p>
        </p:txBody>
      </p:sp>
      <p:sp>
        <p:nvSpPr>
          <p:cNvPr id="3753" name="Google Shape;3753;p73"/>
          <p:cNvSpPr txBox="1"/>
          <p:nvPr>
            <p:ph idx="4294967295" type="title"/>
          </p:nvPr>
        </p:nvSpPr>
        <p:spPr>
          <a:xfrm>
            <a:off x="2613312" y="4055169"/>
            <a:ext cx="21387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200"/>
              <a:t>60%</a:t>
            </a:r>
            <a:endParaRPr sz="2200"/>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7" name="Shape 3757"/>
        <p:cNvGrpSpPr/>
        <p:nvPr/>
      </p:nvGrpSpPr>
      <p:grpSpPr>
        <a:xfrm>
          <a:off x="0" y="0"/>
          <a:ext cx="0" cy="0"/>
          <a:chOff x="0" y="0"/>
          <a:chExt cx="0" cy="0"/>
        </a:xfrm>
      </p:grpSpPr>
      <p:grpSp>
        <p:nvGrpSpPr>
          <p:cNvPr id="3758" name="Google Shape;3758;p74"/>
          <p:cNvGrpSpPr/>
          <p:nvPr/>
        </p:nvGrpSpPr>
        <p:grpSpPr>
          <a:xfrm>
            <a:off x="1146044" y="1675103"/>
            <a:ext cx="3934735" cy="2787904"/>
            <a:chOff x="4984347" y="1828025"/>
            <a:chExt cx="3033253" cy="2433575"/>
          </a:xfrm>
        </p:grpSpPr>
        <p:sp>
          <p:nvSpPr>
            <p:cNvPr id="3759" name="Google Shape;3759;p74"/>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4"/>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4"/>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4"/>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3" name="Google Shape;3763;p74"/>
          <p:cNvSpPr txBox="1"/>
          <p:nvPr>
            <p:ph type="title"/>
          </p:nvPr>
        </p:nvSpPr>
        <p:spPr>
          <a:xfrm>
            <a:off x="1519175" y="2963500"/>
            <a:ext cx="3319800" cy="561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Conclusions</a:t>
            </a:r>
            <a:endParaRPr/>
          </a:p>
        </p:txBody>
      </p:sp>
      <p:sp>
        <p:nvSpPr>
          <p:cNvPr id="3764" name="Google Shape;3764;p74"/>
          <p:cNvSpPr txBox="1"/>
          <p:nvPr>
            <p:ph idx="1" type="body"/>
          </p:nvPr>
        </p:nvSpPr>
        <p:spPr>
          <a:xfrm>
            <a:off x="2092150" y="3421500"/>
            <a:ext cx="2746800" cy="561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sp>
        <p:nvSpPr>
          <p:cNvPr id="3765" name="Google Shape;3765;p74"/>
          <p:cNvSpPr txBox="1"/>
          <p:nvPr>
            <p:ph idx="2" type="title"/>
          </p:nvPr>
        </p:nvSpPr>
        <p:spPr>
          <a:xfrm>
            <a:off x="2092150" y="2164910"/>
            <a:ext cx="2746800" cy="719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3766" name="Google Shape;3766;p74"/>
          <p:cNvSpPr/>
          <p:nvPr/>
        </p:nvSpPr>
        <p:spPr>
          <a:xfrm>
            <a:off x="7987200" y="179472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4"/>
          <p:cNvSpPr/>
          <p:nvPr/>
        </p:nvSpPr>
        <p:spPr>
          <a:xfrm>
            <a:off x="5336613" y="410215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4"/>
          <p:cNvSpPr/>
          <p:nvPr/>
        </p:nvSpPr>
        <p:spPr>
          <a:xfrm>
            <a:off x="6481089" y="2573292"/>
            <a:ext cx="673054" cy="813884"/>
          </a:xfrm>
          <a:custGeom>
            <a:rect b="b" l="l" r="r" t="t"/>
            <a:pathLst>
              <a:path extrusionOk="0" h="5797" w="4794">
                <a:moveTo>
                  <a:pt x="130" y="0"/>
                </a:moveTo>
                <a:cubicBezTo>
                  <a:pt x="50" y="0"/>
                  <a:pt x="1" y="49"/>
                  <a:pt x="1" y="105"/>
                </a:cubicBezTo>
                <a:lnTo>
                  <a:pt x="1" y="5667"/>
                </a:lnTo>
                <a:cubicBezTo>
                  <a:pt x="1" y="5741"/>
                  <a:pt x="50" y="5796"/>
                  <a:pt x="130" y="5796"/>
                </a:cubicBezTo>
                <a:lnTo>
                  <a:pt x="4696" y="5796"/>
                </a:lnTo>
                <a:cubicBezTo>
                  <a:pt x="4745" y="5796"/>
                  <a:pt x="4794" y="5741"/>
                  <a:pt x="4794" y="5667"/>
                </a:cubicBezTo>
                <a:lnTo>
                  <a:pt x="4794" y="1102"/>
                </a:lnTo>
                <a:lnTo>
                  <a:pt x="3693"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4"/>
          <p:cNvSpPr/>
          <p:nvPr/>
        </p:nvSpPr>
        <p:spPr>
          <a:xfrm>
            <a:off x="6999407" y="2573292"/>
            <a:ext cx="154715" cy="154718"/>
          </a:xfrm>
          <a:custGeom>
            <a:rect b="b" l="l" r="r" t="t"/>
            <a:pathLst>
              <a:path extrusionOk="0" h="1102" w="1102">
                <a:moveTo>
                  <a:pt x="1" y="0"/>
                </a:moveTo>
                <a:lnTo>
                  <a:pt x="1" y="1102"/>
                </a:lnTo>
                <a:lnTo>
                  <a:pt x="1102" y="1102"/>
                </a:lnTo>
                <a:lnTo>
                  <a:pt x="1"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4"/>
          <p:cNvSpPr/>
          <p:nvPr/>
        </p:nvSpPr>
        <p:spPr>
          <a:xfrm>
            <a:off x="6718628" y="2915284"/>
            <a:ext cx="201467" cy="223092"/>
          </a:xfrm>
          <a:custGeom>
            <a:rect b="b" l="l" r="r" t="t"/>
            <a:pathLst>
              <a:path extrusionOk="0" h="1589" w="1435">
                <a:moveTo>
                  <a:pt x="745" y="284"/>
                </a:moveTo>
                <a:cubicBezTo>
                  <a:pt x="819" y="284"/>
                  <a:pt x="899" y="308"/>
                  <a:pt x="924" y="333"/>
                </a:cubicBezTo>
                <a:cubicBezTo>
                  <a:pt x="973" y="358"/>
                  <a:pt x="973" y="382"/>
                  <a:pt x="973" y="462"/>
                </a:cubicBezTo>
                <a:cubicBezTo>
                  <a:pt x="973" y="511"/>
                  <a:pt x="973" y="561"/>
                  <a:pt x="924" y="591"/>
                </a:cubicBezTo>
                <a:cubicBezTo>
                  <a:pt x="899" y="616"/>
                  <a:pt x="819" y="641"/>
                  <a:pt x="745" y="641"/>
                </a:cubicBezTo>
                <a:lnTo>
                  <a:pt x="567" y="641"/>
                </a:lnTo>
                <a:lnTo>
                  <a:pt x="567" y="284"/>
                </a:lnTo>
                <a:close/>
                <a:moveTo>
                  <a:pt x="819" y="924"/>
                </a:moveTo>
                <a:cubicBezTo>
                  <a:pt x="899" y="924"/>
                  <a:pt x="973" y="924"/>
                  <a:pt x="1004" y="973"/>
                </a:cubicBezTo>
                <a:cubicBezTo>
                  <a:pt x="1053" y="997"/>
                  <a:pt x="1078" y="1053"/>
                  <a:pt x="1078" y="1102"/>
                </a:cubicBezTo>
                <a:cubicBezTo>
                  <a:pt x="1078" y="1176"/>
                  <a:pt x="1053" y="1231"/>
                  <a:pt x="1004" y="1256"/>
                </a:cubicBezTo>
                <a:cubicBezTo>
                  <a:pt x="973" y="1281"/>
                  <a:pt x="899" y="1305"/>
                  <a:pt x="819" y="1305"/>
                </a:cubicBezTo>
                <a:lnTo>
                  <a:pt x="567" y="1305"/>
                </a:lnTo>
                <a:lnTo>
                  <a:pt x="567" y="924"/>
                </a:lnTo>
                <a:close/>
                <a:moveTo>
                  <a:pt x="50" y="1"/>
                </a:moveTo>
                <a:cubicBezTo>
                  <a:pt x="26" y="1"/>
                  <a:pt x="26" y="1"/>
                  <a:pt x="26" y="25"/>
                </a:cubicBezTo>
                <a:cubicBezTo>
                  <a:pt x="1" y="25"/>
                  <a:pt x="1" y="50"/>
                  <a:pt x="1" y="50"/>
                </a:cubicBezTo>
                <a:lnTo>
                  <a:pt x="1" y="130"/>
                </a:lnTo>
                <a:lnTo>
                  <a:pt x="1" y="204"/>
                </a:lnTo>
                <a:cubicBezTo>
                  <a:pt x="1" y="228"/>
                  <a:pt x="1" y="228"/>
                  <a:pt x="26" y="253"/>
                </a:cubicBezTo>
                <a:lnTo>
                  <a:pt x="50" y="253"/>
                </a:lnTo>
                <a:cubicBezTo>
                  <a:pt x="50" y="253"/>
                  <a:pt x="50" y="284"/>
                  <a:pt x="81" y="284"/>
                </a:cubicBezTo>
                <a:lnTo>
                  <a:pt x="235" y="284"/>
                </a:lnTo>
                <a:lnTo>
                  <a:pt x="235" y="1305"/>
                </a:lnTo>
                <a:lnTo>
                  <a:pt x="50" y="1305"/>
                </a:lnTo>
                <a:lnTo>
                  <a:pt x="26" y="1330"/>
                </a:lnTo>
                <a:cubicBezTo>
                  <a:pt x="1" y="1361"/>
                  <a:pt x="1" y="1361"/>
                  <a:pt x="1" y="1385"/>
                </a:cubicBezTo>
                <a:lnTo>
                  <a:pt x="1" y="1459"/>
                </a:lnTo>
                <a:lnTo>
                  <a:pt x="1" y="1514"/>
                </a:lnTo>
                <a:cubicBezTo>
                  <a:pt x="1" y="1539"/>
                  <a:pt x="1" y="1564"/>
                  <a:pt x="26" y="1564"/>
                </a:cubicBezTo>
                <a:cubicBezTo>
                  <a:pt x="26" y="1564"/>
                  <a:pt x="26" y="1588"/>
                  <a:pt x="50" y="1588"/>
                </a:cubicBezTo>
                <a:lnTo>
                  <a:pt x="850" y="1588"/>
                </a:lnTo>
                <a:cubicBezTo>
                  <a:pt x="948" y="1588"/>
                  <a:pt x="1028" y="1588"/>
                  <a:pt x="1102" y="1564"/>
                </a:cubicBezTo>
                <a:cubicBezTo>
                  <a:pt x="1182" y="1539"/>
                  <a:pt x="1231" y="1514"/>
                  <a:pt x="1281" y="1459"/>
                </a:cubicBezTo>
                <a:cubicBezTo>
                  <a:pt x="1336" y="1434"/>
                  <a:pt x="1361" y="1385"/>
                  <a:pt x="1385" y="1330"/>
                </a:cubicBezTo>
                <a:cubicBezTo>
                  <a:pt x="1410" y="1281"/>
                  <a:pt x="1435" y="1207"/>
                  <a:pt x="1435" y="1127"/>
                </a:cubicBezTo>
                <a:cubicBezTo>
                  <a:pt x="1435" y="1022"/>
                  <a:pt x="1410" y="924"/>
                  <a:pt x="1336" y="868"/>
                </a:cubicBezTo>
                <a:cubicBezTo>
                  <a:pt x="1281" y="819"/>
                  <a:pt x="1207" y="770"/>
                  <a:pt x="1127" y="745"/>
                </a:cubicBezTo>
                <a:cubicBezTo>
                  <a:pt x="1182" y="714"/>
                  <a:pt x="1231" y="665"/>
                  <a:pt x="1281" y="616"/>
                </a:cubicBezTo>
                <a:cubicBezTo>
                  <a:pt x="1311" y="561"/>
                  <a:pt x="1336" y="511"/>
                  <a:pt x="1336" y="438"/>
                </a:cubicBezTo>
                <a:cubicBezTo>
                  <a:pt x="1336" y="358"/>
                  <a:pt x="1311" y="308"/>
                  <a:pt x="1311" y="253"/>
                </a:cubicBezTo>
                <a:cubicBezTo>
                  <a:pt x="1281" y="204"/>
                  <a:pt x="1231" y="155"/>
                  <a:pt x="1207" y="99"/>
                </a:cubicBezTo>
                <a:cubicBezTo>
                  <a:pt x="1158" y="75"/>
                  <a:pt x="1102" y="50"/>
                  <a:pt x="1028" y="25"/>
                </a:cubicBezTo>
                <a:cubicBezTo>
                  <a:pt x="948" y="1"/>
                  <a:pt x="875" y="1"/>
                  <a:pt x="770"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4"/>
          <p:cNvSpPr/>
          <p:nvPr/>
        </p:nvSpPr>
        <p:spPr>
          <a:xfrm>
            <a:off x="5379732" y="2573292"/>
            <a:ext cx="669684" cy="813884"/>
          </a:xfrm>
          <a:custGeom>
            <a:rect b="b" l="l" r="r" t="t"/>
            <a:pathLst>
              <a:path extrusionOk="0" h="5797" w="4770">
                <a:moveTo>
                  <a:pt x="105" y="0"/>
                </a:moveTo>
                <a:cubicBezTo>
                  <a:pt x="50" y="0"/>
                  <a:pt x="1" y="49"/>
                  <a:pt x="1" y="105"/>
                </a:cubicBezTo>
                <a:lnTo>
                  <a:pt x="1" y="5667"/>
                </a:lnTo>
                <a:cubicBezTo>
                  <a:pt x="1" y="5741"/>
                  <a:pt x="50" y="5796"/>
                  <a:pt x="105" y="5796"/>
                </a:cubicBezTo>
                <a:lnTo>
                  <a:pt x="4665" y="5796"/>
                </a:lnTo>
                <a:cubicBezTo>
                  <a:pt x="4720" y="5796"/>
                  <a:pt x="4769" y="5741"/>
                  <a:pt x="4769" y="5667"/>
                </a:cubicBezTo>
                <a:lnTo>
                  <a:pt x="4769" y="1102"/>
                </a:lnTo>
                <a:lnTo>
                  <a:pt x="3668"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5894541" y="2573292"/>
            <a:ext cx="154856" cy="154718"/>
          </a:xfrm>
          <a:custGeom>
            <a:rect b="b" l="l" r="r" t="t"/>
            <a:pathLst>
              <a:path extrusionOk="0" h="1102" w="1103">
                <a:moveTo>
                  <a:pt x="1" y="0"/>
                </a:moveTo>
                <a:lnTo>
                  <a:pt x="1" y="1102"/>
                </a:lnTo>
                <a:lnTo>
                  <a:pt x="1102" y="1102"/>
                </a:lnTo>
                <a:lnTo>
                  <a:pt x="1"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4"/>
          <p:cNvSpPr/>
          <p:nvPr/>
        </p:nvSpPr>
        <p:spPr>
          <a:xfrm>
            <a:off x="5595792" y="2915284"/>
            <a:ext cx="237689" cy="223092"/>
          </a:xfrm>
          <a:custGeom>
            <a:rect b="b" l="l" r="r" t="t"/>
            <a:pathLst>
              <a:path extrusionOk="0" h="1589" w="1693">
                <a:moveTo>
                  <a:pt x="849" y="284"/>
                </a:moveTo>
                <a:lnTo>
                  <a:pt x="1003" y="844"/>
                </a:lnTo>
                <a:lnTo>
                  <a:pt x="665" y="844"/>
                </a:lnTo>
                <a:lnTo>
                  <a:pt x="849" y="284"/>
                </a:lnTo>
                <a:close/>
                <a:moveTo>
                  <a:pt x="283" y="1"/>
                </a:moveTo>
                <a:cubicBezTo>
                  <a:pt x="283" y="1"/>
                  <a:pt x="258" y="1"/>
                  <a:pt x="258" y="25"/>
                </a:cubicBezTo>
                <a:cubicBezTo>
                  <a:pt x="258" y="25"/>
                  <a:pt x="258" y="50"/>
                  <a:pt x="234" y="50"/>
                </a:cubicBezTo>
                <a:lnTo>
                  <a:pt x="234" y="130"/>
                </a:lnTo>
                <a:lnTo>
                  <a:pt x="234" y="204"/>
                </a:lnTo>
                <a:cubicBezTo>
                  <a:pt x="258" y="228"/>
                  <a:pt x="258" y="228"/>
                  <a:pt x="258" y="253"/>
                </a:cubicBezTo>
                <a:lnTo>
                  <a:pt x="283" y="253"/>
                </a:lnTo>
                <a:cubicBezTo>
                  <a:pt x="283" y="253"/>
                  <a:pt x="308" y="284"/>
                  <a:pt x="332" y="284"/>
                </a:cubicBezTo>
                <a:lnTo>
                  <a:pt x="541" y="284"/>
                </a:lnTo>
                <a:lnTo>
                  <a:pt x="203" y="1305"/>
                </a:lnTo>
                <a:lnTo>
                  <a:pt x="49" y="1305"/>
                </a:lnTo>
                <a:cubicBezTo>
                  <a:pt x="49" y="1330"/>
                  <a:pt x="25" y="1330"/>
                  <a:pt x="25" y="1330"/>
                </a:cubicBezTo>
                <a:lnTo>
                  <a:pt x="25" y="1385"/>
                </a:lnTo>
                <a:cubicBezTo>
                  <a:pt x="0" y="1410"/>
                  <a:pt x="0" y="1410"/>
                  <a:pt x="0" y="1459"/>
                </a:cubicBezTo>
                <a:cubicBezTo>
                  <a:pt x="0" y="1484"/>
                  <a:pt x="0" y="1514"/>
                  <a:pt x="25" y="1514"/>
                </a:cubicBezTo>
                <a:lnTo>
                  <a:pt x="25" y="1564"/>
                </a:lnTo>
                <a:lnTo>
                  <a:pt x="49" y="1588"/>
                </a:lnTo>
                <a:lnTo>
                  <a:pt x="665" y="1588"/>
                </a:lnTo>
                <a:cubicBezTo>
                  <a:pt x="695" y="1588"/>
                  <a:pt x="695" y="1564"/>
                  <a:pt x="695" y="1564"/>
                </a:cubicBezTo>
                <a:cubicBezTo>
                  <a:pt x="720" y="1564"/>
                  <a:pt x="720" y="1539"/>
                  <a:pt x="720" y="1514"/>
                </a:cubicBezTo>
                <a:lnTo>
                  <a:pt x="720" y="1459"/>
                </a:lnTo>
                <a:lnTo>
                  <a:pt x="720" y="1385"/>
                </a:lnTo>
                <a:cubicBezTo>
                  <a:pt x="720" y="1361"/>
                  <a:pt x="720" y="1361"/>
                  <a:pt x="695" y="1330"/>
                </a:cubicBezTo>
                <a:lnTo>
                  <a:pt x="665" y="1305"/>
                </a:lnTo>
                <a:lnTo>
                  <a:pt x="541" y="1305"/>
                </a:lnTo>
                <a:lnTo>
                  <a:pt x="591" y="1127"/>
                </a:lnTo>
                <a:lnTo>
                  <a:pt x="1077" y="1127"/>
                </a:lnTo>
                <a:lnTo>
                  <a:pt x="1157" y="1305"/>
                </a:lnTo>
                <a:lnTo>
                  <a:pt x="1003" y="1305"/>
                </a:lnTo>
                <a:lnTo>
                  <a:pt x="972" y="1330"/>
                </a:lnTo>
                <a:cubicBezTo>
                  <a:pt x="948" y="1361"/>
                  <a:pt x="948" y="1361"/>
                  <a:pt x="948" y="1385"/>
                </a:cubicBezTo>
                <a:lnTo>
                  <a:pt x="948" y="1459"/>
                </a:lnTo>
                <a:lnTo>
                  <a:pt x="948" y="1514"/>
                </a:lnTo>
                <a:cubicBezTo>
                  <a:pt x="948" y="1539"/>
                  <a:pt x="948" y="1564"/>
                  <a:pt x="972" y="1564"/>
                </a:cubicBezTo>
                <a:cubicBezTo>
                  <a:pt x="972" y="1564"/>
                  <a:pt x="972" y="1588"/>
                  <a:pt x="1003" y="1588"/>
                </a:cubicBezTo>
                <a:lnTo>
                  <a:pt x="1643" y="1588"/>
                </a:lnTo>
                <a:lnTo>
                  <a:pt x="1667" y="1564"/>
                </a:lnTo>
                <a:cubicBezTo>
                  <a:pt x="1667" y="1564"/>
                  <a:pt x="1667" y="1539"/>
                  <a:pt x="1692" y="1514"/>
                </a:cubicBezTo>
                <a:lnTo>
                  <a:pt x="1692" y="1459"/>
                </a:lnTo>
                <a:lnTo>
                  <a:pt x="1692" y="1385"/>
                </a:lnTo>
                <a:cubicBezTo>
                  <a:pt x="1667" y="1361"/>
                  <a:pt x="1667" y="1361"/>
                  <a:pt x="1667" y="1330"/>
                </a:cubicBezTo>
                <a:cubicBezTo>
                  <a:pt x="1667" y="1330"/>
                  <a:pt x="1643" y="1330"/>
                  <a:pt x="1643" y="1305"/>
                </a:cubicBezTo>
                <a:lnTo>
                  <a:pt x="1489" y="1305"/>
                </a:lnTo>
                <a:lnTo>
                  <a:pt x="1101" y="75"/>
                </a:lnTo>
                <a:cubicBezTo>
                  <a:pt x="1077" y="50"/>
                  <a:pt x="1077" y="25"/>
                  <a:pt x="1052" y="25"/>
                </a:cubicBezTo>
                <a:cubicBezTo>
                  <a:pt x="1028" y="1"/>
                  <a:pt x="1003" y="1"/>
                  <a:pt x="948"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4"/>
          <p:cNvSpPr/>
          <p:nvPr/>
        </p:nvSpPr>
        <p:spPr>
          <a:xfrm>
            <a:off x="7585955" y="2573292"/>
            <a:ext cx="673054" cy="813884"/>
          </a:xfrm>
          <a:custGeom>
            <a:rect b="b" l="l" r="r" t="t"/>
            <a:pathLst>
              <a:path extrusionOk="0" h="5797" w="4794">
                <a:moveTo>
                  <a:pt x="130" y="0"/>
                </a:moveTo>
                <a:cubicBezTo>
                  <a:pt x="56" y="0"/>
                  <a:pt x="0" y="49"/>
                  <a:pt x="0" y="105"/>
                </a:cubicBezTo>
                <a:lnTo>
                  <a:pt x="0" y="5667"/>
                </a:lnTo>
                <a:cubicBezTo>
                  <a:pt x="0" y="5741"/>
                  <a:pt x="56" y="5796"/>
                  <a:pt x="130" y="5796"/>
                </a:cubicBezTo>
                <a:lnTo>
                  <a:pt x="4671" y="5796"/>
                </a:lnTo>
                <a:cubicBezTo>
                  <a:pt x="4744" y="5796"/>
                  <a:pt x="4794" y="5741"/>
                  <a:pt x="4794" y="5667"/>
                </a:cubicBezTo>
                <a:lnTo>
                  <a:pt x="4794" y="1102"/>
                </a:lnTo>
                <a:lnTo>
                  <a:pt x="3692"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8104273" y="2573292"/>
            <a:ext cx="154715" cy="154718"/>
          </a:xfrm>
          <a:custGeom>
            <a:rect b="b" l="l" r="r" t="t"/>
            <a:pathLst>
              <a:path extrusionOk="0" h="1102" w="1102">
                <a:moveTo>
                  <a:pt x="0" y="0"/>
                </a:moveTo>
                <a:lnTo>
                  <a:pt x="0" y="1102"/>
                </a:lnTo>
                <a:lnTo>
                  <a:pt x="1102" y="1102"/>
                </a:lnTo>
                <a:lnTo>
                  <a:pt x="0"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4"/>
          <p:cNvSpPr/>
          <p:nvPr/>
        </p:nvSpPr>
        <p:spPr>
          <a:xfrm>
            <a:off x="7848483" y="2911914"/>
            <a:ext cx="194587" cy="229831"/>
          </a:xfrm>
          <a:custGeom>
            <a:rect b="b" l="l" r="r" t="t"/>
            <a:pathLst>
              <a:path extrusionOk="0" h="1637" w="1386">
                <a:moveTo>
                  <a:pt x="696" y="0"/>
                </a:moveTo>
                <a:cubicBezTo>
                  <a:pt x="592" y="0"/>
                  <a:pt x="518" y="0"/>
                  <a:pt x="413" y="49"/>
                </a:cubicBezTo>
                <a:cubicBezTo>
                  <a:pt x="339" y="74"/>
                  <a:pt x="259" y="154"/>
                  <a:pt x="210" y="203"/>
                </a:cubicBezTo>
                <a:cubicBezTo>
                  <a:pt x="130" y="277"/>
                  <a:pt x="81" y="357"/>
                  <a:pt x="56" y="462"/>
                </a:cubicBezTo>
                <a:cubicBezTo>
                  <a:pt x="32" y="560"/>
                  <a:pt x="1" y="689"/>
                  <a:pt x="1" y="818"/>
                </a:cubicBezTo>
                <a:cubicBezTo>
                  <a:pt x="1" y="948"/>
                  <a:pt x="32" y="1046"/>
                  <a:pt x="56" y="1151"/>
                </a:cubicBezTo>
                <a:cubicBezTo>
                  <a:pt x="81" y="1255"/>
                  <a:pt x="130" y="1354"/>
                  <a:pt x="210" y="1409"/>
                </a:cubicBezTo>
                <a:cubicBezTo>
                  <a:pt x="259" y="1483"/>
                  <a:pt x="339" y="1538"/>
                  <a:pt x="438" y="1588"/>
                </a:cubicBezTo>
                <a:cubicBezTo>
                  <a:pt x="518" y="1612"/>
                  <a:pt x="616" y="1637"/>
                  <a:pt x="745" y="1637"/>
                </a:cubicBezTo>
                <a:cubicBezTo>
                  <a:pt x="825" y="1637"/>
                  <a:pt x="924" y="1637"/>
                  <a:pt x="1029" y="1612"/>
                </a:cubicBezTo>
                <a:cubicBezTo>
                  <a:pt x="1133" y="1588"/>
                  <a:pt x="1207" y="1538"/>
                  <a:pt x="1312" y="1508"/>
                </a:cubicBezTo>
                <a:cubicBezTo>
                  <a:pt x="1336" y="1483"/>
                  <a:pt x="1361" y="1458"/>
                  <a:pt x="1361" y="1434"/>
                </a:cubicBezTo>
                <a:cubicBezTo>
                  <a:pt x="1385" y="1409"/>
                  <a:pt x="1385" y="1354"/>
                  <a:pt x="1361" y="1305"/>
                </a:cubicBezTo>
                <a:cubicBezTo>
                  <a:pt x="1336" y="1255"/>
                  <a:pt x="1312" y="1231"/>
                  <a:pt x="1287" y="1200"/>
                </a:cubicBezTo>
                <a:lnTo>
                  <a:pt x="1207" y="1200"/>
                </a:lnTo>
                <a:cubicBezTo>
                  <a:pt x="1133" y="1255"/>
                  <a:pt x="1053" y="1280"/>
                  <a:pt x="979" y="1305"/>
                </a:cubicBezTo>
                <a:cubicBezTo>
                  <a:pt x="899" y="1329"/>
                  <a:pt x="825" y="1329"/>
                  <a:pt x="745" y="1329"/>
                </a:cubicBezTo>
                <a:cubicBezTo>
                  <a:pt x="616" y="1329"/>
                  <a:pt x="542" y="1280"/>
                  <a:pt x="462" y="1200"/>
                </a:cubicBezTo>
                <a:cubicBezTo>
                  <a:pt x="389" y="1101"/>
                  <a:pt x="364" y="972"/>
                  <a:pt x="364" y="818"/>
                </a:cubicBezTo>
                <a:cubicBezTo>
                  <a:pt x="364" y="640"/>
                  <a:pt x="389" y="511"/>
                  <a:pt x="462" y="431"/>
                </a:cubicBezTo>
                <a:cubicBezTo>
                  <a:pt x="518" y="332"/>
                  <a:pt x="616" y="308"/>
                  <a:pt x="745" y="308"/>
                </a:cubicBezTo>
                <a:lnTo>
                  <a:pt x="850" y="308"/>
                </a:lnTo>
                <a:cubicBezTo>
                  <a:pt x="899" y="332"/>
                  <a:pt x="924" y="357"/>
                  <a:pt x="955" y="382"/>
                </a:cubicBezTo>
                <a:cubicBezTo>
                  <a:pt x="979" y="406"/>
                  <a:pt x="1004" y="431"/>
                  <a:pt x="1004" y="462"/>
                </a:cubicBezTo>
                <a:cubicBezTo>
                  <a:pt x="1004" y="511"/>
                  <a:pt x="1029" y="535"/>
                  <a:pt x="1029" y="585"/>
                </a:cubicBezTo>
                <a:lnTo>
                  <a:pt x="1029" y="640"/>
                </a:lnTo>
                <a:lnTo>
                  <a:pt x="1053" y="665"/>
                </a:lnTo>
                <a:lnTo>
                  <a:pt x="1312" y="665"/>
                </a:lnTo>
                <a:cubicBezTo>
                  <a:pt x="1336" y="640"/>
                  <a:pt x="1361" y="615"/>
                  <a:pt x="1361" y="585"/>
                </a:cubicBezTo>
                <a:lnTo>
                  <a:pt x="1361" y="74"/>
                </a:lnTo>
                <a:lnTo>
                  <a:pt x="1361" y="25"/>
                </a:lnTo>
                <a:cubicBezTo>
                  <a:pt x="1336" y="25"/>
                  <a:pt x="1336" y="25"/>
                  <a:pt x="1336" y="0"/>
                </a:cubicBezTo>
                <a:lnTo>
                  <a:pt x="1078" y="0"/>
                </a:lnTo>
                <a:cubicBezTo>
                  <a:pt x="1053" y="25"/>
                  <a:pt x="1053" y="49"/>
                  <a:pt x="1053" y="74"/>
                </a:cubicBezTo>
                <a:lnTo>
                  <a:pt x="1053" y="154"/>
                </a:lnTo>
                <a:cubicBezTo>
                  <a:pt x="1004" y="99"/>
                  <a:pt x="979" y="74"/>
                  <a:pt x="899" y="25"/>
                </a:cubicBezTo>
                <a:cubicBezTo>
                  <a:pt x="850" y="0"/>
                  <a:pt x="770" y="0"/>
                  <a:pt x="696"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0" name="Shape 3780"/>
        <p:cNvGrpSpPr/>
        <p:nvPr/>
      </p:nvGrpSpPr>
      <p:grpSpPr>
        <a:xfrm>
          <a:off x="0" y="0"/>
          <a:ext cx="0" cy="0"/>
          <a:chOff x="0" y="0"/>
          <a:chExt cx="0" cy="0"/>
        </a:xfrm>
      </p:grpSpPr>
      <p:grpSp>
        <p:nvGrpSpPr>
          <p:cNvPr id="3781" name="Google Shape;3781;p75"/>
          <p:cNvGrpSpPr/>
          <p:nvPr/>
        </p:nvGrpSpPr>
        <p:grpSpPr>
          <a:xfrm>
            <a:off x="740342" y="604775"/>
            <a:ext cx="7524103" cy="4156792"/>
            <a:chOff x="1094703" y="604765"/>
            <a:chExt cx="7125773" cy="4156792"/>
          </a:xfrm>
        </p:grpSpPr>
        <p:sp>
          <p:nvSpPr>
            <p:cNvPr id="3782" name="Google Shape;3782;p75"/>
            <p:cNvSpPr/>
            <p:nvPr/>
          </p:nvSpPr>
          <p:spPr>
            <a:xfrm>
              <a:off x="1094703" y="902959"/>
              <a:ext cx="6587844" cy="3858598"/>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5"/>
            <p:cNvSpPr/>
            <p:nvPr/>
          </p:nvSpPr>
          <p:spPr>
            <a:xfrm>
              <a:off x="1192613" y="1487665"/>
              <a:ext cx="6392400" cy="31818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5"/>
            <p:cNvSpPr/>
            <p:nvPr/>
          </p:nvSpPr>
          <p:spPr>
            <a:xfrm>
              <a:off x="1289875" y="604765"/>
              <a:ext cx="6930600" cy="38586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5"/>
            <p:cNvSpPr/>
            <p:nvPr/>
          </p:nvSpPr>
          <p:spPr>
            <a:xfrm>
              <a:off x="1394289" y="1190190"/>
              <a:ext cx="6721500" cy="31818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6" name="Google Shape;3786;p75"/>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Most important conclusions</a:t>
            </a:r>
            <a:endParaRPr/>
          </a:p>
        </p:txBody>
      </p:sp>
      <p:sp>
        <p:nvSpPr>
          <p:cNvPr id="3787" name="Google Shape;3787;p75"/>
          <p:cNvSpPr txBox="1"/>
          <p:nvPr>
            <p:ph idx="1" type="subTitle"/>
          </p:nvPr>
        </p:nvSpPr>
        <p:spPr>
          <a:xfrm>
            <a:off x="2047545" y="2237795"/>
            <a:ext cx="2202000" cy="5259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Clr>
                <a:schemeClr val="dk1"/>
              </a:buClr>
              <a:buSzPts val="1100"/>
              <a:buFont typeface="Arial"/>
              <a:buNone/>
            </a:pPr>
            <a:r>
              <a:rPr lang="en"/>
              <a:t>Mercury is the closest planet to the Sun </a:t>
            </a:r>
            <a:endParaRPr/>
          </a:p>
        </p:txBody>
      </p:sp>
      <p:sp>
        <p:nvSpPr>
          <p:cNvPr id="3788" name="Google Shape;3788;p75"/>
          <p:cNvSpPr txBox="1"/>
          <p:nvPr>
            <p:ph idx="2" type="title"/>
          </p:nvPr>
        </p:nvSpPr>
        <p:spPr>
          <a:xfrm>
            <a:off x="2047450" y="1845475"/>
            <a:ext cx="22020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789" name="Google Shape;3789;p75"/>
          <p:cNvSpPr txBox="1"/>
          <p:nvPr>
            <p:ph idx="3" type="subTitle"/>
          </p:nvPr>
        </p:nvSpPr>
        <p:spPr>
          <a:xfrm>
            <a:off x="4894731" y="2237795"/>
            <a:ext cx="2202000" cy="5259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Clr>
                <a:schemeClr val="dk1"/>
              </a:buClr>
              <a:buSzPts val="1100"/>
              <a:buFont typeface="Arial"/>
              <a:buNone/>
            </a:pPr>
            <a:r>
              <a:rPr lang="en"/>
              <a:t>It’s composed of hydrogen and helium</a:t>
            </a:r>
            <a:endParaRPr/>
          </a:p>
        </p:txBody>
      </p:sp>
      <p:sp>
        <p:nvSpPr>
          <p:cNvPr id="3790" name="Google Shape;3790;p75"/>
          <p:cNvSpPr txBox="1"/>
          <p:nvPr>
            <p:ph idx="4" type="title"/>
          </p:nvPr>
        </p:nvSpPr>
        <p:spPr>
          <a:xfrm>
            <a:off x="4894613" y="1845475"/>
            <a:ext cx="22020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791" name="Google Shape;3791;p75"/>
          <p:cNvSpPr txBox="1"/>
          <p:nvPr>
            <p:ph idx="5" type="subTitle"/>
          </p:nvPr>
        </p:nvSpPr>
        <p:spPr>
          <a:xfrm>
            <a:off x="2047450" y="3423897"/>
            <a:ext cx="2202000" cy="5259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Clr>
                <a:schemeClr val="dk1"/>
              </a:buClr>
              <a:buSzPts val="1100"/>
              <a:buFont typeface="Arial"/>
              <a:buNone/>
            </a:pPr>
            <a:r>
              <a:rPr lang="en"/>
              <a:t>It’s the biggest object in the Solar System</a:t>
            </a:r>
            <a:endParaRPr/>
          </a:p>
        </p:txBody>
      </p:sp>
      <p:sp>
        <p:nvSpPr>
          <p:cNvPr id="3792" name="Google Shape;3792;p75"/>
          <p:cNvSpPr txBox="1"/>
          <p:nvPr>
            <p:ph idx="6" type="title"/>
          </p:nvPr>
        </p:nvSpPr>
        <p:spPr>
          <a:xfrm>
            <a:off x="2047450" y="3031574"/>
            <a:ext cx="22020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793" name="Google Shape;3793;p75"/>
          <p:cNvSpPr txBox="1"/>
          <p:nvPr>
            <p:ph idx="7" type="subTitle"/>
          </p:nvPr>
        </p:nvSpPr>
        <p:spPr>
          <a:xfrm>
            <a:off x="4894599" y="3423897"/>
            <a:ext cx="2202000" cy="525900"/>
          </a:xfrm>
          <a:prstGeom prst="rect">
            <a:avLst/>
          </a:prstGeom>
        </p:spPr>
        <p:txBody>
          <a:bodyPr anchorCtr="0" anchor="t" bIns="91425" lIns="91425" spcFirstLastPara="1" rIns="91425" wrap="square" tIns="91425">
            <a:noAutofit/>
          </a:bodyPr>
          <a:lstStyle/>
          <a:p>
            <a:pPr indent="0" lvl="0" marL="0" marR="0" rtl="0" algn="ctr">
              <a:spcBef>
                <a:spcPts val="0"/>
              </a:spcBef>
              <a:spcAft>
                <a:spcPts val="0"/>
              </a:spcAft>
              <a:buClr>
                <a:schemeClr val="dk1"/>
              </a:buClr>
              <a:buSzPts val="1100"/>
              <a:buFont typeface="Arial"/>
              <a:buNone/>
            </a:pPr>
            <a:r>
              <a:rPr lang="en"/>
              <a:t>Despite being red, Mars is a very cold place</a:t>
            </a:r>
            <a:endParaRPr/>
          </a:p>
        </p:txBody>
      </p:sp>
      <p:sp>
        <p:nvSpPr>
          <p:cNvPr id="3794" name="Google Shape;3794;p75"/>
          <p:cNvSpPr txBox="1"/>
          <p:nvPr>
            <p:ph idx="8" type="title"/>
          </p:nvPr>
        </p:nvSpPr>
        <p:spPr>
          <a:xfrm>
            <a:off x="4894613" y="3031574"/>
            <a:ext cx="2202000" cy="377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795" name="Google Shape;3795;p75"/>
          <p:cNvSpPr/>
          <p:nvPr/>
        </p:nvSpPr>
        <p:spPr>
          <a:xfrm>
            <a:off x="7227300" y="144477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5"/>
          <p:cNvSpPr/>
          <p:nvPr/>
        </p:nvSpPr>
        <p:spPr>
          <a:xfrm>
            <a:off x="1646488" y="386542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2" name="Shape 3102"/>
        <p:cNvGrpSpPr/>
        <p:nvPr/>
      </p:nvGrpSpPr>
      <p:grpSpPr>
        <a:xfrm>
          <a:off x="0" y="0"/>
          <a:ext cx="0" cy="0"/>
          <a:chOff x="0" y="0"/>
          <a:chExt cx="0" cy="0"/>
        </a:xfrm>
      </p:grpSpPr>
      <p:sp>
        <p:nvSpPr>
          <p:cNvPr id="3103" name="Google Shape;3103;p49"/>
          <p:cNvSpPr/>
          <p:nvPr/>
        </p:nvSpPr>
        <p:spPr>
          <a:xfrm>
            <a:off x="1180200" y="952250"/>
            <a:ext cx="6783600" cy="32817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9"/>
          <p:cNvSpPr/>
          <p:nvPr/>
        </p:nvSpPr>
        <p:spPr>
          <a:xfrm>
            <a:off x="1280529" y="1235339"/>
            <a:ext cx="6582900" cy="28902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9"/>
          <p:cNvSpPr txBox="1"/>
          <p:nvPr>
            <p:ph type="title"/>
          </p:nvPr>
        </p:nvSpPr>
        <p:spPr>
          <a:xfrm>
            <a:off x="2193325" y="1808600"/>
            <a:ext cx="4757400" cy="105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3106" name="Google Shape;3106;p49"/>
          <p:cNvSpPr txBox="1"/>
          <p:nvPr>
            <p:ph idx="1" type="subTitle"/>
          </p:nvPr>
        </p:nvSpPr>
        <p:spPr>
          <a:xfrm>
            <a:off x="2549400" y="2972465"/>
            <a:ext cx="4045200" cy="56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can</a:t>
            </a:r>
            <a:r>
              <a:rPr lang="en"/>
              <a:t> be the part of the presentation where you introduce yourself, write your email…</a:t>
            </a:r>
            <a:endParaRPr/>
          </a:p>
        </p:txBody>
      </p:sp>
      <p:sp>
        <p:nvSpPr>
          <p:cNvPr id="3107" name="Google Shape;3107;p49"/>
          <p:cNvSpPr/>
          <p:nvPr/>
        </p:nvSpPr>
        <p:spPr>
          <a:xfrm>
            <a:off x="7292238" y="1462538"/>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9"/>
          <p:cNvSpPr/>
          <p:nvPr/>
        </p:nvSpPr>
        <p:spPr>
          <a:xfrm>
            <a:off x="1631951" y="343925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00" name="Shape 3800"/>
        <p:cNvGrpSpPr/>
        <p:nvPr/>
      </p:nvGrpSpPr>
      <p:grpSpPr>
        <a:xfrm>
          <a:off x="0" y="0"/>
          <a:ext cx="0" cy="0"/>
          <a:chOff x="0" y="0"/>
          <a:chExt cx="0" cy="0"/>
        </a:xfrm>
      </p:grpSpPr>
      <p:sp>
        <p:nvSpPr>
          <p:cNvPr id="3801" name="Google Shape;3801;p76"/>
          <p:cNvSpPr/>
          <p:nvPr/>
        </p:nvSpPr>
        <p:spPr>
          <a:xfrm>
            <a:off x="2008775" y="1629600"/>
            <a:ext cx="2249100" cy="1642800"/>
          </a:xfrm>
          <a:prstGeom prst="roundRect">
            <a:avLst>
              <a:gd fmla="val 86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6"/>
          <p:cNvSpPr/>
          <p:nvPr/>
        </p:nvSpPr>
        <p:spPr>
          <a:xfrm>
            <a:off x="4670875" y="1629600"/>
            <a:ext cx="2249100" cy="1642800"/>
          </a:xfrm>
          <a:prstGeom prst="roundRect">
            <a:avLst>
              <a:gd fmla="val 86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6"/>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3804" name="Google Shape;3804;p76"/>
          <p:cNvSpPr txBox="1"/>
          <p:nvPr>
            <p:ph idx="1" type="subTitle"/>
          </p:nvPr>
        </p:nvSpPr>
        <p:spPr>
          <a:xfrm>
            <a:off x="1537277" y="3841625"/>
            <a:ext cx="2831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3805" name="Google Shape;3805;p76"/>
          <p:cNvSpPr txBox="1"/>
          <p:nvPr>
            <p:ph idx="2" type="title"/>
          </p:nvPr>
        </p:nvSpPr>
        <p:spPr>
          <a:xfrm>
            <a:off x="1537275" y="3460325"/>
            <a:ext cx="2831700" cy="38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Elena James</a:t>
            </a:r>
            <a:endParaRPr/>
          </a:p>
        </p:txBody>
      </p:sp>
      <p:sp>
        <p:nvSpPr>
          <p:cNvPr id="3806" name="Google Shape;3806;p76"/>
          <p:cNvSpPr txBox="1"/>
          <p:nvPr>
            <p:ph idx="3" type="subTitle"/>
          </p:nvPr>
        </p:nvSpPr>
        <p:spPr>
          <a:xfrm>
            <a:off x="4775027" y="3841625"/>
            <a:ext cx="2831700" cy="69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sp>
        <p:nvSpPr>
          <p:cNvPr id="3807" name="Google Shape;3807;p76"/>
          <p:cNvSpPr txBox="1"/>
          <p:nvPr>
            <p:ph idx="4" type="title"/>
          </p:nvPr>
        </p:nvSpPr>
        <p:spPr>
          <a:xfrm>
            <a:off x="4775025" y="3460325"/>
            <a:ext cx="2831700" cy="38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Doe</a:t>
            </a:r>
            <a:endParaRPr/>
          </a:p>
        </p:txBody>
      </p:sp>
      <p:pic>
        <p:nvPicPr>
          <p:cNvPr id="3808" name="Google Shape;3808;p76"/>
          <p:cNvPicPr preferRelativeResize="0"/>
          <p:nvPr/>
        </p:nvPicPr>
        <p:blipFill rotWithShape="1">
          <a:blip r:embed="rId3">
            <a:alphaModFix/>
          </a:blip>
          <a:srcRect b="0" l="8775" r="0" t="0"/>
          <a:stretch/>
        </p:blipFill>
        <p:spPr>
          <a:xfrm>
            <a:off x="4775037" y="1525313"/>
            <a:ext cx="2249100" cy="1642800"/>
          </a:xfrm>
          <a:prstGeom prst="roundRect">
            <a:avLst>
              <a:gd fmla="val 11119" name="adj"/>
            </a:avLst>
          </a:prstGeom>
          <a:noFill/>
          <a:ln cap="flat" cmpd="sng" w="9525">
            <a:solidFill>
              <a:schemeClr val="accent4"/>
            </a:solidFill>
            <a:prstDash val="solid"/>
            <a:round/>
            <a:headEnd len="sm" w="sm" type="none"/>
            <a:tailEnd len="sm" w="sm" type="none"/>
          </a:ln>
        </p:spPr>
      </p:pic>
      <p:pic>
        <p:nvPicPr>
          <p:cNvPr id="3809" name="Google Shape;3809;p76"/>
          <p:cNvPicPr preferRelativeResize="0"/>
          <p:nvPr/>
        </p:nvPicPr>
        <p:blipFill>
          <a:blip r:embed="rId4">
            <a:alphaModFix/>
          </a:blip>
          <a:stretch>
            <a:fillRect/>
          </a:stretch>
        </p:blipFill>
        <p:spPr>
          <a:xfrm flipH="1">
            <a:off x="2119871" y="1525313"/>
            <a:ext cx="2249100" cy="1642800"/>
          </a:xfrm>
          <a:prstGeom prst="roundRect">
            <a:avLst>
              <a:gd fmla="val 12247" name="adj"/>
            </a:avLst>
          </a:prstGeom>
          <a:noFill/>
          <a:ln cap="flat" cmpd="sng" w="9525">
            <a:solidFill>
              <a:schemeClr val="accent4"/>
            </a:solidFill>
            <a:prstDash val="solid"/>
            <a:round/>
            <a:headEnd len="sm" w="sm" type="none"/>
            <a:tailEnd len="sm" w="sm" type="none"/>
          </a:ln>
        </p:spPr>
      </p:pic>
      <p:sp>
        <p:nvSpPr>
          <p:cNvPr id="3810" name="Google Shape;3810;p76"/>
          <p:cNvSpPr/>
          <p:nvPr/>
        </p:nvSpPr>
        <p:spPr>
          <a:xfrm>
            <a:off x="1212900" y="152532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6"/>
          <p:cNvSpPr/>
          <p:nvPr/>
        </p:nvSpPr>
        <p:spPr>
          <a:xfrm>
            <a:off x="8012763" y="4070012"/>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5" name="Shape 3815"/>
        <p:cNvGrpSpPr/>
        <p:nvPr/>
      </p:nvGrpSpPr>
      <p:grpSpPr>
        <a:xfrm>
          <a:off x="0" y="0"/>
          <a:ext cx="0" cy="0"/>
          <a:chOff x="0" y="0"/>
          <a:chExt cx="0" cy="0"/>
        </a:xfrm>
      </p:grpSpPr>
      <p:grpSp>
        <p:nvGrpSpPr>
          <p:cNvPr id="3816" name="Google Shape;3816;p77"/>
          <p:cNvGrpSpPr/>
          <p:nvPr/>
        </p:nvGrpSpPr>
        <p:grpSpPr>
          <a:xfrm>
            <a:off x="811800" y="597777"/>
            <a:ext cx="7520400" cy="4212321"/>
            <a:chOff x="811800" y="646425"/>
            <a:chExt cx="7520400" cy="4114800"/>
          </a:xfrm>
        </p:grpSpPr>
        <p:sp>
          <p:nvSpPr>
            <p:cNvPr id="3817" name="Google Shape;3817;p77"/>
            <p:cNvSpPr/>
            <p:nvPr/>
          </p:nvSpPr>
          <p:spPr>
            <a:xfrm>
              <a:off x="811800" y="646425"/>
              <a:ext cx="7520400" cy="41148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7"/>
            <p:cNvSpPr/>
            <p:nvPr/>
          </p:nvSpPr>
          <p:spPr>
            <a:xfrm>
              <a:off x="923025" y="931589"/>
              <a:ext cx="7298100" cy="37365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9" name="Google Shape;3819;p77"/>
          <p:cNvSpPr txBox="1"/>
          <p:nvPr>
            <p:ph type="title"/>
          </p:nvPr>
        </p:nvSpPr>
        <p:spPr>
          <a:xfrm>
            <a:off x="2043900" y="1021129"/>
            <a:ext cx="5056200" cy="7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3820" name="Google Shape;3820;p77"/>
          <p:cNvSpPr txBox="1"/>
          <p:nvPr>
            <p:ph idx="1" type="subTitle"/>
          </p:nvPr>
        </p:nvSpPr>
        <p:spPr>
          <a:xfrm>
            <a:off x="2043851" y="1638442"/>
            <a:ext cx="5056200" cy="432900"/>
          </a:xfrm>
          <a:prstGeom prst="rect">
            <a:avLst/>
          </a:prstGeom>
        </p:spPr>
        <p:txBody>
          <a:bodyPr anchorCtr="0" anchor="t" bIns="91425" lIns="91425" spcFirstLastPara="1" rIns="91425" wrap="square" tIns="91425">
            <a:noAutofit/>
          </a:bodyPr>
          <a:lstStyle/>
          <a:p>
            <a:pPr indent="-89999" lvl="0" marL="0" rtl="0" algn="ctr">
              <a:spcBef>
                <a:spcPts val="0"/>
              </a:spcBef>
              <a:spcAft>
                <a:spcPts val="0"/>
              </a:spcAft>
              <a:buNone/>
            </a:pPr>
            <a:r>
              <a:rPr lang="en"/>
              <a:t>The Sun’s mass compared to Earth’s</a:t>
            </a:r>
            <a:endParaRPr/>
          </a:p>
        </p:txBody>
      </p:sp>
      <p:sp>
        <p:nvSpPr>
          <p:cNvPr id="3821" name="Google Shape;3821;p77"/>
          <p:cNvSpPr txBox="1"/>
          <p:nvPr>
            <p:ph idx="2" type="title"/>
          </p:nvPr>
        </p:nvSpPr>
        <p:spPr>
          <a:xfrm>
            <a:off x="2043975" y="2287132"/>
            <a:ext cx="5056200" cy="7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3822" name="Google Shape;3822;p77"/>
          <p:cNvSpPr txBox="1"/>
          <p:nvPr>
            <p:ph idx="3" type="subTitle"/>
          </p:nvPr>
        </p:nvSpPr>
        <p:spPr>
          <a:xfrm>
            <a:off x="2043825" y="2904455"/>
            <a:ext cx="5056200" cy="43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3823" name="Google Shape;3823;p77"/>
          <p:cNvSpPr txBox="1"/>
          <p:nvPr>
            <p:ph idx="4" type="title"/>
          </p:nvPr>
        </p:nvSpPr>
        <p:spPr>
          <a:xfrm>
            <a:off x="2043975" y="3553154"/>
            <a:ext cx="5056200" cy="7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3824" name="Google Shape;3824;p77"/>
          <p:cNvSpPr txBox="1"/>
          <p:nvPr>
            <p:ph idx="5" type="subTitle"/>
          </p:nvPr>
        </p:nvSpPr>
        <p:spPr>
          <a:xfrm>
            <a:off x="2043851" y="4170467"/>
            <a:ext cx="5056200" cy="43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sp>
        <p:nvSpPr>
          <p:cNvPr id="3825" name="Google Shape;3825;p77"/>
          <p:cNvSpPr/>
          <p:nvPr/>
        </p:nvSpPr>
        <p:spPr>
          <a:xfrm>
            <a:off x="7647800" y="138220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7"/>
          <p:cNvSpPr/>
          <p:nvPr/>
        </p:nvSpPr>
        <p:spPr>
          <a:xfrm>
            <a:off x="7464913" y="2139475"/>
            <a:ext cx="241280" cy="241924"/>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7"/>
          <p:cNvSpPr/>
          <p:nvPr/>
        </p:nvSpPr>
        <p:spPr>
          <a:xfrm rot="10800000">
            <a:off x="1188463" y="3856402"/>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7"/>
          <p:cNvSpPr/>
          <p:nvPr/>
        </p:nvSpPr>
        <p:spPr>
          <a:xfrm rot="10800000">
            <a:off x="1475200" y="3203275"/>
            <a:ext cx="241280" cy="241924"/>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2" name="Shape 3832"/>
        <p:cNvGrpSpPr/>
        <p:nvPr/>
      </p:nvGrpSpPr>
      <p:grpSpPr>
        <a:xfrm>
          <a:off x="0" y="0"/>
          <a:ext cx="0" cy="0"/>
          <a:chOff x="0" y="0"/>
          <a:chExt cx="0" cy="0"/>
        </a:xfrm>
      </p:grpSpPr>
      <p:sp>
        <p:nvSpPr>
          <p:cNvPr id="3833" name="Google Shape;3833;p78"/>
          <p:cNvSpPr txBox="1"/>
          <p:nvPr>
            <p:ph type="title"/>
          </p:nvPr>
        </p:nvSpPr>
        <p:spPr>
          <a:xfrm>
            <a:off x="1192756" y="1594750"/>
            <a:ext cx="2833200" cy="96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software</a:t>
            </a:r>
            <a:endParaRPr/>
          </a:p>
        </p:txBody>
      </p:sp>
      <p:sp>
        <p:nvSpPr>
          <p:cNvPr id="3834" name="Google Shape;3834;p78"/>
          <p:cNvSpPr txBox="1"/>
          <p:nvPr>
            <p:ph idx="1" type="subTitle"/>
          </p:nvPr>
        </p:nvSpPr>
        <p:spPr>
          <a:xfrm>
            <a:off x="1192750" y="2513454"/>
            <a:ext cx="2833200" cy="103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3835" name="Google Shape;3835;p78"/>
          <p:cNvGrpSpPr/>
          <p:nvPr/>
        </p:nvGrpSpPr>
        <p:grpSpPr>
          <a:xfrm>
            <a:off x="4797338" y="1245725"/>
            <a:ext cx="3424625" cy="2730750"/>
            <a:chOff x="4797338" y="1245725"/>
            <a:chExt cx="3424625" cy="2730750"/>
          </a:xfrm>
        </p:grpSpPr>
        <p:pic>
          <p:nvPicPr>
            <p:cNvPr id="3836" name="Google Shape;3836;p78"/>
            <p:cNvPicPr preferRelativeResize="0"/>
            <p:nvPr/>
          </p:nvPicPr>
          <p:blipFill>
            <a:blip r:embed="rId3">
              <a:alphaModFix/>
            </a:blip>
            <a:stretch>
              <a:fillRect/>
            </a:stretch>
          </p:blipFill>
          <p:spPr>
            <a:xfrm>
              <a:off x="4930875" y="1362855"/>
              <a:ext cx="3137702" cy="1764949"/>
            </a:xfrm>
            <a:prstGeom prst="rect">
              <a:avLst/>
            </a:prstGeom>
            <a:noFill/>
            <a:ln>
              <a:noFill/>
            </a:ln>
          </p:spPr>
        </p:pic>
        <p:sp>
          <p:nvSpPr>
            <p:cNvPr id="3837" name="Google Shape;3837;p78"/>
            <p:cNvSpPr/>
            <p:nvPr/>
          </p:nvSpPr>
          <p:spPr>
            <a:xfrm>
              <a:off x="4797338" y="1245725"/>
              <a:ext cx="3424625" cy="2730750"/>
            </a:xfrm>
            <a:custGeom>
              <a:rect b="b" l="l" r="r" t="t"/>
              <a:pathLst>
                <a:path extrusionOk="0" h="109230" w="136985">
                  <a:moveTo>
                    <a:pt x="130648" y="5124"/>
                  </a:moveTo>
                  <a:lnTo>
                    <a:pt x="130648" y="75445"/>
                  </a:lnTo>
                  <a:lnTo>
                    <a:pt x="5722" y="75445"/>
                  </a:lnTo>
                  <a:lnTo>
                    <a:pt x="5722" y="5124"/>
                  </a:lnTo>
                  <a:close/>
                  <a:moveTo>
                    <a:pt x="4219" y="1"/>
                  </a:moveTo>
                  <a:cubicBezTo>
                    <a:pt x="2029" y="1"/>
                    <a:pt x="1" y="1358"/>
                    <a:pt x="1" y="3622"/>
                  </a:cubicBezTo>
                  <a:lnTo>
                    <a:pt x="1" y="81239"/>
                  </a:lnTo>
                  <a:lnTo>
                    <a:pt x="1" y="88861"/>
                  </a:lnTo>
                  <a:lnTo>
                    <a:pt x="1" y="89314"/>
                  </a:lnTo>
                  <a:cubicBezTo>
                    <a:pt x="1" y="91504"/>
                    <a:pt x="2029" y="93550"/>
                    <a:pt x="4219" y="93550"/>
                  </a:cubicBezTo>
                  <a:lnTo>
                    <a:pt x="54769" y="93550"/>
                  </a:lnTo>
                  <a:cubicBezTo>
                    <a:pt x="54769" y="93550"/>
                    <a:pt x="54679" y="98602"/>
                    <a:pt x="52723" y="101915"/>
                  </a:cubicBezTo>
                  <a:cubicBezTo>
                    <a:pt x="52506" y="102295"/>
                    <a:pt x="52198" y="102675"/>
                    <a:pt x="51890" y="102965"/>
                  </a:cubicBezTo>
                  <a:cubicBezTo>
                    <a:pt x="51057" y="103870"/>
                    <a:pt x="50080" y="104776"/>
                    <a:pt x="49247" y="105536"/>
                  </a:cubicBezTo>
                  <a:cubicBezTo>
                    <a:pt x="47672" y="106966"/>
                    <a:pt x="46767" y="108107"/>
                    <a:pt x="48577" y="108632"/>
                  </a:cubicBezTo>
                  <a:cubicBezTo>
                    <a:pt x="49247" y="109012"/>
                    <a:pt x="50388" y="109229"/>
                    <a:pt x="52343" y="109229"/>
                  </a:cubicBezTo>
                  <a:lnTo>
                    <a:pt x="85620" y="109229"/>
                  </a:lnTo>
                  <a:cubicBezTo>
                    <a:pt x="88934" y="109229"/>
                    <a:pt x="90147" y="108940"/>
                    <a:pt x="90147" y="107727"/>
                  </a:cubicBezTo>
                  <a:cubicBezTo>
                    <a:pt x="90219" y="106821"/>
                    <a:pt x="87811" y="104776"/>
                    <a:pt x="86073" y="102965"/>
                  </a:cubicBezTo>
                  <a:cubicBezTo>
                    <a:pt x="85620" y="102603"/>
                    <a:pt x="85313" y="102060"/>
                    <a:pt x="85005" y="101535"/>
                  </a:cubicBezTo>
                  <a:lnTo>
                    <a:pt x="84552" y="101535"/>
                  </a:lnTo>
                  <a:cubicBezTo>
                    <a:pt x="82742" y="98221"/>
                    <a:pt x="82669" y="93550"/>
                    <a:pt x="82669" y="93550"/>
                  </a:cubicBezTo>
                  <a:lnTo>
                    <a:pt x="132531" y="93550"/>
                  </a:lnTo>
                  <a:cubicBezTo>
                    <a:pt x="134794" y="93550"/>
                    <a:pt x="136985" y="91504"/>
                    <a:pt x="136985" y="89314"/>
                  </a:cubicBezTo>
                  <a:lnTo>
                    <a:pt x="136985" y="88861"/>
                  </a:lnTo>
                  <a:lnTo>
                    <a:pt x="136985" y="81239"/>
                  </a:lnTo>
                  <a:lnTo>
                    <a:pt x="136985" y="3622"/>
                  </a:lnTo>
                  <a:cubicBezTo>
                    <a:pt x="136985" y="1358"/>
                    <a:pt x="134794" y="1"/>
                    <a:pt x="132531"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8" name="Google Shape;3838;p78"/>
          <p:cNvSpPr/>
          <p:nvPr/>
        </p:nvSpPr>
        <p:spPr>
          <a:xfrm>
            <a:off x="1212900" y="93450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8"/>
          <p:cNvSpPr/>
          <p:nvPr/>
        </p:nvSpPr>
        <p:spPr>
          <a:xfrm>
            <a:off x="8012763" y="4070012"/>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3" name="Shape 3843"/>
        <p:cNvGrpSpPr/>
        <p:nvPr/>
      </p:nvGrpSpPr>
      <p:grpSpPr>
        <a:xfrm>
          <a:off x="0" y="0"/>
          <a:ext cx="0" cy="0"/>
          <a:chOff x="0" y="0"/>
          <a:chExt cx="0" cy="0"/>
        </a:xfrm>
      </p:grpSpPr>
      <p:sp>
        <p:nvSpPr>
          <p:cNvPr id="3844" name="Google Shape;3844;p79"/>
          <p:cNvSpPr txBox="1"/>
          <p:nvPr>
            <p:ph type="title"/>
          </p:nvPr>
        </p:nvSpPr>
        <p:spPr>
          <a:xfrm>
            <a:off x="5060100" y="1596675"/>
            <a:ext cx="2833200" cy="966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app</a:t>
            </a:r>
            <a:endParaRPr/>
          </a:p>
        </p:txBody>
      </p:sp>
      <p:sp>
        <p:nvSpPr>
          <p:cNvPr id="3845" name="Google Shape;3845;p79"/>
          <p:cNvSpPr txBox="1"/>
          <p:nvPr>
            <p:ph idx="1" type="subTitle"/>
          </p:nvPr>
        </p:nvSpPr>
        <p:spPr>
          <a:xfrm>
            <a:off x="5060100" y="2511530"/>
            <a:ext cx="2833200" cy="1035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grpSp>
        <p:nvGrpSpPr>
          <p:cNvPr id="3846" name="Google Shape;3846;p79"/>
          <p:cNvGrpSpPr/>
          <p:nvPr/>
        </p:nvGrpSpPr>
        <p:grpSpPr>
          <a:xfrm>
            <a:off x="2042950" y="1290025"/>
            <a:ext cx="1975400" cy="2563442"/>
            <a:chOff x="2042950" y="1290025"/>
            <a:chExt cx="1975400" cy="2563442"/>
          </a:xfrm>
        </p:grpSpPr>
        <p:pic>
          <p:nvPicPr>
            <p:cNvPr id="3847" name="Google Shape;3847;p79"/>
            <p:cNvPicPr preferRelativeResize="0"/>
            <p:nvPr/>
          </p:nvPicPr>
          <p:blipFill rotWithShape="1">
            <a:blip r:embed="rId3">
              <a:alphaModFix/>
            </a:blip>
            <a:srcRect b="15616" l="67742" r="5969" t="15616"/>
            <a:stretch/>
          </p:blipFill>
          <p:spPr>
            <a:xfrm>
              <a:off x="2228625" y="1388613"/>
              <a:ext cx="1608149" cy="2366275"/>
            </a:xfrm>
            <a:prstGeom prst="rect">
              <a:avLst/>
            </a:prstGeom>
            <a:noFill/>
            <a:ln>
              <a:noFill/>
            </a:ln>
          </p:spPr>
        </p:pic>
        <p:sp>
          <p:nvSpPr>
            <p:cNvPr id="3848" name="Google Shape;3848;p79"/>
            <p:cNvSpPr/>
            <p:nvPr/>
          </p:nvSpPr>
          <p:spPr>
            <a:xfrm>
              <a:off x="2042950" y="1290025"/>
              <a:ext cx="1975400" cy="2563442"/>
            </a:xfrm>
            <a:custGeom>
              <a:rect b="b" l="l" r="r" t="t"/>
              <a:pathLst>
                <a:path extrusionOk="0" h="80189" w="61794">
                  <a:moveTo>
                    <a:pt x="55456" y="7079"/>
                  </a:moveTo>
                  <a:lnTo>
                    <a:pt x="55456" y="73399"/>
                  </a:lnTo>
                  <a:lnTo>
                    <a:pt x="6120" y="73399"/>
                  </a:lnTo>
                  <a:lnTo>
                    <a:pt x="6120" y="7079"/>
                  </a:lnTo>
                  <a:close/>
                  <a:moveTo>
                    <a:pt x="3241" y="0"/>
                  </a:moveTo>
                  <a:cubicBezTo>
                    <a:pt x="1430" y="0"/>
                    <a:pt x="0" y="1430"/>
                    <a:pt x="0" y="3241"/>
                  </a:cubicBezTo>
                  <a:lnTo>
                    <a:pt x="0" y="76947"/>
                  </a:lnTo>
                  <a:cubicBezTo>
                    <a:pt x="0" y="78758"/>
                    <a:pt x="1430" y="80188"/>
                    <a:pt x="3241" y="80188"/>
                  </a:cubicBezTo>
                  <a:lnTo>
                    <a:pt x="58534" y="80188"/>
                  </a:lnTo>
                  <a:cubicBezTo>
                    <a:pt x="60345" y="80188"/>
                    <a:pt x="61793" y="78758"/>
                    <a:pt x="61793" y="76947"/>
                  </a:cubicBezTo>
                  <a:lnTo>
                    <a:pt x="61793" y="3241"/>
                  </a:lnTo>
                  <a:cubicBezTo>
                    <a:pt x="61793" y="1430"/>
                    <a:pt x="60345" y="0"/>
                    <a:pt x="58534" y="0"/>
                  </a:cubicBez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9" name="Google Shape;3849;p79"/>
          <p:cNvSpPr/>
          <p:nvPr/>
        </p:nvSpPr>
        <p:spPr>
          <a:xfrm flipH="1">
            <a:off x="7908913" y="93450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9"/>
          <p:cNvSpPr/>
          <p:nvPr/>
        </p:nvSpPr>
        <p:spPr>
          <a:xfrm flipH="1">
            <a:off x="1212900" y="4070012"/>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4" name="Shape 3854"/>
        <p:cNvGrpSpPr/>
        <p:nvPr/>
      </p:nvGrpSpPr>
      <p:grpSpPr>
        <a:xfrm>
          <a:off x="0" y="0"/>
          <a:ext cx="0" cy="0"/>
          <a:chOff x="0" y="0"/>
          <a:chExt cx="0" cy="0"/>
        </a:xfrm>
      </p:grpSpPr>
      <p:sp>
        <p:nvSpPr>
          <p:cNvPr id="3855" name="Google Shape;3855;p80"/>
          <p:cNvSpPr txBox="1"/>
          <p:nvPr>
            <p:ph type="title"/>
          </p:nvPr>
        </p:nvSpPr>
        <p:spPr>
          <a:xfrm>
            <a:off x="1192750" y="1597888"/>
            <a:ext cx="2833200" cy="96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3856" name="Google Shape;3856;p80"/>
          <p:cNvSpPr txBox="1"/>
          <p:nvPr>
            <p:ph idx="1" type="subTitle"/>
          </p:nvPr>
        </p:nvSpPr>
        <p:spPr>
          <a:xfrm>
            <a:off x="1192750" y="2510312"/>
            <a:ext cx="2833200" cy="103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3857" name="Google Shape;3857;p80"/>
          <p:cNvGrpSpPr/>
          <p:nvPr/>
        </p:nvGrpSpPr>
        <p:grpSpPr>
          <a:xfrm>
            <a:off x="5142426" y="746874"/>
            <a:ext cx="1723899" cy="3649759"/>
            <a:chOff x="5142426" y="746874"/>
            <a:chExt cx="1723899" cy="3649759"/>
          </a:xfrm>
        </p:grpSpPr>
        <p:pic>
          <p:nvPicPr>
            <p:cNvPr id="3858" name="Google Shape;3858;p80"/>
            <p:cNvPicPr preferRelativeResize="0"/>
            <p:nvPr/>
          </p:nvPicPr>
          <p:blipFill rotWithShape="1">
            <a:blip r:embed="rId3">
              <a:alphaModFix/>
            </a:blip>
            <a:srcRect b="6816" l="2575" r="72662" t="18361"/>
            <a:stretch/>
          </p:blipFill>
          <p:spPr>
            <a:xfrm>
              <a:off x="5223263" y="1251125"/>
              <a:ext cx="1562227" cy="2655150"/>
            </a:xfrm>
            <a:prstGeom prst="rect">
              <a:avLst/>
            </a:prstGeom>
            <a:noFill/>
            <a:ln>
              <a:noFill/>
            </a:ln>
          </p:spPr>
        </p:pic>
        <p:sp>
          <p:nvSpPr>
            <p:cNvPr id="3859" name="Google Shape;3859;p80"/>
            <p:cNvSpPr/>
            <p:nvPr/>
          </p:nvSpPr>
          <p:spPr>
            <a:xfrm>
              <a:off x="5142426" y="746874"/>
              <a:ext cx="1723899" cy="3649759"/>
            </a:xfrm>
            <a:custGeom>
              <a:rect b="b" l="l" r="r" t="t"/>
              <a:pathLst>
                <a:path extrusionOk="0" h="106984" w="50532">
                  <a:moveTo>
                    <a:pt x="29421" y="8238"/>
                  </a:moveTo>
                  <a:cubicBezTo>
                    <a:pt x="30019" y="8238"/>
                    <a:pt x="30544" y="8763"/>
                    <a:pt x="30544" y="9360"/>
                  </a:cubicBezTo>
                  <a:lnTo>
                    <a:pt x="30544" y="9433"/>
                  </a:lnTo>
                  <a:cubicBezTo>
                    <a:pt x="30544" y="10121"/>
                    <a:pt x="30019" y="10574"/>
                    <a:pt x="29421" y="10574"/>
                  </a:cubicBezTo>
                  <a:lnTo>
                    <a:pt x="21726" y="10574"/>
                  </a:lnTo>
                  <a:cubicBezTo>
                    <a:pt x="21038" y="10574"/>
                    <a:pt x="20586" y="10121"/>
                    <a:pt x="20586" y="9433"/>
                  </a:cubicBezTo>
                  <a:lnTo>
                    <a:pt x="20586" y="9360"/>
                  </a:lnTo>
                  <a:cubicBezTo>
                    <a:pt x="20586" y="8763"/>
                    <a:pt x="21038" y="8238"/>
                    <a:pt x="21726" y="8238"/>
                  </a:cubicBezTo>
                  <a:close/>
                  <a:moveTo>
                    <a:pt x="47001" y="15317"/>
                  </a:moveTo>
                  <a:lnTo>
                    <a:pt x="47001" y="91667"/>
                  </a:lnTo>
                  <a:lnTo>
                    <a:pt x="4146" y="91667"/>
                  </a:lnTo>
                  <a:lnTo>
                    <a:pt x="4146" y="15317"/>
                  </a:lnTo>
                  <a:close/>
                  <a:moveTo>
                    <a:pt x="7170" y="0"/>
                  </a:moveTo>
                  <a:cubicBezTo>
                    <a:pt x="3241" y="0"/>
                    <a:pt x="0" y="3259"/>
                    <a:pt x="0" y="7242"/>
                  </a:cubicBezTo>
                  <a:lnTo>
                    <a:pt x="0" y="99742"/>
                  </a:lnTo>
                  <a:cubicBezTo>
                    <a:pt x="0" y="103743"/>
                    <a:pt x="3241" y="106984"/>
                    <a:pt x="7170" y="106984"/>
                  </a:cubicBezTo>
                  <a:lnTo>
                    <a:pt x="43290" y="106984"/>
                  </a:lnTo>
                  <a:cubicBezTo>
                    <a:pt x="47291" y="106984"/>
                    <a:pt x="50532" y="103743"/>
                    <a:pt x="50532" y="99742"/>
                  </a:cubicBezTo>
                  <a:lnTo>
                    <a:pt x="50532" y="7242"/>
                  </a:lnTo>
                  <a:cubicBezTo>
                    <a:pt x="50532" y="3259"/>
                    <a:pt x="47291" y="0"/>
                    <a:pt x="4329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0" name="Google Shape;3860;p80"/>
          <p:cNvSpPr/>
          <p:nvPr/>
        </p:nvSpPr>
        <p:spPr>
          <a:xfrm>
            <a:off x="4226875" y="110827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0"/>
          <p:cNvSpPr/>
          <p:nvPr/>
        </p:nvSpPr>
        <p:spPr>
          <a:xfrm>
            <a:off x="7296838" y="4070012"/>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5" name="Shape 3865"/>
        <p:cNvGrpSpPr/>
        <p:nvPr/>
      </p:nvGrpSpPr>
      <p:grpSpPr>
        <a:xfrm>
          <a:off x="0" y="0"/>
          <a:ext cx="0" cy="0"/>
          <a:chOff x="0" y="0"/>
          <a:chExt cx="0" cy="0"/>
        </a:xfrm>
      </p:grpSpPr>
      <p:sp>
        <p:nvSpPr>
          <p:cNvPr id="3866" name="Google Shape;3866;p81"/>
          <p:cNvSpPr txBox="1"/>
          <p:nvPr>
            <p:ph idx="1" type="subTitle"/>
          </p:nvPr>
        </p:nvSpPr>
        <p:spPr>
          <a:xfrm>
            <a:off x="4572000" y="1722575"/>
            <a:ext cx="3852000" cy="107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lang="en"/>
              <a:t>addyouremail@freepik.com</a:t>
            </a:r>
            <a:endParaRPr/>
          </a:p>
          <a:p>
            <a:pPr indent="0" lvl="0" marL="0" rtl="0" algn="ctr">
              <a:spcBef>
                <a:spcPts val="0"/>
              </a:spcBef>
              <a:spcAft>
                <a:spcPts val="0"/>
              </a:spcAft>
              <a:buClr>
                <a:schemeClr val="dk1"/>
              </a:buClr>
              <a:buSzPts val="1100"/>
              <a:buFont typeface="Arial"/>
              <a:buNone/>
            </a:pPr>
            <a:r>
              <a:rPr lang="en"/>
              <a:t>+91 620 421 838</a:t>
            </a:r>
            <a:endParaRPr/>
          </a:p>
          <a:p>
            <a:pPr indent="0" lvl="0" marL="0" rtl="0" algn="ctr">
              <a:spcBef>
                <a:spcPts val="0"/>
              </a:spcBef>
              <a:spcAft>
                <a:spcPts val="0"/>
              </a:spcAft>
              <a:buNone/>
            </a:pPr>
            <a:r>
              <a:rPr b="1" lang="en"/>
              <a:t>yourcompany.com</a:t>
            </a:r>
            <a:endParaRPr/>
          </a:p>
        </p:txBody>
      </p:sp>
      <p:sp>
        <p:nvSpPr>
          <p:cNvPr id="3867" name="Google Shape;3867;p81"/>
          <p:cNvSpPr txBox="1"/>
          <p:nvPr/>
        </p:nvSpPr>
        <p:spPr>
          <a:xfrm>
            <a:off x="4578275" y="3815112"/>
            <a:ext cx="3852000" cy="274800"/>
          </a:xfrm>
          <a:prstGeom prst="rect">
            <a:avLst/>
          </a:prstGeom>
          <a:noFill/>
          <a:ln>
            <a:noFill/>
          </a:ln>
        </p:spPr>
        <p:txBody>
          <a:bodyPr anchorCtr="0" anchor="t" bIns="91425" lIns="91425" spcFirstLastPara="1" rIns="91425" wrap="square" tIns="91425">
            <a:noAutofit/>
          </a:bodyPr>
          <a:lstStyle/>
          <a:p>
            <a:pPr indent="0" lvl="0" marL="0" rtl="0" algn="ctr">
              <a:lnSpc>
                <a:spcPct val="114000"/>
              </a:lnSpc>
              <a:spcBef>
                <a:spcPts val="0"/>
              </a:spcBef>
              <a:spcAft>
                <a:spcPts val="300"/>
              </a:spcAft>
              <a:buClr>
                <a:srgbClr val="000000"/>
              </a:buClr>
              <a:buSzPts val="1100"/>
              <a:buFont typeface="Arial"/>
              <a:buNone/>
            </a:pPr>
            <a:r>
              <a:rPr b="1" lang="en" sz="1200">
                <a:solidFill>
                  <a:schemeClr val="accent4"/>
                </a:solidFill>
                <a:latin typeface="Krona One"/>
                <a:ea typeface="Krona One"/>
                <a:cs typeface="Krona One"/>
                <a:sym typeface="Krona One"/>
              </a:rPr>
              <a:t>Please keep this slide for attribution</a:t>
            </a:r>
            <a:endParaRPr b="1" sz="1200">
              <a:solidFill>
                <a:schemeClr val="accent4"/>
              </a:solidFill>
              <a:latin typeface="Krona One"/>
              <a:ea typeface="Krona One"/>
              <a:cs typeface="Krona One"/>
              <a:sym typeface="Krona One"/>
            </a:endParaRPr>
          </a:p>
        </p:txBody>
      </p:sp>
      <p:sp>
        <p:nvSpPr>
          <p:cNvPr id="3868" name="Google Shape;3868;p81"/>
          <p:cNvSpPr txBox="1"/>
          <p:nvPr>
            <p:ph type="ctrTitle"/>
          </p:nvPr>
        </p:nvSpPr>
        <p:spPr>
          <a:xfrm flipH="1">
            <a:off x="4578350" y="887075"/>
            <a:ext cx="3852000" cy="83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869" name="Google Shape;3869;p81"/>
          <p:cNvSpPr/>
          <p:nvPr/>
        </p:nvSpPr>
        <p:spPr>
          <a:xfrm>
            <a:off x="5875693" y="2796286"/>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0" name="Google Shape;3870;p81"/>
          <p:cNvGrpSpPr/>
          <p:nvPr/>
        </p:nvGrpSpPr>
        <p:grpSpPr>
          <a:xfrm>
            <a:off x="6325164" y="2796477"/>
            <a:ext cx="346056" cy="345674"/>
            <a:chOff x="3303268" y="3817349"/>
            <a:chExt cx="346056" cy="345674"/>
          </a:xfrm>
        </p:grpSpPr>
        <p:sp>
          <p:nvSpPr>
            <p:cNvPr id="3871" name="Google Shape;3871;p8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5" name="Google Shape;3875;p81"/>
          <p:cNvGrpSpPr/>
          <p:nvPr/>
        </p:nvGrpSpPr>
        <p:grpSpPr>
          <a:xfrm>
            <a:off x="6774254" y="2796477"/>
            <a:ext cx="346056" cy="345674"/>
            <a:chOff x="3752358" y="3817349"/>
            <a:chExt cx="346056" cy="345674"/>
          </a:xfrm>
        </p:grpSpPr>
        <p:sp>
          <p:nvSpPr>
            <p:cNvPr id="3876" name="Google Shape;3876;p8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0" name="Google Shape;3880;p81"/>
          <p:cNvGrpSpPr/>
          <p:nvPr/>
        </p:nvGrpSpPr>
        <p:grpSpPr>
          <a:xfrm>
            <a:off x="1070187" y="1153724"/>
            <a:ext cx="3152682" cy="2955163"/>
            <a:chOff x="1369619" y="1688557"/>
            <a:chExt cx="2012051" cy="1885993"/>
          </a:xfrm>
        </p:grpSpPr>
        <p:sp>
          <p:nvSpPr>
            <p:cNvPr id="3881" name="Google Shape;3881;p81"/>
            <p:cNvSpPr/>
            <p:nvPr/>
          </p:nvSpPr>
          <p:spPr>
            <a:xfrm>
              <a:off x="1369619" y="1688557"/>
              <a:ext cx="2012051" cy="1885993"/>
            </a:xfrm>
            <a:custGeom>
              <a:rect b="b" l="l" r="r" t="t"/>
              <a:pathLst>
                <a:path extrusionOk="0" h="17691" w="18873">
                  <a:moveTo>
                    <a:pt x="1004" y="1"/>
                  </a:moveTo>
                  <a:cubicBezTo>
                    <a:pt x="819" y="1"/>
                    <a:pt x="665" y="106"/>
                    <a:pt x="592" y="259"/>
                  </a:cubicBezTo>
                  <a:lnTo>
                    <a:pt x="105" y="1312"/>
                  </a:lnTo>
                  <a:cubicBezTo>
                    <a:pt x="50" y="1465"/>
                    <a:pt x="1" y="1619"/>
                    <a:pt x="1" y="1773"/>
                  </a:cubicBezTo>
                  <a:lnTo>
                    <a:pt x="1" y="16922"/>
                  </a:lnTo>
                  <a:cubicBezTo>
                    <a:pt x="1" y="17334"/>
                    <a:pt x="358" y="17691"/>
                    <a:pt x="770" y="17691"/>
                  </a:cubicBezTo>
                  <a:lnTo>
                    <a:pt x="18103" y="17691"/>
                  </a:lnTo>
                  <a:cubicBezTo>
                    <a:pt x="18540" y="17691"/>
                    <a:pt x="18872" y="17334"/>
                    <a:pt x="18872" y="16922"/>
                  </a:cubicBezTo>
                  <a:lnTo>
                    <a:pt x="18872" y="2284"/>
                  </a:lnTo>
                  <a:cubicBezTo>
                    <a:pt x="18872" y="1871"/>
                    <a:pt x="18540" y="1515"/>
                    <a:pt x="18103" y="1515"/>
                  </a:cubicBezTo>
                  <a:lnTo>
                    <a:pt x="11279" y="1515"/>
                  </a:lnTo>
                  <a:lnTo>
                    <a:pt x="10719" y="259"/>
                  </a:lnTo>
                  <a:cubicBezTo>
                    <a:pt x="10639" y="106"/>
                    <a:pt x="10486" y="1"/>
                    <a:pt x="10307"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1"/>
            <p:cNvSpPr/>
            <p:nvPr/>
          </p:nvSpPr>
          <p:spPr>
            <a:xfrm>
              <a:off x="1369619" y="1688557"/>
              <a:ext cx="2012051" cy="391143"/>
            </a:xfrm>
            <a:custGeom>
              <a:rect b="b" l="l" r="r" t="t"/>
              <a:pathLst>
                <a:path extrusionOk="0" h="3669" w="18873">
                  <a:moveTo>
                    <a:pt x="1004" y="1"/>
                  </a:moveTo>
                  <a:cubicBezTo>
                    <a:pt x="819" y="1"/>
                    <a:pt x="665" y="106"/>
                    <a:pt x="592" y="259"/>
                  </a:cubicBezTo>
                  <a:lnTo>
                    <a:pt x="105" y="1312"/>
                  </a:lnTo>
                  <a:cubicBezTo>
                    <a:pt x="50" y="1465"/>
                    <a:pt x="1" y="1619"/>
                    <a:pt x="1" y="1773"/>
                  </a:cubicBezTo>
                  <a:lnTo>
                    <a:pt x="1" y="3668"/>
                  </a:lnTo>
                  <a:lnTo>
                    <a:pt x="18872" y="3668"/>
                  </a:lnTo>
                  <a:lnTo>
                    <a:pt x="18872" y="2284"/>
                  </a:lnTo>
                  <a:cubicBezTo>
                    <a:pt x="18872" y="1871"/>
                    <a:pt x="18540" y="1515"/>
                    <a:pt x="18103" y="1515"/>
                  </a:cubicBezTo>
                  <a:lnTo>
                    <a:pt x="11279" y="1515"/>
                  </a:lnTo>
                  <a:lnTo>
                    <a:pt x="10719" y="259"/>
                  </a:lnTo>
                  <a:cubicBezTo>
                    <a:pt x="10639" y="106"/>
                    <a:pt x="10486" y="1"/>
                    <a:pt x="10307" y="1"/>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1"/>
            <p:cNvSpPr/>
            <p:nvPr/>
          </p:nvSpPr>
          <p:spPr>
            <a:xfrm>
              <a:off x="2030883" y="1907735"/>
              <a:ext cx="1098829" cy="120147"/>
            </a:xfrm>
            <a:custGeom>
              <a:rect b="b" l="l" r="r" t="t"/>
              <a:pathLst>
                <a:path extrusionOk="0" h="1127" w="10307">
                  <a:moveTo>
                    <a:pt x="566" y="0"/>
                  </a:moveTo>
                  <a:cubicBezTo>
                    <a:pt x="258" y="0"/>
                    <a:pt x="0" y="252"/>
                    <a:pt x="0" y="560"/>
                  </a:cubicBezTo>
                  <a:cubicBezTo>
                    <a:pt x="0" y="868"/>
                    <a:pt x="258" y="1126"/>
                    <a:pt x="566" y="1126"/>
                  </a:cubicBezTo>
                  <a:lnTo>
                    <a:pt x="9746" y="1126"/>
                  </a:lnTo>
                  <a:cubicBezTo>
                    <a:pt x="10054" y="1126"/>
                    <a:pt x="10306" y="868"/>
                    <a:pt x="10306" y="560"/>
                  </a:cubicBezTo>
                  <a:cubicBezTo>
                    <a:pt x="10306" y="252"/>
                    <a:pt x="10054" y="0"/>
                    <a:pt x="9746"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1"/>
            <p:cNvSpPr/>
            <p:nvPr/>
          </p:nvSpPr>
          <p:spPr>
            <a:xfrm>
              <a:off x="3217384" y="1920847"/>
              <a:ext cx="101173" cy="93175"/>
            </a:xfrm>
            <a:custGeom>
              <a:rect b="b" l="l" r="r" t="t"/>
              <a:pathLst>
                <a:path extrusionOk="0" h="874" w="949">
                  <a:moveTo>
                    <a:pt x="487" y="0"/>
                  </a:moveTo>
                  <a:lnTo>
                    <a:pt x="333" y="283"/>
                  </a:lnTo>
                  <a:lnTo>
                    <a:pt x="1" y="339"/>
                  </a:lnTo>
                  <a:lnTo>
                    <a:pt x="253" y="566"/>
                  </a:lnTo>
                  <a:lnTo>
                    <a:pt x="179" y="874"/>
                  </a:lnTo>
                  <a:lnTo>
                    <a:pt x="487" y="720"/>
                  </a:lnTo>
                  <a:lnTo>
                    <a:pt x="770" y="874"/>
                  </a:lnTo>
                  <a:lnTo>
                    <a:pt x="715" y="566"/>
                  </a:lnTo>
                  <a:lnTo>
                    <a:pt x="948" y="339"/>
                  </a:lnTo>
                  <a:lnTo>
                    <a:pt x="616" y="283"/>
                  </a:lnTo>
                  <a:lnTo>
                    <a:pt x="487"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1"/>
            <p:cNvSpPr/>
            <p:nvPr/>
          </p:nvSpPr>
          <p:spPr>
            <a:xfrm>
              <a:off x="1648388" y="1956879"/>
              <a:ext cx="107036" cy="21748"/>
            </a:xfrm>
            <a:custGeom>
              <a:rect b="b" l="l" r="r" t="t"/>
              <a:pathLst>
                <a:path extrusionOk="0" h="204" w="1004">
                  <a:moveTo>
                    <a:pt x="105" y="1"/>
                  </a:moveTo>
                  <a:cubicBezTo>
                    <a:pt x="26" y="1"/>
                    <a:pt x="1" y="50"/>
                    <a:pt x="1" y="99"/>
                  </a:cubicBezTo>
                  <a:cubicBezTo>
                    <a:pt x="1" y="154"/>
                    <a:pt x="26" y="204"/>
                    <a:pt x="105" y="204"/>
                  </a:cubicBezTo>
                  <a:lnTo>
                    <a:pt x="875" y="204"/>
                  </a:lnTo>
                  <a:cubicBezTo>
                    <a:pt x="948" y="204"/>
                    <a:pt x="1004" y="154"/>
                    <a:pt x="1004" y="99"/>
                  </a:cubicBezTo>
                  <a:cubicBezTo>
                    <a:pt x="1004" y="50"/>
                    <a:pt x="948" y="1"/>
                    <a:pt x="87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1"/>
            <p:cNvSpPr/>
            <p:nvPr/>
          </p:nvSpPr>
          <p:spPr>
            <a:xfrm>
              <a:off x="1683887" y="1912532"/>
              <a:ext cx="71535" cy="110019"/>
            </a:xfrm>
            <a:custGeom>
              <a:rect b="b" l="l" r="r" t="t"/>
              <a:pathLst>
                <a:path extrusionOk="0" h="1032" w="671">
                  <a:moveTo>
                    <a:pt x="116" y="0"/>
                  </a:moveTo>
                  <a:cubicBezTo>
                    <a:pt x="87" y="0"/>
                    <a:pt x="57" y="15"/>
                    <a:pt x="25" y="29"/>
                  </a:cubicBezTo>
                  <a:cubicBezTo>
                    <a:pt x="0" y="78"/>
                    <a:pt x="0" y="158"/>
                    <a:pt x="25" y="183"/>
                  </a:cubicBezTo>
                  <a:lnTo>
                    <a:pt x="388" y="515"/>
                  </a:lnTo>
                  <a:lnTo>
                    <a:pt x="25" y="847"/>
                  </a:lnTo>
                  <a:cubicBezTo>
                    <a:pt x="0" y="878"/>
                    <a:pt x="0" y="952"/>
                    <a:pt x="25" y="1001"/>
                  </a:cubicBezTo>
                  <a:cubicBezTo>
                    <a:pt x="56" y="1032"/>
                    <a:pt x="80" y="1032"/>
                    <a:pt x="105" y="1032"/>
                  </a:cubicBezTo>
                  <a:cubicBezTo>
                    <a:pt x="129" y="1032"/>
                    <a:pt x="154" y="1032"/>
                    <a:pt x="179" y="1001"/>
                  </a:cubicBezTo>
                  <a:lnTo>
                    <a:pt x="615" y="595"/>
                  </a:lnTo>
                  <a:cubicBezTo>
                    <a:pt x="640" y="570"/>
                    <a:pt x="671" y="540"/>
                    <a:pt x="671" y="515"/>
                  </a:cubicBezTo>
                  <a:cubicBezTo>
                    <a:pt x="671" y="490"/>
                    <a:pt x="640" y="466"/>
                    <a:pt x="615" y="441"/>
                  </a:cubicBezTo>
                  <a:lnTo>
                    <a:pt x="179" y="29"/>
                  </a:lnTo>
                  <a:cubicBezTo>
                    <a:pt x="158" y="8"/>
                    <a:pt x="137" y="0"/>
                    <a:pt x="116"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1"/>
            <p:cNvSpPr/>
            <p:nvPr/>
          </p:nvSpPr>
          <p:spPr>
            <a:xfrm>
              <a:off x="1460125" y="1956879"/>
              <a:ext cx="106397" cy="21748"/>
            </a:xfrm>
            <a:custGeom>
              <a:rect b="b" l="l" r="r" t="t"/>
              <a:pathLst>
                <a:path extrusionOk="0" h="204" w="998">
                  <a:moveTo>
                    <a:pt x="99" y="1"/>
                  </a:moveTo>
                  <a:cubicBezTo>
                    <a:pt x="50" y="1"/>
                    <a:pt x="1" y="50"/>
                    <a:pt x="1" y="99"/>
                  </a:cubicBezTo>
                  <a:cubicBezTo>
                    <a:pt x="1" y="154"/>
                    <a:pt x="50" y="204"/>
                    <a:pt x="99" y="204"/>
                  </a:cubicBezTo>
                  <a:lnTo>
                    <a:pt x="893" y="204"/>
                  </a:lnTo>
                  <a:cubicBezTo>
                    <a:pt x="949" y="204"/>
                    <a:pt x="998" y="154"/>
                    <a:pt x="998" y="99"/>
                  </a:cubicBezTo>
                  <a:cubicBezTo>
                    <a:pt x="998" y="50"/>
                    <a:pt x="949" y="1"/>
                    <a:pt x="893"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1"/>
            <p:cNvSpPr/>
            <p:nvPr/>
          </p:nvSpPr>
          <p:spPr>
            <a:xfrm>
              <a:off x="1460125" y="1912532"/>
              <a:ext cx="71002" cy="110019"/>
            </a:xfrm>
            <a:custGeom>
              <a:rect b="b" l="l" r="r" t="t"/>
              <a:pathLst>
                <a:path extrusionOk="0" h="1032" w="666">
                  <a:moveTo>
                    <a:pt x="540" y="0"/>
                  </a:moveTo>
                  <a:cubicBezTo>
                    <a:pt x="517" y="0"/>
                    <a:pt x="497" y="8"/>
                    <a:pt x="487" y="29"/>
                  </a:cubicBezTo>
                  <a:lnTo>
                    <a:pt x="50" y="441"/>
                  </a:lnTo>
                  <a:cubicBezTo>
                    <a:pt x="26" y="466"/>
                    <a:pt x="1" y="490"/>
                    <a:pt x="1" y="515"/>
                  </a:cubicBezTo>
                  <a:cubicBezTo>
                    <a:pt x="1" y="540"/>
                    <a:pt x="26" y="570"/>
                    <a:pt x="50" y="595"/>
                  </a:cubicBezTo>
                  <a:lnTo>
                    <a:pt x="487" y="1001"/>
                  </a:lnTo>
                  <a:cubicBezTo>
                    <a:pt x="512" y="1032"/>
                    <a:pt x="536" y="1032"/>
                    <a:pt x="561" y="1032"/>
                  </a:cubicBezTo>
                  <a:cubicBezTo>
                    <a:pt x="586" y="1032"/>
                    <a:pt x="616" y="1032"/>
                    <a:pt x="641" y="1001"/>
                  </a:cubicBezTo>
                  <a:cubicBezTo>
                    <a:pt x="666" y="952"/>
                    <a:pt x="666" y="878"/>
                    <a:pt x="616" y="847"/>
                  </a:cubicBezTo>
                  <a:lnTo>
                    <a:pt x="278" y="515"/>
                  </a:lnTo>
                  <a:lnTo>
                    <a:pt x="616" y="183"/>
                  </a:lnTo>
                  <a:cubicBezTo>
                    <a:pt x="666" y="158"/>
                    <a:pt x="666" y="78"/>
                    <a:pt x="641" y="29"/>
                  </a:cubicBezTo>
                  <a:cubicBezTo>
                    <a:pt x="609" y="15"/>
                    <a:pt x="571" y="0"/>
                    <a:pt x="540"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1"/>
            <p:cNvSpPr/>
            <p:nvPr/>
          </p:nvSpPr>
          <p:spPr>
            <a:xfrm>
              <a:off x="1826203" y="1920847"/>
              <a:ext cx="103732" cy="104369"/>
            </a:xfrm>
            <a:custGeom>
              <a:rect b="b" l="l" r="r" t="t"/>
              <a:pathLst>
                <a:path extrusionOk="0" h="979" w="973">
                  <a:moveTo>
                    <a:pt x="486" y="0"/>
                  </a:moveTo>
                  <a:cubicBezTo>
                    <a:pt x="228" y="0"/>
                    <a:pt x="0" y="234"/>
                    <a:pt x="0" y="492"/>
                  </a:cubicBezTo>
                  <a:cubicBezTo>
                    <a:pt x="0" y="769"/>
                    <a:pt x="228" y="978"/>
                    <a:pt x="486" y="978"/>
                  </a:cubicBezTo>
                  <a:cubicBezTo>
                    <a:pt x="769" y="978"/>
                    <a:pt x="973" y="769"/>
                    <a:pt x="973" y="492"/>
                  </a:cubicBezTo>
                  <a:cubicBezTo>
                    <a:pt x="973" y="437"/>
                    <a:pt x="948" y="388"/>
                    <a:pt x="874" y="388"/>
                  </a:cubicBezTo>
                  <a:cubicBezTo>
                    <a:pt x="819" y="388"/>
                    <a:pt x="769" y="437"/>
                    <a:pt x="769" y="492"/>
                  </a:cubicBezTo>
                  <a:cubicBezTo>
                    <a:pt x="769" y="646"/>
                    <a:pt x="640" y="769"/>
                    <a:pt x="486" y="769"/>
                  </a:cubicBezTo>
                  <a:cubicBezTo>
                    <a:pt x="357" y="769"/>
                    <a:pt x="228" y="646"/>
                    <a:pt x="228" y="492"/>
                  </a:cubicBezTo>
                  <a:cubicBezTo>
                    <a:pt x="228" y="339"/>
                    <a:pt x="357" y="234"/>
                    <a:pt x="486" y="234"/>
                  </a:cubicBezTo>
                  <a:cubicBezTo>
                    <a:pt x="566" y="234"/>
                    <a:pt x="616" y="234"/>
                    <a:pt x="665" y="283"/>
                  </a:cubicBezTo>
                  <a:cubicBezTo>
                    <a:pt x="688" y="293"/>
                    <a:pt x="710" y="299"/>
                    <a:pt x="731" y="299"/>
                  </a:cubicBezTo>
                  <a:cubicBezTo>
                    <a:pt x="761" y="299"/>
                    <a:pt x="790" y="287"/>
                    <a:pt x="819" y="259"/>
                  </a:cubicBezTo>
                  <a:cubicBezTo>
                    <a:pt x="843" y="209"/>
                    <a:pt x="843" y="129"/>
                    <a:pt x="794" y="105"/>
                  </a:cubicBezTo>
                  <a:cubicBezTo>
                    <a:pt x="689" y="31"/>
                    <a:pt x="616" y="0"/>
                    <a:pt x="486"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1"/>
            <p:cNvSpPr/>
            <p:nvPr/>
          </p:nvSpPr>
          <p:spPr>
            <a:xfrm>
              <a:off x="1870124" y="1909654"/>
              <a:ext cx="54584" cy="55223"/>
            </a:xfrm>
            <a:custGeom>
              <a:rect b="b" l="l" r="r" t="t"/>
              <a:pathLst>
                <a:path extrusionOk="0" h="518" w="512">
                  <a:moveTo>
                    <a:pt x="309" y="0"/>
                  </a:moveTo>
                  <a:cubicBezTo>
                    <a:pt x="298" y="0"/>
                    <a:pt x="288" y="2"/>
                    <a:pt x="277" y="7"/>
                  </a:cubicBezTo>
                  <a:cubicBezTo>
                    <a:pt x="228" y="31"/>
                    <a:pt x="204" y="81"/>
                    <a:pt x="204" y="136"/>
                  </a:cubicBezTo>
                  <a:lnTo>
                    <a:pt x="253" y="290"/>
                  </a:lnTo>
                  <a:lnTo>
                    <a:pt x="99" y="290"/>
                  </a:lnTo>
                  <a:cubicBezTo>
                    <a:pt x="50" y="290"/>
                    <a:pt x="1" y="339"/>
                    <a:pt x="1" y="413"/>
                  </a:cubicBezTo>
                  <a:cubicBezTo>
                    <a:pt x="1" y="468"/>
                    <a:pt x="50" y="517"/>
                    <a:pt x="99" y="517"/>
                  </a:cubicBezTo>
                  <a:lnTo>
                    <a:pt x="124" y="517"/>
                  </a:lnTo>
                  <a:lnTo>
                    <a:pt x="407" y="493"/>
                  </a:lnTo>
                  <a:cubicBezTo>
                    <a:pt x="431" y="493"/>
                    <a:pt x="462" y="468"/>
                    <a:pt x="487" y="444"/>
                  </a:cubicBezTo>
                  <a:cubicBezTo>
                    <a:pt x="511" y="413"/>
                    <a:pt x="511" y="388"/>
                    <a:pt x="487" y="339"/>
                  </a:cubicBezTo>
                  <a:lnTo>
                    <a:pt x="407" y="81"/>
                  </a:lnTo>
                  <a:cubicBezTo>
                    <a:pt x="407" y="40"/>
                    <a:pt x="357" y="0"/>
                    <a:pt x="309"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1"/>
            <p:cNvSpPr/>
            <p:nvPr/>
          </p:nvSpPr>
          <p:spPr>
            <a:xfrm>
              <a:off x="2369990" y="1740473"/>
              <a:ext cx="90619" cy="90616"/>
            </a:xfrm>
            <a:custGeom>
              <a:rect b="b" l="l" r="r" t="t"/>
              <a:pathLst>
                <a:path extrusionOk="0" h="850" w="850">
                  <a:moveTo>
                    <a:pt x="129" y="0"/>
                  </a:moveTo>
                  <a:cubicBezTo>
                    <a:pt x="105" y="0"/>
                    <a:pt x="80" y="31"/>
                    <a:pt x="49" y="31"/>
                  </a:cubicBezTo>
                  <a:cubicBezTo>
                    <a:pt x="25" y="55"/>
                    <a:pt x="0" y="105"/>
                    <a:pt x="0" y="129"/>
                  </a:cubicBezTo>
                  <a:cubicBezTo>
                    <a:pt x="0" y="154"/>
                    <a:pt x="25" y="209"/>
                    <a:pt x="49" y="209"/>
                  </a:cubicBezTo>
                  <a:lnTo>
                    <a:pt x="259" y="437"/>
                  </a:lnTo>
                  <a:lnTo>
                    <a:pt x="49" y="646"/>
                  </a:lnTo>
                  <a:cubicBezTo>
                    <a:pt x="25" y="671"/>
                    <a:pt x="0" y="695"/>
                    <a:pt x="0" y="720"/>
                  </a:cubicBezTo>
                  <a:cubicBezTo>
                    <a:pt x="0" y="769"/>
                    <a:pt x="25" y="800"/>
                    <a:pt x="49" y="825"/>
                  </a:cubicBezTo>
                  <a:cubicBezTo>
                    <a:pt x="80" y="849"/>
                    <a:pt x="105" y="849"/>
                    <a:pt x="129" y="849"/>
                  </a:cubicBezTo>
                  <a:cubicBezTo>
                    <a:pt x="179" y="849"/>
                    <a:pt x="203" y="849"/>
                    <a:pt x="234" y="825"/>
                  </a:cubicBezTo>
                  <a:lnTo>
                    <a:pt x="437" y="615"/>
                  </a:lnTo>
                  <a:lnTo>
                    <a:pt x="640" y="825"/>
                  </a:lnTo>
                  <a:cubicBezTo>
                    <a:pt x="665" y="849"/>
                    <a:pt x="695" y="849"/>
                    <a:pt x="745" y="849"/>
                  </a:cubicBezTo>
                  <a:cubicBezTo>
                    <a:pt x="769" y="849"/>
                    <a:pt x="794" y="849"/>
                    <a:pt x="818" y="825"/>
                  </a:cubicBezTo>
                  <a:cubicBezTo>
                    <a:pt x="849" y="800"/>
                    <a:pt x="849" y="769"/>
                    <a:pt x="849" y="720"/>
                  </a:cubicBezTo>
                  <a:cubicBezTo>
                    <a:pt x="849" y="695"/>
                    <a:pt x="849" y="671"/>
                    <a:pt x="818" y="646"/>
                  </a:cubicBezTo>
                  <a:lnTo>
                    <a:pt x="615" y="437"/>
                  </a:lnTo>
                  <a:lnTo>
                    <a:pt x="818" y="209"/>
                  </a:lnTo>
                  <a:cubicBezTo>
                    <a:pt x="849" y="209"/>
                    <a:pt x="849" y="154"/>
                    <a:pt x="849" y="129"/>
                  </a:cubicBezTo>
                  <a:cubicBezTo>
                    <a:pt x="849" y="105"/>
                    <a:pt x="849" y="55"/>
                    <a:pt x="818" y="31"/>
                  </a:cubicBezTo>
                  <a:cubicBezTo>
                    <a:pt x="794" y="31"/>
                    <a:pt x="769" y="0"/>
                    <a:pt x="745" y="0"/>
                  </a:cubicBezTo>
                  <a:cubicBezTo>
                    <a:pt x="695" y="0"/>
                    <a:pt x="665" y="31"/>
                    <a:pt x="640" y="31"/>
                  </a:cubicBezTo>
                  <a:lnTo>
                    <a:pt x="437" y="258"/>
                  </a:lnTo>
                  <a:lnTo>
                    <a:pt x="234" y="31"/>
                  </a:lnTo>
                  <a:cubicBezTo>
                    <a:pt x="203" y="31"/>
                    <a:pt x="179" y="0"/>
                    <a:pt x="129"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1"/>
            <p:cNvSpPr/>
            <p:nvPr/>
          </p:nvSpPr>
          <p:spPr>
            <a:xfrm>
              <a:off x="1489655" y="2224455"/>
              <a:ext cx="1774523" cy="1227479"/>
            </a:xfrm>
            <a:custGeom>
              <a:rect b="b" l="l" r="r" t="t"/>
              <a:pathLst>
                <a:path extrusionOk="0" h="11514" w="16645">
                  <a:moveTo>
                    <a:pt x="721" y="1"/>
                  </a:moveTo>
                  <a:cubicBezTo>
                    <a:pt x="339" y="1"/>
                    <a:pt x="1" y="309"/>
                    <a:pt x="1" y="690"/>
                  </a:cubicBezTo>
                  <a:lnTo>
                    <a:pt x="1" y="10793"/>
                  </a:lnTo>
                  <a:cubicBezTo>
                    <a:pt x="1" y="11206"/>
                    <a:pt x="339" y="11513"/>
                    <a:pt x="721" y="11513"/>
                  </a:cubicBezTo>
                  <a:lnTo>
                    <a:pt x="15925" y="11513"/>
                  </a:lnTo>
                  <a:cubicBezTo>
                    <a:pt x="16306" y="11513"/>
                    <a:pt x="16645" y="11206"/>
                    <a:pt x="16645" y="10793"/>
                  </a:cubicBezTo>
                  <a:lnTo>
                    <a:pt x="16645" y="690"/>
                  </a:lnTo>
                  <a:cubicBezTo>
                    <a:pt x="16645" y="309"/>
                    <a:pt x="16306" y="1"/>
                    <a:pt x="15925" y="1"/>
                  </a:cubicBezTo>
                  <a:close/>
                </a:path>
              </a:pathLst>
            </a:cu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81"/>
          <p:cNvGrpSpPr/>
          <p:nvPr/>
        </p:nvGrpSpPr>
        <p:grpSpPr>
          <a:xfrm>
            <a:off x="1999170" y="2321512"/>
            <a:ext cx="1294859" cy="1295571"/>
            <a:chOff x="6945439" y="2853444"/>
            <a:chExt cx="899645" cy="900140"/>
          </a:xfrm>
        </p:grpSpPr>
        <p:sp>
          <p:nvSpPr>
            <p:cNvPr id="3894" name="Google Shape;3894;p81"/>
            <p:cNvSpPr/>
            <p:nvPr/>
          </p:nvSpPr>
          <p:spPr>
            <a:xfrm>
              <a:off x="6945439" y="2853444"/>
              <a:ext cx="899645" cy="900140"/>
            </a:xfrm>
            <a:custGeom>
              <a:rect b="b" l="l" r="r" t="t"/>
              <a:pathLst>
                <a:path extrusionOk="0" h="9206" w="9200">
                  <a:moveTo>
                    <a:pt x="616" y="1"/>
                  </a:moveTo>
                  <a:cubicBezTo>
                    <a:pt x="277" y="1"/>
                    <a:pt x="1" y="284"/>
                    <a:pt x="1" y="641"/>
                  </a:cubicBezTo>
                  <a:lnTo>
                    <a:pt x="1" y="8590"/>
                  </a:lnTo>
                  <a:cubicBezTo>
                    <a:pt x="1" y="8922"/>
                    <a:pt x="277" y="9206"/>
                    <a:pt x="616" y="9206"/>
                  </a:cubicBezTo>
                  <a:lnTo>
                    <a:pt x="8559" y="9206"/>
                  </a:lnTo>
                  <a:cubicBezTo>
                    <a:pt x="8922" y="9206"/>
                    <a:pt x="9199" y="8922"/>
                    <a:pt x="9199" y="8590"/>
                  </a:cubicBezTo>
                  <a:lnTo>
                    <a:pt x="9199" y="641"/>
                  </a:lnTo>
                  <a:cubicBezTo>
                    <a:pt x="9199" y="284"/>
                    <a:pt x="8922" y="1"/>
                    <a:pt x="8559" y="1"/>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1"/>
            <p:cNvSpPr/>
            <p:nvPr/>
          </p:nvSpPr>
          <p:spPr>
            <a:xfrm>
              <a:off x="7017153" y="2997930"/>
              <a:ext cx="100592" cy="39017"/>
            </a:xfrm>
            <a:custGeom>
              <a:rect b="b" l="l" r="r" t="t"/>
              <a:pathLst>
                <a:path extrusionOk="0" h="308" w="794">
                  <a:moveTo>
                    <a:pt x="154" y="0"/>
                  </a:moveTo>
                  <a:cubicBezTo>
                    <a:pt x="74" y="0"/>
                    <a:pt x="0" y="80"/>
                    <a:pt x="0" y="154"/>
                  </a:cubicBezTo>
                  <a:cubicBezTo>
                    <a:pt x="0" y="234"/>
                    <a:pt x="74" y="308"/>
                    <a:pt x="154" y="308"/>
                  </a:cubicBezTo>
                  <a:lnTo>
                    <a:pt x="640" y="308"/>
                  </a:lnTo>
                  <a:cubicBezTo>
                    <a:pt x="720" y="308"/>
                    <a:pt x="794" y="234"/>
                    <a:pt x="794" y="154"/>
                  </a:cubicBezTo>
                  <a:cubicBezTo>
                    <a:pt x="794" y="80"/>
                    <a:pt x="720" y="0"/>
                    <a:pt x="640"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1"/>
            <p:cNvSpPr/>
            <p:nvPr/>
          </p:nvSpPr>
          <p:spPr>
            <a:xfrm>
              <a:off x="7127747" y="3079009"/>
              <a:ext cx="532605" cy="529396"/>
            </a:xfrm>
            <a:custGeom>
              <a:rect b="b" l="l" r="r" t="t"/>
              <a:pathLst>
                <a:path extrusionOk="0" h="4179" w="4204">
                  <a:moveTo>
                    <a:pt x="948" y="0"/>
                  </a:moveTo>
                  <a:lnTo>
                    <a:pt x="1" y="923"/>
                  </a:lnTo>
                  <a:lnTo>
                    <a:pt x="1" y="4178"/>
                  </a:lnTo>
                  <a:lnTo>
                    <a:pt x="4203" y="4178"/>
                  </a:lnTo>
                  <a:lnTo>
                    <a:pt x="4203" y="0"/>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1"/>
            <p:cNvSpPr/>
            <p:nvPr/>
          </p:nvSpPr>
          <p:spPr>
            <a:xfrm>
              <a:off x="7244675" y="3342391"/>
              <a:ext cx="298735" cy="266028"/>
            </a:xfrm>
            <a:custGeom>
              <a:rect b="b" l="l" r="r" t="t"/>
              <a:pathLst>
                <a:path extrusionOk="0" h="2100" w="2358">
                  <a:moveTo>
                    <a:pt x="1" y="1"/>
                  </a:moveTo>
                  <a:lnTo>
                    <a:pt x="1" y="2099"/>
                  </a:lnTo>
                  <a:lnTo>
                    <a:pt x="2357" y="2099"/>
                  </a:lnTo>
                  <a:lnTo>
                    <a:pt x="2357" y="1"/>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1"/>
            <p:cNvSpPr/>
            <p:nvPr/>
          </p:nvSpPr>
          <p:spPr>
            <a:xfrm>
              <a:off x="7244675" y="3553705"/>
              <a:ext cx="298735" cy="54726"/>
            </a:xfrm>
            <a:custGeom>
              <a:rect b="b" l="l" r="r" t="t"/>
              <a:pathLst>
                <a:path extrusionOk="0" h="432" w="2358">
                  <a:moveTo>
                    <a:pt x="1" y="0"/>
                  </a:moveTo>
                  <a:lnTo>
                    <a:pt x="1" y="431"/>
                  </a:lnTo>
                  <a:lnTo>
                    <a:pt x="2357" y="431"/>
                  </a:lnTo>
                  <a:lnTo>
                    <a:pt x="2357" y="0"/>
                  </a:lnTo>
                  <a:close/>
                </a:path>
              </a:pathLst>
            </a:custGeom>
            <a:solidFill>
              <a:srgbClr val="FF8CA9"/>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1"/>
            <p:cNvSpPr/>
            <p:nvPr/>
          </p:nvSpPr>
          <p:spPr>
            <a:xfrm>
              <a:off x="7147256" y="3452355"/>
              <a:ext cx="35220" cy="35977"/>
            </a:xfrm>
            <a:custGeom>
              <a:rect b="b" l="l" r="r" t="t"/>
              <a:pathLst>
                <a:path extrusionOk="0" h="284" w="278">
                  <a:moveTo>
                    <a:pt x="154" y="0"/>
                  </a:moveTo>
                  <a:cubicBezTo>
                    <a:pt x="74" y="0"/>
                    <a:pt x="1" y="56"/>
                    <a:pt x="1" y="130"/>
                  </a:cubicBezTo>
                  <a:cubicBezTo>
                    <a:pt x="1" y="210"/>
                    <a:pt x="74" y="283"/>
                    <a:pt x="154" y="283"/>
                  </a:cubicBezTo>
                  <a:cubicBezTo>
                    <a:pt x="228" y="283"/>
                    <a:pt x="278" y="210"/>
                    <a:pt x="278" y="130"/>
                  </a:cubicBezTo>
                  <a:cubicBezTo>
                    <a:pt x="278" y="56"/>
                    <a:pt x="228" y="0"/>
                    <a:pt x="154"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1"/>
            <p:cNvSpPr/>
            <p:nvPr/>
          </p:nvSpPr>
          <p:spPr>
            <a:xfrm>
              <a:off x="7247842" y="3176431"/>
              <a:ext cx="292401" cy="68661"/>
            </a:xfrm>
            <a:custGeom>
              <a:rect b="b" l="l" r="r" t="t"/>
              <a:pathLst>
                <a:path extrusionOk="0" h="542" w="2308">
                  <a:moveTo>
                    <a:pt x="0" y="0"/>
                  </a:moveTo>
                  <a:lnTo>
                    <a:pt x="0" y="542"/>
                  </a:lnTo>
                  <a:lnTo>
                    <a:pt x="2308" y="542"/>
                  </a:lnTo>
                  <a:lnTo>
                    <a:pt x="2308"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1"/>
            <p:cNvSpPr/>
            <p:nvPr/>
          </p:nvSpPr>
          <p:spPr>
            <a:xfrm>
              <a:off x="7279766" y="3553705"/>
              <a:ext cx="127" cy="54726"/>
            </a:xfrm>
            <a:custGeom>
              <a:rect b="b" l="l" r="r" t="t"/>
              <a:pathLst>
                <a:path extrusionOk="0" h="432" w="1">
                  <a:moveTo>
                    <a:pt x="1" y="0"/>
                  </a:moveTo>
                  <a:lnTo>
                    <a:pt x="1"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1"/>
            <p:cNvSpPr/>
            <p:nvPr/>
          </p:nvSpPr>
          <p:spPr>
            <a:xfrm>
              <a:off x="7264184" y="3540403"/>
              <a:ext cx="29012" cy="81202"/>
            </a:xfrm>
            <a:custGeom>
              <a:rect b="b" l="l" r="r" t="t"/>
              <a:pathLst>
                <a:path extrusionOk="0" h="641" w="229">
                  <a:moveTo>
                    <a:pt x="124" y="1"/>
                  </a:moveTo>
                  <a:cubicBezTo>
                    <a:pt x="50" y="1"/>
                    <a:pt x="1" y="50"/>
                    <a:pt x="1" y="105"/>
                  </a:cubicBezTo>
                  <a:lnTo>
                    <a:pt x="1" y="536"/>
                  </a:lnTo>
                  <a:cubicBezTo>
                    <a:pt x="1" y="591"/>
                    <a:pt x="50" y="641"/>
                    <a:pt x="124" y="641"/>
                  </a:cubicBezTo>
                  <a:cubicBezTo>
                    <a:pt x="179" y="641"/>
                    <a:pt x="228" y="591"/>
                    <a:pt x="228" y="536"/>
                  </a:cubicBezTo>
                  <a:lnTo>
                    <a:pt x="228" y="105"/>
                  </a:lnTo>
                  <a:cubicBezTo>
                    <a:pt x="228" y="50"/>
                    <a:pt x="179" y="1"/>
                    <a:pt x="124"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1"/>
            <p:cNvSpPr/>
            <p:nvPr/>
          </p:nvSpPr>
          <p:spPr>
            <a:xfrm>
              <a:off x="7325752" y="3553705"/>
              <a:ext cx="127" cy="54726"/>
            </a:xfrm>
            <a:custGeom>
              <a:rect b="b" l="l" r="r" t="t"/>
              <a:pathLst>
                <a:path extrusionOk="0" h="432" w="1">
                  <a:moveTo>
                    <a:pt x="1" y="0"/>
                  </a:moveTo>
                  <a:lnTo>
                    <a:pt x="1"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1"/>
            <p:cNvSpPr/>
            <p:nvPr/>
          </p:nvSpPr>
          <p:spPr>
            <a:xfrm>
              <a:off x="7312577" y="3540403"/>
              <a:ext cx="25845" cy="81202"/>
            </a:xfrm>
            <a:custGeom>
              <a:rect b="b" l="l" r="r" t="t"/>
              <a:pathLst>
                <a:path extrusionOk="0" h="641" w="204">
                  <a:moveTo>
                    <a:pt x="105" y="1"/>
                  </a:moveTo>
                  <a:cubicBezTo>
                    <a:pt x="25" y="1"/>
                    <a:pt x="0" y="50"/>
                    <a:pt x="0" y="105"/>
                  </a:cubicBezTo>
                  <a:lnTo>
                    <a:pt x="0" y="536"/>
                  </a:lnTo>
                  <a:cubicBezTo>
                    <a:pt x="0" y="591"/>
                    <a:pt x="25" y="641"/>
                    <a:pt x="105" y="641"/>
                  </a:cubicBezTo>
                  <a:cubicBezTo>
                    <a:pt x="154" y="641"/>
                    <a:pt x="203" y="591"/>
                    <a:pt x="203" y="536"/>
                  </a:cubicBezTo>
                  <a:lnTo>
                    <a:pt x="203" y="105"/>
                  </a:lnTo>
                  <a:cubicBezTo>
                    <a:pt x="203" y="50"/>
                    <a:pt x="154" y="1"/>
                    <a:pt x="10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1"/>
            <p:cNvSpPr/>
            <p:nvPr/>
          </p:nvSpPr>
          <p:spPr>
            <a:xfrm>
              <a:off x="7370978" y="3553705"/>
              <a:ext cx="127" cy="54726"/>
            </a:xfrm>
            <a:custGeom>
              <a:rect b="b" l="l" r="r" t="t"/>
              <a:pathLst>
                <a:path extrusionOk="0" h="432" w="1">
                  <a:moveTo>
                    <a:pt x="1" y="0"/>
                  </a:moveTo>
                  <a:lnTo>
                    <a:pt x="1"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1"/>
            <p:cNvSpPr/>
            <p:nvPr/>
          </p:nvSpPr>
          <p:spPr>
            <a:xfrm>
              <a:off x="7357676" y="3540403"/>
              <a:ext cx="26732" cy="81202"/>
            </a:xfrm>
            <a:custGeom>
              <a:rect b="b" l="l" r="r" t="t"/>
              <a:pathLst>
                <a:path extrusionOk="0" h="641" w="211">
                  <a:moveTo>
                    <a:pt x="106" y="1"/>
                  </a:moveTo>
                  <a:cubicBezTo>
                    <a:pt x="56" y="1"/>
                    <a:pt x="1" y="50"/>
                    <a:pt x="1" y="105"/>
                  </a:cubicBezTo>
                  <a:lnTo>
                    <a:pt x="1" y="536"/>
                  </a:lnTo>
                  <a:cubicBezTo>
                    <a:pt x="1" y="591"/>
                    <a:pt x="56" y="641"/>
                    <a:pt x="106" y="641"/>
                  </a:cubicBezTo>
                  <a:cubicBezTo>
                    <a:pt x="155" y="641"/>
                    <a:pt x="210" y="591"/>
                    <a:pt x="210" y="536"/>
                  </a:cubicBezTo>
                  <a:lnTo>
                    <a:pt x="210" y="105"/>
                  </a:lnTo>
                  <a:cubicBezTo>
                    <a:pt x="210" y="50"/>
                    <a:pt x="155" y="1"/>
                    <a:pt x="106"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1"/>
            <p:cNvSpPr/>
            <p:nvPr/>
          </p:nvSpPr>
          <p:spPr>
            <a:xfrm>
              <a:off x="7416204" y="3553705"/>
              <a:ext cx="127" cy="54726"/>
            </a:xfrm>
            <a:custGeom>
              <a:rect b="b" l="l" r="r" t="t"/>
              <a:pathLst>
                <a:path extrusionOk="0" h="432" w="1">
                  <a:moveTo>
                    <a:pt x="0" y="0"/>
                  </a:moveTo>
                  <a:lnTo>
                    <a:pt x="0"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1"/>
            <p:cNvSpPr/>
            <p:nvPr/>
          </p:nvSpPr>
          <p:spPr>
            <a:xfrm>
              <a:off x="7403662" y="3540403"/>
              <a:ext cx="25971" cy="81202"/>
            </a:xfrm>
            <a:custGeom>
              <a:rect b="b" l="l" r="r" t="t"/>
              <a:pathLst>
                <a:path extrusionOk="0" h="641" w="205">
                  <a:moveTo>
                    <a:pt x="99" y="1"/>
                  </a:moveTo>
                  <a:cubicBezTo>
                    <a:pt x="50" y="1"/>
                    <a:pt x="1" y="50"/>
                    <a:pt x="1" y="105"/>
                  </a:cubicBezTo>
                  <a:lnTo>
                    <a:pt x="1" y="536"/>
                  </a:lnTo>
                  <a:cubicBezTo>
                    <a:pt x="1" y="591"/>
                    <a:pt x="50" y="641"/>
                    <a:pt x="99" y="641"/>
                  </a:cubicBezTo>
                  <a:cubicBezTo>
                    <a:pt x="155" y="641"/>
                    <a:pt x="204" y="591"/>
                    <a:pt x="204" y="536"/>
                  </a:cubicBezTo>
                  <a:lnTo>
                    <a:pt x="204" y="105"/>
                  </a:lnTo>
                  <a:cubicBezTo>
                    <a:pt x="204" y="50"/>
                    <a:pt x="155" y="1"/>
                    <a:pt x="99"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1"/>
            <p:cNvSpPr/>
            <p:nvPr/>
          </p:nvSpPr>
          <p:spPr>
            <a:xfrm>
              <a:off x="7462189" y="3553705"/>
              <a:ext cx="127" cy="54726"/>
            </a:xfrm>
            <a:custGeom>
              <a:rect b="b" l="l" r="r" t="t"/>
              <a:pathLst>
                <a:path extrusionOk="0" h="432" w="1">
                  <a:moveTo>
                    <a:pt x="0" y="0"/>
                  </a:moveTo>
                  <a:lnTo>
                    <a:pt x="0"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1"/>
            <p:cNvSpPr/>
            <p:nvPr/>
          </p:nvSpPr>
          <p:spPr>
            <a:xfrm>
              <a:off x="7448888" y="3540403"/>
              <a:ext cx="25845" cy="81202"/>
            </a:xfrm>
            <a:custGeom>
              <a:rect b="b" l="l" r="r" t="t"/>
              <a:pathLst>
                <a:path extrusionOk="0" h="641" w="204">
                  <a:moveTo>
                    <a:pt x="105" y="1"/>
                  </a:moveTo>
                  <a:cubicBezTo>
                    <a:pt x="50" y="1"/>
                    <a:pt x="1" y="50"/>
                    <a:pt x="1" y="105"/>
                  </a:cubicBezTo>
                  <a:lnTo>
                    <a:pt x="1" y="536"/>
                  </a:lnTo>
                  <a:cubicBezTo>
                    <a:pt x="1" y="591"/>
                    <a:pt x="50" y="641"/>
                    <a:pt x="105" y="641"/>
                  </a:cubicBezTo>
                  <a:cubicBezTo>
                    <a:pt x="179" y="641"/>
                    <a:pt x="204" y="591"/>
                    <a:pt x="204" y="536"/>
                  </a:cubicBezTo>
                  <a:lnTo>
                    <a:pt x="204" y="105"/>
                  </a:lnTo>
                  <a:cubicBezTo>
                    <a:pt x="204" y="50"/>
                    <a:pt x="179" y="1"/>
                    <a:pt x="10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1"/>
            <p:cNvSpPr/>
            <p:nvPr/>
          </p:nvSpPr>
          <p:spPr>
            <a:xfrm>
              <a:off x="7507415" y="3553705"/>
              <a:ext cx="127" cy="54726"/>
            </a:xfrm>
            <a:custGeom>
              <a:rect b="b" l="l" r="r" t="t"/>
              <a:pathLst>
                <a:path extrusionOk="0" h="432" w="1">
                  <a:moveTo>
                    <a:pt x="0" y="0"/>
                  </a:moveTo>
                  <a:lnTo>
                    <a:pt x="0"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1"/>
            <p:cNvSpPr/>
            <p:nvPr/>
          </p:nvSpPr>
          <p:spPr>
            <a:xfrm>
              <a:off x="7494114" y="3540403"/>
              <a:ext cx="29772" cy="81202"/>
            </a:xfrm>
            <a:custGeom>
              <a:rect b="b" l="l" r="r" t="t"/>
              <a:pathLst>
                <a:path extrusionOk="0" h="641" w="235">
                  <a:moveTo>
                    <a:pt x="105" y="1"/>
                  </a:moveTo>
                  <a:cubicBezTo>
                    <a:pt x="56" y="1"/>
                    <a:pt x="1" y="50"/>
                    <a:pt x="1" y="105"/>
                  </a:cubicBezTo>
                  <a:lnTo>
                    <a:pt x="1" y="536"/>
                  </a:lnTo>
                  <a:cubicBezTo>
                    <a:pt x="1" y="591"/>
                    <a:pt x="56" y="641"/>
                    <a:pt x="105" y="641"/>
                  </a:cubicBezTo>
                  <a:cubicBezTo>
                    <a:pt x="185" y="641"/>
                    <a:pt x="235" y="591"/>
                    <a:pt x="235" y="536"/>
                  </a:cubicBezTo>
                  <a:lnTo>
                    <a:pt x="235" y="105"/>
                  </a:lnTo>
                  <a:cubicBezTo>
                    <a:pt x="235" y="50"/>
                    <a:pt x="185" y="1"/>
                    <a:pt x="10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3" name="Google Shape;3913;p81"/>
          <p:cNvSpPr/>
          <p:nvPr/>
        </p:nvSpPr>
        <p:spPr>
          <a:xfrm>
            <a:off x="3438350" y="222567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1"/>
          <p:cNvSpPr/>
          <p:nvPr/>
        </p:nvSpPr>
        <p:spPr>
          <a:xfrm>
            <a:off x="1597201" y="346705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8" name="Shape 3918"/>
        <p:cNvGrpSpPr/>
        <p:nvPr/>
      </p:nvGrpSpPr>
      <p:grpSpPr>
        <a:xfrm>
          <a:off x="0" y="0"/>
          <a:ext cx="0" cy="0"/>
          <a:chOff x="0" y="0"/>
          <a:chExt cx="0" cy="0"/>
        </a:xfrm>
      </p:grpSpPr>
      <p:sp>
        <p:nvSpPr>
          <p:cNvPr id="3919" name="Google Shape;3919;p82"/>
          <p:cNvSpPr/>
          <p:nvPr/>
        </p:nvSpPr>
        <p:spPr>
          <a:xfrm>
            <a:off x="5093113" y="1725695"/>
            <a:ext cx="1283780" cy="135703"/>
          </a:xfrm>
          <a:custGeom>
            <a:rect b="b" l="l" r="r" t="t"/>
            <a:pathLst>
              <a:path extrusionOk="0" h="2981" w="28201">
                <a:moveTo>
                  <a:pt x="0" y="1"/>
                </a:moveTo>
                <a:lnTo>
                  <a:pt x="0" y="2980"/>
                </a:lnTo>
                <a:lnTo>
                  <a:pt x="28201" y="2980"/>
                </a:lnTo>
                <a:lnTo>
                  <a:pt x="28201"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2"/>
          <p:cNvSpPr/>
          <p:nvPr/>
        </p:nvSpPr>
        <p:spPr>
          <a:xfrm>
            <a:off x="5093113" y="1725695"/>
            <a:ext cx="1283780" cy="135703"/>
          </a:xfrm>
          <a:custGeom>
            <a:rect b="b" l="l" r="r" t="t"/>
            <a:pathLst>
              <a:path extrusionOk="0" h="2981" w="28201">
                <a:moveTo>
                  <a:pt x="0" y="1"/>
                </a:moveTo>
                <a:lnTo>
                  <a:pt x="0" y="2980"/>
                </a:lnTo>
                <a:lnTo>
                  <a:pt x="28201" y="2980"/>
                </a:lnTo>
                <a:lnTo>
                  <a:pt x="28201" y="1"/>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2"/>
          <p:cNvSpPr/>
          <p:nvPr/>
        </p:nvSpPr>
        <p:spPr>
          <a:xfrm>
            <a:off x="5093113" y="1929136"/>
            <a:ext cx="1283780" cy="97054"/>
          </a:xfrm>
          <a:custGeom>
            <a:rect b="b" l="l" r="r" t="t"/>
            <a:pathLst>
              <a:path extrusionOk="0" h="2132" w="28201">
                <a:moveTo>
                  <a:pt x="0" y="1"/>
                </a:moveTo>
                <a:lnTo>
                  <a:pt x="0" y="2131"/>
                </a:lnTo>
                <a:lnTo>
                  <a:pt x="28201" y="2131"/>
                </a:lnTo>
                <a:lnTo>
                  <a:pt x="28201"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2"/>
          <p:cNvSpPr/>
          <p:nvPr/>
        </p:nvSpPr>
        <p:spPr>
          <a:xfrm>
            <a:off x="5093113" y="1929136"/>
            <a:ext cx="1283780" cy="97054"/>
          </a:xfrm>
          <a:custGeom>
            <a:rect b="b" l="l" r="r" t="t"/>
            <a:pathLst>
              <a:path extrusionOk="0" h="2132" w="28201">
                <a:moveTo>
                  <a:pt x="0" y="1"/>
                </a:moveTo>
                <a:lnTo>
                  <a:pt x="0" y="2131"/>
                </a:lnTo>
                <a:lnTo>
                  <a:pt x="28201" y="2131"/>
                </a:lnTo>
                <a:lnTo>
                  <a:pt x="28201" y="1"/>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2"/>
          <p:cNvSpPr/>
          <p:nvPr/>
        </p:nvSpPr>
        <p:spPr>
          <a:xfrm>
            <a:off x="5093113" y="2117464"/>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2"/>
          <p:cNvSpPr/>
          <p:nvPr/>
        </p:nvSpPr>
        <p:spPr>
          <a:xfrm>
            <a:off x="5093113" y="2117464"/>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2"/>
          <p:cNvSpPr/>
          <p:nvPr/>
        </p:nvSpPr>
        <p:spPr>
          <a:xfrm>
            <a:off x="5093113" y="3470175"/>
            <a:ext cx="1283780" cy="43201"/>
          </a:xfrm>
          <a:custGeom>
            <a:rect b="b" l="l" r="r" t="t"/>
            <a:pathLst>
              <a:path extrusionOk="0" h="949" w="28201">
                <a:moveTo>
                  <a:pt x="0" y="0"/>
                </a:moveTo>
                <a:lnTo>
                  <a:pt x="0" y="949"/>
                </a:lnTo>
                <a:lnTo>
                  <a:pt x="28201" y="949"/>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2"/>
          <p:cNvSpPr/>
          <p:nvPr/>
        </p:nvSpPr>
        <p:spPr>
          <a:xfrm>
            <a:off x="5093113" y="3470175"/>
            <a:ext cx="1283780" cy="43201"/>
          </a:xfrm>
          <a:custGeom>
            <a:rect b="b" l="l" r="r" t="t"/>
            <a:pathLst>
              <a:path extrusionOk="0" h="949" w="28201">
                <a:moveTo>
                  <a:pt x="0" y="0"/>
                </a:moveTo>
                <a:lnTo>
                  <a:pt x="0" y="949"/>
                </a:lnTo>
                <a:lnTo>
                  <a:pt x="28201" y="949"/>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2"/>
          <p:cNvSpPr/>
          <p:nvPr/>
        </p:nvSpPr>
        <p:spPr>
          <a:xfrm>
            <a:off x="5093113" y="3566228"/>
            <a:ext cx="1283780" cy="31911"/>
          </a:xfrm>
          <a:custGeom>
            <a:rect b="b" l="l" r="r" t="t"/>
            <a:pathLst>
              <a:path extrusionOk="0" h="701" w="28201">
                <a:moveTo>
                  <a:pt x="0" y="1"/>
                </a:moveTo>
                <a:lnTo>
                  <a:pt x="0" y="701"/>
                </a:lnTo>
                <a:lnTo>
                  <a:pt x="28201" y="701"/>
                </a:lnTo>
                <a:lnTo>
                  <a:pt x="28201"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2"/>
          <p:cNvSpPr/>
          <p:nvPr/>
        </p:nvSpPr>
        <p:spPr>
          <a:xfrm>
            <a:off x="5093113" y="3566228"/>
            <a:ext cx="1283780" cy="31911"/>
          </a:xfrm>
          <a:custGeom>
            <a:rect b="b" l="l" r="r" t="t"/>
            <a:pathLst>
              <a:path extrusionOk="0" h="701" w="28201">
                <a:moveTo>
                  <a:pt x="0" y="1"/>
                </a:moveTo>
                <a:lnTo>
                  <a:pt x="0" y="701"/>
                </a:lnTo>
                <a:lnTo>
                  <a:pt x="28201" y="701"/>
                </a:lnTo>
                <a:lnTo>
                  <a:pt x="28201" y="1"/>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2"/>
          <p:cNvSpPr/>
          <p:nvPr/>
        </p:nvSpPr>
        <p:spPr>
          <a:xfrm>
            <a:off x="5093113" y="3637699"/>
            <a:ext cx="1283780" cy="31228"/>
          </a:xfrm>
          <a:custGeom>
            <a:rect b="b" l="l" r="r" t="t"/>
            <a:pathLst>
              <a:path extrusionOk="0" h="686" w="28201">
                <a:moveTo>
                  <a:pt x="0" y="0"/>
                </a:moveTo>
                <a:lnTo>
                  <a:pt x="0" y="685"/>
                </a:lnTo>
                <a:lnTo>
                  <a:pt x="28201" y="685"/>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2"/>
          <p:cNvSpPr/>
          <p:nvPr/>
        </p:nvSpPr>
        <p:spPr>
          <a:xfrm>
            <a:off x="5093113" y="3637699"/>
            <a:ext cx="1283780" cy="31228"/>
          </a:xfrm>
          <a:custGeom>
            <a:rect b="b" l="l" r="r" t="t"/>
            <a:pathLst>
              <a:path extrusionOk="0" h="686" w="28201">
                <a:moveTo>
                  <a:pt x="0" y="0"/>
                </a:moveTo>
                <a:lnTo>
                  <a:pt x="0" y="685"/>
                </a:lnTo>
                <a:lnTo>
                  <a:pt x="28201" y="685"/>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2"/>
          <p:cNvSpPr/>
          <p:nvPr/>
        </p:nvSpPr>
        <p:spPr>
          <a:xfrm>
            <a:off x="5093113" y="3708441"/>
            <a:ext cx="1283780" cy="32139"/>
          </a:xfrm>
          <a:custGeom>
            <a:rect b="b" l="l" r="r" t="t"/>
            <a:pathLst>
              <a:path extrusionOk="0" h="706" w="28201">
                <a:moveTo>
                  <a:pt x="0" y="0"/>
                </a:moveTo>
                <a:lnTo>
                  <a:pt x="0" y="705"/>
                </a:lnTo>
                <a:lnTo>
                  <a:pt x="28201" y="705"/>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2"/>
          <p:cNvSpPr/>
          <p:nvPr/>
        </p:nvSpPr>
        <p:spPr>
          <a:xfrm>
            <a:off x="5093113" y="3708441"/>
            <a:ext cx="1283780" cy="32139"/>
          </a:xfrm>
          <a:custGeom>
            <a:rect b="b" l="l" r="r" t="t"/>
            <a:pathLst>
              <a:path extrusionOk="0" h="706" w="28201">
                <a:moveTo>
                  <a:pt x="0" y="0"/>
                </a:moveTo>
                <a:lnTo>
                  <a:pt x="0" y="705"/>
                </a:lnTo>
                <a:lnTo>
                  <a:pt x="28201" y="705"/>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2"/>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3934" name="Google Shape;3934;p82"/>
          <p:cNvGrpSpPr/>
          <p:nvPr/>
        </p:nvGrpSpPr>
        <p:grpSpPr>
          <a:xfrm>
            <a:off x="793999" y="2035443"/>
            <a:ext cx="2599483" cy="2216079"/>
            <a:chOff x="2168875" y="3194775"/>
            <a:chExt cx="1024225" cy="873125"/>
          </a:xfrm>
        </p:grpSpPr>
        <p:sp>
          <p:nvSpPr>
            <p:cNvPr id="3935" name="Google Shape;3935;p82"/>
            <p:cNvSpPr/>
            <p:nvPr/>
          </p:nvSpPr>
          <p:spPr>
            <a:xfrm>
              <a:off x="2264100" y="4004300"/>
              <a:ext cx="833775" cy="20150"/>
            </a:xfrm>
            <a:custGeom>
              <a:rect b="b" l="l" r="r" t="t"/>
              <a:pathLst>
                <a:path extrusionOk="0" h="806" w="33351">
                  <a:moveTo>
                    <a:pt x="0" y="1"/>
                  </a:moveTo>
                  <a:cubicBezTo>
                    <a:pt x="184" y="269"/>
                    <a:pt x="393" y="537"/>
                    <a:pt x="596" y="805"/>
                  </a:cubicBezTo>
                  <a:lnTo>
                    <a:pt x="32730" y="805"/>
                  </a:lnTo>
                  <a:cubicBezTo>
                    <a:pt x="32958" y="537"/>
                    <a:pt x="33147" y="269"/>
                    <a:pt x="33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2"/>
            <p:cNvSpPr/>
            <p:nvPr/>
          </p:nvSpPr>
          <p:spPr>
            <a:xfrm>
              <a:off x="2264100" y="4004300"/>
              <a:ext cx="833775" cy="20150"/>
            </a:xfrm>
            <a:custGeom>
              <a:rect b="b" l="l" r="r" t="t"/>
              <a:pathLst>
                <a:path extrusionOk="0" fill="none" h="806" w="33351">
                  <a:moveTo>
                    <a:pt x="0" y="1"/>
                  </a:moveTo>
                  <a:cubicBezTo>
                    <a:pt x="184" y="269"/>
                    <a:pt x="393" y="537"/>
                    <a:pt x="596" y="805"/>
                  </a:cubicBezTo>
                  <a:lnTo>
                    <a:pt x="32730" y="805"/>
                  </a:lnTo>
                  <a:cubicBezTo>
                    <a:pt x="32958" y="537"/>
                    <a:pt x="33147" y="269"/>
                    <a:pt x="33351" y="1"/>
                  </a:cubicBezTo>
                  <a:close/>
                </a:path>
              </a:pathLst>
            </a:custGeom>
            <a:solidFill>
              <a:schemeClr val="dk2"/>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2"/>
            <p:cNvSpPr/>
            <p:nvPr/>
          </p:nvSpPr>
          <p:spPr>
            <a:xfrm>
              <a:off x="2168875" y="3194775"/>
              <a:ext cx="1024225" cy="512125"/>
            </a:xfrm>
            <a:custGeom>
              <a:rect b="b" l="l" r="r" t="t"/>
              <a:pathLst>
                <a:path extrusionOk="0" h="20485" w="40969">
                  <a:moveTo>
                    <a:pt x="20485" y="0"/>
                  </a:moveTo>
                  <a:cubicBezTo>
                    <a:pt x="9168" y="0"/>
                    <a:pt x="1" y="9167"/>
                    <a:pt x="1" y="20484"/>
                  </a:cubicBezTo>
                  <a:lnTo>
                    <a:pt x="40968" y="20484"/>
                  </a:lnTo>
                  <a:cubicBezTo>
                    <a:pt x="40968" y="9167"/>
                    <a:pt x="31802" y="0"/>
                    <a:pt x="20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2"/>
            <p:cNvSpPr/>
            <p:nvPr/>
          </p:nvSpPr>
          <p:spPr>
            <a:xfrm>
              <a:off x="2168875" y="3194775"/>
              <a:ext cx="1024225" cy="512125"/>
            </a:xfrm>
            <a:custGeom>
              <a:rect b="b" l="l" r="r" t="t"/>
              <a:pathLst>
                <a:path extrusionOk="0" fill="none" h="20485" w="40969">
                  <a:moveTo>
                    <a:pt x="20485" y="0"/>
                  </a:moveTo>
                  <a:cubicBezTo>
                    <a:pt x="9168" y="0"/>
                    <a:pt x="1" y="9167"/>
                    <a:pt x="1" y="20484"/>
                  </a:cubicBezTo>
                  <a:lnTo>
                    <a:pt x="40968" y="20484"/>
                  </a:lnTo>
                  <a:cubicBezTo>
                    <a:pt x="40968" y="9167"/>
                    <a:pt x="31802" y="0"/>
                    <a:pt x="20485" y="0"/>
                  </a:cubicBezTo>
                  <a:close/>
                </a:path>
              </a:pathLst>
            </a:custGeom>
            <a:solidFill>
              <a:schemeClr val="dk2"/>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2"/>
            <p:cNvSpPr/>
            <p:nvPr/>
          </p:nvSpPr>
          <p:spPr>
            <a:xfrm>
              <a:off x="2299225" y="4047750"/>
              <a:ext cx="763525" cy="20150"/>
            </a:xfrm>
            <a:custGeom>
              <a:rect b="b" l="l" r="r" t="t"/>
              <a:pathLst>
                <a:path extrusionOk="0" h="806" w="30541">
                  <a:moveTo>
                    <a:pt x="1" y="1"/>
                  </a:moveTo>
                  <a:cubicBezTo>
                    <a:pt x="229" y="289"/>
                    <a:pt x="497" y="557"/>
                    <a:pt x="746" y="805"/>
                  </a:cubicBezTo>
                  <a:lnTo>
                    <a:pt x="29776" y="805"/>
                  </a:lnTo>
                  <a:cubicBezTo>
                    <a:pt x="30044" y="557"/>
                    <a:pt x="30292" y="289"/>
                    <a:pt x="30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2"/>
            <p:cNvSpPr/>
            <p:nvPr/>
          </p:nvSpPr>
          <p:spPr>
            <a:xfrm>
              <a:off x="2299225" y="4047750"/>
              <a:ext cx="763525" cy="20150"/>
            </a:xfrm>
            <a:custGeom>
              <a:rect b="b" l="l" r="r" t="t"/>
              <a:pathLst>
                <a:path extrusionOk="0" fill="none" h="806" w="30541">
                  <a:moveTo>
                    <a:pt x="1" y="1"/>
                  </a:moveTo>
                  <a:cubicBezTo>
                    <a:pt x="229" y="289"/>
                    <a:pt x="497" y="557"/>
                    <a:pt x="746" y="805"/>
                  </a:cubicBezTo>
                  <a:lnTo>
                    <a:pt x="29776" y="805"/>
                  </a:lnTo>
                  <a:cubicBezTo>
                    <a:pt x="30044" y="557"/>
                    <a:pt x="30292" y="289"/>
                    <a:pt x="30540" y="1"/>
                  </a:cubicBezTo>
                  <a:close/>
                </a:path>
              </a:pathLst>
            </a:custGeom>
            <a:solidFill>
              <a:schemeClr val="dk2"/>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2"/>
            <p:cNvSpPr/>
            <p:nvPr/>
          </p:nvSpPr>
          <p:spPr>
            <a:xfrm>
              <a:off x="2230950" y="3952050"/>
              <a:ext cx="899575" cy="28450"/>
            </a:xfrm>
            <a:custGeom>
              <a:rect b="b" l="l" r="r" t="t"/>
              <a:pathLst>
                <a:path extrusionOk="0" h="1138" w="35983">
                  <a:moveTo>
                    <a:pt x="1" y="0"/>
                  </a:moveTo>
                  <a:cubicBezTo>
                    <a:pt x="229" y="373"/>
                    <a:pt x="457" y="765"/>
                    <a:pt x="681" y="1138"/>
                  </a:cubicBezTo>
                  <a:lnTo>
                    <a:pt x="35317" y="1138"/>
                  </a:lnTo>
                  <a:cubicBezTo>
                    <a:pt x="35546" y="765"/>
                    <a:pt x="35774" y="373"/>
                    <a:pt x="35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2"/>
            <p:cNvSpPr/>
            <p:nvPr/>
          </p:nvSpPr>
          <p:spPr>
            <a:xfrm>
              <a:off x="2230950" y="3952050"/>
              <a:ext cx="899575" cy="28450"/>
            </a:xfrm>
            <a:custGeom>
              <a:rect b="b" l="l" r="r" t="t"/>
              <a:pathLst>
                <a:path extrusionOk="0" fill="none" h="1138" w="35983">
                  <a:moveTo>
                    <a:pt x="1" y="0"/>
                  </a:moveTo>
                  <a:cubicBezTo>
                    <a:pt x="229" y="373"/>
                    <a:pt x="457" y="765"/>
                    <a:pt x="681" y="1138"/>
                  </a:cubicBezTo>
                  <a:lnTo>
                    <a:pt x="35317" y="1138"/>
                  </a:lnTo>
                  <a:cubicBezTo>
                    <a:pt x="35546" y="765"/>
                    <a:pt x="35774" y="373"/>
                    <a:pt x="35983" y="0"/>
                  </a:cubicBezTo>
                  <a:close/>
                </a:path>
              </a:pathLst>
            </a:custGeom>
            <a:solidFill>
              <a:schemeClr val="dk2"/>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2"/>
            <p:cNvSpPr/>
            <p:nvPr/>
          </p:nvSpPr>
          <p:spPr>
            <a:xfrm>
              <a:off x="2173475" y="3776625"/>
              <a:ext cx="1014400" cy="66325"/>
            </a:xfrm>
            <a:custGeom>
              <a:rect b="b" l="l" r="r" t="t"/>
              <a:pathLst>
                <a:path extrusionOk="0" h="2653" w="40576">
                  <a:moveTo>
                    <a:pt x="0" y="1"/>
                  </a:moveTo>
                  <a:cubicBezTo>
                    <a:pt x="125" y="915"/>
                    <a:pt x="313" y="1784"/>
                    <a:pt x="542" y="2653"/>
                  </a:cubicBezTo>
                  <a:lnTo>
                    <a:pt x="40039" y="2653"/>
                  </a:lnTo>
                  <a:cubicBezTo>
                    <a:pt x="40288" y="1784"/>
                    <a:pt x="40452" y="915"/>
                    <a:pt x="40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2"/>
            <p:cNvSpPr/>
            <p:nvPr/>
          </p:nvSpPr>
          <p:spPr>
            <a:xfrm>
              <a:off x="2173475" y="3776625"/>
              <a:ext cx="1014400" cy="66325"/>
            </a:xfrm>
            <a:custGeom>
              <a:rect b="b" l="l" r="r" t="t"/>
              <a:pathLst>
                <a:path extrusionOk="0" fill="none" h="2653" w="40576">
                  <a:moveTo>
                    <a:pt x="0" y="1"/>
                  </a:moveTo>
                  <a:cubicBezTo>
                    <a:pt x="125" y="915"/>
                    <a:pt x="313" y="1784"/>
                    <a:pt x="542" y="2653"/>
                  </a:cubicBezTo>
                  <a:lnTo>
                    <a:pt x="40039" y="2653"/>
                  </a:lnTo>
                  <a:cubicBezTo>
                    <a:pt x="40288" y="1784"/>
                    <a:pt x="40452" y="915"/>
                    <a:pt x="40576" y="1"/>
                  </a:cubicBezTo>
                  <a:close/>
                </a:path>
              </a:pathLst>
            </a:custGeom>
            <a:solidFill>
              <a:schemeClr val="dk2"/>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2"/>
            <p:cNvSpPr/>
            <p:nvPr/>
          </p:nvSpPr>
          <p:spPr>
            <a:xfrm>
              <a:off x="2197800" y="3877550"/>
              <a:ext cx="965750" cy="39275"/>
            </a:xfrm>
            <a:custGeom>
              <a:rect b="b" l="l" r="r" t="t"/>
              <a:pathLst>
                <a:path extrusionOk="0" h="1571" w="38630">
                  <a:moveTo>
                    <a:pt x="1" y="1"/>
                  </a:moveTo>
                  <a:cubicBezTo>
                    <a:pt x="209" y="537"/>
                    <a:pt x="418" y="1054"/>
                    <a:pt x="641" y="1570"/>
                  </a:cubicBezTo>
                  <a:lnTo>
                    <a:pt x="38009" y="1570"/>
                  </a:lnTo>
                  <a:cubicBezTo>
                    <a:pt x="38237" y="1054"/>
                    <a:pt x="38446" y="537"/>
                    <a:pt x="38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2"/>
            <p:cNvSpPr/>
            <p:nvPr/>
          </p:nvSpPr>
          <p:spPr>
            <a:xfrm>
              <a:off x="2197800" y="3877550"/>
              <a:ext cx="965750" cy="39275"/>
            </a:xfrm>
            <a:custGeom>
              <a:rect b="b" l="l" r="r" t="t"/>
              <a:pathLst>
                <a:path extrusionOk="0" fill="none" h="1571" w="38630">
                  <a:moveTo>
                    <a:pt x="1" y="1"/>
                  </a:moveTo>
                  <a:cubicBezTo>
                    <a:pt x="209" y="537"/>
                    <a:pt x="418" y="1054"/>
                    <a:pt x="641" y="1570"/>
                  </a:cubicBezTo>
                  <a:lnTo>
                    <a:pt x="38009" y="1570"/>
                  </a:lnTo>
                  <a:cubicBezTo>
                    <a:pt x="38237" y="1054"/>
                    <a:pt x="38446" y="537"/>
                    <a:pt x="38629" y="1"/>
                  </a:cubicBezTo>
                  <a:close/>
                </a:path>
              </a:pathLst>
            </a:custGeom>
            <a:solidFill>
              <a:schemeClr val="dk2"/>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82"/>
          <p:cNvGrpSpPr/>
          <p:nvPr/>
        </p:nvGrpSpPr>
        <p:grpSpPr>
          <a:xfrm>
            <a:off x="1405366" y="1638188"/>
            <a:ext cx="1376940" cy="757655"/>
            <a:chOff x="1057800" y="3422325"/>
            <a:chExt cx="514225" cy="282950"/>
          </a:xfrm>
        </p:grpSpPr>
        <p:sp>
          <p:nvSpPr>
            <p:cNvPr id="3948" name="Google Shape;3948;p82"/>
            <p:cNvSpPr/>
            <p:nvPr/>
          </p:nvSpPr>
          <p:spPr>
            <a:xfrm>
              <a:off x="1058775" y="3423325"/>
              <a:ext cx="512125" cy="280950"/>
            </a:xfrm>
            <a:custGeom>
              <a:rect b="b" l="l" r="r" t="t"/>
              <a:pathLst>
                <a:path extrusionOk="0" h="11238" w="20485">
                  <a:moveTo>
                    <a:pt x="1" y="0"/>
                  </a:moveTo>
                  <a:lnTo>
                    <a:pt x="1" y="11238"/>
                  </a:lnTo>
                  <a:lnTo>
                    <a:pt x="20485" y="11238"/>
                  </a:lnTo>
                  <a:lnTo>
                    <a:pt x="20485" y="0"/>
                  </a:lnTo>
                  <a:close/>
                </a:path>
              </a:pathLst>
            </a:custGeom>
            <a:solidFill>
              <a:srgbClr val="B3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2"/>
            <p:cNvSpPr/>
            <p:nvPr/>
          </p:nvSpPr>
          <p:spPr>
            <a:xfrm>
              <a:off x="1057800" y="3422325"/>
              <a:ext cx="514225" cy="282950"/>
            </a:xfrm>
            <a:custGeom>
              <a:rect b="b" l="l" r="r" t="t"/>
              <a:pathLst>
                <a:path extrusionOk="0" h="11318" w="20569">
                  <a:moveTo>
                    <a:pt x="20484" y="85"/>
                  </a:moveTo>
                  <a:lnTo>
                    <a:pt x="20484" y="11238"/>
                  </a:lnTo>
                  <a:lnTo>
                    <a:pt x="85" y="11238"/>
                  </a:lnTo>
                  <a:lnTo>
                    <a:pt x="85" y="85"/>
                  </a:lnTo>
                  <a:close/>
                  <a:moveTo>
                    <a:pt x="0" y="1"/>
                  </a:moveTo>
                  <a:lnTo>
                    <a:pt x="0" y="85"/>
                  </a:lnTo>
                  <a:lnTo>
                    <a:pt x="0" y="11238"/>
                  </a:lnTo>
                  <a:lnTo>
                    <a:pt x="0" y="11318"/>
                  </a:lnTo>
                  <a:lnTo>
                    <a:pt x="20568" y="11318"/>
                  </a:lnTo>
                  <a:lnTo>
                    <a:pt x="20568" y="11238"/>
                  </a:lnTo>
                  <a:lnTo>
                    <a:pt x="20568" y="85"/>
                  </a:lnTo>
                  <a:lnTo>
                    <a:pt x="20568" y="1"/>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2"/>
            <p:cNvSpPr/>
            <p:nvPr/>
          </p:nvSpPr>
          <p:spPr>
            <a:xfrm>
              <a:off x="1082125" y="3500425"/>
              <a:ext cx="465575" cy="180525"/>
            </a:xfrm>
            <a:custGeom>
              <a:rect b="b" l="l" r="r" t="t"/>
              <a:pathLst>
                <a:path extrusionOk="0" h="7221" w="18623">
                  <a:moveTo>
                    <a:pt x="0" y="0"/>
                  </a:moveTo>
                  <a:lnTo>
                    <a:pt x="0" y="7220"/>
                  </a:lnTo>
                  <a:lnTo>
                    <a:pt x="18622" y="7220"/>
                  </a:lnTo>
                  <a:lnTo>
                    <a:pt x="186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2"/>
            <p:cNvSpPr/>
            <p:nvPr/>
          </p:nvSpPr>
          <p:spPr>
            <a:xfrm>
              <a:off x="1081000" y="3499425"/>
              <a:ext cx="467675" cy="182625"/>
            </a:xfrm>
            <a:custGeom>
              <a:rect b="b" l="l" r="r" t="t"/>
              <a:pathLst>
                <a:path extrusionOk="0" h="7305" w="18707">
                  <a:moveTo>
                    <a:pt x="18622" y="85"/>
                  </a:moveTo>
                  <a:lnTo>
                    <a:pt x="18622" y="7221"/>
                  </a:lnTo>
                  <a:lnTo>
                    <a:pt x="85" y="7221"/>
                  </a:lnTo>
                  <a:lnTo>
                    <a:pt x="85" y="85"/>
                  </a:lnTo>
                  <a:close/>
                  <a:moveTo>
                    <a:pt x="1" y="0"/>
                  </a:moveTo>
                  <a:lnTo>
                    <a:pt x="1" y="85"/>
                  </a:lnTo>
                  <a:lnTo>
                    <a:pt x="1" y="7221"/>
                  </a:lnTo>
                  <a:lnTo>
                    <a:pt x="1" y="7305"/>
                  </a:lnTo>
                  <a:lnTo>
                    <a:pt x="18707" y="7305"/>
                  </a:lnTo>
                  <a:lnTo>
                    <a:pt x="18707" y="7221"/>
                  </a:lnTo>
                  <a:lnTo>
                    <a:pt x="18707" y="85"/>
                  </a:lnTo>
                  <a:lnTo>
                    <a:pt x="1870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2"/>
            <p:cNvSpPr/>
            <p:nvPr/>
          </p:nvSpPr>
          <p:spPr>
            <a:xfrm>
              <a:off x="1084100" y="3441450"/>
              <a:ext cx="36775" cy="36775"/>
            </a:xfrm>
            <a:custGeom>
              <a:rect b="b" l="l" r="r" t="t"/>
              <a:pathLst>
                <a:path extrusionOk="0" h="1471" w="1471">
                  <a:moveTo>
                    <a:pt x="726" y="0"/>
                  </a:moveTo>
                  <a:cubicBezTo>
                    <a:pt x="334" y="0"/>
                    <a:pt x="1" y="333"/>
                    <a:pt x="1" y="745"/>
                  </a:cubicBezTo>
                  <a:cubicBezTo>
                    <a:pt x="1" y="1137"/>
                    <a:pt x="334" y="1470"/>
                    <a:pt x="726" y="1470"/>
                  </a:cubicBezTo>
                  <a:cubicBezTo>
                    <a:pt x="1143" y="1470"/>
                    <a:pt x="1471" y="1137"/>
                    <a:pt x="1471" y="745"/>
                  </a:cubicBezTo>
                  <a:cubicBezTo>
                    <a:pt x="1471" y="333"/>
                    <a:pt x="1143" y="0"/>
                    <a:pt x="726" y="0"/>
                  </a:cubicBez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2"/>
            <p:cNvSpPr/>
            <p:nvPr/>
          </p:nvSpPr>
          <p:spPr>
            <a:xfrm>
              <a:off x="1083125" y="3440450"/>
              <a:ext cx="38875" cy="38750"/>
            </a:xfrm>
            <a:custGeom>
              <a:rect b="b" l="l" r="r" t="t"/>
              <a:pathLst>
                <a:path extrusionOk="0" h="1550" w="1555">
                  <a:moveTo>
                    <a:pt x="765" y="85"/>
                  </a:moveTo>
                  <a:cubicBezTo>
                    <a:pt x="1157" y="85"/>
                    <a:pt x="1470" y="393"/>
                    <a:pt x="1470" y="785"/>
                  </a:cubicBezTo>
                  <a:cubicBezTo>
                    <a:pt x="1470" y="1158"/>
                    <a:pt x="1157" y="1470"/>
                    <a:pt x="765" y="1470"/>
                  </a:cubicBezTo>
                  <a:cubicBezTo>
                    <a:pt x="392" y="1470"/>
                    <a:pt x="85" y="1158"/>
                    <a:pt x="85" y="785"/>
                  </a:cubicBezTo>
                  <a:cubicBezTo>
                    <a:pt x="85" y="393"/>
                    <a:pt x="392" y="85"/>
                    <a:pt x="765" y="85"/>
                  </a:cubicBezTo>
                  <a:close/>
                  <a:moveTo>
                    <a:pt x="765" y="1"/>
                  </a:moveTo>
                  <a:cubicBezTo>
                    <a:pt x="353" y="1"/>
                    <a:pt x="0" y="353"/>
                    <a:pt x="0" y="785"/>
                  </a:cubicBezTo>
                  <a:cubicBezTo>
                    <a:pt x="0" y="1202"/>
                    <a:pt x="353" y="1550"/>
                    <a:pt x="765" y="1550"/>
                  </a:cubicBezTo>
                  <a:cubicBezTo>
                    <a:pt x="1202" y="1550"/>
                    <a:pt x="1554" y="1202"/>
                    <a:pt x="1554" y="785"/>
                  </a:cubicBezTo>
                  <a:cubicBezTo>
                    <a:pt x="1554" y="353"/>
                    <a:pt x="1202" y="1"/>
                    <a:pt x="765"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2"/>
            <p:cNvSpPr/>
            <p:nvPr/>
          </p:nvSpPr>
          <p:spPr>
            <a:xfrm>
              <a:off x="1133275" y="3441450"/>
              <a:ext cx="36275" cy="36775"/>
            </a:xfrm>
            <a:custGeom>
              <a:rect b="b" l="l" r="r" t="t"/>
              <a:pathLst>
                <a:path extrusionOk="0" h="1471" w="1451">
                  <a:moveTo>
                    <a:pt x="725" y="0"/>
                  </a:moveTo>
                  <a:cubicBezTo>
                    <a:pt x="313" y="0"/>
                    <a:pt x="0" y="333"/>
                    <a:pt x="0" y="745"/>
                  </a:cubicBezTo>
                  <a:cubicBezTo>
                    <a:pt x="0" y="1137"/>
                    <a:pt x="313" y="1470"/>
                    <a:pt x="725" y="1470"/>
                  </a:cubicBezTo>
                  <a:cubicBezTo>
                    <a:pt x="1118" y="1470"/>
                    <a:pt x="1450" y="1137"/>
                    <a:pt x="1450" y="745"/>
                  </a:cubicBezTo>
                  <a:cubicBezTo>
                    <a:pt x="1450" y="333"/>
                    <a:pt x="1118" y="0"/>
                    <a:pt x="725" y="0"/>
                  </a:cubicBezTo>
                  <a:close/>
                </a:path>
              </a:pathLst>
            </a:custGeom>
            <a:solidFill>
              <a:srgbClr val="178E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2"/>
            <p:cNvSpPr/>
            <p:nvPr/>
          </p:nvSpPr>
          <p:spPr>
            <a:xfrm>
              <a:off x="1132275" y="3440450"/>
              <a:ext cx="38275" cy="38750"/>
            </a:xfrm>
            <a:custGeom>
              <a:rect b="b" l="l" r="r" t="t"/>
              <a:pathLst>
                <a:path extrusionOk="0" h="1550" w="1531">
                  <a:moveTo>
                    <a:pt x="765" y="85"/>
                  </a:moveTo>
                  <a:cubicBezTo>
                    <a:pt x="1138" y="85"/>
                    <a:pt x="1451" y="393"/>
                    <a:pt x="1451" y="785"/>
                  </a:cubicBezTo>
                  <a:cubicBezTo>
                    <a:pt x="1451" y="1158"/>
                    <a:pt x="1138" y="1470"/>
                    <a:pt x="765" y="1470"/>
                  </a:cubicBezTo>
                  <a:cubicBezTo>
                    <a:pt x="393" y="1470"/>
                    <a:pt x="85" y="1158"/>
                    <a:pt x="85" y="785"/>
                  </a:cubicBezTo>
                  <a:cubicBezTo>
                    <a:pt x="85" y="393"/>
                    <a:pt x="393" y="85"/>
                    <a:pt x="765" y="85"/>
                  </a:cubicBezTo>
                  <a:close/>
                  <a:moveTo>
                    <a:pt x="765" y="1"/>
                  </a:moveTo>
                  <a:cubicBezTo>
                    <a:pt x="333" y="1"/>
                    <a:pt x="1" y="353"/>
                    <a:pt x="1" y="785"/>
                  </a:cubicBezTo>
                  <a:cubicBezTo>
                    <a:pt x="1" y="1202"/>
                    <a:pt x="333" y="1550"/>
                    <a:pt x="765" y="1550"/>
                  </a:cubicBezTo>
                  <a:cubicBezTo>
                    <a:pt x="1202" y="1550"/>
                    <a:pt x="1530" y="1202"/>
                    <a:pt x="1530" y="785"/>
                  </a:cubicBezTo>
                  <a:cubicBezTo>
                    <a:pt x="1530" y="353"/>
                    <a:pt x="1202" y="1"/>
                    <a:pt x="765"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2"/>
            <p:cNvSpPr/>
            <p:nvPr/>
          </p:nvSpPr>
          <p:spPr>
            <a:xfrm>
              <a:off x="1181925" y="3441450"/>
              <a:ext cx="36775" cy="36775"/>
            </a:xfrm>
            <a:custGeom>
              <a:rect b="b" l="l" r="r" t="t"/>
              <a:pathLst>
                <a:path extrusionOk="0" h="1471" w="1471">
                  <a:moveTo>
                    <a:pt x="746" y="0"/>
                  </a:moveTo>
                  <a:cubicBezTo>
                    <a:pt x="334" y="0"/>
                    <a:pt x="1" y="333"/>
                    <a:pt x="1" y="745"/>
                  </a:cubicBezTo>
                  <a:cubicBezTo>
                    <a:pt x="1" y="1137"/>
                    <a:pt x="334" y="1470"/>
                    <a:pt x="746" y="1470"/>
                  </a:cubicBezTo>
                  <a:cubicBezTo>
                    <a:pt x="1138" y="1470"/>
                    <a:pt x="1471" y="1137"/>
                    <a:pt x="1471" y="745"/>
                  </a:cubicBezTo>
                  <a:cubicBezTo>
                    <a:pt x="1471" y="333"/>
                    <a:pt x="1138" y="0"/>
                    <a:pt x="746" y="0"/>
                  </a:cubicBez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2"/>
            <p:cNvSpPr/>
            <p:nvPr/>
          </p:nvSpPr>
          <p:spPr>
            <a:xfrm>
              <a:off x="1180950" y="3440450"/>
              <a:ext cx="38750" cy="38750"/>
            </a:xfrm>
            <a:custGeom>
              <a:rect b="b" l="l" r="r" t="t"/>
              <a:pathLst>
                <a:path extrusionOk="0" h="1550" w="1550">
                  <a:moveTo>
                    <a:pt x="785" y="85"/>
                  </a:moveTo>
                  <a:cubicBezTo>
                    <a:pt x="1157" y="85"/>
                    <a:pt x="1465" y="393"/>
                    <a:pt x="1465" y="785"/>
                  </a:cubicBezTo>
                  <a:cubicBezTo>
                    <a:pt x="1465" y="1158"/>
                    <a:pt x="1157" y="1470"/>
                    <a:pt x="785" y="1470"/>
                  </a:cubicBezTo>
                  <a:cubicBezTo>
                    <a:pt x="392" y="1470"/>
                    <a:pt x="80" y="1158"/>
                    <a:pt x="80" y="785"/>
                  </a:cubicBezTo>
                  <a:cubicBezTo>
                    <a:pt x="80" y="393"/>
                    <a:pt x="392" y="85"/>
                    <a:pt x="785" y="85"/>
                  </a:cubicBezTo>
                  <a:close/>
                  <a:moveTo>
                    <a:pt x="785" y="1"/>
                  </a:moveTo>
                  <a:cubicBezTo>
                    <a:pt x="348" y="1"/>
                    <a:pt x="0" y="353"/>
                    <a:pt x="0" y="785"/>
                  </a:cubicBezTo>
                  <a:cubicBezTo>
                    <a:pt x="0" y="1202"/>
                    <a:pt x="348" y="1550"/>
                    <a:pt x="785" y="1550"/>
                  </a:cubicBezTo>
                  <a:cubicBezTo>
                    <a:pt x="1197" y="1550"/>
                    <a:pt x="1549" y="1202"/>
                    <a:pt x="1549" y="785"/>
                  </a:cubicBezTo>
                  <a:cubicBezTo>
                    <a:pt x="1549" y="353"/>
                    <a:pt x="1197" y="1"/>
                    <a:pt x="785"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2"/>
            <p:cNvSpPr/>
            <p:nvPr/>
          </p:nvSpPr>
          <p:spPr>
            <a:xfrm>
              <a:off x="1134875" y="3548075"/>
              <a:ext cx="92025" cy="87425"/>
            </a:xfrm>
            <a:custGeom>
              <a:rect b="b" l="l" r="r" t="t"/>
              <a:pathLst>
                <a:path extrusionOk="0" h="3497" w="3681">
                  <a:moveTo>
                    <a:pt x="1843" y="1"/>
                  </a:moveTo>
                  <a:lnTo>
                    <a:pt x="1282" y="1158"/>
                  </a:lnTo>
                  <a:lnTo>
                    <a:pt x="1" y="1342"/>
                  </a:lnTo>
                  <a:lnTo>
                    <a:pt x="929" y="2235"/>
                  </a:lnTo>
                  <a:lnTo>
                    <a:pt x="701" y="3497"/>
                  </a:lnTo>
                  <a:lnTo>
                    <a:pt x="1843" y="2896"/>
                  </a:lnTo>
                  <a:lnTo>
                    <a:pt x="2980" y="3497"/>
                  </a:lnTo>
                  <a:lnTo>
                    <a:pt x="2980" y="3497"/>
                  </a:lnTo>
                  <a:lnTo>
                    <a:pt x="2752" y="2235"/>
                  </a:lnTo>
                  <a:lnTo>
                    <a:pt x="3681" y="1342"/>
                  </a:lnTo>
                  <a:lnTo>
                    <a:pt x="2399" y="1158"/>
                  </a:lnTo>
                  <a:lnTo>
                    <a:pt x="1843"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2"/>
            <p:cNvSpPr/>
            <p:nvPr/>
          </p:nvSpPr>
          <p:spPr>
            <a:xfrm>
              <a:off x="1132775" y="3545975"/>
              <a:ext cx="96225" cy="91525"/>
            </a:xfrm>
            <a:custGeom>
              <a:rect b="b" l="l" r="r" t="t"/>
              <a:pathLst>
                <a:path extrusionOk="0" h="3661" w="3849">
                  <a:moveTo>
                    <a:pt x="1927" y="184"/>
                  </a:moveTo>
                  <a:lnTo>
                    <a:pt x="2444" y="1242"/>
                  </a:lnTo>
                  <a:lnTo>
                    <a:pt x="2463" y="1282"/>
                  </a:lnTo>
                  <a:lnTo>
                    <a:pt x="2503" y="1282"/>
                  </a:lnTo>
                  <a:lnTo>
                    <a:pt x="3685" y="1450"/>
                  </a:lnTo>
                  <a:lnTo>
                    <a:pt x="2836" y="2275"/>
                  </a:lnTo>
                  <a:lnTo>
                    <a:pt x="2796" y="2295"/>
                  </a:lnTo>
                  <a:lnTo>
                    <a:pt x="2816" y="2359"/>
                  </a:lnTo>
                  <a:lnTo>
                    <a:pt x="3000" y="3516"/>
                  </a:lnTo>
                  <a:lnTo>
                    <a:pt x="1967" y="2960"/>
                  </a:lnTo>
                  <a:lnTo>
                    <a:pt x="1927" y="2940"/>
                  </a:lnTo>
                  <a:lnTo>
                    <a:pt x="1882" y="2960"/>
                  </a:lnTo>
                  <a:lnTo>
                    <a:pt x="850" y="3516"/>
                  </a:lnTo>
                  <a:lnTo>
                    <a:pt x="1033" y="2359"/>
                  </a:lnTo>
                  <a:lnTo>
                    <a:pt x="1058" y="2295"/>
                  </a:lnTo>
                  <a:lnTo>
                    <a:pt x="1013" y="2275"/>
                  </a:lnTo>
                  <a:lnTo>
                    <a:pt x="164" y="1450"/>
                  </a:lnTo>
                  <a:lnTo>
                    <a:pt x="1346" y="1282"/>
                  </a:lnTo>
                  <a:lnTo>
                    <a:pt x="1386" y="1282"/>
                  </a:lnTo>
                  <a:lnTo>
                    <a:pt x="1406" y="1242"/>
                  </a:lnTo>
                  <a:lnTo>
                    <a:pt x="1927" y="184"/>
                  </a:lnTo>
                  <a:close/>
                  <a:moveTo>
                    <a:pt x="1927" y="0"/>
                  </a:moveTo>
                  <a:lnTo>
                    <a:pt x="1326" y="1202"/>
                  </a:lnTo>
                  <a:lnTo>
                    <a:pt x="0" y="1386"/>
                  </a:lnTo>
                  <a:lnTo>
                    <a:pt x="954" y="2339"/>
                  </a:lnTo>
                  <a:lnTo>
                    <a:pt x="725" y="3660"/>
                  </a:lnTo>
                  <a:lnTo>
                    <a:pt x="1927" y="3040"/>
                  </a:lnTo>
                  <a:lnTo>
                    <a:pt x="3124" y="3660"/>
                  </a:lnTo>
                  <a:lnTo>
                    <a:pt x="2896" y="2339"/>
                  </a:lnTo>
                  <a:lnTo>
                    <a:pt x="3849" y="1386"/>
                  </a:lnTo>
                  <a:lnTo>
                    <a:pt x="2523" y="1202"/>
                  </a:lnTo>
                  <a:lnTo>
                    <a:pt x="192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2"/>
            <p:cNvSpPr/>
            <p:nvPr/>
          </p:nvSpPr>
          <p:spPr>
            <a:xfrm>
              <a:off x="1268825" y="3548075"/>
              <a:ext cx="92150" cy="87425"/>
            </a:xfrm>
            <a:custGeom>
              <a:rect b="b" l="l" r="r" t="t"/>
              <a:pathLst>
                <a:path extrusionOk="0" h="3497" w="3686">
                  <a:moveTo>
                    <a:pt x="1843" y="1"/>
                  </a:moveTo>
                  <a:lnTo>
                    <a:pt x="1262" y="1158"/>
                  </a:lnTo>
                  <a:lnTo>
                    <a:pt x="1" y="1342"/>
                  </a:lnTo>
                  <a:lnTo>
                    <a:pt x="910" y="2235"/>
                  </a:lnTo>
                  <a:lnTo>
                    <a:pt x="706" y="3497"/>
                  </a:lnTo>
                  <a:lnTo>
                    <a:pt x="706" y="3497"/>
                  </a:lnTo>
                  <a:lnTo>
                    <a:pt x="1843" y="2896"/>
                  </a:lnTo>
                  <a:lnTo>
                    <a:pt x="2980" y="3497"/>
                  </a:lnTo>
                  <a:lnTo>
                    <a:pt x="2752" y="2235"/>
                  </a:lnTo>
                  <a:lnTo>
                    <a:pt x="3686" y="1342"/>
                  </a:lnTo>
                  <a:lnTo>
                    <a:pt x="2399" y="1158"/>
                  </a:lnTo>
                  <a:lnTo>
                    <a:pt x="1843"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2"/>
            <p:cNvSpPr/>
            <p:nvPr/>
          </p:nvSpPr>
          <p:spPr>
            <a:xfrm>
              <a:off x="1266725" y="3545975"/>
              <a:ext cx="96225" cy="91525"/>
            </a:xfrm>
            <a:custGeom>
              <a:rect b="b" l="l" r="r" t="t"/>
              <a:pathLst>
                <a:path extrusionOk="0" h="3661" w="3849">
                  <a:moveTo>
                    <a:pt x="1927" y="184"/>
                  </a:moveTo>
                  <a:lnTo>
                    <a:pt x="2444" y="1242"/>
                  </a:lnTo>
                  <a:lnTo>
                    <a:pt x="2464" y="1282"/>
                  </a:lnTo>
                  <a:lnTo>
                    <a:pt x="2503" y="1282"/>
                  </a:lnTo>
                  <a:lnTo>
                    <a:pt x="3665" y="1450"/>
                  </a:lnTo>
                  <a:lnTo>
                    <a:pt x="2816" y="2275"/>
                  </a:lnTo>
                  <a:lnTo>
                    <a:pt x="2796" y="2295"/>
                  </a:lnTo>
                  <a:lnTo>
                    <a:pt x="2796" y="2359"/>
                  </a:lnTo>
                  <a:lnTo>
                    <a:pt x="3000" y="3516"/>
                  </a:lnTo>
                  <a:lnTo>
                    <a:pt x="1967" y="2960"/>
                  </a:lnTo>
                  <a:lnTo>
                    <a:pt x="1927" y="2940"/>
                  </a:lnTo>
                  <a:lnTo>
                    <a:pt x="1883" y="2960"/>
                  </a:lnTo>
                  <a:lnTo>
                    <a:pt x="830" y="3516"/>
                  </a:lnTo>
                  <a:lnTo>
                    <a:pt x="1038" y="2359"/>
                  </a:lnTo>
                  <a:lnTo>
                    <a:pt x="1038" y="2295"/>
                  </a:lnTo>
                  <a:lnTo>
                    <a:pt x="1014" y="2275"/>
                  </a:lnTo>
                  <a:lnTo>
                    <a:pt x="169" y="1450"/>
                  </a:lnTo>
                  <a:lnTo>
                    <a:pt x="1326" y="1282"/>
                  </a:lnTo>
                  <a:lnTo>
                    <a:pt x="1386" y="1282"/>
                  </a:lnTo>
                  <a:lnTo>
                    <a:pt x="1386" y="1242"/>
                  </a:lnTo>
                  <a:lnTo>
                    <a:pt x="1927" y="184"/>
                  </a:lnTo>
                  <a:close/>
                  <a:moveTo>
                    <a:pt x="1927" y="0"/>
                  </a:moveTo>
                  <a:lnTo>
                    <a:pt x="1326" y="1202"/>
                  </a:lnTo>
                  <a:lnTo>
                    <a:pt x="1" y="1386"/>
                  </a:lnTo>
                  <a:lnTo>
                    <a:pt x="954" y="2339"/>
                  </a:lnTo>
                  <a:lnTo>
                    <a:pt x="726" y="3660"/>
                  </a:lnTo>
                  <a:lnTo>
                    <a:pt x="1927" y="3040"/>
                  </a:lnTo>
                  <a:lnTo>
                    <a:pt x="3104" y="3660"/>
                  </a:lnTo>
                  <a:lnTo>
                    <a:pt x="2876" y="2339"/>
                  </a:lnTo>
                  <a:lnTo>
                    <a:pt x="3849" y="1386"/>
                  </a:lnTo>
                  <a:lnTo>
                    <a:pt x="2503" y="1202"/>
                  </a:lnTo>
                  <a:lnTo>
                    <a:pt x="192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2"/>
            <p:cNvSpPr/>
            <p:nvPr/>
          </p:nvSpPr>
          <p:spPr>
            <a:xfrm>
              <a:off x="1402300" y="3548075"/>
              <a:ext cx="92125" cy="87425"/>
            </a:xfrm>
            <a:custGeom>
              <a:rect b="b" l="l" r="r" t="t"/>
              <a:pathLst>
                <a:path extrusionOk="0" h="3497" w="3685">
                  <a:moveTo>
                    <a:pt x="1842" y="1"/>
                  </a:moveTo>
                  <a:lnTo>
                    <a:pt x="1281" y="1158"/>
                  </a:lnTo>
                  <a:lnTo>
                    <a:pt x="0" y="1342"/>
                  </a:lnTo>
                  <a:lnTo>
                    <a:pt x="929" y="2235"/>
                  </a:lnTo>
                  <a:lnTo>
                    <a:pt x="705" y="3497"/>
                  </a:lnTo>
                  <a:lnTo>
                    <a:pt x="1842" y="2896"/>
                  </a:lnTo>
                  <a:lnTo>
                    <a:pt x="2980" y="3497"/>
                  </a:lnTo>
                  <a:lnTo>
                    <a:pt x="2771" y="2235"/>
                  </a:lnTo>
                  <a:lnTo>
                    <a:pt x="3685" y="1342"/>
                  </a:lnTo>
                  <a:lnTo>
                    <a:pt x="2418" y="1158"/>
                  </a:lnTo>
                  <a:lnTo>
                    <a:pt x="1842"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2"/>
            <p:cNvSpPr/>
            <p:nvPr/>
          </p:nvSpPr>
          <p:spPr>
            <a:xfrm>
              <a:off x="1400175" y="3545975"/>
              <a:ext cx="96250" cy="91525"/>
            </a:xfrm>
            <a:custGeom>
              <a:rect b="b" l="l" r="r" t="t"/>
              <a:pathLst>
                <a:path extrusionOk="0" h="3661" w="3850">
                  <a:moveTo>
                    <a:pt x="1927" y="184"/>
                  </a:moveTo>
                  <a:lnTo>
                    <a:pt x="2444" y="1242"/>
                  </a:lnTo>
                  <a:lnTo>
                    <a:pt x="2464" y="1282"/>
                  </a:lnTo>
                  <a:lnTo>
                    <a:pt x="2528" y="1282"/>
                  </a:lnTo>
                  <a:lnTo>
                    <a:pt x="3685" y="1450"/>
                  </a:lnTo>
                  <a:lnTo>
                    <a:pt x="2836" y="2275"/>
                  </a:lnTo>
                  <a:lnTo>
                    <a:pt x="2816" y="2295"/>
                  </a:lnTo>
                  <a:lnTo>
                    <a:pt x="2816" y="2359"/>
                  </a:lnTo>
                  <a:lnTo>
                    <a:pt x="3025" y="3516"/>
                  </a:lnTo>
                  <a:lnTo>
                    <a:pt x="1967" y="2960"/>
                  </a:lnTo>
                  <a:lnTo>
                    <a:pt x="1927" y="2940"/>
                  </a:lnTo>
                  <a:lnTo>
                    <a:pt x="1883" y="2960"/>
                  </a:lnTo>
                  <a:lnTo>
                    <a:pt x="850" y="3516"/>
                  </a:lnTo>
                  <a:lnTo>
                    <a:pt x="1058" y="2359"/>
                  </a:lnTo>
                  <a:lnTo>
                    <a:pt x="1058" y="2295"/>
                  </a:lnTo>
                  <a:lnTo>
                    <a:pt x="1039" y="2275"/>
                  </a:lnTo>
                  <a:lnTo>
                    <a:pt x="189" y="1450"/>
                  </a:lnTo>
                  <a:lnTo>
                    <a:pt x="1346" y="1282"/>
                  </a:lnTo>
                  <a:lnTo>
                    <a:pt x="1386" y="1282"/>
                  </a:lnTo>
                  <a:lnTo>
                    <a:pt x="1411" y="1242"/>
                  </a:lnTo>
                  <a:lnTo>
                    <a:pt x="1927" y="184"/>
                  </a:lnTo>
                  <a:close/>
                  <a:moveTo>
                    <a:pt x="1927" y="0"/>
                  </a:moveTo>
                  <a:lnTo>
                    <a:pt x="1346" y="1202"/>
                  </a:lnTo>
                  <a:lnTo>
                    <a:pt x="1" y="1386"/>
                  </a:lnTo>
                  <a:lnTo>
                    <a:pt x="974" y="2339"/>
                  </a:lnTo>
                  <a:lnTo>
                    <a:pt x="746" y="3660"/>
                  </a:lnTo>
                  <a:lnTo>
                    <a:pt x="1927" y="3040"/>
                  </a:lnTo>
                  <a:lnTo>
                    <a:pt x="3124" y="3660"/>
                  </a:lnTo>
                  <a:lnTo>
                    <a:pt x="2901" y="2339"/>
                  </a:lnTo>
                  <a:lnTo>
                    <a:pt x="3849" y="1386"/>
                  </a:lnTo>
                  <a:lnTo>
                    <a:pt x="2528" y="1202"/>
                  </a:lnTo>
                  <a:lnTo>
                    <a:pt x="192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2"/>
            <p:cNvSpPr/>
            <p:nvPr/>
          </p:nvSpPr>
          <p:spPr>
            <a:xfrm>
              <a:off x="1134875" y="3530950"/>
              <a:ext cx="92025" cy="87425"/>
            </a:xfrm>
            <a:custGeom>
              <a:rect b="b" l="l" r="r" t="t"/>
              <a:pathLst>
                <a:path extrusionOk="0" h="3497" w="3681">
                  <a:moveTo>
                    <a:pt x="1843" y="1"/>
                  </a:moveTo>
                  <a:lnTo>
                    <a:pt x="1282" y="1158"/>
                  </a:lnTo>
                  <a:lnTo>
                    <a:pt x="1" y="1346"/>
                  </a:lnTo>
                  <a:lnTo>
                    <a:pt x="929" y="2235"/>
                  </a:lnTo>
                  <a:lnTo>
                    <a:pt x="701" y="3497"/>
                  </a:lnTo>
                  <a:lnTo>
                    <a:pt x="1843" y="2920"/>
                  </a:lnTo>
                  <a:lnTo>
                    <a:pt x="2980" y="3497"/>
                  </a:lnTo>
                  <a:lnTo>
                    <a:pt x="2752" y="2235"/>
                  </a:lnTo>
                  <a:lnTo>
                    <a:pt x="3681" y="1346"/>
                  </a:lnTo>
                  <a:lnTo>
                    <a:pt x="2399" y="1158"/>
                  </a:lnTo>
                  <a:lnTo>
                    <a:pt x="1843" y="1"/>
                  </a:ln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2"/>
            <p:cNvSpPr/>
            <p:nvPr/>
          </p:nvSpPr>
          <p:spPr>
            <a:xfrm>
              <a:off x="1132775" y="3528850"/>
              <a:ext cx="96225" cy="91625"/>
            </a:xfrm>
            <a:custGeom>
              <a:rect b="b" l="l" r="r" t="t"/>
              <a:pathLst>
                <a:path extrusionOk="0" h="3665" w="3849">
                  <a:moveTo>
                    <a:pt x="1927" y="189"/>
                  </a:moveTo>
                  <a:lnTo>
                    <a:pt x="2444" y="1242"/>
                  </a:lnTo>
                  <a:lnTo>
                    <a:pt x="2463" y="1286"/>
                  </a:lnTo>
                  <a:lnTo>
                    <a:pt x="2503" y="1286"/>
                  </a:lnTo>
                  <a:lnTo>
                    <a:pt x="3685" y="1450"/>
                  </a:lnTo>
                  <a:lnTo>
                    <a:pt x="2836" y="2279"/>
                  </a:lnTo>
                  <a:lnTo>
                    <a:pt x="2796" y="2319"/>
                  </a:lnTo>
                  <a:lnTo>
                    <a:pt x="2816" y="2359"/>
                  </a:lnTo>
                  <a:lnTo>
                    <a:pt x="3000" y="3521"/>
                  </a:lnTo>
                  <a:lnTo>
                    <a:pt x="1967" y="2960"/>
                  </a:lnTo>
                  <a:lnTo>
                    <a:pt x="1927" y="2940"/>
                  </a:lnTo>
                  <a:lnTo>
                    <a:pt x="1882" y="2960"/>
                  </a:lnTo>
                  <a:lnTo>
                    <a:pt x="850" y="3521"/>
                  </a:lnTo>
                  <a:lnTo>
                    <a:pt x="1033" y="2359"/>
                  </a:lnTo>
                  <a:lnTo>
                    <a:pt x="1058" y="2319"/>
                  </a:lnTo>
                  <a:lnTo>
                    <a:pt x="1013" y="2279"/>
                  </a:lnTo>
                  <a:lnTo>
                    <a:pt x="164" y="1450"/>
                  </a:lnTo>
                  <a:lnTo>
                    <a:pt x="1346" y="1286"/>
                  </a:lnTo>
                  <a:lnTo>
                    <a:pt x="1386" y="1286"/>
                  </a:lnTo>
                  <a:lnTo>
                    <a:pt x="1406" y="1242"/>
                  </a:lnTo>
                  <a:lnTo>
                    <a:pt x="1927" y="189"/>
                  </a:lnTo>
                  <a:close/>
                  <a:moveTo>
                    <a:pt x="1927" y="0"/>
                  </a:moveTo>
                  <a:lnTo>
                    <a:pt x="1326" y="1202"/>
                  </a:lnTo>
                  <a:lnTo>
                    <a:pt x="0" y="1410"/>
                  </a:lnTo>
                  <a:lnTo>
                    <a:pt x="954" y="2339"/>
                  </a:lnTo>
                  <a:lnTo>
                    <a:pt x="725" y="3665"/>
                  </a:lnTo>
                  <a:lnTo>
                    <a:pt x="1927" y="3044"/>
                  </a:lnTo>
                  <a:lnTo>
                    <a:pt x="3124" y="3665"/>
                  </a:lnTo>
                  <a:lnTo>
                    <a:pt x="2896" y="2339"/>
                  </a:lnTo>
                  <a:lnTo>
                    <a:pt x="3849" y="1410"/>
                  </a:lnTo>
                  <a:lnTo>
                    <a:pt x="2523" y="1202"/>
                  </a:lnTo>
                  <a:lnTo>
                    <a:pt x="192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2"/>
            <p:cNvSpPr/>
            <p:nvPr/>
          </p:nvSpPr>
          <p:spPr>
            <a:xfrm>
              <a:off x="1268825" y="3530950"/>
              <a:ext cx="92150" cy="87425"/>
            </a:xfrm>
            <a:custGeom>
              <a:rect b="b" l="l" r="r" t="t"/>
              <a:pathLst>
                <a:path extrusionOk="0" h="3497" w="3686">
                  <a:moveTo>
                    <a:pt x="1843" y="1"/>
                  </a:moveTo>
                  <a:lnTo>
                    <a:pt x="1262" y="1158"/>
                  </a:lnTo>
                  <a:lnTo>
                    <a:pt x="1" y="1346"/>
                  </a:lnTo>
                  <a:lnTo>
                    <a:pt x="910" y="2235"/>
                  </a:lnTo>
                  <a:lnTo>
                    <a:pt x="706" y="3497"/>
                  </a:lnTo>
                  <a:lnTo>
                    <a:pt x="1843" y="2920"/>
                  </a:lnTo>
                  <a:lnTo>
                    <a:pt x="2980" y="3497"/>
                  </a:lnTo>
                  <a:lnTo>
                    <a:pt x="2980" y="3497"/>
                  </a:lnTo>
                  <a:lnTo>
                    <a:pt x="2752" y="2235"/>
                  </a:lnTo>
                  <a:lnTo>
                    <a:pt x="3686" y="1346"/>
                  </a:lnTo>
                  <a:lnTo>
                    <a:pt x="2399" y="1158"/>
                  </a:lnTo>
                  <a:lnTo>
                    <a:pt x="1843" y="1"/>
                  </a:ln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2"/>
            <p:cNvSpPr/>
            <p:nvPr/>
          </p:nvSpPr>
          <p:spPr>
            <a:xfrm>
              <a:off x="1266725" y="3528850"/>
              <a:ext cx="96225" cy="91625"/>
            </a:xfrm>
            <a:custGeom>
              <a:rect b="b" l="l" r="r" t="t"/>
              <a:pathLst>
                <a:path extrusionOk="0" h="3665" w="3849">
                  <a:moveTo>
                    <a:pt x="1927" y="189"/>
                  </a:moveTo>
                  <a:lnTo>
                    <a:pt x="2444" y="1242"/>
                  </a:lnTo>
                  <a:lnTo>
                    <a:pt x="2464" y="1286"/>
                  </a:lnTo>
                  <a:lnTo>
                    <a:pt x="2503" y="1286"/>
                  </a:lnTo>
                  <a:lnTo>
                    <a:pt x="3665" y="1450"/>
                  </a:lnTo>
                  <a:lnTo>
                    <a:pt x="2816" y="2279"/>
                  </a:lnTo>
                  <a:lnTo>
                    <a:pt x="2796" y="2319"/>
                  </a:lnTo>
                  <a:lnTo>
                    <a:pt x="2796" y="2359"/>
                  </a:lnTo>
                  <a:lnTo>
                    <a:pt x="3000" y="3521"/>
                  </a:lnTo>
                  <a:lnTo>
                    <a:pt x="1967" y="2960"/>
                  </a:lnTo>
                  <a:lnTo>
                    <a:pt x="1927" y="2940"/>
                  </a:lnTo>
                  <a:lnTo>
                    <a:pt x="1883" y="2960"/>
                  </a:lnTo>
                  <a:lnTo>
                    <a:pt x="830" y="3521"/>
                  </a:lnTo>
                  <a:lnTo>
                    <a:pt x="830" y="3521"/>
                  </a:lnTo>
                  <a:lnTo>
                    <a:pt x="1038" y="2359"/>
                  </a:lnTo>
                  <a:lnTo>
                    <a:pt x="1038" y="2319"/>
                  </a:lnTo>
                  <a:lnTo>
                    <a:pt x="1014" y="2279"/>
                  </a:lnTo>
                  <a:lnTo>
                    <a:pt x="169" y="1450"/>
                  </a:lnTo>
                  <a:lnTo>
                    <a:pt x="1326" y="1286"/>
                  </a:lnTo>
                  <a:lnTo>
                    <a:pt x="1386" y="1286"/>
                  </a:lnTo>
                  <a:lnTo>
                    <a:pt x="1386" y="1242"/>
                  </a:lnTo>
                  <a:lnTo>
                    <a:pt x="1927" y="189"/>
                  </a:lnTo>
                  <a:close/>
                  <a:moveTo>
                    <a:pt x="1927" y="0"/>
                  </a:moveTo>
                  <a:lnTo>
                    <a:pt x="1326" y="1202"/>
                  </a:lnTo>
                  <a:lnTo>
                    <a:pt x="1" y="1410"/>
                  </a:lnTo>
                  <a:lnTo>
                    <a:pt x="954" y="2339"/>
                  </a:lnTo>
                  <a:lnTo>
                    <a:pt x="726" y="3665"/>
                  </a:lnTo>
                  <a:lnTo>
                    <a:pt x="1927" y="3044"/>
                  </a:lnTo>
                  <a:lnTo>
                    <a:pt x="3104" y="3665"/>
                  </a:lnTo>
                  <a:lnTo>
                    <a:pt x="2876" y="2339"/>
                  </a:lnTo>
                  <a:lnTo>
                    <a:pt x="3849" y="1410"/>
                  </a:lnTo>
                  <a:lnTo>
                    <a:pt x="2503" y="1202"/>
                  </a:lnTo>
                  <a:lnTo>
                    <a:pt x="192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2"/>
            <p:cNvSpPr/>
            <p:nvPr/>
          </p:nvSpPr>
          <p:spPr>
            <a:xfrm>
              <a:off x="1402300" y="3530950"/>
              <a:ext cx="92125" cy="87425"/>
            </a:xfrm>
            <a:custGeom>
              <a:rect b="b" l="l" r="r" t="t"/>
              <a:pathLst>
                <a:path extrusionOk="0" h="3497" w="3685">
                  <a:moveTo>
                    <a:pt x="1842" y="1"/>
                  </a:moveTo>
                  <a:lnTo>
                    <a:pt x="1281" y="1158"/>
                  </a:lnTo>
                  <a:lnTo>
                    <a:pt x="0" y="1346"/>
                  </a:lnTo>
                  <a:lnTo>
                    <a:pt x="929" y="2235"/>
                  </a:lnTo>
                  <a:lnTo>
                    <a:pt x="705" y="3497"/>
                  </a:lnTo>
                  <a:lnTo>
                    <a:pt x="1842" y="2920"/>
                  </a:lnTo>
                  <a:lnTo>
                    <a:pt x="2980" y="3497"/>
                  </a:lnTo>
                  <a:lnTo>
                    <a:pt x="2980" y="3497"/>
                  </a:lnTo>
                  <a:lnTo>
                    <a:pt x="2771" y="2235"/>
                  </a:lnTo>
                  <a:lnTo>
                    <a:pt x="3685" y="1346"/>
                  </a:lnTo>
                  <a:lnTo>
                    <a:pt x="2418" y="1158"/>
                  </a:lnTo>
                  <a:lnTo>
                    <a:pt x="1842" y="1"/>
                  </a:ln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2"/>
            <p:cNvSpPr/>
            <p:nvPr/>
          </p:nvSpPr>
          <p:spPr>
            <a:xfrm>
              <a:off x="1400175" y="3528850"/>
              <a:ext cx="96250" cy="91625"/>
            </a:xfrm>
            <a:custGeom>
              <a:rect b="b" l="l" r="r" t="t"/>
              <a:pathLst>
                <a:path extrusionOk="0" h="3665" w="3850">
                  <a:moveTo>
                    <a:pt x="1927" y="189"/>
                  </a:moveTo>
                  <a:lnTo>
                    <a:pt x="2444" y="1242"/>
                  </a:lnTo>
                  <a:lnTo>
                    <a:pt x="2464" y="1286"/>
                  </a:lnTo>
                  <a:lnTo>
                    <a:pt x="2528" y="1286"/>
                  </a:lnTo>
                  <a:lnTo>
                    <a:pt x="3685" y="1450"/>
                  </a:lnTo>
                  <a:lnTo>
                    <a:pt x="2836" y="2279"/>
                  </a:lnTo>
                  <a:lnTo>
                    <a:pt x="2816" y="2319"/>
                  </a:lnTo>
                  <a:lnTo>
                    <a:pt x="2816" y="2359"/>
                  </a:lnTo>
                  <a:lnTo>
                    <a:pt x="3025" y="3521"/>
                  </a:lnTo>
                  <a:lnTo>
                    <a:pt x="1967" y="2960"/>
                  </a:lnTo>
                  <a:lnTo>
                    <a:pt x="1927" y="2940"/>
                  </a:lnTo>
                  <a:lnTo>
                    <a:pt x="1883" y="2960"/>
                  </a:lnTo>
                  <a:lnTo>
                    <a:pt x="850" y="3521"/>
                  </a:lnTo>
                  <a:lnTo>
                    <a:pt x="1058" y="2359"/>
                  </a:lnTo>
                  <a:lnTo>
                    <a:pt x="1058" y="2319"/>
                  </a:lnTo>
                  <a:lnTo>
                    <a:pt x="1039" y="2279"/>
                  </a:lnTo>
                  <a:lnTo>
                    <a:pt x="189" y="1450"/>
                  </a:lnTo>
                  <a:lnTo>
                    <a:pt x="1346" y="1286"/>
                  </a:lnTo>
                  <a:lnTo>
                    <a:pt x="1386" y="1286"/>
                  </a:lnTo>
                  <a:lnTo>
                    <a:pt x="1411" y="1242"/>
                  </a:lnTo>
                  <a:lnTo>
                    <a:pt x="1927" y="189"/>
                  </a:lnTo>
                  <a:close/>
                  <a:moveTo>
                    <a:pt x="1927" y="0"/>
                  </a:moveTo>
                  <a:lnTo>
                    <a:pt x="1346" y="1202"/>
                  </a:lnTo>
                  <a:lnTo>
                    <a:pt x="1" y="1410"/>
                  </a:lnTo>
                  <a:lnTo>
                    <a:pt x="974" y="2339"/>
                  </a:lnTo>
                  <a:lnTo>
                    <a:pt x="746" y="3665"/>
                  </a:lnTo>
                  <a:lnTo>
                    <a:pt x="746" y="3665"/>
                  </a:lnTo>
                  <a:lnTo>
                    <a:pt x="1927" y="3044"/>
                  </a:lnTo>
                  <a:lnTo>
                    <a:pt x="3124" y="3665"/>
                  </a:lnTo>
                  <a:lnTo>
                    <a:pt x="2901" y="2339"/>
                  </a:lnTo>
                  <a:lnTo>
                    <a:pt x="3849" y="1410"/>
                  </a:lnTo>
                  <a:lnTo>
                    <a:pt x="2528" y="1202"/>
                  </a:lnTo>
                  <a:lnTo>
                    <a:pt x="1927"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0" name="Google Shape;3970;p82"/>
          <p:cNvGrpSpPr/>
          <p:nvPr/>
        </p:nvGrpSpPr>
        <p:grpSpPr>
          <a:xfrm>
            <a:off x="7580367" y="4251522"/>
            <a:ext cx="769658" cy="333303"/>
            <a:chOff x="-758325" y="2391138"/>
            <a:chExt cx="185250" cy="80225"/>
          </a:xfrm>
        </p:grpSpPr>
        <p:sp>
          <p:nvSpPr>
            <p:cNvPr id="3971" name="Google Shape;3971;p82"/>
            <p:cNvSpPr/>
            <p:nvPr/>
          </p:nvSpPr>
          <p:spPr>
            <a:xfrm>
              <a:off x="-749525" y="2392263"/>
              <a:ext cx="175325" cy="78125"/>
            </a:xfrm>
            <a:custGeom>
              <a:rect b="b" l="l" r="r" t="t"/>
              <a:pathLst>
                <a:path extrusionOk="0" h="3125" w="7013">
                  <a:moveTo>
                    <a:pt x="4405" y="1"/>
                  </a:moveTo>
                  <a:cubicBezTo>
                    <a:pt x="3745" y="1"/>
                    <a:pt x="3209" y="537"/>
                    <a:pt x="3209" y="1197"/>
                  </a:cubicBezTo>
                  <a:lnTo>
                    <a:pt x="3209" y="1302"/>
                  </a:lnTo>
                  <a:cubicBezTo>
                    <a:pt x="3144" y="1302"/>
                    <a:pt x="3084" y="1282"/>
                    <a:pt x="3020" y="1282"/>
                  </a:cubicBezTo>
                  <a:cubicBezTo>
                    <a:pt x="2588" y="1282"/>
                    <a:pt x="2215" y="1654"/>
                    <a:pt x="2215" y="2111"/>
                  </a:cubicBezTo>
                  <a:cubicBezTo>
                    <a:pt x="2215" y="2255"/>
                    <a:pt x="2255" y="2399"/>
                    <a:pt x="2340" y="2523"/>
                  </a:cubicBezTo>
                  <a:lnTo>
                    <a:pt x="1" y="3124"/>
                  </a:lnTo>
                  <a:lnTo>
                    <a:pt x="5999" y="3124"/>
                  </a:lnTo>
                  <a:cubicBezTo>
                    <a:pt x="6560" y="3124"/>
                    <a:pt x="7012" y="2667"/>
                    <a:pt x="7012" y="2111"/>
                  </a:cubicBezTo>
                  <a:cubicBezTo>
                    <a:pt x="7012" y="1550"/>
                    <a:pt x="6560" y="1093"/>
                    <a:pt x="5999" y="1093"/>
                  </a:cubicBezTo>
                  <a:cubicBezTo>
                    <a:pt x="5855" y="1093"/>
                    <a:pt x="5731" y="1118"/>
                    <a:pt x="5607" y="1178"/>
                  </a:cubicBezTo>
                  <a:cubicBezTo>
                    <a:pt x="5587" y="517"/>
                    <a:pt x="5051" y="1"/>
                    <a:pt x="4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2"/>
            <p:cNvSpPr/>
            <p:nvPr/>
          </p:nvSpPr>
          <p:spPr>
            <a:xfrm>
              <a:off x="-758325" y="2391138"/>
              <a:ext cx="185250" cy="80225"/>
            </a:xfrm>
            <a:custGeom>
              <a:rect b="b" l="l" r="r" t="t"/>
              <a:pathLst>
                <a:path extrusionOk="0" h="3209" w="7410">
                  <a:moveTo>
                    <a:pt x="4757" y="85"/>
                  </a:moveTo>
                  <a:cubicBezTo>
                    <a:pt x="5403" y="85"/>
                    <a:pt x="5919" y="602"/>
                    <a:pt x="5919" y="1242"/>
                  </a:cubicBezTo>
                  <a:lnTo>
                    <a:pt x="5919" y="1287"/>
                  </a:lnTo>
                  <a:cubicBezTo>
                    <a:pt x="6043" y="1223"/>
                    <a:pt x="6187" y="1183"/>
                    <a:pt x="6351" y="1183"/>
                  </a:cubicBezTo>
                  <a:cubicBezTo>
                    <a:pt x="6893" y="1183"/>
                    <a:pt x="7325" y="1615"/>
                    <a:pt x="7325" y="2156"/>
                  </a:cubicBezTo>
                  <a:cubicBezTo>
                    <a:pt x="7325" y="2692"/>
                    <a:pt x="6893" y="3124"/>
                    <a:pt x="6351" y="3124"/>
                  </a:cubicBezTo>
                  <a:lnTo>
                    <a:pt x="685" y="3124"/>
                  </a:lnTo>
                  <a:lnTo>
                    <a:pt x="2751" y="2608"/>
                  </a:lnTo>
                  <a:cubicBezTo>
                    <a:pt x="2672" y="2464"/>
                    <a:pt x="2607" y="2320"/>
                    <a:pt x="2607" y="2156"/>
                  </a:cubicBezTo>
                  <a:cubicBezTo>
                    <a:pt x="2607" y="1719"/>
                    <a:pt x="2960" y="1367"/>
                    <a:pt x="3372" y="1367"/>
                  </a:cubicBezTo>
                  <a:cubicBezTo>
                    <a:pt x="3456" y="1367"/>
                    <a:pt x="3541" y="1386"/>
                    <a:pt x="3600" y="1411"/>
                  </a:cubicBezTo>
                  <a:lnTo>
                    <a:pt x="3600" y="1242"/>
                  </a:lnTo>
                  <a:cubicBezTo>
                    <a:pt x="3600" y="602"/>
                    <a:pt x="4117" y="85"/>
                    <a:pt x="4757" y="85"/>
                  </a:cubicBezTo>
                  <a:close/>
                  <a:moveTo>
                    <a:pt x="4757" y="1"/>
                  </a:moveTo>
                  <a:cubicBezTo>
                    <a:pt x="4077" y="1"/>
                    <a:pt x="3516" y="562"/>
                    <a:pt x="3516" y="1242"/>
                  </a:cubicBezTo>
                  <a:lnTo>
                    <a:pt x="3516" y="1307"/>
                  </a:lnTo>
                  <a:cubicBezTo>
                    <a:pt x="3476" y="1307"/>
                    <a:pt x="3417" y="1287"/>
                    <a:pt x="3372" y="1287"/>
                  </a:cubicBezTo>
                  <a:cubicBezTo>
                    <a:pt x="2920" y="1287"/>
                    <a:pt x="2523" y="1679"/>
                    <a:pt x="2523" y="2156"/>
                  </a:cubicBezTo>
                  <a:cubicBezTo>
                    <a:pt x="2523" y="2280"/>
                    <a:pt x="2567" y="2424"/>
                    <a:pt x="2627" y="2548"/>
                  </a:cubicBezTo>
                  <a:lnTo>
                    <a:pt x="661" y="3045"/>
                  </a:lnTo>
                  <a:lnTo>
                    <a:pt x="0" y="3209"/>
                  </a:lnTo>
                  <a:lnTo>
                    <a:pt x="6351" y="3209"/>
                  </a:lnTo>
                  <a:cubicBezTo>
                    <a:pt x="6932" y="3209"/>
                    <a:pt x="7409" y="2732"/>
                    <a:pt x="7409" y="2156"/>
                  </a:cubicBezTo>
                  <a:cubicBezTo>
                    <a:pt x="7409" y="1555"/>
                    <a:pt x="6932" y="1098"/>
                    <a:pt x="6351" y="1098"/>
                  </a:cubicBezTo>
                  <a:cubicBezTo>
                    <a:pt x="6227" y="1098"/>
                    <a:pt x="6103" y="1118"/>
                    <a:pt x="5999" y="1163"/>
                  </a:cubicBezTo>
                  <a:cubicBezTo>
                    <a:pt x="5939" y="517"/>
                    <a:pt x="5403" y="1"/>
                    <a:pt x="4757"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3" name="Google Shape;3973;p82"/>
          <p:cNvGrpSpPr/>
          <p:nvPr/>
        </p:nvGrpSpPr>
        <p:grpSpPr>
          <a:xfrm>
            <a:off x="3103785" y="3460115"/>
            <a:ext cx="992375" cy="1113069"/>
            <a:chOff x="5983700" y="3197875"/>
            <a:chExt cx="484700" cy="543650"/>
          </a:xfrm>
        </p:grpSpPr>
        <p:sp>
          <p:nvSpPr>
            <p:cNvPr id="3974" name="Google Shape;3974;p82"/>
            <p:cNvSpPr/>
            <p:nvPr/>
          </p:nvSpPr>
          <p:spPr>
            <a:xfrm>
              <a:off x="6011650" y="3198875"/>
              <a:ext cx="455750" cy="514725"/>
            </a:xfrm>
            <a:custGeom>
              <a:rect b="b" l="l" r="r" t="t"/>
              <a:pathLst>
                <a:path extrusionOk="0" h="20589" w="18230">
                  <a:moveTo>
                    <a:pt x="621" y="0"/>
                  </a:moveTo>
                  <a:cubicBezTo>
                    <a:pt x="268" y="0"/>
                    <a:pt x="0" y="268"/>
                    <a:pt x="0" y="601"/>
                  </a:cubicBezTo>
                  <a:lnTo>
                    <a:pt x="0" y="19987"/>
                  </a:lnTo>
                  <a:cubicBezTo>
                    <a:pt x="0" y="20320"/>
                    <a:pt x="268" y="20588"/>
                    <a:pt x="621" y="20588"/>
                  </a:cubicBezTo>
                  <a:lnTo>
                    <a:pt x="17609" y="20588"/>
                  </a:lnTo>
                  <a:cubicBezTo>
                    <a:pt x="17961" y="20588"/>
                    <a:pt x="18229" y="20320"/>
                    <a:pt x="18229" y="19987"/>
                  </a:cubicBezTo>
                  <a:lnTo>
                    <a:pt x="18229" y="601"/>
                  </a:lnTo>
                  <a:cubicBezTo>
                    <a:pt x="18229" y="268"/>
                    <a:pt x="17961" y="0"/>
                    <a:pt x="17609" y="0"/>
                  </a:cubicBezTo>
                  <a:close/>
                </a:path>
              </a:pathLst>
            </a:custGeom>
            <a:solidFill>
              <a:srgbClr val="178E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2"/>
            <p:cNvSpPr/>
            <p:nvPr/>
          </p:nvSpPr>
          <p:spPr>
            <a:xfrm>
              <a:off x="6010650" y="3197875"/>
              <a:ext cx="457750" cy="516700"/>
            </a:xfrm>
            <a:custGeom>
              <a:rect b="b" l="l" r="r" t="t"/>
              <a:pathLst>
                <a:path extrusionOk="0" h="20668" w="18310">
                  <a:moveTo>
                    <a:pt x="17649" y="80"/>
                  </a:moveTo>
                  <a:cubicBezTo>
                    <a:pt x="17957" y="80"/>
                    <a:pt x="18230" y="328"/>
                    <a:pt x="18230" y="641"/>
                  </a:cubicBezTo>
                  <a:lnTo>
                    <a:pt x="18230" y="20027"/>
                  </a:lnTo>
                  <a:cubicBezTo>
                    <a:pt x="18230" y="20340"/>
                    <a:pt x="17957" y="20588"/>
                    <a:pt x="17649" y="20588"/>
                  </a:cubicBezTo>
                  <a:lnTo>
                    <a:pt x="661" y="20588"/>
                  </a:lnTo>
                  <a:cubicBezTo>
                    <a:pt x="328" y="20588"/>
                    <a:pt x="80" y="20340"/>
                    <a:pt x="80" y="20027"/>
                  </a:cubicBezTo>
                  <a:lnTo>
                    <a:pt x="80" y="641"/>
                  </a:lnTo>
                  <a:cubicBezTo>
                    <a:pt x="80" y="328"/>
                    <a:pt x="328" y="80"/>
                    <a:pt x="661" y="80"/>
                  </a:cubicBezTo>
                  <a:close/>
                  <a:moveTo>
                    <a:pt x="661" y="1"/>
                  </a:moveTo>
                  <a:cubicBezTo>
                    <a:pt x="288" y="1"/>
                    <a:pt x="0" y="289"/>
                    <a:pt x="0" y="641"/>
                  </a:cubicBezTo>
                  <a:lnTo>
                    <a:pt x="0" y="20027"/>
                  </a:lnTo>
                  <a:cubicBezTo>
                    <a:pt x="0" y="20380"/>
                    <a:pt x="288" y="20668"/>
                    <a:pt x="661" y="20668"/>
                  </a:cubicBezTo>
                  <a:lnTo>
                    <a:pt x="17649" y="20668"/>
                  </a:lnTo>
                  <a:cubicBezTo>
                    <a:pt x="18021" y="20668"/>
                    <a:pt x="18309" y="20380"/>
                    <a:pt x="18309" y="20027"/>
                  </a:cubicBezTo>
                  <a:lnTo>
                    <a:pt x="18309" y="641"/>
                  </a:lnTo>
                  <a:cubicBezTo>
                    <a:pt x="18309" y="289"/>
                    <a:pt x="18021" y="1"/>
                    <a:pt x="17649"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2"/>
            <p:cNvSpPr/>
            <p:nvPr/>
          </p:nvSpPr>
          <p:spPr>
            <a:xfrm>
              <a:off x="5983700" y="3228900"/>
              <a:ext cx="453650" cy="512625"/>
            </a:xfrm>
            <a:custGeom>
              <a:rect b="b" l="l" r="r" t="t"/>
              <a:pathLst>
                <a:path extrusionOk="0" h="20505" w="18146">
                  <a:moveTo>
                    <a:pt x="582" y="1"/>
                  </a:moveTo>
                  <a:cubicBezTo>
                    <a:pt x="269" y="1"/>
                    <a:pt x="1" y="249"/>
                    <a:pt x="1" y="557"/>
                  </a:cubicBezTo>
                  <a:lnTo>
                    <a:pt x="1" y="19924"/>
                  </a:lnTo>
                  <a:cubicBezTo>
                    <a:pt x="1" y="20256"/>
                    <a:pt x="269" y="20505"/>
                    <a:pt x="582" y="20505"/>
                  </a:cubicBezTo>
                  <a:lnTo>
                    <a:pt x="17589" y="20505"/>
                  </a:lnTo>
                  <a:cubicBezTo>
                    <a:pt x="17897" y="20505"/>
                    <a:pt x="18146" y="20256"/>
                    <a:pt x="18146" y="19924"/>
                  </a:cubicBezTo>
                  <a:lnTo>
                    <a:pt x="18146" y="557"/>
                  </a:lnTo>
                  <a:cubicBezTo>
                    <a:pt x="18146" y="249"/>
                    <a:pt x="17897" y="1"/>
                    <a:pt x="17589" y="1"/>
                  </a:cubicBezTo>
                  <a:close/>
                </a:path>
              </a:pathLst>
            </a:custGeom>
            <a:solidFill>
              <a:srgbClr val="F3FAF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2"/>
            <p:cNvSpPr/>
            <p:nvPr/>
          </p:nvSpPr>
          <p:spPr>
            <a:xfrm>
              <a:off x="6012125" y="3323025"/>
              <a:ext cx="396800" cy="392050"/>
            </a:xfrm>
            <a:custGeom>
              <a:rect b="b" l="l" r="r" t="t"/>
              <a:pathLst>
                <a:path extrusionOk="0" h="15682" w="15872">
                  <a:moveTo>
                    <a:pt x="1" y="0"/>
                  </a:moveTo>
                  <a:lnTo>
                    <a:pt x="1" y="15682"/>
                  </a:lnTo>
                  <a:lnTo>
                    <a:pt x="15871" y="15682"/>
                  </a:lnTo>
                  <a:lnTo>
                    <a:pt x="15871" y="0"/>
                  </a:lnTo>
                  <a:close/>
                </a:path>
              </a:pathLst>
            </a:custGeom>
            <a:solidFill>
              <a:srgbClr val="F16E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2"/>
            <p:cNvSpPr/>
            <p:nvPr/>
          </p:nvSpPr>
          <p:spPr>
            <a:xfrm>
              <a:off x="6011150" y="3322025"/>
              <a:ext cx="398775" cy="394175"/>
            </a:xfrm>
            <a:custGeom>
              <a:rect b="b" l="l" r="r" t="t"/>
              <a:pathLst>
                <a:path extrusionOk="0" h="15767" w="15951">
                  <a:moveTo>
                    <a:pt x="15871" y="80"/>
                  </a:moveTo>
                  <a:lnTo>
                    <a:pt x="15871" y="15682"/>
                  </a:lnTo>
                  <a:lnTo>
                    <a:pt x="85" y="15682"/>
                  </a:lnTo>
                  <a:lnTo>
                    <a:pt x="85" y="80"/>
                  </a:lnTo>
                  <a:close/>
                  <a:moveTo>
                    <a:pt x="0" y="0"/>
                  </a:moveTo>
                  <a:lnTo>
                    <a:pt x="0" y="80"/>
                  </a:lnTo>
                  <a:lnTo>
                    <a:pt x="0" y="15682"/>
                  </a:lnTo>
                  <a:lnTo>
                    <a:pt x="0" y="15767"/>
                  </a:lnTo>
                  <a:lnTo>
                    <a:pt x="15950" y="15767"/>
                  </a:lnTo>
                  <a:lnTo>
                    <a:pt x="15950" y="15682"/>
                  </a:lnTo>
                  <a:lnTo>
                    <a:pt x="15950" y="80"/>
                  </a:lnTo>
                  <a:lnTo>
                    <a:pt x="15950"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9" name="Google Shape;3979;p82"/>
          <p:cNvGrpSpPr/>
          <p:nvPr/>
        </p:nvGrpSpPr>
        <p:grpSpPr>
          <a:xfrm>
            <a:off x="4346188" y="1792125"/>
            <a:ext cx="497100" cy="565375"/>
            <a:chOff x="3355450" y="2481450"/>
            <a:chExt cx="497100" cy="565375"/>
          </a:xfrm>
        </p:grpSpPr>
        <p:sp>
          <p:nvSpPr>
            <p:cNvPr id="3980" name="Google Shape;3980;p82"/>
            <p:cNvSpPr/>
            <p:nvPr/>
          </p:nvSpPr>
          <p:spPr>
            <a:xfrm>
              <a:off x="3355450" y="2481450"/>
              <a:ext cx="497100" cy="528075"/>
            </a:xfrm>
            <a:custGeom>
              <a:rect b="b" l="l" r="r" t="t"/>
              <a:pathLst>
                <a:path extrusionOk="0" h="21123" w="19884">
                  <a:moveTo>
                    <a:pt x="8507" y="0"/>
                  </a:moveTo>
                  <a:cubicBezTo>
                    <a:pt x="11318" y="3084"/>
                    <a:pt x="12127" y="7697"/>
                    <a:pt x="10200" y="11690"/>
                  </a:cubicBezTo>
                  <a:cubicBezTo>
                    <a:pt x="8381" y="15468"/>
                    <a:pt x="4615" y="17690"/>
                    <a:pt x="672" y="17690"/>
                  </a:cubicBezTo>
                  <a:cubicBezTo>
                    <a:pt x="448" y="17690"/>
                    <a:pt x="225" y="17683"/>
                    <a:pt x="1" y="17668"/>
                  </a:cubicBezTo>
                  <a:lnTo>
                    <a:pt x="1" y="17668"/>
                  </a:lnTo>
                  <a:cubicBezTo>
                    <a:pt x="889" y="18642"/>
                    <a:pt x="1987" y="19471"/>
                    <a:pt x="3248" y="20072"/>
                  </a:cubicBezTo>
                  <a:cubicBezTo>
                    <a:pt x="4724" y="20785"/>
                    <a:pt x="6282" y="21122"/>
                    <a:pt x="7817" y="21122"/>
                  </a:cubicBezTo>
                  <a:cubicBezTo>
                    <a:pt x="11752" y="21122"/>
                    <a:pt x="15532" y="18905"/>
                    <a:pt x="17361" y="15126"/>
                  </a:cubicBezTo>
                  <a:cubicBezTo>
                    <a:pt x="19883" y="9867"/>
                    <a:pt x="17674" y="3561"/>
                    <a:pt x="12395" y="1013"/>
                  </a:cubicBezTo>
                  <a:cubicBezTo>
                    <a:pt x="11134" y="412"/>
                    <a:pt x="9808" y="85"/>
                    <a:pt x="8507" y="0"/>
                  </a:cubicBezTo>
                  <a:close/>
                </a:path>
              </a:pathLst>
            </a:custGeom>
            <a:solidFill>
              <a:srgbClr val="B3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2"/>
            <p:cNvSpPr/>
            <p:nvPr/>
          </p:nvSpPr>
          <p:spPr>
            <a:xfrm>
              <a:off x="3355450" y="2481450"/>
              <a:ext cx="497100" cy="565375"/>
            </a:xfrm>
            <a:custGeom>
              <a:rect b="b" l="l" r="r" t="t"/>
              <a:pathLst>
                <a:path extrusionOk="0" fill="none" h="22615" w="19884">
                  <a:moveTo>
                    <a:pt x="12395" y="1013"/>
                  </a:moveTo>
                  <a:cubicBezTo>
                    <a:pt x="11134" y="412"/>
                    <a:pt x="9808" y="85"/>
                    <a:pt x="8507" y="0"/>
                  </a:cubicBezTo>
                  <a:cubicBezTo>
                    <a:pt x="11318" y="3084"/>
                    <a:pt x="12127" y="7697"/>
                    <a:pt x="10200" y="11690"/>
                  </a:cubicBezTo>
                  <a:cubicBezTo>
                    <a:pt x="8278" y="15682"/>
                    <a:pt x="4182" y="17937"/>
                    <a:pt x="1" y="17668"/>
                  </a:cubicBezTo>
                  <a:cubicBezTo>
                    <a:pt x="889" y="18642"/>
                    <a:pt x="1987" y="19471"/>
                    <a:pt x="3248" y="20072"/>
                  </a:cubicBezTo>
                  <a:cubicBezTo>
                    <a:pt x="8507" y="22614"/>
                    <a:pt x="14818" y="20380"/>
                    <a:pt x="17361" y="15126"/>
                  </a:cubicBezTo>
                  <a:cubicBezTo>
                    <a:pt x="19883" y="9867"/>
                    <a:pt x="17674" y="3561"/>
                    <a:pt x="12395" y="1013"/>
                  </a:cubicBezTo>
                  <a:close/>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2" name="Google Shape;3982;p82"/>
          <p:cNvGrpSpPr/>
          <p:nvPr/>
        </p:nvGrpSpPr>
        <p:grpSpPr>
          <a:xfrm>
            <a:off x="5996098" y="1638164"/>
            <a:ext cx="2353923" cy="2354833"/>
            <a:chOff x="4099825" y="2785600"/>
            <a:chExt cx="1292725" cy="1293225"/>
          </a:xfrm>
        </p:grpSpPr>
        <p:sp>
          <p:nvSpPr>
            <p:cNvPr id="3983" name="Google Shape;3983;p82"/>
            <p:cNvSpPr/>
            <p:nvPr/>
          </p:nvSpPr>
          <p:spPr>
            <a:xfrm>
              <a:off x="4164500" y="2850775"/>
              <a:ext cx="1226950" cy="1226925"/>
            </a:xfrm>
            <a:custGeom>
              <a:rect b="b" l="l" r="r" t="t"/>
              <a:pathLst>
                <a:path extrusionOk="0" h="49077" w="49078">
                  <a:moveTo>
                    <a:pt x="1346" y="0"/>
                  </a:moveTo>
                  <a:cubicBezTo>
                    <a:pt x="601" y="0"/>
                    <a:pt x="0" y="601"/>
                    <a:pt x="0" y="1346"/>
                  </a:cubicBezTo>
                  <a:lnTo>
                    <a:pt x="0" y="47731"/>
                  </a:lnTo>
                  <a:cubicBezTo>
                    <a:pt x="0" y="48476"/>
                    <a:pt x="601" y="49077"/>
                    <a:pt x="1346" y="49077"/>
                  </a:cubicBezTo>
                  <a:lnTo>
                    <a:pt x="47731" y="49077"/>
                  </a:lnTo>
                  <a:cubicBezTo>
                    <a:pt x="48476" y="49077"/>
                    <a:pt x="49077" y="48476"/>
                    <a:pt x="49077" y="47731"/>
                  </a:cubicBezTo>
                  <a:lnTo>
                    <a:pt x="49077" y="1346"/>
                  </a:lnTo>
                  <a:cubicBezTo>
                    <a:pt x="49077" y="601"/>
                    <a:pt x="48476" y="0"/>
                    <a:pt x="47731" y="0"/>
                  </a:cubicBezTo>
                  <a:close/>
                </a:path>
              </a:pathLst>
            </a:custGeom>
            <a:solidFill>
              <a:srgbClr val="F16E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2"/>
            <p:cNvSpPr/>
            <p:nvPr/>
          </p:nvSpPr>
          <p:spPr>
            <a:xfrm>
              <a:off x="4163500" y="2849775"/>
              <a:ext cx="1229050" cy="1229050"/>
            </a:xfrm>
            <a:custGeom>
              <a:rect b="b" l="l" r="r" t="t"/>
              <a:pathLst>
                <a:path extrusionOk="0" h="49162" w="49162">
                  <a:moveTo>
                    <a:pt x="47771" y="80"/>
                  </a:moveTo>
                  <a:cubicBezTo>
                    <a:pt x="48496" y="80"/>
                    <a:pt x="49077" y="661"/>
                    <a:pt x="49077" y="1386"/>
                  </a:cubicBezTo>
                  <a:lnTo>
                    <a:pt x="49077" y="47771"/>
                  </a:lnTo>
                  <a:cubicBezTo>
                    <a:pt x="49077" y="48476"/>
                    <a:pt x="48496" y="49077"/>
                    <a:pt x="47771" y="49077"/>
                  </a:cubicBezTo>
                  <a:lnTo>
                    <a:pt x="1386" y="49077"/>
                  </a:lnTo>
                  <a:cubicBezTo>
                    <a:pt x="661" y="49077"/>
                    <a:pt x="80" y="48476"/>
                    <a:pt x="80" y="47771"/>
                  </a:cubicBezTo>
                  <a:lnTo>
                    <a:pt x="80" y="1386"/>
                  </a:lnTo>
                  <a:cubicBezTo>
                    <a:pt x="80" y="661"/>
                    <a:pt x="661" y="80"/>
                    <a:pt x="1386" y="80"/>
                  </a:cubicBezTo>
                  <a:close/>
                  <a:moveTo>
                    <a:pt x="1386" y="1"/>
                  </a:moveTo>
                  <a:cubicBezTo>
                    <a:pt x="621" y="1"/>
                    <a:pt x="1" y="621"/>
                    <a:pt x="1" y="1386"/>
                  </a:cubicBezTo>
                  <a:lnTo>
                    <a:pt x="1" y="47771"/>
                  </a:lnTo>
                  <a:cubicBezTo>
                    <a:pt x="1" y="48541"/>
                    <a:pt x="621" y="49161"/>
                    <a:pt x="1386" y="49161"/>
                  </a:cubicBezTo>
                  <a:lnTo>
                    <a:pt x="47771" y="49161"/>
                  </a:lnTo>
                  <a:cubicBezTo>
                    <a:pt x="48541" y="49161"/>
                    <a:pt x="49162" y="48541"/>
                    <a:pt x="49162" y="47771"/>
                  </a:cubicBezTo>
                  <a:lnTo>
                    <a:pt x="49162" y="1386"/>
                  </a:lnTo>
                  <a:cubicBezTo>
                    <a:pt x="49162" y="621"/>
                    <a:pt x="48541" y="1"/>
                    <a:pt x="47771"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2"/>
            <p:cNvSpPr/>
            <p:nvPr/>
          </p:nvSpPr>
          <p:spPr>
            <a:xfrm>
              <a:off x="4100800" y="2786600"/>
              <a:ext cx="1230675" cy="1231150"/>
            </a:xfrm>
            <a:custGeom>
              <a:rect b="b" l="l" r="r" t="t"/>
              <a:pathLst>
                <a:path extrusionOk="0" h="49246" w="49227">
                  <a:moveTo>
                    <a:pt x="1411" y="0"/>
                  </a:moveTo>
                  <a:cubicBezTo>
                    <a:pt x="622" y="0"/>
                    <a:pt x="1" y="641"/>
                    <a:pt x="1" y="1430"/>
                  </a:cubicBezTo>
                  <a:lnTo>
                    <a:pt x="1" y="47815"/>
                  </a:lnTo>
                  <a:cubicBezTo>
                    <a:pt x="1" y="48605"/>
                    <a:pt x="622" y="49245"/>
                    <a:pt x="1411" y="49245"/>
                  </a:cubicBezTo>
                  <a:lnTo>
                    <a:pt x="47796" y="49245"/>
                  </a:lnTo>
                  <a:cubicBezTo>
                    <a:pt x="48586" y="49245"/>
                    <a:pt x="49227" y="48605"/>
                    <a:pt x="49227" y="47815"/>
                  </a:cubicBezTo>
                  <a:lnTo>
                    <a:pt x="49227" y="1430"/>
                  </a:lnTo>
                  <a:cubicBezTo>
                    <a:pt x="49227" y="641"/>
                    <a:pt x="48586" y="0"/>
                    <a:pt x="47796" y="0"/>
                  </a:cubicBezTo>
                  <a:close/>
                </a:path>
              </a:pathLst>
            </a:custGeom>
            <a:solidFill>
              <a:srgbClr val="F3FA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2"/>
            <p:cNvSpPr/>
            <p:nvPr/>
          </p:nvSpPr>
          <p:spPr>
            <a:xfrm>
              <a:off x="4099825" y="2785600"/>
              <a:ext cx="1232650" cy="1233125"/>
            </a:xfrm>
            <a:custGeom>
              <a:rect b="b" l="l" r="r" t="t"/>
              <a:pathLst>
                <a:path extrusionOk="0" h="49325" w="49306">
                  <a:moveTo>
                    <a:pt x="47835" y="85"/>
                  </a:moveTo>
                  <a:cubicBezTo>
                    <a:pt x="48605" y="85"/>
                    <a:pt x="49226" y="705"/>
                    <a:pt x="49226" y="1470"/>
                  </a:cubicBezTo>
                  <a:lnTo>
                    <a:pt x="49226" y="47855"/>
                  </a:lnTo>
                  <a:cubicBezTo>
                    <a:pt x="49226" y="48625"/>
                    <a:pt x="48605" y="49246"/>
                    <a:pt x="47835" y="49246"/>
                  </a:cubicBezTo>
                  <a:lnTo>
                    <a:pt x="1450" y="49246"/>
                  </a:lnTo>
                  <a:cubicBezTo>
                    <a:pt x="686" y="49246"/>
                    <a:pt x="85" y="48625"/>
                    <a:pt x="85" y="47855"/>
                  </a:cubicBezTo>
                  <a:lnTo>
                    <a:pt x="85" y="1470"/>
                  </a:lnTo>
                  <a:cubicBezTo>
                    <a:pt x="85" y="705"/>
                    <a:pt x="686" y="85"/>
                    <a:pt x="1450" y="85"/>
                  </a:cubicBezTo>
                  <a:close/>
                  <a:moveTo>
                    <a:pt x="1450" y="0"/>
                  </a:moveTo>
                  <a:cubicBezTo>
                    <a:pt x="641" y="0"/>
                    <a:pt x="0" y="661"/>
                    <a:pt x="0" y="1470"/>
                  </a:cubicBezTo>
                  <a:lnTo>
                    <a:pt x="0" y="47855"/>
                  </a:lnTo>
                  <a:cubicBezTo>
                    <a:pt x="0" y="48665"/>
                    <a:pt x="641" y="49325"/>
                    <a:pt x="1450" y="49325"/>
                  </a:cubicBezTo>
                  <a:lnTo>
                    <a:pt x="47835" y="49325"/>
                  </a:lnTo>
                  <a:cubicBezTo>
                    <a:pt x="48645" y="49325"/>
                    <a:pt x="49305" y="48665"/>
                    <a:pt x="49305" y="47855"/>
                  </a:cubicBezTo>
                  <a:lnTo>
                    <a:pt x="49305" y="1470"/>
                  </a:lnTo>
                  <a:cubicBezTo>
                    <a:pt x="49305" y="661"/>
                    <a:pt x="48645" y="0"/>
                    <a:pt x="47835"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2"/>
            <p:cNvSpPr/>
            <p:nvPr/>
          </p:nvSpPr>
          <p:spPr>
            <a:xfrm>
              <a:off x="4133450" y="2829550"/>
              <a:ext cx="70925" cy="71400"/>
            </a:xfrm>
            <a:custGeom>
              <a:rect b="b" l="l" r="r" t="t"/>
              <a:pathLst>
                <a:path extrusionOk="0" h="2856" w="2837">
                  <a:moveTo>
                    <a:pt x="1406" y="0"/>
                  </a:moveTo>
                  <a:cubicBezTo>
                    <a:pt x="642" y="0"/>
                    <a:pt x="1" y="641"/>
                    <a:pt x="1" y="1430"/>
                  </a:cubicBezTo>
                  <a:cubicBezTo>
                    <a:pt x="1" y="2215"/>
                    <a:pt x="642" y="2856"/>
                    <a:pt x="1406" y="2856"/>
                  </a:cubicBezTo>
                  <a:cubicBezTo>
                    <a:pt x="2196" y="2856"/>
                    <a:pt x="2836" y="2215"/>
                    <a:pt x="2836" y="1430"/>
                  </a:cubicBezTo>
                  <a:cubicBezTo>
                    <a:pt x="2836" y="641"/>
                    <a:pt x="2196" y="0"/>
                    <a:pt x="1406" y="0"/>
                  </a:cubicBez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2"/>
            <p:cNvSpPr/>
            <p:nvPr/>
          </p:nvSpPr>
          <p:spPr>
            <a:xfrm>
              <a:off x="4132475" y="2828550"/>
              <a:ext cx="72900" cy="73400"/>
            </a:xfrm>
            <a:custGeom>
              <a:rect b="b" l="l" r="r" t="t"/>
              <a:pathLst>
                <a:path extrusionOk="0" h="2936" w="2916">
                  <a:moveTo>
                    <a:pt x="1445" y="80"/>
                  </a:moveTo>
                  <a:cubicBezTo>
                    <a:pt x="2210" y="80"/>
                    <a:pt x="2831" y="701"/>
                    <a:pt x="2831" y="1470"/>
                  </a:cubicBezTo>
                  <a:cubicBezTo>
                    <a:pt x="2831" y="2235"/>
                    <a:pt x="2210" y="2856"/>
                    <a:pt x="1445" y="2856"/>
                  </a:cubicBezTo>
                  <a:cubicBezTo>
                    <a:pt x="700" y="2856"/>
                    <a:pt x="80" y="2235"/>
                    <a:pt x="80" y="1470"/>
                  </a:cubicBezTo>
                  <a:cubicBezTo>
                    <a:pt x="80" y="701"/>
                    <a:pt x="700" y="80"/>
                    <a:pt x="1445" y="80"/>
                  </a:cubicBezTo>
                  <a:close/>
                  <a:moveTo>
                    <a:pt x="1445" y="0"/>
                  </a:moveTo>
                  <a:cubicBezTo>
                    <a:pt x="641" y="0"/>
                    <a:pt x="0" y="661"/>
                    <a:pt x="0" y="1470"/>
                  </a:cubicBezTo>
                  <a:cubicBezTo>
                    <a:pt x="0" y="2275"/>
                    <a:pt x="641" y="2935"/>
                    <a:pt x="1445" y="2935"/>
                  </a:cubicBezTo>
                  <a:cubicBezTo>
                    <a:pt x="2255" y="2935"/>
                    <a:pt x="2915" y="2275"/>
                    <a:pt x="2915" y="1470"/>
                  </a:cubicBezTo>
                  <a:cubicBezTo>
                    <a:pt x="2915" y="661"/>
                    <a:pt x="2255" y="0"/>
                    <a:pt x="1445"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2"/>
            <p:cNvSpPr/>
            <p:nvPr/>
          </p:nvSpPr>
          <p:spPr>
            <a:xfrm>
              <a:off x="4226075" y="2829550"/>
              <a:ext cx="70900" cy="71400"/>
            </a:xfrm>
            <a:custGeom>
              <a:rect b="b" l="l" r="r" t="t"/>
              <a:pathLst>
                <a:path extrusionOk="0" h="2856" w="2836">
                  <a:moveTo>
                    <a:pt x="1426" y="0"/>
                  </a:moveTo>
                  <a:cubicBezTo>
                    <a:pt x="641" y="0"/>
                    <a:pt x="0" y="641"/>
                    <a:pt x="0" y="1430"/>
                  </a:cubicBezTo>
                  <a:cubicBezTo>
                    <a:pt x="0" y="2215"/>
                    <a:pt x="641" y="2856"/>
                    <a:pt x="1426" y="2856"/>
                  </a:cubicBezTo>
                  <a:cubicBezTo>
                    <a:pt x="2215" y="2856"/>
                    <a:pt x="2836" y="2215"/>
                    <a:pt x="2836" y="1430"/>
                  </a:cubicBezTo>
                  <a:cubicBezTo>
                    <a:pt x="2836" y="641"/>
                    <a:pt x="2215" y="0"/>
                    <a:pt x="1426" y="0"/>
                  </a:cubicBezTo>
                  <a:close/>
                </a:path>
              </a:pathLst>
            </a:custGeom>
            <a:solidFill>
              <a:srgbClr val="178E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2"/>
            <p:cNvSpPr/>
            <p:nvPr/>
          </p:nvSpPr>
          <p:spPr>
            <a:xfrm>
              <a:off x="4224950" y="2828550"/>
              <a:ext cx="73025" cy="73400"/>
            </a:xfrm>
            <a:custGeom>
              <a:rect b="b" l="l" r="r" t="t"/>
              <a:pathLst>
                <a:path extrusionOk="0" h="2936" w="2921">
                  <a:moveTo>
                    <a:pt x="1471" y="80"/>
                  </a:moveTo>
                  <a:cubicBezTo>
                    <a:pt x="2235" y="80"/>
                    <a:pt x="2836" y="701"/>
                    <a:pt x="2836" y="1470"/>
                  </a:cubicBezTo>
                  <a:cubicBezTo>
                    <a:pt x="2836" y="2235"/>
                    <a:pt x="2235" y="2856"/>
                    <a:pt x="1471" y="2856"/>
                  </a:cubicBezTo>
                  <a:cubicBezTo>
                    <a:pt x="706" y="2856"/>
                    <a:pt x="85" y="2235"/>
                    <a:pt x="85" y="1470"/>
                  </a:cubicBezTo>
                  <a:cubicBezTo>
                    <a:pt x="85" y="701"/>
                    <a:pt x="706" y="80"/>
                    <a:pt x="1471" y="80"/>
                  </a:cubicBezTo>
                  <a:close/>
                  <a:moveTo>
                    <a:pt x="1471" y="0"/>
                  </a:moveTo>
                  <a:cubicBezTo>
                    <a:pt x="666" y="0"/>
                    <a:pt x="1" y="661"/>
                    <a:pt x="1" y="1470"/>
                  </a:cubicBezTo>
                  <a:cubicBezTo>
                    <a:pt x="1" y="2275"/>
                    <a:pt x="666" y="2935"/>
                    <a:pt x="1471" y="2935"/>
                  </a:cubicBezTo>
                  <a:cubicBezTo>
                    <a:pt x="2280" y="2935"/>
                    <a:pt x="2921" y="2275"/>
                    <a:pt x="2921" y="1470"/>
                  </a:cubicBezTo>
                  <a:cubicBezTo>
                    <a:pt x="2921" y="661"/>
                    <a:pt x="2280" y="0"/>
                    <a:pt x="1471"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2"/>
            <p:cNvSpPr/>
            <p:nvPr/>
          </p:nvSpPr>
          <p:spPr>
            <a:xfrm>
              <a:off x="4318675" y="2829550"/>
              <a:ext cx="71425" cy="71400"/>
            </a:xfrm>
            <a:custGeom>
              <a:rect b="b" l="l" r="r" t="t"/>
              <a:pathLst>
                <a:path extrusionOk="0" h="2856" w="2857">
                  <a:moveTo>
                    <a:pt x="1426" y="0"/>
                  </a:moveTo>
                  <a:cubicBezTo>
                    <a:pt x="641" y="0"/>
                    <a:pt x="1" y="641"/>
                    <a:pt x="1" y="1430"/>
                  </a:cubicBezTo>
                  <a:cubicBezTo>
                    <a:pt x="1" y="2215"/>
                    <a:pt x="641" y="2856"/>
                    <a:pt x="1426" y="2856"/>
                  </a:cubicBezTo>
                  <a:cubicBezTo>
                    <a:pt x="2211" y="2856"/>
                    <a:pt x="2856" y="2215"/>
                    <a:pt x="2856" y="1430"/>
                  </a:cubicBezTo>
                  <a:cubicBezTo>
                    <a:pt x="2856" y="641"/>
                    <a:pt x="2211" y="0"/>
                    <a:pt x="1426" y="0"/>
                  </a:cubicBezTo>
                  <a:close/>
                </a:path>
              </a:pathLst>
            </a:custGeom>
            <a:solidFill>
              <a:srgbClr val="93EC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2"/>
            <p:cNvSpPr/>
            <p:nvPr/>
          </p:nvSpPr>
          <p:spPr>
            <a:xfrm>
              <a:off x="4317575" y="2828550"/>
              <a:ext cx="73500" cy="73400"/>
            </a:xfrm>
            <a:custGeom>
              <a:rect b="b" l="l" r="r" t="t"/>
              <a:pathLst>
                <a:path extrusionOk="0" h="2936" w="2940">
                  <a:moveTo>
                    <a:pt x="1470" y="80"/>
                  </a:moveTo>
                  <a:cubicBezTo>
                    <a:pt x="2235" y="80"/>
                    <a:pt x="2856" y="701"/>
                    <a:pt x="2856" y="1470"/>
                  </a:cubicBezTo>
                  <a:cubicBezTo>
                    <a:pt x="2856" y="2235"/>
                    <a:pt x="2235" y="2856"/>
                    <a:pt x="1470" y="2856"/>
                  </a:cubicBezTo>
                  <a:cubicBezTo>
                    <a:pt x="705" y="2856"/>
                    <a:pt x="85" y="2235"/>
                    <a:pt x="85" y="1470"/>
                  </a:cubicBezTo>
                  <a:cubicBezTo>
                    <a:pt x="85" y="701"/>
                    <a:pt x="705" y="80"/>
                    <a:pt x="1470" y="80"/>
                  </a:cubicBezTo>
                  <a:close/>
                  <a:moveTo>
                    <a:pt x="1470" y="0"/>
                  </a:moveTo>
                  <a:cubicBezTo>
                    <a:pt x="666" y="0"/>
                    <a:pt x="0" y="661"/>
                    <a:pt x="0" y="1470"/>
                  </a:cubicBezTo>
                  <a:cubicBezTo>
                    <a:pt x="0" y="2275"/>
                    <a:pt x="666" y="2935"/>
                    <a:pt x="1470" y="2935"/>
                  </a:cubicBezTo>
                  <a:cubicBezTo>
                    <a:pt x="2279" y="2935"/>
                    <a:pt x="2940" y="2275"/>
                    <a:pt x="2940" y="1470"/>
                  </a:cubicBezTo>
                  <a:cubicBezTo>
                    <a:pt x="2940" y="661"/>
                    <a:pt x="2279" y="0"/>
                    <a:pt x="1470"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2"/>
            <p:cNvSpPr/>
            <p:nvPr/>
          </p:nvSpPr>
          <p:spPr>
            <a:xfrm>
              <a:off x="4133450" y="2958900"/>
              <a:ext cx="1165375" cy="1018500"/>
            </a:xfrm>
            <a:custGeom>
              <a:rect b="b" l="l" r="r" t="t"/>
              <a:pathLst>
                <a:path extrusionOk="0" h="40740" w="46615">
                  <a:moveTo>
                    <a:pt x="1" y="1"/>
                  </a:moveTo>
                  <a:lnTo>
                    <a:pt x="1" y="40739"/>
                  </a:lnTo>
                  <a:lnTo>
                    <a:pt x="46615" y="40739"/>
                  </a:lnTo>
                  <a:lnTo>
                    <a:pt x="466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2"/>
            <p:cNvSpPr/>
            <p:nvPr/>
          </p:nvSpPr>
          <p:spPr>
            <a:xfrm>
              <a:off x="4132475" y="2957775"/>
              <a:ext cx="1167475" cy="1020625"/>
            </a:xfrm>
            <a:custGeom>
              <a:rect b="b" l="l" r="r" t="t"/>
              <a:pathLst>
                <a:path extrusionOk="0" h="40825" w="46699">
                  <a:moveTo>
                    <a:pt x="46614" y="85"/>
                  </a:moveTo>
                  <a:lnTo>
                    <a:pt x="46614" y="40745"/>
                  </a:lnTo>
                  <a:lnTo>
                    <a:pt x="80" y="40745"/>
                  </a:lnTo>
                  <a:lnTo>
                    <a:pt x="80" y="85"/>
                  </a:lnTo>
                  <a:close/>
                  <a:moveTo>
                    <a:pt x="0" y="1"/>
                  </a:moveTo>
                  <a:lnTo>
                    <a:pt x="0" y="40824"/>
                  </a:lnTo>
                  <a:lnTo>
                    <a:pt x="46698" y="40824"/>
                  </a:lnTo>
                  <a:lnTo>
                    <a:pt x="46698" y="1"/>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5" name="Google Shape;3995;p82"/>
          <p:cNvSpPr/>
          <p:nvPr/>
        </p:nvSpPr>
        <p:spPr>
          <a:xfrm>
            <a:off x="4259225" y="3992992"/>
            <a:ext cx="217963" cy="216972"/>
          </a:xfrm>
          <a:custGeom>
            <a:rect b="b" l="l" r="r" t="t"/>
            <a:pathLst>
              <a:path extrusionOk="0" h="5399" w="5424">
                <a:moveTo>
                  <a:pt x="2712" y="1"/>
                </a:moveTo>
                <a:cubicBezTo>
                  <a:pt x="1222" y="1"/>
                  <a:pt x="1" y="1197"/>
                  <a:pt x="1" y="2687"/>
                </a:cubicBezTo>
                <a:cubicBezTo>
                  <a:pt x="1" y="4197"/>
                  <a:pt x="1222" y="5398"/>
                  <a:pt x="2712" y="5398"/>
                </a:cubicBezTo>
                <a:cubicBezTo>
                  <a:pt x="4202" y="5398"/>
                  <a:pt x="5423" y="4197"/>
                  <a:pt x="5423" y="2687"/>
                </a:cubicBezTo>
                <a:cubicBezTo>
                  <a:pt x="5423" y="1197"/>
                  <a:pt x="4202" y="1"/>
                  <a:pt x="2712" y="1"/>
                </a:cubicBezTo>
                <a:close/>
              </a:path>
            </a:pathLst>
          </a:custGeom>
          <a:solidFill>
            <a:srgbClr val="F16EB4"/>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2"/>
          <p:cNvSpPr/>
          <p:nvPr/>
        </p:nvSpPr>
        <p:spPr>
          <a:xfrm>
            <a:off x="4589313" y="3019800"/>
            <a:ext cx="162267" cy="163081"/>
          </a:xfrm>
          <a:custGeom>
            <a:rect b="b" l="l" r="r" t="t"/>
            <a:pathLst>
              <a:path extrusionOk="0" h="4058" w="4038">
                <a:moveTo>
                  <a:pt x="2031" y="0"/>
                </a:moveTo>
                <a:lnTo>
                  <a:pt x="1306" y="1306"/>
                </a:lnTo>
                <a:lnTo>
                  <a:pt x="0" y="2031"/>
                </a:lnTo>
                <a:lnTo>
                  <a:pt x="1306" y="2731"/>
                </a:lnTo>
                <a:lnTo>
                  <a:pt x="2031" y="4057"/>
                </a:lnTo>
                <a:lnTo>
                  <a:pt x="2731" y="2731"/>
                </a:lnTo>
                <a:lnTo>
                  <a:pt x="4037" y="2031"/>
                </a:lnTo>
                <a:lnTo>
                  <a:pt x="2731" y="1306"/>
                </a:lnTo>
                <a:lnTo>
                  <a:pt x="203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2"/>
          <p:cNvSpPr/>
          <p:nvPr/>
        </p:nvSpPr>
        <p:spPr>
          <a:xfrm>
            <a:off x="4589313" y="3019800"/>
            <a:ext cx="162267" cy="163081"/>
          </a:xfrm>
          <a:custGeom>
            <a:rect b="b" l="l" r="r" t="t"/>
            <a:pathLst>
              <a:path extrusionOk="0" h="4058" w="4038">
                <a:moveTo>
                  <a:pt x="2031" y="0"/>
                </a:moveTo>
                <a:lnTo>
                  <a:pt x="1306" y="1306"/>
                </a:lnTo>
                <a:lnTo>
                  <a:pt x="0" y="2031"/>
                </a:lnTo>
                <a:lnTo>
                  <a:pt x="1306" y="2731"/>
                </a:lnTo>
                <a:lnTo>
                  <a:pt x="2031" y="4057"/>
                </a:lnTo>
                <a:lnTo>
                  <a:pt x="2731" y="2731"/>
                </a:lnTo>
                <a:lnTo>
                  <a:pt x="4037" y="2031"/>
                </a:lnTo>
                <a:lnTo>
                  <a:pt x="2731" y="1306"/>
                </a:lnTo>
                <a:lnTo>
                  <a:pt x="203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2"/>
          <p:cNvSpPr/>
          <p:nvPr/>
        </p:nvSpPr>
        <p:spPr>
          <a:xfrm>
            <a:off x="4346203" y="3406025"/>
            <a:ext cx="102994" cy="103804"/>
          </a:xfrm>
          <a:custGeom>
            <a:rect b="b" l="l" r="r" t="t"/>
            <a:pathLst>
              <a:path extrusionOk="0" h="2583" w="2563">
                <a:moveTo>
                  <a:pt x="1281" y="0"/>
                </a:moveTo>
                <a:lnTo>
                  <a:pt x="824" y="825"/>
                </a:lnTo>
                <a:lnTo>
                  <a:pt x="0" y="1281"/>
                </a:lnTo>
                <a:lnTo>
                  <a:pt x="824" y="1738"/>
                </a:lnTo>
                <a:lnTo>
                  <a:pt x="1281" y="2583"/>
                </a:lnTo>
                <a:lnTo>
                  <a:pt x="1738" y="1738"/>
                </a:lnTo>
                <a:lnTo>
                  <a:pt x="2562" y="1281"/>
                </a:lnTo>
                <a:lnTo>
                  <a:pt x="1738" y="825"/>
                </a:lnTo>
                <a:lnTo>
                  <a:pt x="1281" y="0"/>
                </a:lnTo>
                <a:close/>
              </a:path>
            </a:pathLst>
          </a:custGeom>
          <a:solidFill>
            <a:schemeClr val="accent5"/>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2"/>
          <p:cNvSpPr/>
          <p:nvPr/>
        </p:nvSpPr>
        <p:spPr>
          <a:xfrm>
            <a:off x="4792252" y="3229335"/>
            <a:ext cx="103999" cy="103201"/>
          </a:xfrm>
          <a:custGeom>
            <a:rect b="b" l="l" r="r" t="t"/>
            <a:pathLst>
              <a:path extrusionOk="0" h="2568" w="2588">
                <a:moveTo>
                  <a:pt x="1306" y="0"/>
                </a:moveTo>
                <a:lnTo>
                  <a:pt x="849" y="830"/>
                </a:lnTo>
                <a:lnTo>
                  <a:pt x="0" y="1286"/>
                </a:lnTo>
                <a:lnTo>
                  <a:pt x="849" y="1738"/>
                </a:lnTo>
                <a:lnTo>
                  <a:pt x="1306" y="2568"/>
                </a:lnTo>
                <a:lnTo>
                  <a:pt x="1758" y="1738"/>
                </a:lnTo>
                <a:lnTo>
                  <a:pt x="2587" y="1286"/>
                </a:lnTo>
                <a:lnTo>
                  <a:pt x="1758" y="830"/>
                </a:lnTo>
                <a:lnTo>
                  <a:pt x="1306"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2"/>
          <p:cNvSpPr/>
          <p:nvPr/>
        </p:nvSpPr>
        <p:spPr>
          <a:xfrm>
            <a:off x="4719165" y="3470185"/>
            <a:ext cx="103999" cy="103201"/>
          </a:xfrm>
          <a:custGeom>
            <a:rect b="b" l="l" r="r" t="t"/>
            <a:pathLst>
              <a:path extrusionOk="0" h="2568" w="2588">
                <a:moveTo>
                  <a:pt x="1306" y="0"/>
                </a:moveTo>
                <a:lnTo>
                  <a:pt x="849" y="830"/>
                </a:lnTo>
                <a:lnTo>
                  <a:pt x="0" y="1286"/>
                </a:lnTo>
                <a:lnTo>
                  <a:pt x="849" y="1738"/>
                </a:lnTo>
                <a:lnTo>
                  <a:pt x="1306" y="2568"/>
                </a:lnTo>
                <a:lnTo>
                  <a:pt x="1758" y="1738"/>
                </a:lnTo>
                <a:lnTo>
                  <a:pt x="2587" y="1286"/>
                </a:lnTo>
                <a:lnTo>
                  <a:pt x="1758" y="830"/>
                </a:lnTo>
                <a:lnTo>
                  <a:pt x="1306"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1" name="Google Shape;4001;p82"/>
          <p:cNvGrpSpPr/>
          <p:nvPr/>
        </p:nvGrpSpPr>
        <p:grpSpPr>
          <a:xfrm>
            <a:off x="3103961" y="1641647"/>
            <a:ext cx="992396" cy="757671"/>
            <a:chOff x="3773450" y="1635150"/>
            <a:chExt cx="614525" cy="469175"/>
          </a:xfrm>
        </p:grpSpPr>
        <p:sp>
          <p:nvSpPr>
            <p:cNvPr id="4002" name="Google Shape;4002;p82"/>
            <p:cNvSpPr/>
            <p:nvPr/>
          </p:nvSpPr>
          <p:spPr>
            <a:xfrm>
              <a:off x="3816400" y="1679100"/>
              <a:ext cx="570600" cy="424225"/>
            </a:xfrm>
            <a:custGeom>
              <a:rect b="b" l="l" r="r" t="t"/>
              <a:pathLst>
                <a:path extrusionOk="0" h="16969" w="22824">
                  <a:moveTo>
                    <a:pt x="1346" y="1"/>
                  </a:moveTo>
                  <a:cubicBezTo>
                    <a:pt x="601" y="1"/>
                    <a:pt x="0" y="602"/>
                    <a:pt x="0" y="1327"/>
                  </a:cubicBezTo>
                  <a:lnTo>
                    <a:pt x="0" y="15643"/>
                  </a:lnTo>
                  <a:cubicBezTo>
                    <a:pt x="0" y="16368"/>
                    <a:pt x="601" y="16969"/>
                    <a:pt x="1346" y="16969"/>
                  </a:cubicBezTo>
                  <a:lnTo>
                    <a:pt x="21497" y="16969"/>
                  </a:lnTo>
                  <a:cubicBezTo>
                    <a:pt x="22222" y="16969"/>
                    <a:pt x="22823" y="16368"/>
                    <a:pt x="22823" y="15643"/>
                  </a:cubicBezTo>
                  <a:lnTo>
                    <a:pt x="22823" y="1327"/>
                  </a:lnTo>
                  <a:cubicBezTo>
                    <a:pt x="22823" y="602"/>
                    <a:pt x="22222" y="1"/>
                    <a:pt x="21497" y="1"/>
                  </a:cubicBezTo>
                  <a:close/>
                </a:path>
              </a:pathLst>
            </a:custGeom>
            <a:solidFill>
              <a:srgbClr val="178E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2"/>
            <p:cNvSpPr/>
            <p:nvPr/>
          </p:nvSpPr>
          <p:spPr>
            <a:xfrm>
              <a:off x="3815275" y="1678125"/>
              <a:ext cx="572700" cy="426200"/>
            </a:xfrm>
            <a:custGeom>
              <a:rect b="b" l="l" r="r" t="t"/>
              <a:pathLst>
                <a:path extrusionOk="0" h="17048" w="22908">
                  <a:moveTo>
                    <a:pt x="21542" y="84"/>
                  </a:moveTo>
                  <a:cubicBezTo>
                    <a:pt x="22247" y="84"/>
                    <a:pt x="22823" y="660"/>
                    <a:pt x="22823" y="1366"/>
                  </a:cubicBezTo>
                  <a:lnTo>
                    <a:pt x="22823" y="15682"/>
                  </a:lnTo>
                  <a:cubicBezTo>
                    <a:pt x="22823" y="16387"/>
                    <a:pt x="22247" y="16968"/>
                    <a:pt x="21542" y="16968"/>
                  </a:cubicBezTo>
                  <a:lnTo>
                    <a:pt x="1391" y="16968"/>
                  </a:lnTo>
                  <a:cubicBezTo>
                    <a:pt x="666" y="16968"/>
                    <a:pt x="85" y="16387"/>
                    <a:pt x="85" y="15682"/>
                  </a:cubicBezTo>
                  <a:lnTo>
                    <a:pt x="85" y="1366"/>
                  </a:lnTo>
                  <a:cubicBezTo>
                    <a:pt x="85" y="660"/>
                    <a:pt x="666" y="84"/>
                    <a:pt x="1391" y="84"/>
                  </a:cubicBezTo>
                  <a:close/>
                  <a:moveTo>
                    <a:pt x="1391" y="0"/>
                  </a:moveTo>
                  <a:cubicBezTo>
                    <a:pt x="621" y="0"/>
                    <a:pt x="1" y="601"/>
                    <a:pt x="1" y="1366"/>
                  </a:cubicBezTo>
                  <a:lnTo>
                    <a:pt x="1" y="15682"/>
                  </a:lnTo>
                  <a:cubicBezTo>
                    <a:pt x="1" y="16451"/>
                    <a:pt x="621" y="17047"/>
                    <a:pt x="1391" y="17047"/>
                  </a:cubicBezTo>
                  <a:lnTo>
                    <a:pt x="21542" y="17047"/>
                  </a:lnTo>
                  <a:cubicBezTo>
                    <a:pt x="22287" y="17047"/>
                    <a:pt x="22908" y="16451"/>
                    <a:pt x="22908" y="15682"/>
                  </a:cubicBezTo>
                  <a:lnTo>
                    <a:pt x="22908" y="1366"/>
                  </a:lnTo>
                  <a:cubicBezTo>
                    <a:pt x="22908" y="601"/>
                    <a:pt x="22287" y="0"/>
                    <a:pt x="21542"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2"/>
            <p:cNvSpPr/>
            <p:nvPr/>
          </p:nvSpPr>
          <p:spPr>
            <a:xfrm>
              <a:off x="3795675" y="1658500"/>
              <a:ext cx="570575" cy="424100"/>
            </a:xfrm>
            <a:custGeom>
              <a:rect b="b" l="l" r="r" t="t"/>
              <a:pathLst>
                <a:path extrusionOk="0" h="16964" w="22823">
                  <a:moveTo>
                    <a:pt x="1346" y="0"/>
                  </a:moveTo>
                  <a:cubicBezTo>
                    <a:pt x="601" y="0"/>
                    <a:pt x="0" y="601"/>
                    <a:pt x="0" y="1321"/>
                  </a:cubicBezTo>
                  <a:lnTo>
                    <a:pt x="0" y="15642"/>
                  </a:lnTo>
                  <a:cubicBezTo>
                    <a:pt x="0" y="16367"/>
                    <a:pt x="601" y="16963"/>
                    <a:pt x="1346" y="16963"/>
                  </a:cubicBezTo>
                  <a:lnTo>
                    <a:pt x="21497" y="16963"/>
                  </a:lnTo>
                  <a:cubicBezTo>
                    <a:pt x="22222" y="16963"/>
                    <a:pt x="22823" y="16367"/>
                    <a:pt x="22823" y="15642"/>
                  </a:cubicBezTo>
                  <a:lnTo>
                    <a:pt x="22823" y="1321"/>
                  </a:lnTo>
                  <a:cubicBezTo>
                    <a:pt x="22823" y="601"/>
                    <a:pt x="22222" y="0"/>
                    <a:pt x="21497" y="0"/>
                  </a:cubicBezTo>
                  <a:close/>
                </a:path>
              </a:pathLst>
            </a:custGeom>
            <a:solidFill>
              <a:srgbClr val="93EC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2"/>
            <p:cNvSpPr/>
            <p:nvPr/>
          </p:nvSpPr>
          <p:spPr>
            <a:xfrm>
              <a:off x="3794675" y="1657375"/>
              <a:ext cx="572575" cy="426350"/>
            </a:xfrm>
            <a:custGeom>
              <a:rect b="b" l="l" r="r" t="t"/>
              <a:pathLst>
                <a:path extrusionOk="0" h="17054" w="22903">
                  <a:moveTo>
                    <a:pt x="21537" y="85"/>
                  </a:moveTo>
                  <a:cubicBezTo>
                    <a:pt x="22242" y="85"/>
                    <a:pt x="22823" y="666"/>
                    <a:pt x="22823" y="1366"/>
                  </a:cubicBezTo>
                  <a:lnTo>
                    <a:pt x="22823" y="15687"/>
                  </a:lnTo>
                  <a:cubicBezTo>
                    <a:pt x="22823" y="16388"/>
                    <a:pt x="22242" y="16969"/>
                    <a:pt x="21537" y="16969"/>
                  </a:cubicBezTo>
                  <a:lnTo>
                    <a:pt x="1386" y="16969"/>
                  </a:lnTo>
                  <a:cubicBezTo>
                    <a:pt x="661" y="16969"/>
                    <a:pt x="80" y="16388"/>
                    <a:pt x="80" y="15687"/>
                  </a:cubicBezTo>
                  <a:lnTo>
                    <a:pt x="80" y="1366"/>
                  </a:lnTo>
                  <a:cubicBezTo>
                    <a:pt x="80" y="666"/>
                    <a:pt x="661" y="85"/>
                    <a:pt x="1386" y="85"/>
                  </a:cubicBezTo>
                  <a:close/>
                  <a:moveTo>
                    <a:pt x="1386" y="1"/>
                  </a:moveTo>
                  <a:cubicBezTo>
                    <a:pt x="621" y="1"/>
                    <a:pt x="0" y="621"/>
                    <a:pt x="0" y="1366"/>
                  </a:cubicBezTo>
                  <a:lnTo>
                    <a:pt x="0" y="15687"/>
                  </a:lnTo>
                  <a:cubicBezTo>
                    <a:pt x="0" y="16452"/>
                    <a:pt x="621" y="17053"/>
                    <a:pt x="1386" y="17053"/>
                  </a:cubicBezTo>
                  <a:lnTo>
                    <a:pt x="21537" y="17053"/>
                  </a:lnTo>
                  <a:cubicBezTo>
                    <a:pt x="22302" y="17053"/>
                    <a:pt x="22903" y="16452"/>
                    <a:pt x="22903" y="15687"/>
                  </a:cubicBezTo>
                  <a:lnTo>
                    <a:pt x="22903" y="1366"/>
                  </a:lnTo>
                  <a:cubicBezTo>
                    <a:pt x="22903" y="621"/>
                    <a:pt x="22302" y="1"/>
                    <a:pt x="21537"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2"/>
            <p:cNvSpPr/>
            <p:nvPr/>
          </p:nvSpPr>
          <p:spPr>
            <a:xfrm>
              <a:off x="3773450" y="1635150"/>
              <a:ext cx="572575" cy="426350"/>
            </a:xfrm>
            <a:custGeom>
              <a:rect b="b" l="l" r="r" t="t"/>
              <a:pathLst>
                <a:path extrusionOk="0" h="17054" w="22903">
                  <a:moveTo>
                    <a:pt x="1386" y="1"/>
                  </a:moveTo>
                  <a:cubicBezTo>
                    <a:pt x="621" y="1"/>
                    <a:pt x="0" y="622"/>
                    <a:pt x="0" y="1366"/>
                  </a:cubicBezTo>
                  <a:lnTo>
                    <a:pt x="0" y="15688"/>
                  </a:lnTo>
                  <a:cubicBezTo>
                    <a:pt x="0" y="16452"/>
                    <a:pt x="621" y="17053"/>
                    <a:pt x="1386" y="17053"/>
                  </a:cubicBezTo>
                  <a:lnTo>
                    <a:pt x="21537" y="17053"/>
                  </a:lnTo>
                  <a:cubicBezTo>
                    <a:pt x="22282" y="17053"/>
                    <a:pt x="22902" y="16452"/>
                    <a:pt x="22902" y="15688"/>
                  </a:cubicBezTo>
                  <a:lnTo>
                    <a:pt x="22902" y="1366"/>
                  </a:lnTo>
                  <a:cubicBezTo>
                    <a:pt x="22902" y="622"/>
                    <a:pt x="22282" y="1"/>
                    <a:pt x="21537" y="1"/>
                  </a:cubicBezTo>
                  <a:close/>
                </a:path>
              </a:pathLst>
            </a:custGeom>
            <a:solidFill>
              <a:srgbClr val="F3FA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2"/>
            <p:cNvSpPr/>
            <p:nvPr/>
          </p:nvSpPr>
          <p:spPr>
            <a:xfrm>
              <a:off x="3773450" y="1635150"/>
              <a:ext cx="572575" cy="426350"/>
            </a:xfrm>
            <a:custGeom>
              <a:rect b="b" l="l" r="r" t="t"/>
              <a:pathLst>
                <a:path extrusionOk="0" fill="none" h="17054" w="22903">
                  <a:moveTo>
                    <a:pt x="21537" y="17053"/>
                  </a:moveTo>
                  <a:lnTo>
                    <a:pt x="1386" y="17053"/>
                  </a:lnTo>
                  <a:cubicBezTo>
                    <a:pt x="621" y="17053"/>
                    <a:pt x="0" y="16452"/>
                    <a:pt x="0" y="15688"/>
                  </a:cubicBezTo>
                  <a:lnTo>
                    <a:pt x="0" y="1366"/>
                  </a:lnTo>
                  <a:cubicBezTo>
                    <a:pt x="0" y="622"/>
                    <a:pt x="621" y="1"/>
                    <a:pt x="1386" y="1"/>
                  </a:cubicBezTo>
                  <a:lnTo>
                    <a:pt x="21537" y="1"/>
                  </a:lnTo>
                  <a:cubicBezTo>
                    <a:pt x="22282" y="1"/>
                    <a:pt x="22902" y="622"/>
                    <a:pt x="22902" y="1366"/>
                  </a:cubicBezTo>
                  <a:lnTo>
                    <a:pt x="22902" y="15688"/>
                  </a:lnTo>
                  <a:cubicBezTo>
                    <a:pt x="22902" y="16452"/>
                    <a:pt x="22282" y="17053"/>
                    <a:pt x="21537" y="17053"/>
                  </a:cubicBezTo>
                  <a:close/>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2"/>
            <p:cNvSpPr/>
            <p:nvPr/>
          </p:nvSpPr>
          <p:spPr>
            <a:xfrm>
              <a:off x="3809700" y="1740675"/>
              <a:ext cx="500200" cy="279850"/>
            </a:xfrm>
            <a:custGeom>
              <a:rect b="b" l="l" r="r" t="t"/>
              <a:pathLst>
                <a:path extrusionOk="0" h="11194" w="20008">
                  <a:moveTo>
                    <a:pt x="0" y="1"/>
                  </a:moveTo>
                  <a:lnTo>
                    <a:pt x="0" y="11194"/>
                  </a:lnTo>
                  <a:lnTo>
                    <a:pt x="20007" y="11194"/>
                  </a:lnTo>
                  <a:lnTo>
                    <a:pt x="200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2"/>
            <p:cNvSpPr/>
            <p:nvPr/>
          </p:nvSpPr>
          <p:spPr>
            <a:xfrm>
              <a:off x="3808575" y="1739700"/>
              <a:ext cx="502325" cy="281950"/>
            </a:xfrm>
            <a:custGeom>
              <a:rect b="b" l="l" r="r" t="t"/>
              <a:pathLst>
                <a:path extrusionOk="0" h="11278" w="20093">
                  <a:moveTo>
                    <a:pt x="20008" y="84"/>
                  </a:moveTo>
                  <a:lnTo>
                    <a:pt x="20008" y="11193"/>
                  </a:lnTo>
                  <a:lnTo>
                    <a:pt x="85" y="11193"/>
                  </a:lnTo>
                  <a:lnTo>
                    <a:pt x="85" y="84"/>
                  </a:lnTo>
                  <a:close/>
                  <a:moveTo>
                    <a:pt x="1" y="0"/>
                  </a:moveTo>
                  <a:lnTo>
                    <a:pt x="1" y="84"/>
                  </a:lnTo>
                  <a:lnTo>
                    <a:pt x="1" y="11193"/>
                  </a:lnTo>
                  <a:lnTo>
                    <a:pt x="1" y="11277"/>
                  </a:lnTo>
                  <a:lnTo>
                    <a:pt x="20092" y="11277"/>
                  </a:lnTo>
                  <a:lnTo>
                    <a:pt x="20092" y="11193"/>
                  </a:lnTo>
                  <a:lnTo>
                    <a:pt x="20092" y="84"/>
                  </a:lnTo>
                  <a:lnTo>
                    <a:pt x="20092"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2"/>
            <p:cNvSpPr/>
            <p:nvPr/>
          </p:nvSpPr>
          <p:spPr>
            <a:xfrm>
              <a:off x="3974175" y="1937325"/>
              <a:ext cx="188225" cy="63100"/>
            </a:xfrm>
            <a:custGeom>
              <a:rect b="b" l="l" r="r" t="t"/>
              <a:pathLst>
                <a:path extrusionOk="0" h="2524" w="7529">
                  <a:moveTo>
                    <a:pt x="433" y="0"/>
                  </a:moveTo>
                  <a:cubicBezTo>
                    <a:pt x="185" y="0"/>
                    <a:pt x="1" y="204"/>
                    <a:pt x="1" y="452"/>
                  </a:cubicBezTo>
                  <a:lnTo>
                    <a:pt x="1" y="2066"/>
                  </a:lnTo>
                  <a:cubicBezTo>
                    <a:pt x="1" y="2315"/>
                    <a:pt x="185" y="2523"/>
                    <a:pt x="433" y="2523"/>
                  </a:cubicBezTo>
                  <a:lnTo>
                    <a:pt x="7097" y="2523"/>
                  </a:lnTo>
                  <a:cubicBezTo>
                    <a:pt x="7345" y="2523"/>
                    <a:pt x="7529" y="2315"/>
                    <a:pt x="7529" y="2066"/>
                  </a:cubicBezTo>
                  <a:lnTo>
                    <a:pt x="7529" y="452"/>
                  </a:lnTo>
                  <a:cubicBezTo>
                    <a:pt x="7529" y="204"/>
                    <a:pt x="7345" y="0"/>
                    <a:pt x="7097" y="0"/>
                  </a:cubicBezTo>
                  <a:close/>
                </a:path>
              </a:pathLst>
            </a:custGeom>
            <a:solidFill>
              <a:srgbClr val="F16E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2"/>
            <p:cNvSpPr/>
            <p:nvPr/>
          </p:nvSpPr>
          <p:spPr>
            <a:xfrm>
              <a:off x="3973075" y="1936200"/>
              <a:ext cx="190450" cy="65200"/>
            </a:xfrm>
            <a:custGeom>
              <a:rect b="b" l="l" r="r" t="t"/>
              <a:pathLst>
                <a:path extrusionOk="0" h="2608" w="7618">
                  <a:moveTo>
                    <a:pt x="7141" y="85"/>
                  </a:moveTo>
                  <a:cubicBezTo>
                    <a:pt x="7369" y="85"/>
                    <a:pt x="7533" y="269"/>
                    <a:pt x="7533" y="497"/>
                  </a:cubicBezTo>
                  <a:lnTo>
                    <a:pt x="7533" y="2111"/>
                  </a:lnTo>
                  <a:cubicBezTo>
                    <a:pt x="7533" y="2340"/>
                    <a:pt x="7369" y="2528"/>
                    <a:pt x="7141" y="2528"/>
                  </a:cubicBezTo>
                  <a:lnTo>
                    <a:pt x="477" y="2528"/>
                  </a:lnTo>
                  <a:cubicBezTo>
                    <a:pt x="248" y="2528"/>
                    <a:pt x="85" y="2340"/>
                    <a:pt x="85" y="2111"/>
                  </a:cubicBezTo>
                  <a:lnTo>
                    <a:pt x="85" y="497"/>
                  </a:lnTo>
                  <a:cubicBezTo>
                    <a:pt x="85" y="269"/>
                    <a:pt x="248" y="85"/>
                    <a:pt x="477" y="85"/>
                  </a:cubicBezTo>
                  <a:close/>
                  <a:moveTo>
                    <a:pt x="477" y="1"/>
                  </a:moveTo>
                  <a:cubicBezTo>
                    <a:pt x="209" y="1"/>
                    <a:pt x="0" y="229"/>
                    <a:pt x="0" y="497"/>
                  </a:cubicBezTo>
                  <a:lnTo>
                    <a:pt x="0" y="2111"/>
                  </a:lnTo>
                  <a:cubicBezTo>
                    <a:pt x="0" y="2379"/>
                    <a:pt x="209" y="2608"/>
                    <a:pt x="477" y="2608"/>
                  </a:cubicBezTo>
                  <a:lnTo>
                    <a:pt x="7141" y="2608"/>
                  </a:lnTo>
                  <a:cubicBezTo>
                    <a:pt x="7409" y="2608"/>
                    <a:pt x="7618" y="2379"/>
                    <a:pt x="7618" y="2111"/>
                  </a:cubicBezTo>
                  <a:lnTo>
                    <a:pt x="7618" y="497"/>
                  </a:lnTo>
                  <a:cubicBezTo>
                    <a:pt x="7618" y="229"/>
                    <a:pt x="7409" y="1"/>
                    <a:pt x="7141"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2"/>
            <p:cNvSpPr/>
            <p:nvPr/>
          </p:nvSpPr>
          <p:spPr>
            <a:xfrm>
              <a:off x="3968475" y="1932100"/>
              <a:ext cx="188850" cy="62600"/>
            </a:xfrm>
            <a:custGeom>
              <a:rect b="b" l="l" r="r" t="t"/>
              <a:pathLst>
                <a:path extrusionOk="0" h="2504" w="7554">
                  <a:moveTo>
                    <a:pt x="432" y="1"/>
                  </a:moveTo>
                  <a:cubicBezTo>
                    <a:pt x="204" y="1"/>
                    <a:pt x="0" y="185"/>
                    <a:pt x="0" y="433"/>
                  </a:cubicBezTo>
                  <a:lnTo>
                    <a:pt x="0" y="2072"/>
                  </a:lnTo>
                  <a:cubicBezTo>
                    <a:pt x="0" y="2295"/>
                    <a:pt x="204" y="2504"/>
                    <a:pt x="432" y="2504"/>
                  </a:cubicBezTo>
                  <a:lnTo>
                    <a:pt x="7097" y="2504"/>
                  </a:lnTo>
                  <a:cubicBezTo>
                    <a:pt x="7345" y="2504"/>
                    <a:pt x="7553" y="2295"/>
                    <a:pt x="7553" y="2072"/>
                  </a:cubicBezTo>
                  <a:lnTo>
                    <a:pt x="7553" y="433"/>
                  </a:lnTo>
                  <a:cubicBezTo>
                    <a:pt x="7553" y="185"/>
                    <a:pt x="7345" y="1"/>
                    <a:pt x="7097" y="1"/>
                  </a:cubicBezTo>
                  <a:close/>
                </a:path>
              </a:pathLst>
            </a:custGeom>
            <a:solidFill>
              <a:srgbClr val="B3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2"/>
            <p:cNvSpPr/>
            <p:nvPr/>
          </p:nvSpPr>
          <p:spPr>
            <a:xfrm>
              <a:off x="3967350" y="1931125"/>
              <a:ext cx="190975" cy="64575"/>
            </a:xfrm>
            <a:custGeom>
              <a:rect b="b" l="l" r="r" t="t"/>
              <a:pathLst>
                <a:path extrusionOk="0" h="2583" w="7639">
                  <a:moveTo>
                    <a:pt x="7142" y="80"/>
                  </a:moveTo>
                  <a:cubicBezTo>
                    <a:pt x="7370" y="80"/>
                    <a:pt x="7554" y="248"/>
                    <a:pt x="7554" y="472"/>
                  </a:cubicBezTo>
                  <a:lnTo>
                    <a:pt x="7554" y="2111"/>
                  </a:lnTo>
                  <a:cubicBezTo>
                    <a:pt x="7554" y="2314"/>
                    <a:pt x="7370" y="2503"/>
                    <a:pt x="7142" y="2503"/>
                  </a:cubicBezTo>
                  <a:lnTo>
                    <a:pt x="477" y="2503"/>
                  </a:lnTo>
                  <a:cubicBezTo>
                    <a:pt x="274" y="2503"/>
                    <a:pt x="85" y="2314"/>
                    <a:pt x="85" y="2111"/>
                  </a:cubicBezTo>
                  <a:lnTo>
                    <a:pt x="85" y="472"/>
                  </a:lnTo>
                  <a:cubicBezTo>
                    <a:pt x="85" y="248"/>
                    <a:pt x="274" y="80"/>
                    <a:pt x="477" y="80"/>
                  </a:cubicBezTo>
                  <a:close/>
                  <a:moveTo>
                    <a:pt x="477" y="0"/>
                  </a:moveTo>
                  <a:cubicBezTo>
                    <a:pt x="229" y="0"/>
                    <a:pt x="1" y="204"/>
                    <a:pt x="1" y="472"/>
                  </a:cubicBezTo>
                  <a:lnTo>
                    <a:pt x="1" y="2111"/>
                  </a:lnTo>
                  <a:cubicBezTo>
                    <a:pt x="1" y="2379"/>
                    <a:pt x="229" y="2582"/>
                    <a:pt x="477" y="2582"/>
                  </a:cubicBezTo>
                  <a:lnTo>
                    <a:pt x="7142" y="2582"/>
                  </a:lnTo>
                  <a:cubicBezTo>
                    <a:pt x="7410" y="2582"/>
                    <a:pt x="7638" y="2379"/>
                    <a:pt x="7638" y="2111"/>
                  </a:cubicBezTo>
                  <a:lnTo>
                    <a:pt x="7638" y="472"/>
                  </a:lnTo>
                  <a:cubicBezTo>
                    <a:pt x="7638" y="204"/>
                    <a:pt x="7410" y="0"/>
                    <a:pt x="7142"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2"/>
            <p:cNvSpPr/>
            <p:nvPr/>
          </p:nvSpPr>
          <p:spPr>
            <a:xfrm>
              <a:off x="4004600" y="1949125"/>
              <a:ext cx="25975" cy="24350"/>
            </a:xfrm>
            <a:custGeom>
              <a:rect b="b" l="l" r="r" t="t"/>
              <a:pathLst>
                <a:path extrusionOk="0" h="974" w="1039">
                  <a:moveTo>
                    <a:pt x="522" y="189"/>
                  </a:moveTo>
                  <a:cubicBezTo>
                    <a:pt x="582" y="189"/>
                    <a:pt x="621" y="189"/>
                    <a:pt x="686" y="229"/>
                  </a:cubicBezTo>
                  <a:cubicBezTo>
                    <a:pt x="726" y="249"/>
                    <a:pt x="745" y="293"/>
                    <a:pt x="790" y="333"/>
                  </a:cubicBezTo>
                  <a:cubicBezTo>
                    <a:pt x="810" y="373"/>
                    <a:pt x="830" y="437"/>
                    <a:pt x="830" y="477"/>
                  </a:cubicBezTo>
                  <a:cubicBezTo>
                    <a:pt x="830" y="541"/>
                    <a:pt x="810" y="601"/>
                    <a:pt x="790" y="646"/>
                  </a:cubicBezTo>
                  <a:cubicBezTo>
                    <a:pt x="745" y="685"/>
                    <a:pt x="726" y="725"/>
                    <a:pt x="686" y="745"/>
                  </a:cubicBezTo>
                  <a:cubicBezTo>
                    <a:pt x="621" y="790"/>
                    <a:pt x="582" y="790"/>
                    <a:pt x="522" y="790"/>
                  </a:cubicBezTo>
                  <a:cubicBezTo>
                    <a:pt x="457" y="790"/>
                    <a:pt x="418" y="790"/>
                    <a:pt x="373" y="745"/>
                  </a:cubicBezTo>
                  <a:cubicBezTo>
                    <a:pt x="333" y="725"/>
                    <a:pt x="293" y="685"/>
                    <a:pt x="274" y="646"/>
                  </a:cubicBezTo>
                  <a:cubicBezTo>
                    <a:pt x="229" y="601"/>
                    <a:pt x="229" y="541"/>
                    <a:pt x="229" y="477"/>
                  </a:cubicBezTo>
                  <a:cubicBezTo>
                    <a:pt x="229" y="437"/>
                    <a:pt x="229" y="373"/>
                    <a:pt x="274" y="333"/>
                  </a:cubicBezTo>
                  <a:cubicBezTo>
                    <a:pt x="293" y="293"/>
                    <a:pt x="333" y="249"/>
                    <a:pt x="373" y="229"/>
                  </a:cubicBezTo>
                  <a:cubicBezTo>
                    <a:pt x="418" y="189"/>
                    <a:pt x="457" y="189"/>
                    <a:pt x="522" y="189"/>
                  </a:cubicBezTo>
                  <a:close/>
                  <a:moveTo>
                    <a:pt x="522" y="0"/>
                  </a:moveTo>
                  <a:cubicBezTo>
                    <a:pt x="418" y="0"/>
                    <a:pt x="333" y="25"/>
                    <a:pt x="249" y="65"/>
                  </a:cubicBezTo>
                  <a:cubicBezTo>
                    <a:pt x="169" y="104"/>
                    <a:pt x="105" y="169"/>
                    <a:pt x="65" y="229"/>
                  </a:cubicBezTo>
                  <a:cubicBezTo>
                    <a:pt x="25" y="313"/>
                    <a:pt x="1" y="397"/>
                    <a:pt x="1" y="477"/>
                  </a:cubicBezTo>
                  <a:cubicBezTo>
                    <a:pt x="1" y="581"/>
                    <a:pt x="25" y="666"/>
                    <a:pt x="65" y="745"/>
                  </a:cubicBezTo>
                  <a:cubicBezTo>
                    <a:pt x="105" y="810"/>
                    <a:pt x="169" y="869"/>
                    <a:pt x="249" y="914"/>
                  </a:cubicBezTo>
                  <a:cubicBezTo>
                    <a:pt x="333" y="954"/>
                    <a:pt x="418" y="973"/>
                    <a:pt x="522" y="973"/>
                  </a:cubicBezTo>
                  <a:cubicBezTo>
                    <a:pt x="621" y="973"/>
                    <a:pt x="706" y="954"/>
                    <a:pt x="790" y="914"/>
                  </a:cubicBezTo>
                  <a:cubicBezTo>
                    <a:pt x="870" y="869"/>
                    <a:pt x="934" y="810"/>
                    <a:pt x="974" y="745"/>
                  </a:cubicBezTo>
                  <a:cubicBezTo>
                    <a:pt x="1018" y="666"/>
                    <a:pt x="1038" y="581"/>
                    <a:pt x="1038" y="477"/>
                  </a:cubicBezTo>
                  <a:cubicBezTo>
                    <a:pt x="1038" y="397"/>
                    <a:pt x="1018" y="313"/>
                    <a:pt x="974" y="229"/>
                  </a:cubicBezTo>
                  <a:cubicBezTo>
                    <a:pt x="934" y="169"/>
                    <a:pt x="870" y="104"/>
                    <a:pt x="790" y="65"/>
                  </a:cubicBezTo>
                  <a:cubicBezTo>
                    <a:pt x="706" y="25"/>
                    <a:pt x="621" y="0"/>
                    <a:pt x="5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2"/>
            <p:cNvSpPr/>
            <p:nvPr/>
          </p:nvSpPr>
          <p:spPr>
            <a:xfrm>
              <a:off x="4041350" y="1948125"/>
              <a:ext cx="20250" cy="24850"/>
            </a:xfrm>
            <a:custGeom>
              <a:rect b="b" l="l" r="r" t="t"/>
              <a:pathLst>
                <a:path extrusionOk="0" h="994" w="810">
                  <a:moveTo>
                    <a:pt x="0" y="0"/>
                  </a:moveTo>
                  <a:lnTo>
                    <a:pt x="0" y="994"/>
                  </a:lnTo>
                  <a:lnTo>
                    <a:pt x="209" y="994"/>
                  </a:lnTo>
                  <a:lnTo>
                    <a:pt x="209" y="810"/>
                  </a:lnTo>
                  <a:lnTo>
                    <a:pt x="313" y="725"/>
                  </a:lnTo>
                  <a:lnTo>
                    <a:pt x="542" y="994"/>
                  </a:lnTo>
                  <a:lnTo>
                    <a:pt x="810" y="994"/>
                  </a:lnTo>
                  <a:lnTo>
                    <a:pt x="457" y="581"/>
                  </a:lnTo>
                  <a:lnTo>
                    <a:pt x="765" y="269"/>
                  </a:lnTo>
                  <a:lnTo>
                    <a:pt x="517" y="269"/>
                  </a:lnTo>
                  <a:lnTo>
                    <a:pt x="209" y="562"/>
                  </a:lnTo>
                  <a:lnTo>
                    <a:pt x="2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2"/>
            <p:cNvSpPr/>
            <p:nvPr/>
          </p:nvSpPr>
          <p:spPr>
            <a:xfrm>
              <a:off x="4068775" y="1954825"/>
              <a:ext cx="17650" cy="18650"/>
            </a:xfrm>
            <a:custGeom>
              <a:rect b="b" l="l" r="r" t="t"/>
              <a:pathLst>
                <a:path extrusionOk="0" h="746" w="706">
                  <a:moveTo>
                    <a:pt x="497" y="438"/>
                  </a:moveTo>
                  <a:lnTo>
                    <a:pt x="497" y="497"/>
                  </a:lnTo>
                  <a:cubicBezTo>
                    <a:pt x="478" y="542"/>
                    <a:pt x="458" y="562"/>
                    <a:pt x="438" y="582"/>
                  </a:cubicBezTo>
                  <a:cubicBezTo>
                    <a:pt x="393" y="601"/>
                    <a:pt x="373" y="601"/>
                    <a:pt x="334" y="601"/>
                  </a:cubicBezTo>
                  <a:cubicBezTo>
                    <a:pt x="289" y="601"/>
                    <a:pt x="269" y="601"/>
                    <a:pt x="249" y="582"/>
                  </a:cubicBezTo>
                  <a:cubicBezTo>
                    <a:pt x="229" y="562"/>
                    <a:pt x="209" y="542"/>
                    <a:pt x="209" y="517"/>
                  </a:cubicBezTo>
                  <a:cubicBezTo>
                    <a:pt x="209" y="457"/>
                    <a:pt x="249" y="438"/>
                    <a:pt x="353" y="438"/>
                  </a:cubicBezTo>
                  <a:close/>
                  <a:moveTo>
                    <a:pt x="353" y="1"/>
                  </a:moveTo>
                  <a:cubicBezTo>
                    <a:pt x="289" y="1"/>
                    <a:pt x="229" y="1"/>
                    <a:pt x="190" y="21"/>
                  </a:cubicBezTo>
                  <a:cubicBezTo>
                    <a:pt x="125" y="21"/>
                    <a:pt x="85" y="65"/>
                    <a:pt x="41" y="85"/>
                  </a:cubicBezTo>
                  <a:lnTo>
                    <a:pt x="105" y="229"/>
                  </a:lnTo>
                  <a:cubicBezTo>
                    <a:pt x="145" y="209"/>
                    <a:pt x="165" y="189"/>
                    <a:pt x="209" y="189"/>
                  </a:cubicBezTo>
                  <a:cubicBezTo>
                    <a:pt x="249" y="169"/>
                    <a:pt x="289" y="169"/>
                    <a:pt x="314" y="169"/>
                  </a:cubicBezTo>
                  <a:cubicBezTo>
                    <a:pt x="373" y="169"/>
                    <a:pt x="413" y="169"/>
                    <a:pt x="458" y="209"/>
                  </a:cubicBezTo>
                  <a:cubicBezTo>
                    <a:pt x="478" y="229"/>
                    <a:pt x="497" y="249"/>
                    <a:pt x="497" y="313"/>
                  </a:cubicBezTo>
                  <a:lnTo>
                    <a:pt x="314" y="313"/>
                  </a:lnTo>
                  <a:cubicBezTo>
                    <a:pt x="209" y="313"/>
                    <a:pt x="125" y="333"/>
                    <a:pt x="85" y="373"/>
                  </a:cubicBezTo>
                  <a:cubicBezTo>
                    <a:pt x="41" y="393"/>
                    <a:pt x="1" y="457"/>
                    <a:pt x="1" y="517"/>
                  </a:cubicBezTo>
                  <a:cubicBezTo>
                    <a:pt x="1" y="562"/>
                    <a:pt x="21" y="601"/>
                    <a:pt x="41" y="641"/>
                  </a:cubicBezTo>
                  <a:cubicBezTo>
                    <a:pt x="65" y="666"/>
                    <a:pt x="85" y="706"/>
                    <a:pt x="125" y="726"/>
                  </a:cubicBezTo>
                  <a:cubicBezTo>
                    <a:pt x="165" y="745"/>
                    <a:pt x="229" y="745"/>
                    <a:pt x="269" y="745"/>
                  </a:cubicBezTo>
                  <a:cubicBezTo>
                    <a:pt x="393" y="745"/>
                    <a:pt x="458" y="706"/>
                    <a:pt x="497" y="641"/>
                  </a:cubicBezTo>
                  <a:lnTo>
                    <a:pt x="497" y="726"/>
                  </a:lnTo>
                  <a:lnTo>
                    <a:pt x="706" y="726"/>
                  </a:lnTo>
                  <a:lnTo>
                    <a:pt x="706" y="313"/>
                  </a:lnTo>
                  <a:cubicBezTo>
                    <a:pt x="706" y="209"/>
                    <a:pt x="661" y="125"/>
                    <a:pt x="602" y="85"/>
                  </a:cubicBezTo>
                  <a:cubicBezTo>
                    <a:pt x="562" y="21"/>
                    <a:pt x="458" y="1"/>
                    <a:pt x="3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2"/>
            <p:cNvSpPr/>
            <p:nvPr/>
          </p:nvSpPr>
          <p:spPr>
            <a:xfrm>
              <a:off x="4094600" y="1954825"/>
              <a:ext cx="21250" cy="25350"/>
            </a:xfrm>
            <a:custGeom>
              <a:rect b="b" l="l" r="r" t="t"/>
              <a:pathLst>
                <a:path extrusionOk="0" h="1014" w="850">
                  <a:moveTo>
                    <a:pt x="1" y="1"/>
                  </a:moveTo>
                  <a:lnTo>
                    <a:pt x="333" y="745"/>
                  </a:lnTo>
                  <a:lnTo>
                    <a:pt x="314" y="745"/>
                  </a:lnTo>
                  <a:cubicBezTo>
                    <a:pt x="314" y="790"/>
                    <a:pt x="294" y="810"/>
                    <a:pt x="274" y="810"/>
                  </a:cubicBezTo>
                  <a:cubicBezTo>
                    <a:pt x="249" y="830"/>
                    <a:pt x="229" y="830"/>
                    <a:pt x="209" y="830"/>
                  </a:cubicBezTo>
                  <a:lnTo>
                    <a:pt x="150" y="830"/>
                  </a:lnTo>
                  <a:cubicBezTo>
                    <a:pt x="125" y="810"/>
                    <a:pt x="105" y="810"/>
                    <a:pt x="85" y="790"/>
                  </a:cubicBezTo>
                  <a:lnTo>
                    <a:pt x="1" y="934"/>
                  </a:lnTo>
                  <a:cubicBezTo>
                    <a:pt x="26" y="974"/>
                    <a:pt x="65" y="974"/>
                    <a:pt x="105" y="994"/>
                  </a:cubicBezTo>
                  <a:cubicBezTo>
                    <a:pt x="125" y="994"/>
                    <a:pt x="170" y="1014"/>
                    <a:pt x="209" y="1014"/>
                  </a:cubicBezTo>
                  <a:cubicBezTo>
                    <a:pt x="274" y="1014"/>
                    <a:pt x="333" y="994"/>
                    <a:pt x="398" y="954"/>
                  </a:cubicBezTo>
                  <a:cubicBezTo>
                    <a:pt x="438" y="934"/>
                    <a:pt x="477" y="870"/>
                    <a:pt x="522" y="790"/>
                  </a:cubicBezTo>
                  <a:lnTo>
                    <a:pt x="850" y="1"/>
                  </a:lnTo>
                  <a:lnTo>
                    <a:pt x="646" y="1"/>
                  </a:lnTo>
                  <a:lnTo>
                    <a:pt x="438" y="497"/>
                  </a:lnTo>
                  <a:lnTo>
                    <a:pt x="2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2"/>
            <p:cNvSpPr/>
            <p:nvPr/>
          </p:nvSpPr>
          <p:spPr>
            <a:xfrm>
              <a:off x="3811675" y="1665200"/>
              <a:ext cx="45100" cy="44975"/>
            </a:xfrm>
            <a:custGeom>
              <a:rect b="b" l="l" r="r" t="t"/>
              <a:pathLst>
                <a:path extrusionOk="0" h="1799" w="1804">
                  <a:moveTo>
                    <a:pt x="890" y="1"/>
                  </a:moveTo>
                  <a:cubicBezTo>
                    <a:pt x="418" y="1"/>
                    <a:pt x="1" y="413"/>
                    <a:pt x="1" y="889"/>
                  </a:cubicBezTo>
                  <a:cubicBezTo>
                    <a:pt x="1" y="1386"/>
                    <a:pt x="418" y="1798"/>
                    <a:pt x="890" y="1798"/>
                  </a:cubicBezTo>
                  <a:cubicBezTo>
                    <a:pt x="1386" y="1798"/>
                    <a:pt x="1803" y="1386"/>
                    <a:pt x="1803" y="889"/>
                  </a:cubicBezTo>
                  <a:cubicBezTo>
                    <a:pt x="1803" y="413"/>
                    <a:pt x="1386" y="1"/>
                    <a:pt x="890" y="1"/>
                  </a:cubicBez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2"/>
            <p:cNvSpPr/>
            <p:nvPr/>
          </p:nvSpPr>
          <p:spPr>
            <a:xfrm>
              <a:off x="3810675" y="1664200"/>
              <a:ext cx="47100" cy="47075"/>
            </a:xfrm>
            <a:custGeom>
              <a:rect b="b" l="l" r="r" t="t"/>
              <a:pathLst>
                <a:path extrusionOk="0" h="1883" w="1884">
                  <a:moveTo>
                    <a:pt x="930" y="80"/>
                  </a:moveTo>
                  <a:cubicBezTo>
                    <a:pt x="1406" y="80"/>
                    <a:pt x="1799" y="473"/>
                    <a:pt x="1799" y="929"/>
                  </a:cubicBezTo>
                  <a:cubicBezTo>
                    <a:pt x="1799" y="1406"/>
                    <a:pt x="1406" y="1798"/>
                    <a:pt x="930" y="1798"/>
                  </a:cubicBezTo>
                  <a:cubicBezTo>
                    <a:pt x="478" y="1798"/>
                    <a:pt x="85" y="1406"/>
                    <a:pt x="85" y="929"/>
                  </a:cubicBezTo>
                  <a:cubicBezTo>
                    <a:pt x="85" y="473"/>
                    <a:pt x="478" y="80"/>
                    <a:pt x="930" y="80"/>
                  </a:cubicBezTo>
                  <a:close/>
                  <a:moveTo>
                    <a:pt x="930" y="1"/>
                  </a:moveTo>
                  <a:cubicBezTo>
                    <a:pt x="413" y="1"/>
                    <a:pt x="1" y="413"/>
                    <a:pt x="1" y="929"/>
                  </a:cubicBezTo>
                  <a:cubicBezTo>
                    <a:pt x="1" y="1446"/>
                    <a:pt x="413" y="1883"/>
                    <a:pt x="930" y="1883"/>
                  </a:cubicBezTo>
                  <a:cubicBezTo>
                    <a:pt x="1471" y="1883"/>
                    <a:pt x="1883" y="1446"/>
                    <a:pt x="1883" y="929"/>
                  </a:cubicBezTo>
                  <a:cubicBezTo>
                    <a:pt x="1883" y="413"/>
                    <a:pt x="1471" y="1"/>
                    <a:pt x="930"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2"/>
            <p:cNvSpPr/>
            <p:nvPr/>
          </p:nvSpPr>
          <p:spPr>
            <a:xfrm>
              <a:off x="3871150" y="1665200"/>
              <a:ext cx="45075" cy="44975"/>
            </a:xfrm>
            <a:custGeom>
              <a:rect b="b" l="l" r="r" t="t"/>
              <a:pathLst>
                <a:path extrusionOk="0" h="1799" w="1803">
                  <a:moveTo>
                    <a:pt x="914" y="1"/>
                  </a:moveTo>
                  <a:cubicBezTo>
                    <a:pt x="417" y="1"/>
                    <a:pt x="0" y="413"/>
                    <a:pt x="0" y="889"/>
                  </a:cubicBezTo>
                  <a:cubicBezTo>
                    <a:pt x="0" y="1386"/>
                    <a:pt x="417" y="1798"/>
                    <a:pt x="914" y="1798"/>
                  </a:cubicBezTo>
                  <a:cubicBezTo>
                    <a:pt x="1391" y="1798"/>
                    <a:pt x="1803" y="1386"/>
                    <a:pt x="1803" y="889"/>
                  </a:cubicBezTo>
                  <a:cubicBezTo>
                    <a:pt x="1803" y="413"/>
                    <a:pt x="1391" y="1"/>
                    <a:pt x="914" y="1"/>
                  </a:cubicBezTo>
                  <a:close/>
                </a:path>
              </a:pathLst>
            </a:custGeom>
            <a:solidFill>
              <a:srgbClr val="178E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2"/>
            <p:cNvSpPr/>
            <p:nvPr/>
          </p:nvSpPr>
          <p:spPr>
            <a:xfrm>
              <a:off x="3870150" y="1664200"/>
              <a:ext cx="47075" cy="47075"/>
            </a:xfrm>
            <a:custGeom>
              <a:rect b="b" l="l" r="r" t="t"/>
              <a:pathLst>
                <a:path extrusionOk="0" h="1883" w="1883">
                  <a:moveTo>
                    <a:pt x="954" y="80"/>
                  </a:moveTo>
                  <a:cubicBezTo>
                    <a:pt x="1406" y="80"/>
                    <a:pt x="1803" y="473"/>
                    <a:pt x="1803" y="929"/>
                  </a:cubicBezTo>
                  <a:cubicBezTo>
                    <a:pt x="1803" y="1406"/>
                    <a:pt x="1406" y="1798"/>
                    <a:pt x="954" y="1798"/>
                  </a:cubicBezTo>
                  <a:cubicBezTo>
                    <a:pt x="477" y="1798"/>
                    <a:pt x="85" y="1406"/>
                    <a:pt x="85" y="929"/>
                  </a:cubicBezTo>
                  <a:cubicBezTo>
                    <a:pt x="85" y="473"/>
                    <a:pt x="477" y="80"/>
                    <a:pt x="954" y="80"/>
                  </a:cubicBezTo>
                  <a:close/>
                  <a:moveTo>
                    <a:pt x="954" y="1"/>
                  </a:moveTo>
                  <a:cubicBezTo>
                    <a:pt x="413" y="1"/>
                    <a:pt x="1" y="413"/>
                    <a:pt x="1" y="929"/>
                  </a:cubicBezTo>
                  <a:cubicBezTo>
                    <a:pt x="1" y="1446"/>
                    <a:pt x="413" y="1883"/>
                    <a:pt x="954" y="1883"/>
                  </a:cubicBezTo>
                  <a:cubicBezTo>
                    <a:pt x="1470" y="1883"/>
                    <a:pt x="1883" y="1446"/>
                    <a:pt x="1883" y="929"/>
                  </a:cubicBezTo>
                  <a:cubicBezTo>
                    <a:pt x="1883" y="413"/>
                    <a:pt x="1470" y="1"/>
                    <a:pt x="954"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2"/>
            <p:cNvSpPr/>
            <p:nvPr/>
          </p:nvSpPr>
          <p:spPr>
            <a:xfrm>
              <a:off x="3930725" y="1665200"/>
              <a:ext cx="44975" cy="44975"/>
            </a:xfrm>
            <a:custGeom>
              <a:rect b="b" l="l" r="r" t="t"/>
              <a:pathLst>
                <a:path extrusionOk="0" h="1799" w="1799">
                  <a:moveTo>
                    <a:pt x="910" y="1"/>
                  </a:moveTo>
                  <a:cubicBezTo>
                    <a:pt x="413" y="1"/>
                    <a:pt x="1" y="413"/>
                    <a:pt x="1" y="889"/>
                  </a:cubicBezTo>
                  <a:cubicBezTo>
                    <a:pt x="1" y="1386"/>
                    <a:pt x="413" y="1798"/>
                    <a:pt x="910" y="1798"/>
                  </a:cubicBezTo>
                  <a:cubicBezTo>
                    <a:pt x="1386" y="1798"/>
                    <a:pt x="1798" y="1386"/>
                    <a:pt x="1798" y="889"/>
                  </a:cubicBezTo>
                  <a:cubicBezTo>
                    <a:pt x="1798" y="413"/>
                    <a:pt x="1386" y="1"/>
                    <a:pt x="910" y="1"/>
                  </a:cubicBezTo>
                  <a:close/>
                </a:path>
              </a:pathLst>
            </a:custGeom>
            <a:solidFill>
              <a:srgbClr val="93EC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2"/>
            <p:cNvSpPr/>
            <p:nvPr/>
          </p:nvSpPr>
          <p:spPr>
            <a:xfrm>
              <a:off x="3929625" y="1664200"/>
              <a:ext cx="47075" cy="47075"/>
            </a:xfrm>
            <a:custGeom>
              <a:rect b="b" l="l" r="r" t="t"/>
              <a:pathLst>
                <a:path extrusionOk="0" h="1883" w="1883">
                  <a:moveTo>
                    <a:pt x="954" y="80"/>
                  </a:moveTo>
                  <a:cubicBezTo>
                    <a:pt x="1410" y="80"/>
                    <a:pt x="1803" y="473"/>
                    <a:pt x="1803" y="929"/>
                  </a:cubicBezTo>
                  <a:cubicBezTo>
                    <a:pt x="1803" y="1406"/>
                    <a:pt x="1410" y="1798"/>
                    <a:pt x="954" y="1798"/>
                  </a:cubicBezTo>
                  <a:cubicBezTo>
                    <a:pt x="477" y="1798"/>
                    <a:pt x="85" y="1406"/>
                    <a:pt x="85" y="929"/>
                  </a:cubicBezTo>
                  <a:cubicBezTo>
                    <a:pt x="85" y="473"/>
                    <a:pt x="477" y="80"/>
                    <a:pt x="954" y="80"/>
                  </a:cubicBezTo>
                  <a:close/>
                  <a:moveTo>
                    <a:pt x="954" y="1"/>
                  </a:moveTo>
                  <a:cubicBezTo>
                    <a:pt x="437" y="1"/>
                    <a:pt x="0" y="413"/>
                    <a:pt x="0" y="929"/>
                  </a:cubicBezTo>
                  <a:cubicBezTo>
                    <a:pt x="0" y="1446"/>
                    <a:pt x="437" y="1883"/>
                    <a:pt x="954" y="1883"/>
                  </a:cubicBezTo>
                  <a:cubicBezTo>
                    <a:pt x="1470" y="1883"/>
                    <a:pt x="1882" y="1446"/>
                    <a:pt x="1882" y="929"/>
                  </a:cubicBezTo>
                  <a:cubicBezTo>
                    <a:pt x="1882" y="413"/>
                    <a:pt x="1470" y="1"/>
                    <a:pt x="954"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24" name="Google Shape;4024;p82"/>
          <p:cNvSpPr/>
          <p:nvPr/>
        </p:nvSpPr>
        <p:spPr>
          <a:xfrm>
            <a:off x="5093113" y="2282484"/>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2"/>
          <p:cNvSpPr/>
          <p:nvPr/>
        </p:nvSpPr>
        <p:spPr>
          <a:xfrm>
            <a:off x="5093113" y="2282484"/>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2"/>
          <p:cNvSpPr/>
          <p:nvPr/>
        </p:nvSpPr>
        <p:spPr>
          <a:xfrm>
            <a:off x="5093113" y="2447277"/>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2"/>
          <p:cNvSpPr/>
          <p:nvPr/>
        </p:nvSpPr>
        <p:spPr>
          <a:xfrm>
            <a:off x="5093113" y="2447277"/>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2"/>
          <p:cNvSpPr/>
          <p:nvPr/>
        </p:nvSpPr>
        <p:spPr>
          <a:xfrm>
            <a:off x="5093113" y="2612070"/>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2"/>
          <p:cNvSpPr/>
          <p:nvPr/>
        </p:nvSpPr>
        <p:spPr>
          <a:xfrm>
            <a:off x="5093113" y="2612070"/>
            <a:ext cx="1283780" cy="73519"/>
          </a:xfrm>
          <a:custGeom>
            <a:rect b="b" l="l" r="r" t="t"/>
            <a:pathLst>
              <a:path extrusionOk="0" h="1615" w="28201">
                <a:moveTo>
                  <a:pt x="0" y="0"/>
                </a:moveTo>
                <a:lnTo>
                  <a:pt x="0" y="1614"/>
                </a:lnTo>
                <a:lnTo>
                  <a:pt x="28201" y="1614"/>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2"/>
          <p:cNvSpPr/>
          <p:nvPr/>
        </p:nvSpPr>
        <p:spPr>
          <a:xfrm>
            <a:off x="5093113" y="2776862"/>
            <a:ext cx="1283780" cy="66964"/>
          </a:xfrm>
          <a:custGeom>
            <a:rect b="b" l="l" r="r" t="t"/>
            <a:pathLst>
              <a:path extrusionOk="0" h="1471" w="28201">
                <a:moveTo>
                  <a:pt x="0" y="0"/>
                </a:moveTo>
                <a:lnTo>
                  <a:pt x="0" y="1470"/>
                </a:lnTo>
                <a:lnTo>
                  <a:pt x="28201" y="1470"/>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2"/>
          <p:cNvSpPr/>
          <p:nvPr/>
        </p:nvSpPr>
        <p:spPr>
          <a:xfrm>
            <a:off x="5093113" y="2776862"/>
            <a:ext cx="1283780" cy="66964"/>
          </a:xfrm>
          <a:custGeom>
            <a:rect b="b" l="l" r="r" t="t"/>
            <a:pathLst>
              <a:path extrusionOk="0" h="1471" w="28201">
                <a:moveTo>
                  <a:pt x="0" y="0"/>
                </a:moveTo>
                <a:lnTo>
                  <a:pt x="0" y="1470"/>
                </a:lnTo>
                <a:lnTo>
                  <a:pt x="28201" y="1470"/>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2"/>
          <p:cNvSpPr/>
          <p:nvPr/>
        </p:nvSpPr>
        <p:spPr>
          <a:xfrm>
            <a:off x="5093113" y="2927634"/>
            <a:ext cx="1283780" cy="66964"/>
          </a:xfrm>
          <a:custGeom>
            <a:rect b="b" l="l" r="r" t="t"/>
            <a:pathLst>
              <a:path extrusionOk="0" h="1471" w="28201">
                <a:moveTo>
                  <a:pt x="0" y="1"/>
                </a:moveTo>
                <a:lnTo>
                  <a:pt x="0" y="1470"/>
                </a:lnTo>
                <a:lnTo>
                  <a:pt x="28201" y="1470"/>
                </a:lnTo>
                <a:lnTo>
                  <a:pt x="28201"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2"/>
          <p:cNvSpPr/>
          <p:nvPr/>
        </p:nvSpPr>
        <p:spPr>
          <a:xfrm>
            <a:off x="5093113" y="2927634"/>
            <a:ext cx="1283780" cy="66964"/>
          </a:xfrm>
          <a:custGeom>
            <a:rect b="b" l="l" r="r" t="t"/>
            <a:pathLst>
              <a:path extrusionOk="0" h="1471" w="28201">
                <a:moveTo>
                  <a:pt x="0" y="1"/>
                </a:moveTo>
                <a:lnTo>
                  <a:pt x="0" y="1470"/>
                </a:lnTo>
                <a:lnTo>
                  <a:pt x="28201" y="1470"/>
                </a:lnTo>
                <a:lnTo>
                  <a:pt x="28201" y="1"/>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2"/>
          <p:cNvSpPr/>
          <p:nvPr/>
        </p:nvSpPr>
        <p:spPr>
          <a:xfrm>
            <a:off x="5093113" y="3077267"/>
            <a:ext cx="1283780" cy="66964"/>
          </a:xfrm>
          <a:custGeom>
            <a:rect b="b" l="l" r="r" t="t"/>
            <a:pathLst>
              <a:path extrusionOk="0" h="1471" w="28201">
                <a:moveTo>
                  <a:pt x="0" y="1"/>
                </a:moveTo>
                <a:lnTo>
                  <a:pt x="0" y="1471"/>
                </a:lnTo>
                <a:lnTo>
                  <a:pt x="28201" y="1471"/>
                </a:lnTo>
                <a:lnTo>
                  <a:pt x="28201" y="1"/>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2"/>
          <p:cNvSpPr/>
          <p:nvPr/>
        </p:nvSpPr>
        <p:spPr>
          <a:xfrm>
            <a:off x="5093113" y="3077267"/>
            <a:ext cx="1283780" cy="66964"/>
          </a:xfrm>
          <a:custGeom>
            <a:rect b="b" l="l" r="r" t="t"/>
            <a:pathLst>
              <a:path extrusionOk="0" h="1471" w="28201">
                <a:moveTo>
                  <a:pt x="0" y="1"/>
                </a:moveTo>
                <a:lnTo>
                  <a:pt x="0" y="1471"/>
                </a:lnTo>
                <a:lnTo>
                  <a:pt x="28201" y="1471"/>
                </a:lnTo>
                <a:lnTo>
                  <a:pt x="28201" y="1"/>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2"/>
          <p:cNvSpPr/>
          <p:nvPr/>
        </p:nvSpPr>
        <p:spPr>
          <a:xfrm>
            <a:off x="5093113" y="3228085"/>
            <a:ext cx="1283780" cy="54718"/>
          </a:xfrm>
          <a:custGeom>
            <a:rect b="b" l="l" r="r" t="t"/>
            <a:pathLst>
              <a:path extrusionOk="0" h="1202" w="28201">
                <a:moveTo>
                  <a:pt x="0" y="0"/>
                </a:moveTo>
                <a:lnTo>
                  <a:pt x="0" y="1202"/>
                </a:lnTo>
                <a:lnTo>
                  <a:pt x="28201" y="1202"/>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2"/>
          <p:cNvSpPr/>
          <p:nvPr/>
        </p:nvSpPr>
        <p:spPr>
          <a:xfrm>
            <a:off x="5093113" y="3228085"/>
            <a:ext cx="1283780" cy="54718"/>
          </a:xfrm>
          <a:custGeom>
            <a:rect b="b" l="l" r="r" t="t"/>
            <a:pathLst>
              <a:path extrusionOk="0" h="1202" w="28201">
                <a:moveTo>
                  <a:pt x="0" y="0"/>
                </a:moveTo>
                <a:lnTo>
                  <a:pt x="0" y="1202"/>
                </a:lnTo>
                <a:lnTo>
                  <a:pt x="28201" y="1202"/>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2"/>
          <p:cNvSpPr/>
          <p:nvPr/>
        </p:nvSpPr>
        <p:spPr>
          <a:xfrm>
            <a:off x="5093113" y="3351497"/>
            <a:ext cx="1283780" cy="54536"/>
          </a:xfrm>
          <a:custGeom>
            <a:rect b="b" l="l" r="r" t="t"/>
            <a:pathLst>
              <a:path extrusionOk="0" h="1198" w="28201">
                <a:moveTo>
                  <a:pt x="0" y="0"/>
                </a:moveTo>
                <a:lnTo>
                  <a:pt x="0" y="1197"/>
                </a:lnTo>
                <a:lnTo>
                  <a:pt x="28201" y="1197"/>
                </a:lnTo>
                <a:lnTo>
                  <a:pt x="28201" y="0"/>
                </a:ln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2"/>
          <p:cNvSpPr/>
          <p:nvPr/>
        </p:nvSpPr>
        <p:spPr>
          <a:xfrm>
            <a:off x="5093113" y="3351497"/>
            <a:ext cx="1283780" cy="54536"/>
          </a:xfrm>
          <a:custGeom>
            <a:rect b="b" l="l" r="r" t="t"/>
            <a:pathLst>
              <a:path extrusionOk="0" h="1198" w="28201">
                <a:moveTo>
                  <a:pt x="0" y="0"/>
                </a:moveTo>
                <a:lnTo>
                  <a:pt x="0" y="1197"/>
                </a:lnTo>
                <a:lnTo>
                  <a:pt x="28201" y="1197"/>
                </a:lnTo>
                <a:lnTo>
                  <a:pt x="28201" y="0"/>
                </a:lnTo>
                <a:close/>
              </a:path>
            </a:pathLst>
          </a:custGeom>
          <a:solidFill>
            <a:srgbClr val="FDC398"/>
          </a:solid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0" name="Google Shape;4040;p82"/>
          <p:cNvGrpSpPr/>
          <p:nvPr/>
        </p:nvGrpSpPr>
        <p:grpSpPr>
          <a:xfrm>
            <a:off x="3103783" y="2656965"/>
            <a:ext cx="992384" cy="545528"/>
            <a:chOff x="6622550" y="3141525"/>
            <a:chExt cx="576800" cy="317075"/>
          </a:xfrm>
        </p:grpSpPr>
        <p:sp>
          <p:nvSpPr>
            <p:cNvPr id="4041" name="Google Shape;4041;p82"/>
            <p:cNvSpPr/>
            <p:nvPr/>
          </p:nvSpPr>
          <p:spPr>
            <a:xfrm>
              <a:off x="6623550" y="3142500"/>
              <a:ext cx="574675" cy="314975"/>
            </a:xfrm>
            <a:custGeom>
              <a:rect b="b" l="l" r="r" t="t"/>
              <a:pathLst>
                <a:path extrusionOk="0" h="12599" w="22987">
                  <a:moveTo>
                    <a:pt x="1411" y="1"/>
                  </a:moveTo>
                  <a:cubicBezTo>
                    <a:pt x="621" y="1"/>
                    <a:pt x="0" y="641"/>
                    <a:pt x="0" y="1406"/>
                  </a:cubicBezTo>
                  <a:lnTo>
                    <a:pt x="0" y="11194"/>
                  </a:lnTo>
                  <a:cubicBezTo>
                    <a:pt x="0" y="11958"/>
                    <a:pt x="621" y="12599"/>
                    <a:pt x="1411" y="12599"/>
                  </a:cubicBezTo>
                  <a:lnTo>
                    <a:pt x="21562" y="12599"/>
                  </a:lnTo>
                  <a:cubicBezTo>
                    <a:pt x="22346" y="12599"/>
                    <a:pt x="22987" y="11958"/>
                    <a:pt x="22987" y="11194"/>
                  </a:cubicBezTo>
                  <a:lnTo>
                    <a:pt x="22987" y="1406"/>
                  </a:lnTo>
                  <a:cubicBezTo>
                    <a:pt x="22987" y="641"/>
                    <a:pt x="22346" y="1"/>
                    <a:pt x="21562" y="1"/>
                  </a:cubicBezTo>
                  <a:close/>
                </a:path>
              </a:pathLst>
            </a:custGeom>
            <a:solidFill>
              <a:srgbClr val="B3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2"/>
            <p:cNvSpPr/>
            <p:nvPr/>
          </p:nvSpPr>
          <p:spPr>
            <a:xfrm>
              <a:off x="6622550" y="3141525"/>
              <a:ext cx="576800" cy="317075"/>
            </a:xfrm>
            <a:custGeom>
              <a:rect b="b" l="l" r="r" t="t"/>
              <a:pathLst>
                <a:path extrusionOk="0" h="12683" w="23072">
                  <a:moveTo>
                    <a:pt x="21602" y="80"/>
                  </a:moveTo>
                  <a:cubicBezTo>
                    <a:pt x="22366" y="80"/>
                    <a:pt x="22987" y="700"/>
                    <a:pt x="22987" y="1445"/>
                  </a:cubicBezTo>
                  <a:lnTo>
                    <a:pt x="22987" y="11233"/>
                  </a:lnTo>
                  <a:cubicBezTo>
                    <a:pt x="22987" y="11977"/>
                    <a:pt x="22366" y="12598"/>
                    <a:pt x="21602" y="12598"/>
                  </a:cubicBezTo>
                  <a:lnTo>
                    <a:pt x="1451" y="12598"/>
                  </a:lnTo>
                  <a:cubicBezTo>
                    <a:pt x="706" y="12598"/>
                    <a:pt x="85" y="11977"/>
                    <a:pt x="85" y="11233"/>
                  </a:cubicBezTo>
                  <a:lnTo>
                    <a:pt x="85" y="1445"/>
                  </a:lnTo>
                  <a:cubicBezTo>
                    <a:pt x="85" y="700"/>
                    <a:pt x="706" y="80"/>
                    <a:pt x="1451" y="80"/>
                  </a:cubicBezTo>
                  <a:close/>
                  <a:moveTo>
                    <a:pt x="1451" y="0"/>
                  </a:moveTo>
                  <a:cubicBezTo>
                    <a:pt x="641" y="0"/>
                    <a:pt x="1" y="661"/>
                    <a:pt x="1" y="1445"/>
                  </a:cubicBezTo>
                  <a:lnTo>
                    <a:pt x="1" y="11233"/>
                  </a:lnTo>
                  <a:cubicBezTo>
                    <a:pt x="1" y="12042"/>
                    <a:pt x="641" y="12683"/>
                    <a:pt x="1451" y="12683"/>
                  </a:cubicBezTo>
                  <a:lnTo>
                    <a:pt x="21602" y="12683"/>
                  </a:lnTo>
                  <a:cubicBezTo>
                    <a:pt x="22406" y="12683"/>
                    <a:pt x="23072" y="12042"/>
                    <a:pt x="23072" y="11233"/>
                  </a:cubicBezTo>
                  <a:lnTo>
                    <a:pt x="23072" y="1445"/>
                  </a:lnTo>
                  <a:cubicBezTo>
                    <a:pt x="23072" y="661"/>
                    <a:pt x="22406" y="0"/>
                    <a:pt x="21602"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2"/>
            <p:cNvSpPr/>
            <p:nvPr/>
          </p:nvSpPr>
          <p:spPr>
            <a:xfrm>
              <a:off x="6649500" y="3228900"/>
              <a:ext cx="522425" cy="202275"/>
            </a:xfrm>
            <a:custGeom>
              <a:rect b="b" l="l" r="r" t="t"/>
              <a:pathLst>
                <a:path extrusionOk="0" h="8091" w="20897">
                  <a:moveTo>
                    <a:pt x="0" y="1"/>
                  </a:moveTo>
                  <a:lnTo>
                    <a:pt x="0" y="8090"/>
                  </a:lnTo>
                  <a:lnTo>
                    <a:pt x="20896" y="8090"/>
                  </a:lnTo>
                  <a:lnTo>
                    <a:pt x="208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2"/>
            <p:cNvSpPr/>
            <p:nvPr/>
          </p:nvSpPr>
          <p:spPr>
            <a:xfrm>
              <a:off x="6648375" y="3227800"/>
              <a:ext cx="524525" cy="204350"/>
            </a:xfrm>
            <a:custGeom>
              <a:rect b="b" l="l" r="r" t="t"/>
              <a:pathLst>
                <a:path extrusionOk="0" h="8174" w="20981">
                  <a:moveTo>
                    <a:pt x="20901" y="85"/>
                  </a:moveTo>
                  <a:lnTo>
                    <a:pt x="20901" y="8094"/>
                  </a:lnTo>
                  <a:lnTo>
                    <a:pt x="85" y="8094"/>
                  </a:lnTo>
                  <a:lnTo>
                    <a:pt x="85" y="85"/>
                  </a:lnTo>
                  <a:close/>
                  <a:moveTo>
                    <a:pt x="0" y="0"/>
                  </a:moveTo>
                  <a:lnTo>
                    <a:pt x="0" y="85"/>
                  </a:lnTo>
                  <a:lnTo>
                    <a:pt x="0" y="8094"/>
                  </a:lnTo>
                  <a:lnTo>
                    <a:pt x="0" y="8174"/>
                  </a:lnTo>
                  <a:lnTo>
                    <a:pt x="20981" y="8174"/>
                  </a:lnTo>
                  <a:lnTo>
                    <a:pt x="20981" y="8094"/>
                  </a:lnTo>
                  <a:lnTo>
                    <a:pt x="20981" y="85"/>
                  </a:lnTo>
                  <a:lnTo>
                    <a:pt x="20981" y="0"/>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2"/>
            <p:cNvSpPr/>
            <p:nvPr/>
          </p:nvSpPr>
          <p:spPr>
            <a:xfrm>
              <a:off x="7024400" y="3269250"/>
              <a:ext cx="120575" cy="120575"/>
            </a:xfrm>
            <a:custGeom>
              <a:rect b="b" l="l" r="r" t="t"/>
              <a:pathLst>
                <a:path extrusionOk="0" h="4823" w="4823">
                  <a:moveTo>
                    <a:pt x="2404" y="1"/>
                  </a:moveTo>
                  <a:cubicBezTo>
                    <a:pt x="1078" y="1"/>
                    <a:pt x="1" y="1073"/>
                    <a:pt x="1" y="2399"/>
                  </a:cubicBezTo>
                  <a:cubicBezTo>
                    <a:pt x="1" y="3725"/>
                    <a:pt x="1078" y="4823"/>
                    <a:pt x="2404" y="4823"/>
                  </a:cubicBezTo>
                  <a:cubicBezTo>
                    <a:pt x="3750" y="4823"/>
                    <a:pt x="4823" y="3725"/>
                    <a:pt x="4823" y="2399"/>
                  </a:cubicBezTo>
                  <a:cubicBezTo>
                    <a:pt x="4823" y="1073"/>
                    <a:pt x="3750" y="1"/>
                    <a:pt x="2404" y="1"/>
                  </a:cubicBez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2"/>
            <p:cNvSpPr/>
            <p:nvPr/>
          </p:nvSpPr>
          <p:spPr>
            <a:xfrm>
              <a:off x="7023425" y="3268150"/>
              <a:ext cx="122675" cy="122675"/>
            </a:xfrm>
            <a:custGeom>
              <a:rect b="b" l="l" r="r" t="t"/>
              <a:pathLst>
                <a:path extrusionOk="0" h="4907" w="4907">
                  <a:moveTo>
                    <a:pt x="2443" y="85"/>
                  </a:moveTo>
                  <a:cubicBezTo>
                    <a:pt x="3764" y="85"/>
                    <a:pt x="4822" y="1142"/>
                    <a:pt x="4822" y="2443"/>
                  </a:cubicBezTo>
                  <a:cubicBezTo>
                    <a:pt x="4822" y="3749"/>
                    <a:pt x="3764" y="4822"/>
                    <a:pt x="2443" y="4822"/>
                  </a:cubicBezTo>
                  <a:cubicBezTo>
                    <a:pt x="1137" y="4822"/>
                    <a:pt x="84" y="3749"/>
                    <a:pt x="84" y="2443"/>
                  </a:cubicBezTo>
                  <a:cubicBezTo>
                    <a:pt x="84" y="1142"/>
                    <a:pt x="1137" y="85"/>
                    <a:pt x="2443" y="85"/>
                  </a:cubicBezTo>
                  <a:close/>
                  <a:moveTo>
                    <a:pt x="2443" y="0"/>
                  </a:moveTo>
                  <a:cubicBezTo>
                    <a:pt x="1097" y="0"/>
                    <a:pt x="0" y="1098"/>
                    <a:pt x="0" y="2443"/>
                  </a:cubicBezTo>
                  <a:cubicBezTo>
                    <a:pt x="0" y="3809"/>
                    <a:pt x="1097" y="4906"/>
                    <a:pt x="2443" y="4906"/>
                  </a:cubicBezTo>
                  <a:cubicBezTo>
                    <a:pt x="3809" y="4906"/>
                    <a:pt x="4906" y="3809"/>
                    <a:pt x="4906" y="2443"/>
                  </a:cubicBezTo>
                  <a:cubicBezTo>
                    <a:pt x="4906" y="1098"/>
                    <a:pt x="3809" y="0"/>
                    <a:pt x="2443"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2"/>
            <p:cNvSpPr/>
            <p:nvPr/>
          </p:nvSpPr>
          <p:spPr>
            <a:xfrm>
              <a:off x="7044650" y="3328225"/>
              <a:ext cx="79725" cy="41375"/>
            </a:xfrm>
            <a:custGeom>
              <a:rect b="b" l="l" r="r" t="t"/>
              <a:pathLst>
                <a:path extrusionOk="0" h="1655" w="3189">
                  <a:moveTo>
                    <a:pt x="40" y="1"/>
                  </a:moveTo>
                  <a:lnTo>
                    <a:pt x="0" y="20"/>
                  </a:lnTo>
                  <a:lnTo>
                    <a:pt x="0" y="60"/>
                  </a:lnTo>
                  <a:cubicBezTo>
                    <a:pt x="0" y="929"/>
                    <a:pt x="725" y="1654"/>
                    <a:pt x="1594" y="1654"/>
                  </a:cubicBezTo>
                  <a:cubicBezTo>
                    <a:pt x="2483" y="1654"/>
                    <a:pt x="3188" y="929"/>
                    <a:pt x="3188" y="60"/>
                  </a:cubicBezTo>
                  <a:lnTo>
                    <a:pt x="3188" y="1"/>
                  </a:lnTo>
                  <a:close/>
                </a:path>
              </a:pathLst>
            </a:custGeom>
            <a:solidFill>
              <a:srgbClr val="FF00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2"/>
            <p:cNvSpPr/>
            <p:nvPr/>
          </p:nvSpPr>
          <p:spPr>
            <a:xfrm>
              <a:off x="7043650" y="3327100"/>
              <a:ext cx="81700" cy="43475"/>
            </a:xfrm>
            <a:custGeom>
              <a:rect b="b" l="l" r="r" t="t"/>
              <a:pathLst>
                <a:path extrusionOk="0" h="1739" w="3268">
                  <a:moveTo>
                    <a:pt x="3184" y="85"/>
                  </a:moveTo>
                  <a:lnTo>
                    <a:pt x="3184" y="105"/>
                  </a:lnTo>
                  <a:cubicBezTo>
                    <a:pt x="3184" y="954"/>
                    <a:pt x="2503" y="1659"/>
                    <a:pt x="1634" y="1659"/>
                  </a:cubicBezTo>
                  <a:cubicBezTo>
                    <a:pt x="785" y="1659"/>
                    <a:pt x="80" y="954"/>
                    <a:pt x="80" y="105"/>
                  </a:cubicBezTo>
                  <a:lnTo>
                    <a:pt x="80" y="85"/>
                  </a:lnTo>
                  <a:close/>
                  <a:moveTo>
                    <a:pt x="0" y="1"/>
                  </a:moveTo>
                  <a:lnTo>
                    <a:pt x="0" y="85"/>
                  </a:lnTo>
                  <a:lnTo>
                    <a:pt x="0" y="105"/>
                  </a:lnTo>
                  <a:cubicBezTo>
                    <a:pt x="0" y="994"/>
                    <a:pt x="745" y="1739"/>
                    <a:pt x="1634" y="1739"/>
                  </a:cubicBezTo>
                  <a:cubicBezTo>
                    <a:pt x="2543" y="1739"/>
                    <a:pt x="3268" y="994"/>
                    <a:pt x="3268" y="105"/>
                  </a:cubicBezTo>
                  <a:lnTo>
                    <a:pt x="3268" y="85"/>
                  </a:lnTo>
                  <a:lnTo>
                    <a:pt x="3268" y="1"/>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2"/>
            <p:cNvSpPr/>
            <p:nvPr/>
          </p:nvSpPr>
          <p:spPr>
            <a:xfrm>
              <a:off x="7053450" y="3294100"/>
              <a:ext cx="23750" cy="12925"/>
            </a:xfrm>
            <a:custGeom>
              <a:rect b="b" l="l" r="r" t="t"/>
              <a:pathLst>
                <a:path extrusionOk="0" fill="none" h="517" w="950">
                  <a:moveTo>
                    <a:pt x="949" y="516"/>
                  </a:moveTo>
                  <a:cubicBezTo>
                    <a:pt x="949" y="228"/>
                    <a:pt x="726" y="0"/>
                    <a:pt x="477" y="0"/>
                  </a:cubicBezTo>
                  <a:cubicBezTo>
                    <a:pt x="204" y="0"/>
                    <a:pt x="1" y="228"/>
                    <a:pt x="1" y="516"/>
                  </a:cubicBezTo>
                  <a:lnTo>
                    <a:pt x="1" y="516"/>
                  </a:lnTo>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2"/>
            <p:cNvSpPr/>
            <p:nvPr/>
          </p:nvSpPr>
          <p:spPr>
            <a:xfrm>
              <a:off x="7092200" y="3294100"/>
              <a:ext cx="23850" cy="12925"/>
            </a:xfrm>
            <a:custGeom>
              <a:rect b="b" l="l" r="r" t="t"/>
              <a:pathLst>
                <a:path extrusionOk="0" fill="none" h="517" w="954">
                  <a:moveTo>
                    <a:pt x="953" y="516"/>
                  </a:moveTo>
                  <a:cubicBezTo>
                    <a:pt x="953" y="228"/>
                    <a:pt x="745" y="0"/>
                    <a:pt x="477" y="0"/>
                  </a:cubicBezTo>
                  <a:cubicBezTo>
                    <a:pt x="209" y="0"/>
                    <a:pt x="0" y="228"/>
                    <a:pt x="0" y="516"/>
                  </a:cubicBezTo>
                  <a:lnTo>
                    <a:pt x="0" y="516"/>
                  </a:lnTo>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2"/>
            <p:cNvSpPr/>
            <p:nvPr/>
          </p:nvSpPr>
          <p:spPr>
            <a:xfrm>
              <a:off x="6676800" y="3269250"/>
              <a:ext cx="120075" cy="120575"/>
            </a:xfrm>
            <a:custGeom>
              <a:rect b="b" l="l" r="r" t="t"/>
              <a:pathLst>
                <a:path extrusionOk="0" h="4823" w="4803">
                  <a:moveTo>
                    <a:pt x="2404" y="1"/>
                  </a:moveTo>
                  <a:cubicBezTo>
                    <a:pt x="1078" y="1"/>
                    <a:pt x="1" y="1073"/>
                    <a:pt x="1" y="2399"/>
                  </a:cubicBezTo>
                  <a:cubicBezTo>
                    <a:pt x="1" y="3725"/>
                    <a:pt x="1078" y="4823"/>
                    <a:pt x="2404" y="4823"/>
                  </a:cubicBezTo>
                  <a:cubicBezTo>
                    <a:pt x="3725" y="4823"/>
                    <a:pt x="4803" y="3725"/>
                    <a:pt x="4803" y="2399"/>
                  </a:cubicBezTo>
                  <a:cubicBezTo>
                    <a:pt x="4803" y="1073"/>
                    <a:pt x="3725" y="1"/>
                    <a:pt x="2404" y="1"/>
                  </a:cubicBez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2"/>
            <p:cNvSpPr/>
            <p:nvPr/>
          </p:nvSpPr>
          <p:spPr>
            <a:xfrm>
              <a:off x="6675800" y="3268150"/>
              <a:ext cx="122075" cy="122675"/>
            </a:xfrm>
            <a:custGeom>
              <a:rect b="b" l="l" r="r" t="t"/>
              <a:pathLst>
                <a:path extrusionOk="0" h="4907" w="4883">
                  <a:moveTo>
                    <a:pt x="2444" y="85"/>
                  </a:moveTo>
                  <a:cubicBezTo>
                    <a:pt x="3745" y="85"/>
                    <a:pt x="4803" y="1142"/>
                    <a:pt x="4803" y="2443"/>
                  </a:cubicBezTo>
                  <a:cubicBezTo>
                    <a:pt x="4803" y="3749"/>
                    <a:pt x="3745" y="4822"/>
                    <a:pt x="2444" y="4822"/>
                  </a:cubicBezTo>
                  <a:cubicBezTo>
                    <a:pt x="1138" y="4822"/>
                    <a:pt x="85" y="3749"/>
                    <a:pt x="85" y="2443"/>
                  </a:cubicBezTo>
                  <a:cubicBezTo>
                    <a:pt x="85" y="1142"/>
                    <a:pt x="1138" y="85"/>
                    <a:pt x="2444" y="85"/>
                  </a:cubicBezTo>
                  <a:close/>
                  <a:moveTo>
                    <a:pt x="2444" y="0"/>
                  </a:moveTo>
                  <a:cubicBezTo>
                    <a:pt x="1098" y="0"/>
                    <a:pt x="1" y="1098"/>
                    <a:pt x="1" y="2443"/>
                  </a:cubicBezTo>
                  <a:cubicBezTo>
                    <a:pt x="1" y="3809"/>
                    <a:pt x="1098" y="4906"/>
                    <a:pt x="2444" y="4906"/>
                  </a:cubicBezTo>
                  <a:cubicBezTo>
                    <a:pt x="3790" y="4906"/>
                    <a:pt x="4882" y="3809"/>
                    <a:pt x="4882" y="2443"/>
                  </a:cubicBezTo>
                  <a:cubicBezTo>
                    <a:pt x="4882" y="1098"/>
                    <a:pt x="3790" y="0"/>
                    <a:pt x="2444"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2"/>
            <p:cNvSpPr/>
            <p:nvPr/>
          </p:nvSpPr>
          <p:spPr>
            <a:xfrm>
              <a:off x="6697050" y="3328225"/>
              <a:ext cx="79725" cy="41375"/>
            </a:xfrm>
            <a:custGeom>
              <a:rect b="b" l="l" r="r" t="t"/>
              <a:pathLst>
                <a:path extrusionOk="0" h="1655" w="3189">
                  <a:moveTo>
                    <a:pt x="40" y="1"/>
                  </a:moveTo>
                  <a:lnTo>
                    <a:pt x="0" y="20"/>
                  </a:lnTo>
                  <a:lnTo>
                    <a:pt x="0" y="60"/>
                  </a:lnTo>
                  <a:cubicBezTo>
                    <a:pt x="0" y="929"/>
                    <a:pt x="725" y="1654"/>
                    <a:pt x="1594" y="1654"/>
                  </a:cubicBezTo>
                  <a:cubicBezTo>
                    <a:pt x="2483" y="1654"/>
                    <a:pt x="3188" y="929"/>
                    <a:pt x="3188" y="60"/>
                  </a:cubicBezTo>
                  <a:lnTo>
                    <a:pt x="3188" y="40"/>
                  </a:lnTo>
                  <a:lnTo>
                    <a:pt x="3188" y="1"/>
                  </a:lnTo>
                  <a:close/>
                </a:path>
              </a:pathLst>
            </a:custGeom>
            <a:solidFill>
              <a:srgbClr val="FF00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2"/>
            <p:cNvSpPr/>
            <p:nvPr/>
          </p:nvSpPr>
          <p:spPr>
            <a:xfrm>
              <a:off x="6696050" y="3327100"/>
              <a:ext cx="81700" cy="43475"/>
            </a:xfrm>
            <a:custGeom>
              <a:rect b="b" l="l" r="r" t="t"/>
              <a:pathLst>
                <a:path extrusionOk="0" h="1739" w="3268">
                  <a:moveTo>
                    <a:pt x="3183" y="85"/>
                  </a:moveTo>
                  <a:lnTo>
                    <a:pt x="3183" y="105"/>
                  </a:lnTo>
                  <a:cubicBezTo>
                    <a:pt x="3183" y="954"/>
                    <a:pt x="2503" y="1659"/>
                    <a:pt x="1634" y="1659"/>
                  </a:cubicBezTo>
                  <a:cubicBezTo>
                    <a:pt x="785" y="1659"/>
                    <a:pt x="80" y="954"/>
                    <a:pt x="80" y="105"/>
                  </a:cubicBezTo>
                  <a:lnTo>
                    <a:pt x="80" y="85"/>
                  </a:lnTo>
                  <a:close/>
                  <a:moveTo>
                    <a:pt x="0" y="1"/>
                  </a:moveTo>
                  <a:lnTo>
                    <a:pt x="0" y="85"/>
                  </a:lnTo>
                  <a:lnTo>
                    <a:pt x="0" y="105"/>
                  </a:lnTo>
                  <a:cubicBezTo>
                    <a:pt x="0" y="994"/>
                    <a:pt x="745" y="1739"/>
                    <a:pt x="1634" y="1739"/>
                  </a:cubicBezTo>
                  <a:cubicBezTo>
                    <a:pt x="2543" y="1739"/>
                    <a:pt x="3268" y="994"/>
                    <a:pt x="3268" y="105"/>
                  </a:cubicBezTo>
                  <a:lnTo>
                    <a:pt x="3268" y="85"/>
                  </a:lnTo>
                  <a:lnTo>
                    <a:pt x="3268" y="1"/>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2"/>
            <p:cNvSpPr/>
            <p:nvPr/>
          </p:nvSpPr>
          <p:spPr>
            <a:xfrm>
              <a:off x="6704725" y="3290975"/>
              <a:ext cx="23375" cy="23250"/>
            </a:xfrm>
            <a:custGeom>
              <a:rect b="b" l="l" r="r" t="t"/>
              <a:pathLst>
                <a:path extrusionOk="0" h="930" w="935">
                  <a:moveTo>
                    <a:pt x="478" y="1"/>
                  </a:moveTo>
                  <a:cubicBezTo>
                    <a:pt x="229" y="1"/>
                    <a:pt x="1" y="204"/>
                    <a:pt x="1" y="453"/>
                  </a:cubicBezTo>
                  <a:cubicBezTo>
                    <a:pt x="1" y="726"/>
                    <a:pt x="229" y="929"/>
                    <a:pt x="478" y="929"/>
                  </a:cubicBezTo>
                  <a:cubicBezTo>
                    <a:pt x="726" y="929"/>
                    <a:pt x="934" y="726"/>
                    <a:pt x="934" y="453"/>
                  </a:cubicBezTo>
                  <a:cubicBezTo>
                    <a:pt x="934" y="204"/>
                    <a:pt x="726" y="1"/>
                    <a:pt x="478" y="1"/>
                  </a:cubicBezTo>
                  <a:close/>
                </a:path>
              </a:pathLst>
            </a:custGeom>
            <a:solidFill>
              <a:srgbClr val="350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2"/>
            <p:cNvSpPr/>
            <p:nvPr/>
          </p:nvSpPr>
          <p:spPr>
            <a:xfrm>
              <a:off x="6703750" y="3289875"/>
              <a:ext cx="25350" cy="25475"/>
            </a:xfrm>
            <a:custGeom>
              <a:rect b="b" l="l" r="r" t="t"/>
              <a:pathLst>
                <a:path extrusionOk="0" h="1019" w="1014">
                  <a:moveTo>
                    <a:pt x="517" y="85"/>
                  </a:moveTo>
                  <a:cubicBezTo>
                    <a:pt x="745" y="85"/>
                    <a:pt x="934" y="273"/>
                    <a:pt x="934" y="497"/>
                  </a:cubicBezTo>
                  <a:cubicBezTo>
                    <a:pt x="934" y="745"/>
                    <a:pt x="745" y="934"/>
                    <a:pt x="517" y="934"/>
                  </a:cubicBezTo>
                  <a:cubicBezTo>
                    <a:pt x="288" y="934"/>
                    <a:pt x="85" y="745"/>
                    <a:pt x="85" y="497"/>
                  </a:cubicBezTo>
                  <a:cubicBezTo>
                    <a:pt x="85" y="273"/>
                    <a:pt x="288" y="85"/>
                    <a:pt x="517" y="85"/>
                  </a:cubicBezTo>
                  <a:close/>
                  <a:moveTo>
                    <a:pt x="517" y="0"/>
                  </a:moveTo>
                  <a:cubicBezTo>
                    <a:pt x="229" y="0"/>
                    <a:pt x="0" y="229"/>
                    <a:pt x="0" y="497"/>
                  </a:cubicBezTo>
                  <a:cubicBezTo>
                    <a:pt x="0" y="790"/>
                    <a:pt x="229" y="1018"/>
                    <a:pt x="517" y="1018"/>
                  </a:cubicBezTo>
                  <a:cubicBezTo>
                    <a:pt x="785" y="1018"/>
                    <a:pt x="1013" y="790"/>
                    <a:pt x="1013" y="497"/>
                  </a:cubicBezTo>
                  <a:cubicBezTo>
                    <a:pt x="1013" y="229"/>
                    <a:pt x="785" y="0"/>
                    <a:pt x="517"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2"/>
            <p:cNvSpPr/>
            <p:nvPr/>
          </p:nvSpPr>
          <p:spPr>
            <a:xfrm>
              <a:off x="6745700" y="3290975"/>
              <a:ext cx="23250" cy="23250"/>
            </a:xfrm>
            <a:custGeom>
              <a:rect b="b" l="l" r="r" t="t"/>
              <a:pathLst>
                <a:path extrusionOk="0" h="930" w="930">
                  <a:moveTo>
                    <a:pt x="452" y="1"/>
                  </a:moveTo>
                  <a:cubicBezTo>
                    <a:pt x="204" y="1"/>
                    <a:pt x="1" y="204"/>
                    <a:pt x="1" y="453"/>
                  </a:cubicBezTo>
                  <a:cubicBezTo>
                    <a:pt x="1" y="726"/>
                    <a:pt x="204" y="929"/>
                    <a:pt x="452" y="929"/>
                  </a:cubicBezTo>
                  <a:cubicBezTo>
                    <a:pt x="721" y="929"/>
                    <a:pt x="929" y="726"/>
                    <a:pt x="929" y="453"/>
                  </a:cubicBezTo>
                  <a:cubicBezTo>
                    <a:pt x="929" y="204"/>
                    <a:pt x="721" y="1"/>
                    <a:pt x="452" y="1"/>
                  </a:cubicBezTo>
                  <a:close/>
                </a:path>
              </a:pathLst>
            </a:custGeom>
            <a:solidFill>
              <a:srgbClr val="350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2"/>
            <p:cNvSpPr/>
            <p:nvPr/>
          </p:nvSpPr>
          <p:spPr>
            <a:xfrm>
              <a:off x="6744575" y="3289875"/>
              <a:ext cx="25350" cy="25475"/>
            </a:xfrm>
            <a:custGeom>
              <a:rect b="b" l="l" r="r" t="t"/>
              <a:pathLst>
                <a:path extrusionOk="0" h="1019" w="1014">
                  <a:moveTo>
                    <a:pt x="497" y="85"/>
                  </a:moveTo>
                  <a:cubicBezTo>
                    <a:pt x="746" y="85"/>
                    <a:pt x="934" y="273"/>
                    <a:pt x="934" y="497"/>
                  </a:cubicBezTo>
                  <a:cubicBezTo>
                    <a:pt x="934" y="745"/>
                    <a:pt x="746" y="934"/>
                    <a:pt x="497" y="934"/>
                  </a:cubicBezTo>
                  <a:cubicBezTo>
                    <a:pt x="269" y="934"/>
                    <a:pt x="85" y="745"/>
                    <a:pt x="85" y="497"/>
                  </a:cubicBezTo>
                  <a:cubicBezTo>
                    <a:pt x="85" y="273"/>
                    <a:pt x="269" y="85"/>
                    <a:pt x="497" y="85"/>
                  </a:cubicBezTo>
                  <a:close/>
                  <a:moveTo>
                    <a:pt x="497" y="0"/>
                  </a:moveTo>
                  <a:cubicBezTo>
                    <a:pt x="229" y="0"/>
                    <a:pt x="1" y="229"/>
                    <a:pt x="1" y="497"/>
                  </a:cubicBezTo>
                  <a:cubicBezTo>
                    <a:pt x="1" y="790"/>
                    <a:pt x="229" y="1018"/>
                    <a:pt x="497" y="1018"/>
                  </a:cubicBezTo>
                  <a:cubicBezTo>
                    <a:pt x="790" y="1018"/>
                    <a:pt x="1014" y="790"/>
                    <a:pt x="1014" y="497"/>
                  </a:cubicBezTo>
                  <a:cubicBezTo>
                    <a:pt x="1014" y="229"/>
                    <a:pt x="790" y="0"/>
                    <a:pt x="497"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2"/>
            <p:cNvSpPr/>
            <p:nvPr/>
          </p:nvSpPr>
          <p:spPr>
            <a:xfrm>
              <a:off x="6850600" y="3269250"/>
              <a:ext cx="120575" cy="120575"/>
            </a:xfrm>
            <a:custGeom>
              <a:rect b="b" l="l" r="r" t="t"/>
              <a:pathLst>
                <a:path extrusionOk="0" h="4823" w="4823">
                  <a:moveTo>
                    <a:pt x="2404" y="1"/>
                  </a:moveTo>
                  <a:cubicBezTo>
                    <a:pt x="1078" y="1"/>
                    <a:pt x="1" y="1073"/>
                    <a:pt x="1" y="2399"/>
                  </a:cubicBezTo>
                  <a:cubicBezTo>
                    <a:pt x="1" y="3725"/>
                    <a:pt x="1078" y="4823"/>
                    <a:pt x="2404" y="4823"/>
                  </a:cubicBezTo>
                  <a:cubicBezTo>
                    <a:pt x="3725" y="4823"/>
                    <a:pt x="4822" y="3725"/>
                    <a:pt x="4822" y="2399"/>
                  </a:cubicBezTo>
                  <a:cubicBezTo>
                    <a:pt x="4822" y="1073"/>
                    <a:pt x="3725" y="1"/>
                    <a:pt x="2404" y="1"/>
                  </a:cubicBez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2"/>
            <p:cNvSpPr/>
            <p:nvPr/>
          </p:nvSpPr>
          <p:spPr>
            <a:xfrm>
              <a:off x="6849600" y="3268150"/>
              <a:ext cx="122700" cy="122675"/>
            </a:xfrm>
            <a:custGeom>
              <a:rect b="b" l="l" r="r" t="t"/>
              <a:pathLst>
                <a:path extrusionOk="0" h="4907" w="4908">
                  <a:moveTo>
                    <a:pt x="2444" y="85"/>
                  </a:moveTo>
                  <a:cubicBezTo>
                    <a:pt x="3745" y="85"/>
                    <a:pt x="4823" y="1142"/>
                    <a:pt x="4823" y="2443"/>
                  </a:cubicBezTo>
                  <a:cubicBezTo>
                    <a:pt x="4823" y="3749"/>
                    <a:pt x="3745" y="4822"/>
                    <a:pt x="2444" y="4822"/>
                  </a:cubicBezTo>
                  <a:cubicBezTo>
                    <a:pt x="1138" y="4822"/>
                    <a:pt x="85" y="3749"/>
                    <a:pt x="85" y="2443"/>
                  </a:cubicBezTo>
                  <a:cubicBezTo>
                    <a:pt x="85" y="1142"/>
                    <a:pt x="1138" y="85"/>
                    <a:pt x="2444" y="85"/>
                  </a:cubicBezTo>
                  <a:close/>
                  <a:moveTo>
                    <a:pt x="2444" y="0"/>
                  </a:moveTo>
                  <a:cubicBezTo>
                    <a:pt x="1098" y="0"/>
                    <a:pt x="1" y="1098"/>
                    <a:pt x="1" y="2443"/>
                  </a:cubicBezTo>
                  <a:cubicBezTo>
                    <a:pt x="1" y="3809"/>
                    <a:pt x="1098" y="4906"/>
                    <a:pt x="2444" y="4906"/>
                  </a:cubicBezTo>
                  <a:cubicBezTo>
                    <a:pt x="3810" y="4906"/>
                    <a:pt x="4907" y="3809"/>
                    <a:pt x="4907" y="2443"/>
                  </a:cubicBezTo>
                  <a:cubicBezTo>
                    <a:pt x="4907" y="1098"/>
                    <a:pt x="3810" y="0"/>
                    <a:pt x="2444" y="0"/>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2"/>
            <p:cNvSpPr/>
            <p:nvPr/>
          </p:nvSpPr>
          <p:spPr>
            <a:xfrm>
              <a:off x="6870850" y="3328225"/>
              <a:ext cx="79725" cy="41375"/>
            </a:xfrm>
            <a:custGeom>
              <a:rect b="b" l="l" r="r" t="t"/>
              <a:pathLst>
                <a:path extrusionOk="0" h="1655" w="3189">
                  <a:moveTo>
                    <a:pt x="0" y="1"/>
                  </a:moveTo>
                  <a:lnTo>
                    <a:pt x="0" y="60"/>
                  </a:lnTo>
                  <a:cubicBezTo>
                    <a:pt x="0" y="929"/>
                    <a:pt x="725" y="1654"/>
                    <a:pt x="1594" y="1654"/>
                  </a:cubicBezTo>
                  <a:cubicBezTo>
                    <a:pt x="2483" y="1654"/>
                    <a:pt x="3188" y="929"/>
                    <a:pt x="3188" y="60"/>
                  </a:cubicBezTo>
                  <a:lnTo>
                    <a:pt x="3188" y="40"/>
                  </a:lnTo>
                  <a:lnTo>
                    <a:pt x="3188" y="1"/>
                  </a:lnTo>
                  <a:close/>
                </a:path>
              </a:pathLst>
            </a:custGeom>
            <a:solidFill>
              <a:srgbClr val="FF00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2"/>
            <p:cNvSpPr/>
            <p:nvPr/>
          </p:nvSpPr>
          <p:spPr>
            <a:xfrm>
              <a:off x="6869850" y="3327100"/>
              <a:ext cx="81700" cy="43475"/>
            </a:xfrm>
            <a:custGeom>
              <a:rect b="b" l="l" r="r" t="t"/>
              <a:pathLst>
                <a:path extrusionOk="0" h="1739" w="3268">
                  <a:moveTo>
                    <a:pt x="3183" y="85"/>
                  </a:moveTo>
                  <a:lnTo>
                    <a:pt x="3183" y="105"/>
                  </a:lnTo>
                  <a:cubicBezTo>
                    <a:pt x="3183" y="954"/>
                    <a:pt x="2503" y="1659"/>
                    <a:pt x="1634" y="1659"/>
                  </a:cubicBezTo>
                  <a:cubicBezTo>
                    <a:pt x="785" y="1659"/>
                    <a:pt x="80" y="954"/>
                    <a:pt x="80" y="105"/>
                  </a:cubicBezTo>
                  <a:lnTo>
                    <a:pt x="80" y="85"/>
                  </a:lnTo>
                  <a:close/>
                  <a:moveTo>
                    <a:pt x="0" y="1"/>
                  </a:moveTo>
                  <a:lnTo>
                    <a:pt x="0" y="85"/>
                  </a:lnTo>
                  <a:lnTo>
                    <a:pt x="0" y="105"/>
                  </a:lnTo>
                  <a:cubicBezTo>
                    <a:pt x="0" y="994"/>
                    <a:pt x="745" y="1739"/>
                    <a:pt x="1634" y="1739"/>
                  </a:cubicBezTo>
                  <a:cubicBezTo>
                    <a:pt x="2543" y="1739"/>
                    <a:pt x="3268" y="994"/>
                    <a:pt x="3268" y="105"/>
                  </a:cubicBezTo>
                  <a:lnTo>
                    <a:pt x="3268" y="85"/>
                  </a:lnTo>
                  <a:lnTo>
                    <a:pt x="3268" y="1"/>
                  </a:ln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2"/>
            <p:cNvSpPr/>
            <p:nvPr/>
          </p:nvSpPr>
          <p:spPr>
            <a:xfrm>
              <a:off x="6878050" y="3289375"/>
              <a:ext cx="21250" cy="21750"/>
            </a:xfrm>
            <a:custGeom>
              <a:rect b="b" l="l" r="r" t="t"/>
              <a:pathLst>
                <a:path extrusionOk="0" fill="none" h="870" w="850">
                  <a:moveTo>
                    <a:pt x="849" y="869"/>
                  </a:moveTo>
                  <a:lnTo>
                    <a:pt x="0" y="0"/>
                  </a:lnTo>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2"/>
            <p:cNvSpPr/>
            <p:nvPr/>
          </p:nvSpPr>
          <p:spPr>
            <a:xfrm>
              <a:off x="6877550" y="3289875"/>
              <a:ext cx="21750" cy="20750"/>
            </a:xfrm>
            <a:custGeom>
              <a:rect b="b" l="l" r="r" t="t"/>
              <a:pathLst>
                <a:path extrusionOk="0" fill="none" h="830" w="870">
                  <a:moveTo>
                    <a:pt x="0" y="829"/>
                  </a:moveTo>
                  <a:lnTo>
                    <a:pt x="869" y="0"/>
                  </a:lnTo>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2"/>
            <p:cNvSpPr/>
            <p:nvPr/>
          </p:nvSpPr>
          <p:spPr>
            <a:xfrm>
              <a:off x="6922600" y="3289375"/>
              <a:ext cx="21125" cy="21750"/>
            </a:xfrm>
            <a:custGeom>
              <a:rect b="b" l="l" r="r" t="t"/>
              <a:pathLst>
                <a:path extrusionOk="0" fill="none" h="870" w="845">
                  <a:moveTo>
                    <a:pt x="845" y="869"/>
                  </a:moveTo>
                  <a:lnTo>
                    <a:pt x="1" y="0"/>
                  </a:lnTo>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2"/>
            <p:cNvSpPr/>
            <p:nvPr/>
          </p:nvSpPr>
          <p:spPr>
            <a:xfrm>
              <a:off x="6922000" y="3289875"/>
              <a:ext cx="21725" cy="20750"/>
            </a:xfrm>
            <a:custGeom>
              <a:rect b="b" l="l" r="r" t="t"/>
              <a:pathLst>
                <a:path extrusionOk="0" fill="none" h="830" w="869">
                  <a:moveTo>
                    <a:pt x="0" y="829"/>
                  </a:moveTo>
                  <a:lnTo>
                    <a:pt x="869" y="0"/>
                  </a:lnTo>
                </a:path>
              </a:pathLst>
            </a:custGeom>
            <a:noFill/>
            <a:ln cap="flat" cmpd="sng" w="2100">
              <a:solidFill>
                <a:srgbClr val="353D5C"/>
              </a:solidFill>
              <a:prstDash val="solid"/>
              <a:miter lim="49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2"/>
            <p:cNvSpPr/>
            <p:nvPr/>
          </p:nvSpPr>
          <p:spPr>
            <a:xfrm>
              <a:off x="6651475" y="3162625"/>
              <a:ext cx="41500" cy="41475"/>
            </a:xfrm>
            <a:custGeom>
              <a:rect b="b" l="l" r="r" t="t"/>
              <a:pathLst>
                <a:path extrusionOk="0" h="1659" w="1660">
                  <a:moveTo>
                    <a:pt x="830" y="0"/>
                  </a:moveTo>
                  <a:cubicBezTo>
                    <a:pt x="373" y="0"/>
                    <a:pt x="1" y="373"/>
                    <a:pt x="1" y="830"/>
                  </a:cubicBezTo>
                  <a:cubicBezTo>
                    <a:pt x="1" y="1286"/>
                    <a:pt x="373" y="1659"/>
                    <a:pt x="830" y="1659"/>
                  </a:cubicBezTo>
                  <a:cubicBezTo>
                    <a:pt x="1287" y="1659"/>
                    <a:pt x="1659" y="1286"/>
                    <a:pt x="1659" y="830"/>
                  </a:cubicBezTo>
                  <a:cubicBezTo>
                    <a:pt x="1659" y="373"/>
                    <a:pt x="1287" y="0"/>
                    <a:pt x="830" y="0"/>
                  </a:cubicBezTo>
                  <a:close/>
                </a:path>
              </a:pathLst>
            </a:custGeom>
            <a:solidFill>
              <a:srgbClr val="FF00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2"/>
            <p:cNvSpPr/>
            <p:nvPr/>
          </p:nvSpPr>
          <p:spPr>
            <a:xfrm>
              <a:off x="6650475" y="3161625"/>
              <a:ext cx="43475" cy="43475"/>
            </a:xfrm>
            <a:custGeom>
              <a:rect b="b" l="l" r="r" t="t"/>
              <a:pathLst>
                <a:path extrusionOk="0" h="1739" w="1739">
                  <a:moveTo>
                    <a:pt x="870" y="85"/>
                  </a:moveTo>
                  <a:cubicBezTo>
                    <a:pt x="1302" y="85"/>
                    <a:pt x="1654" y="438"/>
                    <a:pt x="1654" y="870"/>
                  </a:cubicBezTo>
                  <a:cubicBezTo>
                    <a:pt x="1654" y="1307"/>
                    <a:pt x="1302" y="1654"/>
                    <a:pt x="870" y="1654"/>
                  </a:cubicBezTo>
                  <a:cubicBezTo>
                    <a:pt x="433" y="1654"/>
                    <a:pt x="85" y="1307"/>
                    <a:pt x="85" y="870"/>
                  </a:cubicBezTo>
                  <a:cubicBezTo>
                    <a:pt x="85" y="438"/>
                    <a:pt x="433" y="85"/>
                    <a:pt x="870" y="85"/>
                  </a:cubicBezTo>
                  <a:close/>
                  <a:moveTo>
                    <a:pt x="870" y="1"/>
                  </a:moveTo>
                  <a:cubicBezTo>
                    <a:pt x="393" y="1"/>
                    <a:pt x="1" y="393"/>
                    <a:pt x="1" y="870"/>
                  </a:cubicBezTo>
                  <a:cubicBezTo>
                    <a:pt x="1" y="1346"/>
                    <a:pt x="393" y="1739"/>
                    <a:pt x="870" y="1739"/>
                  </a:cubicBezTo>
                  <a:cubicBezTo>
                    <a:pt x="1347" y="1739"/>
                    <a:pt x="1739" y="1346"/>
                    <a:pt x="1739" y="870"/>
                  </a:cubicBezTo>
                  <a:cubicBezTo>
                    <a:pt x="1739" y="393"/>
                    <a:pt x="1347" y="1"/>
                    <a:pt x="870"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2"/>
            <p:cNvSpPr/>
            <p:nvPr/>
          </p:nvSpPr>
          <p:spPr>
            <a:xfrm>
              <a:off x="6706850" y="3162625"/>
              <a:ext cx="41350" cy="41475"/>
            </a:xfrm>
            <a:custGeom>
              <a:rect b="b" l="l" r="r" t="t"/>
              <a:pathLst>
                <a:path extrusionOk="0" h="1659" w="1654">
                  <a:moveTo>
                    <a:pt x="830" y="0"/>
                  </a:moveTo>
                  <a:cubicBezTo>
                    <a:pt x="373" y="0"/>
                    <a:pt x="0" y="373"/>
                    <a:pt x="0" y="830"/>
                  </a:cubicBezTo>
                  <a:cubicBezTo>
                    <a:pt x="0" y="1286"/>
                    <a:pt x="373" y="1659"/>
                    <a:pt x="830" y="1659"/>
                  </a:cubicBezTo>
                  <a:cubicBezTo>
                    <a:pt x="1281" y="1659"/>
                    <a:pt x="1654" y="1286"/>
                    <a:pt x="1654" y="830"/>
                  </a:cubicBezTo>
                  <a:cubicBezTo>
                    <a:pt x="1654" y="373"/>
                    <a:pt x="1281" y="0"/>
                    <a:pt x="830" y="0"/>
                  </a:cubicBezTo>
                  <a:close/>
                </a:path>
              </a:pathLst>
            </a:custGeom>
            <a:solidFill>
              <a:srgbClr val="178E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2"/>
            <p:cNvSpPr/>
            <p:nvPr/>
          </p:nvSpPr>
          <p:spPr>
            <a:xfrm>
              <a:off x="6705850" y="3161625"/>
              <a:ext cx="43475" cy="43475"/>
            </a:xfrm>
            <a:custGeom>
              <a:rect b="b" l="l" r="r" t="t"/>
              <a:pathLst>
                <a:path extrusionOk="0" h="1739" w="1739">
                  <a:moveTo>
                    <a:pt x="870" y="85"/>
                  </a:moveTo>
                  <a:cubicBezTo>
                    <a:pt x="1302" y="85"/>
                    <a:pt x="1654" y="438"/>
                    <a:pt x="1654" y="870"/>
                  </a:cubicBezTo>
                  <a:cubicBezTo>
                    <a:pt x="1654" y="1307"/>
                    <a:pt x="1302" y="1654"/>
                    <a:pt x="870" y="1654"/>
                  </a:cubicBezTo>
                  <a:cubicBezTo>
                    <a:pt x="433" y="1654"/>
                    <a:pt x="80" y="1307"/>
                    <a:pt x="80" y="870"/>
                  </a:cubicBezTo>
                  <a:cubicBezTo>
                    <a:pt x="80" y="438"/>
                    <a:pt x="433" y="85"/>
                    <a:pt x="870" y="85"/>
                  </a:cubicBezTo>
                  <a:close/>
                  <a:moveTo>
                    <a:pt x="870" y="1"/>
                  </a:moveTo>
                  <a:cubicBezTo>
                    <a:pt x="393" y="1"/>
                    <a:pt x="1" y="393"/>
                    <a:pt x="1" y="870"/>
                  </a:cubicBezTo>
                  <a:cubicBezTo>
                    <a:pt x="1" y="1346"/>
                    <a:pt x="393" y="1739"/>
                    <a:pt x="870" y="1739"/>
                  </a:cubicBezTo>
                  <a:cubicBezTo>
                    <a:pt x="1346" y="1739"/>
                    <a:pt x="1739" y="1346"/>
                    <a:pt x="1739" y="870"/>
                  </a:cubicBezTo>
                  <a:cubicBezTo>
                    <a:pt x="1739" y="393"/>
                    <a:pt x="1346" y="1"/>
                    <a:pt x="870"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2"/>
            <p:cNvSpPr/>
            <p:nvPr/>
          </p:nvSpPr>
          <p:spPr>
            <a:xfrm>
              <a:off x="6761725" y="3162625"/>
              <a:ext cx="41350" cy="41475"/>
            </a:xfrm>
            <a:custGeom>
              <a:rect b="b" l="l" r="r" t="t"/>
              <a:pathLst>
                <a:path extrusionOk="0" h="1659" w="1654">
                  <a:moveTo>
                    <a:pt x="825" y="0"/>
                  </a:moveTo>
                  <a:cubicBezTo>
                    <a:pt x="373" y="0"/>
                    <a:pt x="0" y="373"/>
                    <a:pt x="0" y="830"/>
                  </a:cubicBezTo>
                  <a:cubicBezTo>
                    <a:pt x="0" y="1286"/>
                    <a:pt x="373" y="1659"/>
                    <a:pt x="825" y="1659"/>
                  </a:cubicBezTo>
                  <a:cubicBezTo>
                    <a:pt x="1281" y="1659"/>
                    <a:pt x="1654" y="1286"/>
                    <a:pt x="1654" y="830"/>
                  </a:cubicBezTo>
                  <a:cubicBezTo>
                    <a:pt x="1654" y="373"/>
                    <a:pt x="1281" y="0"/>
                    <a:pt x="825" y="0"/>
                  </a:cubicBezTo>
                  <a:close/>
                </a:path>
              </a:pathLst>
            </a:custGeom>
            <a:solidFill>
              <a:srgbClr val="FDC3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2"/>
            <p:cNvSpPr/>
            <p:nvPr/>
          </p:nvSpPr>
          <p:spPr>
            <a:xfrm>
              <a:off x="6760600" y="3161625"/>
              <a:ext cx="43475" cy="43475"/>
            </a:xfrm>
            <a:custGeom>
              <a:rect b="b" l="l" r="r" t="t"/>
              <a:pathLst>
                <a:path extrusionOk="0" h="1739" w="1739">
                  <a:moveTo>
                    <a:pt x="870" y="85"/>
                  </a:moveTo>
                  <a:cubicBezTo>
                    <a:pt x="1307" y="85"/>
                    <a:pt x="1659" y="438"/>
                    <a:pt x="1659" y="870"/>
                  </a:cubicBezTo>
                  <a:cubicBezTo>
                    <a:pt x="1659" y="1307"/>
                    <a:pt x="1307" y="1654"/>
                    <a:pt x="870" y="1654"/>
                  </a:cubicBezTo>
                  <a:cubicBezTo>
                    <a:pt x="437" y="1654"/>
                    <a:pt x="85" y="1307"/>
                    <a:pt x="85" y="870"/>
                  </a:cubicBezTo>
                  <a:cubicBezTo>
                    <a:pt x="85" y="438"/>
                    <a:pt x="437" y="85"/>
                    <a:pt x="870" y="85"/>
                  </a:cubicBezTo>
                  <a:close/>
                  <a:moveTo>
                    <a:pt x="870" y="1"/>
                  </a:moveTo>
                  <a:cubicBezTo>
                    <a:pt x="398" y="1"/>
                    <a:pt x="1" y="393"/>
                    <a:pt x="1" y="870"/>
                  </a:cubicBezTo>
                  <a:cubicBezTo>
                    <a:pt x="1" y="1346"/>
                    <a:pt x="398" y="1739"/>
                    <a:pt x="870" y="1739"/>
                  </a:cubicBezTo>
                  <a:cubicBezTo>
                    <a:pt x="1346" y="1739"/>
                    <a:pt x="1739" y="1346"/>
                    <a:pt x="1739" y="870"/>
                  </a:cubicBezTo>
                  <a:cubicBezTo>
                    <a:pt x="1739" y="393"/>
                    <a:pt x="1346" y="1"/>
                    <a:pt x="870"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76" name="Shape 4076"/>
        <p:cNvGrpSpPr/>
        <p:nvPr/>
      </p:nvGrpSpPr>
      <p:grpSpPr>
        <a:xfrm>
          <a:off x="0" y="0"/>
          <a:ext cx="0" cy="0"/>
          <a:chOff x="0" y="0"/>
          <a:chExt cx="0" cy="0"/>
        </a:xfrm>
      </p:grpSpPr>
      <p:sp>
        <p:nvSpPr>
          <p:cNvPr id="4077" name="Google Shape;4077;p83"/>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4078" name="Google Shape;4078;p83"/>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Lato"/>
                <a:ea typeface="Lato"/>
                <a:cs typeface="Lato"/>
                <a:sym typeface="Lato"/>
              </a:rPr>
              <a:t>Here’s an assortment of alternative resources whose style fits that of this template</a:t>
            </a:r>
            <a:endParaRPr sz="1400">
              <a:latin typeface="Lato"/>
              <a:ea typeface="Lato"/>
              <a:cs typeface="Lato"/>
              <a:sym typeface="Lato"/>
            </a:endParaRPr>
          </a:p>
          <a:p>
            <a:pPr indent="0" lvl="0" marL="0" rtl="0" algn="l">
              <a:spcBef>
                <a:spcPts val="0"/>
              </a:spcBef>
              <a:spcAft>
                <a:spcPts val="0"/>
              </a:spcAft>
              <a:buClr>
                <a:schemeClr val="dk1"/>
              </a:buClr>
              <a:buSzPts val="1100"/>
              <a:buFont typeface="Arial"/>
              <a:buNone/>
            </a:pPr>
            <a:r>
              <a:rPr b="1" lang="en" sz="2400">
                <a:latin typeface="Krona One"/>
                <a:ea typeface="Krona One"/>
                <a:cs typeface="Krona One"/>
                <a:sym typeface="Krona One"/>
              </a:rPr>
              <a:t>Photos</a:t>
            </a:r>
            <a:endParaRPr b="1" sz="2400">
              <a:latin typeface="Krona One"/>
              <a:ea typeface="Krona One"/>
              <a:cs typeface="Krona One"/>
              <a:sym typeface="Krona One"/>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3"/>
              </a:rPr>
              <a:t>Front view smiley woman doing a vlog</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4"/>
              </a:rPr>
              <a:t>Man having a videocall for work </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5"/>
              </a:rPr>
              <a:t>Woman live streaming about make up tools with her camera</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6"/>
              </a:rPr>
              <a:t>Streaming youtube freelancer</a:t>
            </a:r>
            <a:endParaRPr sz="1400">
              <a:latin typeface="Lato"/>
              <a:ea typeface="Lato"/>
              <a:cs typeface="Lato"/>
              <a:sym typeface="Lato"/>
            </a:endParaRPr>
          </a:p>
          <a:p>
            <a:pPr indent="-317500" lvl="0" marL="457200" marR="50800" rtl="0" algn="l">
              <a:lnSpc>
                <a:spcPct val="166000"/>
              </a:lnSpc>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7"/>
              </a:rPr>
              <a:t>Blonde influencer recording make up video</a:t>
            </a:r>
            <a:endParaRPr sz="1400">
              <a:latin typeface="Lato"/>
              <a:ea typeface="Lato"/>
              <a:cs typeface="Lato"/>
              <a:sym typeface="Lato"/>
            </a:endParaRPr>
          </a:p>
          <a:p>
            <a:pPr indent="0" lvl="0" marL="0" marR="50800" rtl="0" algn="l">
              <a:spcBef>
                <a:spcPts val="0"/>
              </a:spcBef>
              <a:spcAft>
                <a:spcPts val="0"/>
              </a:spcAft>
              <a:buClr>
                <a:schemeClr val="dk1"/>
              </a:buClr>
              <a:buSzPts val="1100"/>
              <a:buFont typeface="Arial"/>
              <a:buNone/>
            </a:pPr>
            <a:r>
              <a:t/>
            </a:r>
            <a:endParaRPr sz="1400">
              <a:solidFill>
                <a:srgbClr val="374957"/>
              </a:solidFill>
              <a:highlight>
                <a:schemeClr val="lt1"/>
              </a:highlight>
              <a:latin typeface="Lato"/>
              <a:ea typeface="Lato"/>
              <a:cs typeface="Lato"/>
              <a:sym typeface="Lato"/>
            </a:endParaRPr>
          </a:p>
          <a:p>
            <a:pPr indent="0" lvl="0" marL="0" marR="50800" rtl="0" algn="l">
              <a:spcBef>
                <a:spcPts val="0"/>
              </a:spcBef>
              <a:spcAft>
                <a:spcPts val="0"/>
              </a:spcAft>
              <a:buClr>
                <a:schemeClr val="dk1"/>
              </a:buClr>
              <a:buSzPts val="1100"/>
              <a:buFont typeface="Arial"/>
              <a:buNone/>
            </a:pPr>
            <a:r>
              <a:rPr lang="en" sz="1400">
                <a:solidFill>
                  <a:srgbClr val="374957"/>
                </a:solidFill>
                <a:highlight>
                  <a:schemeClr val="lt1"/>
                </a:highlight>
                <a:latin typeface="Proxima Nova"/>
                <a:ea typeface="Proxima Nova"/>
                <a:cs typeface="Proxima Nova"/>
                <a:sym typeface="Proxima Nova"/>
              </a:rPr>
              <a:t> </a:t>
            </a:r>
            <a:r>
              <a:rPr b="1" lang="en" sz="2400">
                <a:latin typeface="Krona One"/>
                <a:ea typeface="Krona One"/>
                <a:cs typeface="Krona One"/>
                <a:sym typeface="Krona One"/>
              </a:rPr>
              <a:t>Vector</a:t>
            </a:r>
            <a:endParaRPr b="1" sz="2400">
              <a:latin typeface="Krona One"/>
              <a:ea typeface="Krona One"/>
              <a:cs typeface="Krona One"/>
              <a:sym typeface="Krona One"/>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8"/>
              </a:rPr>
              <a:t>Gradient retro vaporwave birthday instagram post</a:t>
            </a:r>
            <a:r>
              <a:rPr b="1" lang="en" sz="1400">
                <a:latin typeface="Lato"/>
                <a:ea typeface="Lato"/>
                <a:cs typeface="Lato"/>
                <a:sym typeface="Lato"/>
              </a:rPr>
              <a:t> </a:t>
            </a:r>
            <a:endParaRPr sz="1400">
              <a:latin typeface="Lato"/>
              <a:ea typeface="Lato"/>
              <a:cs typeface="Lato"/>
              <a:sym typeface="Lato"/>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2" name="Shape 4082"/>
        <p:cNvGrpSpPr/>
        <p:nvPr/>
      </p:nvGrpSpPr>
      <p:grpSpPr>
        <a:xfrm>
          <a:off x="0" y="0"/>
          <a:ext cx="0" cy="0"/>
          <a:chOff x="0" y="0"/>
          <a:chExt cx="0" cy="0"/>
        </a:xfrm>
      </p:grpSpPr>
      <p:sp>
        <p:nvSpPr>
          <p:cNvPr id="4083" name="Google Shape;4083;p84"/>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4084" name="Google Shape;4084;p8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latin typeface="Lato"/>
                <a:ea typeface="Lato"/>
                <a:cs typeface="Lato"/>
                <a:sym typeface="Lato"/>
              </a:rPr>
              <a:t>Did you like the resources on this template? Get them for free at our other websites:</a:t>
            </a:r>
            <a:br>
              <a:rPr lang="en" sz="1400">
                <a:solidFill>
                  <a:srgbClr val="595959"/>
                </a:solidFill>
                <a:latin typeface="Anaheim"/>
                <a:ea typeface="Anaheim"/>
                <a:cs typeface="Anaheim"/>
                <a:sym typeface="Anaheim"/>
              </a:rPr>
            </a:br>
            <a:r>
              <a:rPr b="1" lang="en" sz="2400">
                <a:latin typeface="Krona One"/>
                <a:ea typeface="Krona One"/>
                <a:cs typeface="Krona One"/>
                <a:sym typeface="Krona One"/>
              </a:rPr>
              <a:t>Photos</a:t>
            </a:r>
            <a:endParaRPr b="1" sz="2400">
              <a:latin typeface="Krona One"/>
              <a:ea typeface="Krona One"/>
              <a:cs typeface="Krona One"/>
              <a:sym typeface="Krona One"/>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3"/>
              </a:rPr>
              <a:t>Streaming youtube freelancer</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4"/>
              </a:rPr>
              <a:t>Woman showing a fitness training for a new vlog</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5"/>
              </a:rPr>
              <a:t>Portrait female at work having video call</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6"/>
              </a:rPr>
              <a:t>Man having an online meeting for work</a:t>
            </a:r>
            <a:r>
              <a:rPr lang="en" sz="1400">
                <a:latin typeface="Lato"/>
                <a:ea typeface="Lato"/>
                <a:cs typeface="Lato"/>
                <a:sym typeface="Lato"/>
              </a:rPr>
              <a:t> </a:t>
            </a:r>
            <a:endParaRPr sz="1400">
              <a:latin typeface="Lato"/>
              <a:ea typeface="Lato"/>
              <a:cs typeface="Lato"/>
              <a:sym typeface="Lato"/>
            </a:endParaRPr>
          </a:p>
          <a:p>
            <a:pPr indent="-317500" lvl="0" marL="457200" marR="508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7"/>
              </a:rPr>
              <a:t>Blonde influencer recording make up video</a:t>
            </a:r>
            <a:endParaRPr sz="1400">
              <a:latin typeface="Lato"/>
              <a:ea typeface="Lato"/>
              <a:cs typeface="Lato"/>
              <a:sym typeface="Lato"/>
            </a:endParaRPr>
          </a:p>
          <a:p>
            <a:pPr indent="0" lvl="0" marL="0" rtl="0" algn="l">
              <a:spcBef>
                <a:spcPts val="0"/>
              </a:spcBef>
              <a:spcAft>
                <a:spcPts val="0"/>
              </a:spcAft>
              <a:buClr>
                <a:schemeClr val="dk1"/>
              </a:buClr>
              <a:buSzPts val="1100"/>
              <a:buFont typeface="Arial"/>
              <a:buNone/>
            </a:pPr>
            <a:r>
              <a:t/>
            </a:r>
            <a:endParaRPr sz="1400">
              <a:latin typeface="Lato"/>
              <a:ea typeface="Lato"/>
              <a:cs typeface="Lato"/>
              <a:sym typeface="Lato"/>
            </a:endParaRPr>
          </a:p>
          <a:p>
            <a:pPr indent="0" lvl="0" marL="0" rtl="0" algn="l">
              <a:spcBef>
                <a:spcPts val="0"/>
              </a:spcBef>
              <a:spcAft>
                <a:spcPts val="0"/>
              </a:spcAft>
              <a:buClr>
                <a:schemeClr val="dk1"/>
              </a:buClr>
              <a:buSzPts val="1100"/>
              <a:buFont typeface="Arial"/>
              <a:buNone/>
            </a:pPr>
            <a:r>
              <a:rPr b="1" lang="en" sz="2400">
                <a:latin typeface="Krona One"/>
                <a:ea typeface="Krona One"/>
                <a:cs typeface="Krona One"/>
                <a:sym typeface="Krona One"/>
              </a:rPr>
              <a:t>Vectors</a:t>
            </a:r>
            <a:endParaRPr b="1" sz="2400">
              <a:latin typeface="Krona One"/>
              <a:ea typeface="Krona One"/>
              <a:cs typeface="Krona One"/>
              <a:sym typeface="Krona One"/>
            </a:endParaRPr>
          </a:p>
          <a:p>
            <a:pPr indent="-317500" lvl="0" marL="4572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8"/>
              </a:rPr>
              <a:t>Linear vintage </a:t>
            </a:r>
            <a:r>
              <a:rPr lang="en" sz="1400">
                <a:uFill>
                  <a:noFill/>
                </a:uFill>
                <a:latin typeface="Lato"/>
                <a:ea typeface="Lato"/>
                <a:cs typeface="Lato"/>
                <a:sym typeface="Lato"/>
                <a:hlinkClick r:id="rId9"/>
              </a:rPr>
              <a:t>vaporwave</a:t>
            </a:r>
            <a:r>
              <a:rPr lang="en" sz="1400">
                <a:uFill>
                  <a:noFill/>
                </a:uFill>
                <a:latin typeface="Lato"/>
                <a:ea typeface="Lato"/>
                <a:cs typeface="Lato"/>
                <a:sym typeface="Lato"/>
                <a:hlinkClick r:id="rId10"/>
              </a:rPr>
              <a:t> background</a:t>
            </a:r>
            <a:r>
              <a:rPr lang="en" sz="1400">
                <a:latin typeface="Lato"/>
                <a:ea typeface="Lato"/>
                <a:cs typeface="Lato"/>
                <a:sym typeface="Lato"/>
              </a:rPr>
              <a:t> (I)</a:t>
            </a:r>
            <a:endParaRPr sz="1400">
              <a:latin typeface="Lato"/>
              <a:ea typeface="Lato"/>
              <a:cs typeface="Lato"/>
              <a:sym typeface="Lato"/>
            </a:endParaRPr>
          </a:p>
          <a:p>
            <a:pPr indent="-317500" lvl="0" marL="4572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11"/>
              </a:rPr>
              <a:t>Linear vintage vaporwave background</a:t>
            </a:r>
            <a:r>
              <a:rPr lang="en" sz="1400">
                <a:latin typeface="Lato"/>
                <a:ea typeface="Lato"/>
                <a:cs typeface="Lato"/>
                <a:sym typeface="Lato"/>
              </a:rPr>
              <a:t> (II)</a:t>
            </a:r>
            <a:endParaRPr sz="1400">
              <a:latin typeface="Lato"/>
              <a:ea typeface="Lato"/>
              <a:cs typeface="Lato"/>
              <a:sym typeface="Lato"/>
            </a:endParaRPr>
          </a:p>
          <a:p>
            <a:pPr indent="-317500" lvl="0" marL="457200" rtl="0" algn="l">
              <a:spcBef>
                <a:spcPts val="0"/>
              </a:spcBef>
              <a:spcAft>
                <a:spcPts val="0"/>
              </a:spcAft>
              <a:buClr>
                <a:schemeClr val="accent4"/>
              </a:buClr>
              <a:buSzPts val="1400"/>
              <a:buFont typeface="Lato"/>
              <a:buChar char="●"/>
            </a:pPr>
            <a:r>
              <a:rPr lang="en" sz="1400">
                <a:uFill>
                  <a:noFill/>
                </a:uFill>
                <a:latin typeface="Lato"/>
                <a:ea typeface="Lato"/>
                <a:cs typeface="Lato"/>
                <a:sym typeface="Lato"/>
                <a:hlinkClick r:id="rId12"/>
              </a:rPr>
              <a:t>Linear vintage vaporwave background</a:t>
            </a:r>
            <a:r>
              <a:rPr lang="en" sz="1400">
                <a:latin typeface="Lato"/>
                <a:ea typeface="Lato"/>
                <a:cs typeface="Lato"/>
                <a:sym typeface="Lato"/>
              </a:rPr>
              <a:t> (III)</a:t>
            </a:r>
            <a:endParaRPr sz="1400">
              <a:latin typeface="Lato"/>
              <a:ea typeface="Lato"/>
              <a:cs typeface="Lato"/>
              <a:sym typeface="Lato"/>
            </a:endParaRPr>
          </a:p>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88" name="Shape 4088"/>
        <p:cNvGrpSpPr/>
        <p:nvPr/>
      </p:nvGrpSpPr>
      <p:grpSpPr>
        <a:xfrm>
          <a:off x="0" y="0"/>
          <a:ext cx="0" cy="0"/>
          <a:chOff x="0" y="0"/>
          <a:chExt cx="0" cy="0"/>
        </a:xfrm>
      </p:grpSpPr>
      <p:sp>
        <p:nvSpPr>
          <p:cNvPr id="4089" name="Google Shape;4089;p85"/>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090" name="Google Shape;4090;p8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4091" name="Google Shape;4091;p8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2" name="Shape 3112"/>
        <p:cNvGrpSpPr/>
        <p:nvPr/>
      </p:nvGrpSpPr>
      <p:grpSpPr>
        <a:xfrm>
          <a:off x="0" y="0"/>
          <a:ext cx="0" cy="0"/>
          <a:chOff x="0" y="0"/>
          <a:chExt cx="0" cy="0"/>
        </a:xfrm>
      </p:grpSpPr>
      <p:sp>
        <p:nvSpPr>
          <p:cNvPr id="3113" name="Google Shape;3113;p50"/>
          <p:cNvSpPr txBox="1"/>
          <p:nvPr>
            <p:ph idx="5" type="title"/>
          </p:nvPr>
        </p:nvSpPr>
        <p:spPr>
          <a:xfrm>
            <a:off x="3540818" y="2258891"/>
            <a:ext cx="39780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a:t>
            </a:r>
            <a:endParaRPr/>
          </a:p>
        </p:txBody>
      </p:sp>
      <p:sp>
        <p:nvSpPr>
          <p:cNvPr id="3114" name="Google Shape;3114;p50"/>
          <p:cNvSpPr txBox="1"/>
          <p:nvPr>
            <p:ph idx="7" type="subTitle"/>
          </p:nvPr>
        </p:nvSpPr>
        <p:spPr>
          <a:xfrm>
            <a:off x="3540850" y="4253275"/>
            <a:ext cx="3977700" cy="35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here</a:t>
            </a:r>
            <a:endParaRPr/>
          </a:p>
        </p:txBody>
      </p:sp>
      <p:sp>
        <p:nvSpPr>
          <p:cNvPr id="3115" name="Google Shape;3115;p50"/>
          <p:cNvSpPr txBox="1"/>
          <p:nvPr>
            <p:ph idx="8" type="title"/>
          </p:nvPr>
        </p:nvSpPr>
        <p:spPr>
          <a:xfrm>
            <a:off x="3541022" y="3874049"/>
            <a:ext cx="39777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3116" name="Google Shape;3116;p50"/>
          <p:cNvSpPr txBox="1"/>
          <p:nvPr>
            <p:ph idx="13" type="subTitle"/>
          </p:nvPr>
        </p:nvSpPr>
        <p:spPr>
          <a:xfrm>
            <a:off x="3540463" y="3445696"/>
            <a:ext cx="3978000" cy="35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here</a:t>
            </a:r>
            <a:endParaRPr/>
          </a:p>
        </p:txBody>
      </p:sp>
      <p:sp>
        <p:nvSpPr>
          <p:cNvPr id="3117" name="Google Shape;3117;p50"/>
          <p:cNvSpPr txBox="1"/>
          <p:nvPr>
            <p:ph idx="14" type="title"/>
          </p:nvPr>
        </p:nvSpPr>
        <p:spPr>
          <a:xfrm>
            <a:off x="3540682" y="3066470"/>
            <a:ext cx="39780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Top trends</a:t>
            </a:r>
            <a:endParaRPr/>
          </a:p>
        </p:txBody>
      </p:sp>
      <p:sp>
        <p:nvSpPr>
          <p:cNvPr id="3118" name="Google Shape;3118;p50"/>
          <p:cNvSpPr txBox="1"/>
          <p:nvPr>
            <p:ph idx="4" type="subTitle"/>
          </p:nvPr>
        </p:nvSpPr>
        <p:spPr>
          <a:xfrm>
            <a:off x="3540580" y="2638117"/>
            <a:ext cx="3978000" cy="35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here</a:t>
            </a:r>
            <a:endParaRPr/>
          </a:p>
        </p:txBody>
      </p:sp>
      <p:sp>
        <p:nvSpPr>
          <p:cNvPr id="3119" name="Google Shape;3119;p50"/>
          <p:cNvSpPr txBox="1"/>
          <p:nvPr>
            <p:ph idx="1" type="subTitle"/>
          </p:nvPr>
        </p:nvSpPr>
        <p:spPr>
          <a:xfrm>
            <a:off x="3540850" y="1830538"/>
            <a:ext cx="3977700" cy="35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here</a:t>
            </a:r>
            <a:endParaRPr/>
          </a:p>
        </p:txBody>
      </p:sp>
      <p:sp>
        <p:nvSpPr>
          <p:cNvPr id="3120" name="Google Shape;3120;p50"/>
          <p:cNvSpPr txBox="1"/>
          <p:nvPr>
            <p:ph idx="2" type="title"/>
          </p:nvPr>
        </p:nvSpPr>
        <p:spPr>
          <a:xfrm>
            <a:off x="3541022" y="1451313"/>
            <a:ext cx="3977700" cy="43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grpSp>
        <p:nvGrpSpPr>
          <p:cNvPr id="3121" name="Google Shape;3121;p50"/>
          <p:cNvGrpSpPr/>
          <p:nvPr/>
        </p:nvGrpSpPr>
        <p:grpSpPr>
          <a:xfrm>
            <a:off x="1272306" y="1480500"/>
            <a:ext cx="416501" cy="3062284"/>
            <a:chOff x="1529481" y="1480500"/>
            <a:chExt cx="416501" cy="3062284"/>
          </a:xfrm>
        </p:grpSpPr>
        <p:sp>
          <p:nvSpPr>
            <p:cNvPr id="3122" name="Google Shape;3122;p50"/>
            <p:cNvSpPr/>
            <p:nvPr/>
          </p:nvSpPr>
          <p:spPr>
            <a:xfrm rot="5400000">
              <a:off x="269275" y="2863200"/>
              <a:ext cx="2937000" cy="1716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0"/>
            <p:cNvSpPr/>
            <p:nvPr/>
          </p:nvSpPr>
          <p:spPr>
            <a:xfrm rot="5400000">
              <a:off x="1004275" y="3597958"/>
              <a:ext cx="1467000" cy="171600"/>
            </a:xfrm>
            <a:prstGeom prst="roundRect">
              <a:avLst>
                <a:gd fmla="val 17922"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0"/>
            <p:cNvSpPr/>
            <p:nvPr/>
          </p:nvSpPr>
          <p:spPr>
            <a:xfrm>
              <a:off x="1529481" y="4129148"/>
              <a:ext cx="416501" cy="413636"/>
            </a:xfrm>
            <a:custGeom>
              <a:rect b="b" l="l" r="r" t="t"/>
              <a:pathLst>
                <a:path extrusionOk="0" h="4511" w="4542">
                  <a:moveTo>
                    <a:pt x="2283" y="0"/>
                  </a:moveTo>
                  <a:cubicBezTo>
                    <a:pt x="1028" y="0"/>
                    <a:pt x="1" y="997"/>
                    <a:pt x="1" y="2252"/>
                  </a:cubicBezTo>
                  <a:cubicBezTo>
                    <a:pt x="1" y="3514"/>
                    <a:pt x="1028" y="4511"/>
                    <a:pt x="2283" y="4511"/>
                  </a:cubicBezTo>
                  <a:cubicBezTo>
                    <a:pt x="3514" y="4511"/>
                    <a:pt x="4542" y="3514"/>
                    <a:pt x="4542" y="2252"/>
                  </a:cubicBezTo>
                  <a:cubicBezTo>
                    <a:pt x="4542" y="997"/>
                    <a:pt x="3514" y="0"/>
                    <a:pt x="2283"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0"/>
            <p:cNvSpPr/>
            <p:nvPr/>
          </p:nvSpPr>
          <p:spPr>
            <a:xfrm>
              <a:off x="1583674" y="4180500"/>
              <a:ext cx="308112" cy="310388"/>
            </a:xfrm>
            <a:custGeom>
              <a:rect b="b" l="l" r="r" t="t"/>
              <a:pathLst>
                <a:path extrusionOk="0" h="3385" w="3360">
                  <a:moveTo>
                    <a:pt x="1692" y="0"/>
                  </a:moveTo>
                  <a:cubicBezTo>
                    <a:pt x="745" y="0"/>
                    <a:pt x="0" y="769"/>
                    <a:pt x="0" y="1692"/>
                  </a:cubicBezTo>
                  <a:cubicBezTo>
                    <a:pt x="0" y="2615"/>
                    <a:pt x="745" y="3385"/>
                    <a:pt x="1692" y="3385"/>
                  </a:cubicBezTo>
                  <a:cubicBezTo>
                    <a:pt x="2615" y="3385"/>
                    <a:pt x="3360" y="2615"/>
                    <a:pt x="3360" y="1692"/>
                  </a:cubicBezTo>
                  <a:cubicBezTo>
                    <a:pt x="3360" y="769"/>
                    <a:pt x="2615" y="0"/>
                    <a:pt x="169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0"/>
            <p:cNvSpPr/>
            <p:nvPr/>
          </p:nvSpPr>
          <p:spPr>
            <a:xfrm>
              <a:off x="1630530" y="4270183"/>
              <a:ext cx="118018" cy="131582"/>
            </a:xfrm>
            <a:custGeom>
              <a:rect b="b" l="l" r="r" t="t"/>
              <a:pathLst>
                <a:path extrusionOk="0" h="1435" w="1287">
                  <a:moveTo>
                    <a:pt x="1286" y="1"/>
                  </a:moveTo>
                  <a:lnTo>
                    <a:pt x="517" y="358"/>
                  </a:lnTo>
                  <a:lnTo>
                    <a:pt x="0" y="358"/>
                  </a:lnTo>
                  <a:lnTo>
                    <a:pt x="0" y="1077"/>
                  </a:lnTo>
                  <a:lnTo>
                    <a:pt x="517" y="1077"/>
                  </a:lnTo>
                  <a:lnTo>
                    <a:pt x="1286" y="1434"/>
                  </a:lnTo>
                  <a:lnTo>
                    <a:pt x="1286" y="714"/>
                  </a:lnTo>
                  <a:lnTo>
                    <a:pt x="1286" y="1"/>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0"/>
            <p:cNvSpPr/>
            <p:nvPr/>
          </p:nvSpPr>
          <p:spPr>
            <a:xfrm>
              <a:off x="1783388" y="4281554"/>
              <a:ext cx="35671" cy="108383"/>
            </a:xfrm>
            <a:custGeom>
              <a:rect b="b" l="l" r="r" t="t"/>
              <a:pathLst>
                <a:path extrusionOk="0" h="1182" w="389">
                  <a:moveTo>
                    <a:pt x="146" y="1"/>
                  </a:moveTo>
                  <a:cubicBezTo>
                    <a:pt x="122" y="1"/>
                    <a:pt x="99" y="10"/>
                    <a:pt x="81" y="31"/>
                  </a:cubicBezTo>
                  <a:cubicBezTo>
                    <a:pt x="25" y="55"/>
                    <a:pt x="1" y="129"/>
                    <a:pt x="25" y="184"/>
                  </a:cubicBezTo>
                  <a:cubicBezTo>
                    <a:pt x="56" y="184"/>
                    <a:pt x="130" y="338"/>
                    <a:pt x="130" y="590"/>
                  </a:cubicBezTo>
                  <a:cubicBezTo>
                    <a:pt x="130" y="849"/>
                    <a:pt x="56" y="978"/>
                    <a:pt x="25" y="1003"/>
                  </a:cubicBezTo>
                  <a:cubicBezTo>
                    <a:pt x="1" y="1052"/>
                    <a:pt x="25" y="1132"/>
                    <a:pt x="81" y="1157"/>
                  </a:cubicBezTo>
                  <a:cubicBezTo>
                    <a:pt x="105" y="1181"/>
                    <a:pt x="130" y="1181"/>
                    <a:pt x="154" y="1181"/>
                  </a:cubicBezTo>
                  <a:cubicBezTo>
                    <a:pt x="179" y="1181"/>
                    <a:pt x="234" y="1157"/>
                    <a:pt x="259" y="1132"/>
                  </a:cubicBezTo>
                  <a:cubicBezTo>
                    <a:pt x="259" y="1107"/>
                    <a:pt x="388" y="929"/>
                    <a:pt x="388" y="590"/>
                  </a:cubicBezTo>
                  <a:cubicBezTo>
                    <a:pt x="388" y="258"/>
                    <a:pt x="259" y="80"/>
                    <a:pt x="259" y="55"/>
                  </a:cubicBezTo>
                  <a:cubicBezTo>
                    <a:pt x="228" y="24"/>
                    <a:pt x="186" y="1"/>
                    <a:pt x="146" y="1"/>
                  </a:cubicBezTo>
                  <a:close/>
                </a:path>
              </a:pathLst>
            </a:cu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0"/>
            <p:cNvSpPr/>
            <p:nvPr/>
          </p:nvSpPr>
          <p:spPr>
            <a:xfrm>
              <a:off x="1816673" y="4257437"/>
              <a:ext cx="39614" cy="156157"/>
            </a:xfrm>
            <a:custGeom>
              <a:rect b="b" l="l" r="r" t="t"/>
              <a:pathLst>
                <a:path extrusionOk="0" h="1703" w="432">
                  <a:moveTo>
                    <a:pt x="146" y="1"/>
                  </a:moveTo>
                  <a:cubicBezTo>
                    <a:pt x="130" y="1"/>
                    <a:pt x="114" y="4"/>
                    <a:pt x="99" y="10"/>
                  </a:cubicBezTo>
                  <a:cubicBezTo>
                    <a:pt x="25" y="60"/>
                    <a:pt x="1" y="140"/>
                    <a:pt x="50" y="189"/>
                  </a:cubicBezTo>
                  <a:cubicBezTo>
                    <a:pt x="50" y="189"/>
                    <a:pt x="179" y="423"/>
                    <a:pt x="179" y="853"/>
                  </a:cubicBezTo>
                  <a:cubicBezTo>
                    <a:pt x="179" y="1290"/>
                    <a:pt x="50" y="1524"/>
                    <a:pt x="50" y="1524"/>
                  </a:cubicBezTo>
                  <a:cubicBezTo>
                    <a:pt x="1" y="1573"/>
                    <a:pt x="25" y="1653"/>
                    <a:pt x="74" y="1703"/>
                  </a:cubicBezTo>
                  <a:lnTo>
                    <a:pt x="154" y="1703"/>
                  </a:lnTo>
                  <a:cubicBezTo>
                    <a:pt x="204" y="1703"/>
                    <a:pt x="228" y="1703"/>
                    <a:pt x="253" y="1653"/>
                  </a:cubicBezTo>
                  <a:cubicBezTo>
                    <a:pt x="277" y="1653"/>
                    <a:pt x="431" y="1370"/>
                    <a:pt x="431" y="853"/>
                  </a:cubicBezTo>
                  <a:cubicBezTo>
                    <a:pt x="431" y="343"/>
                    <a:pt x="277" y="60"/>
                    <a:pt x="253" y="60"/>
                  </a:cubicBezTo>
                  <a:cubicBezTo>
                    <a:pt x="235" y="24"/>
                    <a:pt x="190" y="1"/>
                    <a:pt x="146" y="1"/>
                  </a:cubicBezTo>
                  <a:close/>
                </a:path>
              </a:pathLst>
            </a:custGeom>
            <a:no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9" name="Google Shape;3129;p50"/>
          <p:cNvSpPr/>
          <p:nvPr/>
        </p:nvSpPr>
        <p:spPr>
          <a:xfrm>
            <a:off x="7956775" y="3029338"/>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0"/>
          <p:cNvSpPr/>
          <p:nvPr/>
        </p:nvSpPr>
        <p:spPr>
          <a:xfrm>
            <a:off x="950776" y="1830550"/>
            <a:ext cx="241280" cy="241924"/>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1" name="Google Shape;3131;p50"/>
          <p:cNvGrpSpPr/>
          <p:nvPr/>
        </p:nvGrpSpPr>
        <p:grpSpPr>
          <a:xfrm>
            <a:off x="2002262" y="3029358"/>
            <a:ext cx="1161140" cy="763723"/>
            <a:chOff x="1859474" y="2481400"/>
            <a:chExt cx="1407272" cy="1126934"/>
          </a:xfrm>
        </p:grpSpPr>
        <p:sp>
          <p:nvSpPr>
            <p:cNvPr id="3132" name="Google Shape;3132;p50"/>
            <p:cNvSpPr/>
            <p:nvPr/>
          </p:nvSpPr>
          <p:spPr>
            <a:xfrm>
              <a:off x="1859474" y="2562234"/>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0"/>
            <p:cNvSpPr/>
            <p:nvPr/>
          </p:nvSpPr>
          <p:spPr>
            <a:xfrm>
              <a:off x="1904944" y="2710277"/>
              <a:ext cx="1245900" cy="8472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0"/>
            <p:cNvSpPr/>
            <p:nvPr/>
          </p:nvSpPr>
          <p:spPr>
            <a:xfrm>
              <a:off x="1936246" y="2481400"/>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0"/>
            <p:cNvSpPr/>
            <p:nvPr/>
          </p:nvSpPr>
          <p:spPr>
            <a:xfrm>
              <a:off x="1978498" y="2629443"/>
              <a:ext cx="1245900" cy="8472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 name="Google Shape;3136;p50"/>
          <p:cNvGrpSpPr/>
          <p:nvPr/>
        </p:nvGrpSpPr>
        <p:grpSpPr>
          <a:xfrm>
            <a:off x="2002262" y="3860108"/>
            <a:ext cx="1161140" cy="763723"/>
            <a:chOff x="1859474" y="2481400"/>
            <a:chExt cx="1407272" cy="1126934"/>
          </a:xfrm>
        </p:grpSpPr>
        <p:sp>
          <p:nvSpPr>
            <p:cNvPr id="3137" name="Google Shape;3137;p50"/>
            <p:cNvSpPr/>
            <p:nvPr/>
          </p:nvSpPr>
          <p:spPr>
            <a:xfrm>
              <a:off x="1859474" y="2562234"/>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0"/>
            <p:cNvSpPr/>
            <p:nvPr/>
          </p:nvSpPr>
          <p:spPr>
            <a:xfrm>
              <a:off x="1904944" y="2710277"/>
              <a:ext cx="1245900" cy="8472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0"/>
            <p:cNvSpPr/>
            <p:nvPr/>
          </p:nvSpPr>
          <p:spPr>
            <a:xfrm>
              <a:off x="1936246" y="2481400"/>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0"/>
            <p:cNvSpPr/>
            <p:nvPr/>
          </p:nvSpPr>
          <p:spPr>
            <a:xfrm>
              <a:off x="1978498" y="2629443"/>
              <a:ext cx="1245900" cy="8472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50"/>
          <p:cNvGrpSpPr/>
          <p:nvPr/>
        </p:nvGrpSpPr>
        <p:grpSpPr>
          <a:xfrm>
            <a:off x="2002262" y="2196058"/>
            <a:ext cx="1161140" cy="763723"/>
            <a:chOff x="1859474" y="2481400"/>
            <a:chExt cx="1407272" cy="1126934"/>
          </a:xfrm>
        </p:grpSpPr>
        <p:sp>
          <p:nvSpPr>
            <p:cNvPr id="3142" name="Google Shape;3142;p50"/>
            <p:cNvSpPr/>
            <p:nvPr/>
          </p:nvSpPr>
          <p:spPr>
            <a:xfrm>
              <a:off x="1859474" y="2562234"/>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0"/>
            <p:cNvSpPr/>
            <p:nvPr/>
          </p:nvSpPr>
          <p:spPr>
            <a:xfrm>
              <a:off x="1904944" y="2710277"/>
              <a:ext cx="1245900" cy="8472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0"/>
            <p:cNvSpPr/>
            <p:nvPr/>
          </p:nvSpPr>
          <p:spPr>
            <a:xfrm>
              <a:off x="1936246" y="2481400"/>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0"/>
            <p:cNvSpPr/>
            <p:nvPr/>
          </p:nvSpPr>
          <p:spPr>
            <a:xfrm>
              <a:off x="1978498" y="2629443"/>
              <a:ext cx="1245900" cy="8472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6" name="Google Shape;3146;p50"/>
          <p:cNvGrpSpPr/>
          <p:nvPr/>
        </p:nvGrpSpPr>
        <p:grpSpPr>
          <a:xfrm>
            <a:off x="2014287" y="1376810"/>
            <a:ext cx="1161140" cy="763723"/>
            <a:chOff x="1859474" y="2481400"/>
            <a:chExt cx="1407272" cy="1126934"/>
          </a:xfrm>
        </p:grpSpPr>
        <p:sp>
          <p:nvSpPr>
            <p:cNvPr id="3147" name="Google Shape;3147;p50"/>
            <p:cNvSpPr/>
            <p:nvPr/>
          </p:nvSpPr>
          <p:spPr>
            <a:xfrm>
              <a:off x="1859474" y="2562234"/>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0"/>
            <p:cNvSpPr/>
            <p:nvPr/>
          </p:nvSpPr>
          <p:spPr>
            <a:xfrm>
              <a:off x="1904944" y="2710277"/>
              <a:ext cx="1245900" cy="8472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0"/>
            <p:cNvSpPr/>
            <p:nvPr/>
          </p:nvSpPr>
          <p:spPr>
            <a:xfrm>
              <a:off x="1936246" y="2481400"/>
              <a:ext cx="1330500" cy="10461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0"/>
            <p:cNvSpPr/>
            <p:nvPr/>
          </p:nvSpPr>
          <p:spPr>
            <a:xfrm>
              <a:off x="1978498" y="2629443"/>
              <a:ext cx="1245900" cy="8472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1" name="Google Shape;3151;p50"/>
          <p:cNvSpPr txBox="1"/>
          <p:nvPr>
            <p:ph idx="3" type="title"/>
          </p:nvPr>
        </p:nvSpPr>
        <p:spPr>
          <a:xfrm>
            <a:off x="2063071" y="1395200"/>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152" name="Google Shape;3152;p50"/>
          <p:cNvSpPr txBox="1"/>
          <p:nvPr>
            <p:ph idx="9" type="title"/>
          </p:nvPr>
        </p:nvSpPr>
        <p:spPr>
          <a:xfrm>
            <a:off x="2063075" y="3038458"/>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153" name="Google Shape;3153;p50"/>
          <p:cNvSpPr txBox="1"/>
          <p:nvPr>
            <p:ph idx="15" type="title"/>
          </p:nvPr>
        </p:nvSpPr>
        <p:spPr>
          <a:xfrm>
            <a:off x="2063080" y="3860100"/>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154" name="Google Shape;3154;p50"/>
          <p:cNvSpPr txBox="1"/>
          <p:nvPr>
            <p:ph idx="6" type="title"/>
          </p:nvPr>
        </p:nvSpPr>
        <p:spPr>
          <a:xfrm>
            <a:off x="2063075" y="2216817"/>
            <a:ext cx="1039500" cy="74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155" name="Google Shape;3155;p50"/>
          <p:cNvSpPr txBox="1"/>
          <p:nvPr>
            <p:ph type="title"/>
          </p:nvPr>
        </p:nvSpPr>
        <p:spPr>
          <a:xfrm>
            <a:off x="1949100" y="652225"/>
            <a:ext cx="52458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095" name="Shape 4095"/>
        <p:cNvGrpSpPr/>
        <p:nvPr/>
      </p:nvGrpSpPr>
      <p:grpSpPr>
        <a:xfrm>
          <a:off x="0" y="0"/>
          <a:ext cx="0" cy="0"/>
          <a:chOff x="0" y="0"/>
          <a:chExt cx="0" cy="0"/>
        </a:xfrm>
      </p:grpSpPr>
      <p:sp>
        <p:nvSpPr>
          <p:cNvPr id="4096" name="Google Shape;4096;p86"/>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4097" name="Google Shape;4097;p86"/>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Krona One</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https://fonts.google.com/specimen/Krona+One</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Lato</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uFill>
                  <a:noFill/>
                </a:uFill>
                <a:hlinkClick r:id="rId4">
                  <a:extLst>
                    <a:ext uri="{A12FA001-AC4F-418D-AE19-62706E023703}">
                      <ahyp:hlinkClr val="tx"/>
                    </a:ext>
                  </a:extLst>
                </a:hlinkClick>
              </a:rPr>
              <a:t>(</a:t>
            </a:r>
            <a:r>
              <a:rPr lang="en" sz="1100">
                <a:solidFill>
                  <a:schemeClr val="lt1"/>
                </a:solidFill>
                <a:uFill>
                  <a:noFill/>
                </a:uFill>
                <a:hlinkClick r:id="rId5">
                  <a:extLst>
                    <a:ext uri="{A12FA001-AC4F-418D-AE19-62706E023703}">
                      <ahyp:hlinkClr val="tx"/>
                    </a:ext>
                  </a:extLst>
                </a:hlinkClick>
              </a:rPr>
              <a:t>https://fonts.google.com/specimen/Lato</a:t>
            </a:r>
            <a:r>
              <a:rPr lang="en" sz="1100">
                <a:solidFill>
                  <a:schemeClr val="lt1"/>
                </a:solidFill>
              </a:rPr>
              <a:t>)</a:t>
            </a:r>
            <a:endParaRPr sz="1100">
              <a:solidFill>
                <a:schemeClr val="lt1"/>
              </a:solidFill>
            </a:endParaRPr>
          </a:p>
        </p:txBody>
      </p:sp>
      <p:sp>
        <p:nvSpPr>
          <p:cNvPr id="4098" name="Google Shape;4098;p86"/>
          <p:cNvSpPr/>
          <p:nvPr/>
        </p:nvSpPr>
        <p:spPr>
          <a:xfrm>
            <a:off x="2603313" y="2988225"/>
            <a:ext cx="791400" cy="754200"/>
          </a:xfrm>
          <a:prstGeom prst="roundRect">
            <a:avLst>
              <a:gd fmla="val 16667" name="adj"/>
            </a:avLst>
          </a:prstGeom>
          <a:solidFill>
            <a:srgbClr val="F3FAF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6"/>
          <p:cNvSpPr/>
          <p:nvPr/>
        </p:nvSpPr>
        <p:spPr>
          <a:xfrm>
            <a:off x="3665132" y="2988225"/>
            <a:ext cx="791400" cy="754200"/>
          </a:xfrm>
          <a:prstGeom prst="roundRect">
            <a:avLst>
              <a:gd fmla="val 16667" name="adj"/>
            </a:avLst>
          </a:prstGeom>
          <a:solidFill>
            <a:srgbClr val="FDC39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6"/>
          <p:cNvSpPr/>
          <p:nvPr/>
        </p:nvSpPr>
        <p:spPr>
          <a:xfrm>
            <a:off x="4726952" y="2988225"/>
            <a:ext cx="791400" cy="754200"/>
          </a:xfrm>
          <a:prstGeom prst="roundRect">
            <a:avLst>
              <a:gd fmla="val 16667" name="adj"/>
            </a:avLst>
          </a:prstGeom>
          <a:solidFill>
            <a:srgbClr val="B3C6D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6"/>
          <p:cNvSpPr txBox="1"/>
          <p:nvPr/>
        </p:nvSpPr>
        <p:spPr>
          <a:xfrm>
            <a:off x="2603313"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3"/>
                </a:solidFill>
              </a:rPr>
              <a:t>#f3faf8</a:t>
            </a:r>
            <a:endParaRPr sz="1000">
              <a:solidFill>
                <a:schemeClr val="accent3"/>
              </a:solidFill>
            </a:endParaRPr>
          </a:p>
        </p:txBody>
      </p:sp>
      <p:sp>
        <p:nvSpPr>
          <p:cNvPr id="4102" name="Google Shape;4102;p86"/>
          <p:cNvSpPr txBox="1"/>
          <p:nvPr/>
        </p:nvSpPr>
        <p:spPr>
          <a:xfrm>
            <a:off x="3665138"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#fdc398</a:t>
            </a:r>
            <a:endParaRPr sz="1000">
              <a:solidFill>
                <a:srgbClr val="FFFFFF"/>
              </a:solidFill>
            </a:endParaRPr>
          </a:p>
        </p:txBody>
      </p:sp>
      <p:sp>
        <p:nvSpPr>
          <p:cNvPr id="4103" name="Google Shape;4103;p86"/>
          <p:cNvSpPr txBox="1"/>
          <p:nvPr/>
        </p:nvSpPr>
        <p:spPr>
          <a:xfrm>
            <a:off x="4726963"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#b3c6d0</a:t>
            </a:r>
            <a:endParaRPr sz="1000">
              <a:solidFill>
                <a:srgbClr val="FFFFFF"/>
              </a:solidFill>
            </a:endParaRPr>
          </a:p>
        </p:txBody>
      </p:sp>
      <p:sp>
        <p:nvSpPr>
          <p:cNvPr id="4104" name="Google Shape;4104;p86"/>
          <p:cNvSpPr/>
          <p:nvPr/>
        </p:nvSpPr>
        <p:spPr>
          <a:xfrm>
            <a:off x="5788788" y="2988225"/>
            <a:ext cx="791400" cy="754200"/>
          </a:xfrm>
          <a:prstGeom prst="roundRect">
            <a:avLst>
              <a:gd fmla="val 16667" name="adj"/>
            </a:avLst>
          </a:prstGeom>
          <a:solidFill>
            <a:srgbClr val="178EE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6"/>
          <p:cNvSpPr txBox="1"/>
          <p:nvPr/>
        </p:nvSpPr>
        <p:spPr>
          <a:xfrm>
            <a:off x="5788788"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#178ee9</a:t>
            </a:r>
            <a:endParaRPr sz="1000">
              <a:solidFill>
                <a:srgbClr val="FFFFFF"/>
              </a:solidFill>
            </a:endParaRPr>
          </a:p>
        </p:txBody>
      </p:sp>
      <p:sp>
        <p:nvSpPr>
          <p:cNvPr id="4106" name="Google Shape;4106;p86"/>
          <p:cNvSpPr/>
          <p:nvPr/>
        </p:nvSpPr>
        <p:spPr>
          <a:xfrm>
            <a:off x="3665138" y="3919325"/>
            <a:ext cx="791400" cy="754200"/>
          </a:xfrm>
          <a:prstGeom prst="roundRect">
            <a:avLst>
              <a:gd fmla="val 16667" name="adj"/>
            </a:avLst>
          </a:prstGeom>
          <a:solidFill>
            <a:srgbClr val="353D5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6"/>
          <p:cNvSpPr/>
          <p:nvPr/>
        </p:nvSpPr>
        <p:spPr>
          <a:xfrm>
            <a:off x="4726957" y="3919325"/>
            <a:ext cx="791400" cy="754200"/>
          </a:xfrm>
          <a:prstGeom prst="roundRect">
            <a:avLst>
              <a:gd fmla="val 16667" name="adj"/>
            </a:avLst>
          </a:prstGeom>
          <a:solidFill>
            <a:srgbClr val="93EC9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6"/>
          <p:cNvSpPr/>
          <p:nvPr/>
        </p:nvSpPr>
        <p:spPr>
          <a:xfrm>
            <a:off x="5788777" y="3919325"/>
            <a:ext cx="791400" cy="754200"/>
          </a:xfrm>
          <a:prstGeom prst="roundRect">
            <a:avLst>
              <a:gd fmla="val 16667" name="adj"/>
            </a:avLst>
          </a:prstGeom>
          <a:solidFill>
            <a:srgbClr val="F16EB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6"/>
          <p:cNvSpPr txBox="1"/>
          <p:nvPr/>
        </p:nvSpPr>
        <p:spPr>
          <a:xfrm>
            <a:off x="366513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#353d5c</a:t>
            </a:r>
            <a:endParaRPr sz="1000">
              <a:solidFill>
                <a:srgbClr val="FFFFFF"/>
              </a:solidFill>
            </a:endParaRPr>
          </a:p>
        </p:txBody>
      </p:sp>
      <p:sp>
        <p:nvSpPr>
          <p:cNvPr id="4110" name="Google Shape;4110;p86"/>
          <p:cNvSpPr txBox="1"/>
          <p:nvPr/>
        </p:nvSpPr>
        <p:spPr>
          <a:xfrm>
            <a:off x="472696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#93ec93</a:t>
            </a:r>
            <a:endParaRPr sz="1000">
              <a:solidFill>
                <a:srgbClr val="FFFFFF"/>
              </a:solidFill>
            </a:endParaRPr>
          </a:p>
        </p:txBody>
      </p:sp>
      <p:sp>
        <p:nvSpPr>
          <p:cNvPr id="4111" name="Google Shape;4111;p86"/>
          <p:cNvSpPr txBox="1"/>
          <p:nvPr/>
        </p:nvSpPr>
        <p:spPr>
          <a:xfrm>
            <a:off x="578878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#f16eb4</a:t>
            </a:r>
            <a:endParaRPr sz="1000">
              <a:solidFill>
                <a:srgbClr val="FFFFFF"/>
              </a:solidFill>
            </a:endParaRPr>
          </a:p>
        </p:txBody>
      </p:sp>
      <p:sp>
        <p:nvSpPr>
          <p:cNvPr id="4112" name="Google Shape;4112;p86"/>
          <p:cNvSpPr/>
          <p:nvPr/>
        </p:nvSpPr>
        <p:spPr>
          <a:xfrm>
            <a:off x="2603313" y="3919325"/>
            <a:ext cx="791400" cy="754200"/>
          </a:xfrm>
          <a:prstGeom prst="roundRect">
            <a:avLst>
              <a:gd fmla="val 16667" name="adj"/>
            </a:avLst>
          </a:prstGeom>
          <a:solidFill>
            <a:srgbClr val="4D5A6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6"/>
          <p:cNvSpPr txBox="1"/>
          <p:nvPr/>
        </p:nvSpPr>
        <p:spPr>
          <a:xfrm>
            <a:off x="260331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#4d5a64</a:t>
            </a:r>
            <a:endParaRPr sz="1000">
              <a:solidFill>
                <a:srgbClr val="FFFFFF"/>
              </a:solidFill>
            </a:endParaRPr>
          </a:p>
        </p:txBody>
      </p:sp>
      <p:sp>
        <p:nvSpPr>
          <p:cNvPr id="4114" name="Google Shape;4114;p8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18" name="Shape 4118"/>
        <p:cNvGrpSpPr/>
        <p:nvPr/>
      </p:nvGrpSpPr>
      <p:grpSpPr>
        <a:xfrm>
          <a:off x="0" y="0"/>
          <a:ext cx="0" cy="0"/>
          <a:chOff x="0" y="0"/>
          <a:chExt cx="0" cy="0"/>
        </a:xfrm>
      </p:grpSpPr>
      <p:sp>
        <p:nvSpPr>
          <p:cNvPr id="4119" name="Google Shape;4119;p87"/>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4120" name="Google Shape;4120;p8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121" name="Google Shape;4121;p8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122" name="Google Shape;4122;p8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123" name="Google Shape;4123;p8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124" name="Google Shape;4124;p8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125" name="Google Shape;4125;p87"/>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126" name="Google Shape;4126;p87"/>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127" name="Google Shape;4127;p87"/>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128" name="Google Shape;4128;p87"/>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129" name="Google Shape;4129;p8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4130" name="Google Shape;4130;p8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134" name="Shape 4134"/>
        <p:cNvGrpSpPr/>
        <p:nvPr/>
      </p:nvGrpSpPr>
      <p:grpSpPr>
        <a:xfrm>
          <a:off x="0" y="0"/>
          <a:ext cx="0" cy="0"/>
          <a:chOff x="0" y="0"/>
          <a:chExt cx="0" cy="0"/>
        </a:xfrm>
      </p:grpSpPr>
      <p:sp>
        <p:nvSpPr>
          <p:cNvPr id="4135" name="Google Shape;4135;p88"/>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136" name="Google Shape;4136;p88"/>
          <p:cNvGrpSpPr/>
          <p:nvPr/>
        </p:nvGrpSpPr>
        <p:grpSpPr>
          <a:xfrm>
            <a:off x="5156078" y="3085736"/>
            <a:ext cx="474294" cy="551291"/>
            <a:chOff x="4727025" y="1332775"/>
            <a:chExt cx="59900" cy="69625"/>
          </a:xfrm>
        </p:grpSpPr>
        <p:sp>
          <p:nvSpPr>
            <p:cNvPr id="4137" name="Google Shape;4137;p8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9" name="Google Shape;4139;p88"/>
          <p:cNvGrpSpPr/>
          <p:nvPr/>
        </p:nvGrpSpPr>
        <p:grpSpPr>
          <a:xfrm>
            <a:off x="5769734" y="2314340"/>
            <a:ext cx="555653" cy="557031"/>
            <a:chOff x="4820425" y="1329900"/>
            <a:chExt cx="70175" cy="70350"/>
          </a:xfrm>
        </p:grpSpPr>
        <p:sp>
          <p:nvSpPr>
            <p:cNvPr id="4140" name="Google Shape;4140;p8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4" name="Google Shape;4144;p88"/>
          <p:cNvGrpSpPr/>
          <p:nvPr/>
        </p:nvGrpSpPr>
        <p:grpSpPr>
          <a:xfrm>
            <a:off x="6396103" y="2318845"/>
            <a:ext cx="582574" cy="533871"/>
            <a:chOff x="4903200" y="1331525"/>
            <a:chExt cx="73575" cy="67425"/>
          </a:xfrm>
        </p:grpSpPr>
        <p:sp>
          <p:nvSpPr>
            <p:cNvPr id="4145" name="Google Shape;4145;p8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7" name="Google Shape;4147;p88"/>
          <p:cNvGrpSpPr/>
          <p:nvPr/>
        </p:nvGrpSpPr>
        <p:grpSpPr>
          <a:xfrm>
            <a:off x="5755581" y="3078709"/>
            <a:ext cx="583960" cy="565345"/>
            <a:chOff x="4815575" y="1416800"/>
            <a:chExt cx="73750" cy="71400"/>
          </a:xfrm>
        </p:grpSpPr>
        <p:sp>
          <p:nvSpPr>
            <p:cNvPr id="4148" name="Google Shape;4148;p8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1" name="Google Shape;4151;p88"/>
          <p:cNvGrpSpPr/>
          <p:nvPr/>
        </p:nvGrpSpPr>
        <p:grpSpPr>
          <a:xfrm>
            <a:off x="6390362" y="3108896"/>
            <a:ext cx="589898" cy="504970"/>
            <a:chOff x="4902475" y="1418875"/>
            <a:chExt cx="74500" cy="63775"/>
          </a:xfrm>
        </p:grpSpPr>
        <p:sp>
          <p:nvSpPr>
            <p:cNvPr id="4152" name="Google Shape;4152;p8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4" name="Google Shape;4154;p88"/>
          <p:cNvGrpSpPr/>
          <p:nvPr/>
        </p:nvGrpSpPr>
        <p:grpSpPr>
          <a:xfrm>
            <a:off x="5765577" y="3826000"/>
            <a:ext cx="563967" cy="567127"/>
            <a:chOff x="4818100" y="1507675"/>
            <a:chExt cx="71225" cy="71625"/>
          </a:xfrm>
        </p:grpSpPr>
        <p:sp>
          <p:nvSpPr>
            <p:cNvPr id="4155" name="Google Shape;4155;p8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88"/>
          <p:cNvGrpSpPr/>
          <p:nvPr/>
        </p:nvGrpSpPr>
        <p:grpSpPr>
          <a:xfrm>
            <a:off x="5079075" y="3829461"/>
            <a:ext cx="628301" cy="588505"/>
            <a:chOff x="4721450" y="1509475"/>
            <a:chExt cx="79350" cy="74325"/>
          </a:xfrm>
        </p:grpSpPr>
        <p:sp>
          <p:nvSpPr>
            <p:cNvPr id="4160" name="Google Shape;4160;p8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4" name="Google Shape;4164;p88"/>
          <p:cNvGrpSpPr/>
          <p:nvPr/>
        </p:nvGrpSpPr>
        <p:grpSpPr>
          <a:xfrm>
            <a:off x="6424608" y="3814027"/>
            <a:ext cx="557038" cy="562772"/>
            <a:chOff x="4906800" y="1507500"/>
            <a:chExt cx="70350" cy="71075"/>
          </a:xfrm>
        </p:grpSpPr>
        <p:sp>
          <p:nvSpPr>
            <p:cNvPr id="4165" name="Google Shape;4165;p8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0" name="Google Shape;4170;p88"/>
          <p:cNvGrpSpPr/>
          <p:nvPr/>
        </p:nvGrpSpPr>
        <p:grpSpPr>
          <a:xfrm>
            <a:off x="4462216" y="2340963"/>
            <a:ext cx="517934" cy="517934"/>
            <a:chOff x="3736598" y="2170606"/>
            <a:chExt cx="404889" cy="404889"/>
          </a:xfrm>
        </p:grpSpPr>
        <p:sp>
          <p:nvSpPr>
            <p:cNvPr id="4171" name="Google Shape;4171;p8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5" name="Google Shape;4175;p88"/>
          <p:cNvGrpSpPr/>
          <p:nvPr/>
        </p:nvGrpSpPr>
        <p:grpSpPr>
          <a:xfrm>
            <a:off x="3729277" y="2341061"/>
            <a:ext cx="586986" cy="517740"/>
            <a:chOff x="3161917" y="2170682"/>
            <a:chExt cx="458870" cy="404737"/>
          </a:xfrm>
        </p:grpSpPr>
        <p:sp>
          <p:nvSpPr>
            <p:cNvPr id="4176" name="Google Shape;4176;p8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9" name="Google Shape;4179;p88"/>
          <p:cNvGrpSpPr/>
          <p:nvPr/>
        </p:nvGrpSpPr>
        <p:grpSpPr>
          <a:xfrm>
            <a:off x="3752299" y="3102400"/>
            <a:ext cx="540943" cy="517963"/>
            <a:chOff x="3179914" y="2889488"/>
            <a:chExt cx="422876" cy="404911"/>
          </a:xfrm>
        </p:grpSpPr>
        <p:sp>
          <p:nvSpPr>
            <p:cNvPr id="4180" name="Google Shape;4180;p8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6" name="Google Shape;4186;p88"/>
          <p:cNvGrpSpPr/>
          <p:nvPr/>
        </p:nvGrpSpPr>
        <p:grpSpPr>
          <a:xfrm>
            <a:off x="4453093" y="3102358"/>
            <a:ext cx="536180" cy="518047"/>
            <a:chOff x="3729467" y="2889422"/>
            <a:chExt cx="419153" cy="404977"/>
          </a:xfrm>
        </p:grpSpPr>
        <p:sp>
          <p:nvSpPr>
            <p:cNvPr id="4187" name="Google Shape;4187;p8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4" name="Google Shape;4194;p88"/>
          <p:cNvGrpSpPr/>
          <p:nvPr/>
        </p:nvGrpSpPr>
        <p:grpSpPr>
          <a:xfrm>
            <a:off x="1990126" y="3445787"/>
            <a:ext cx="965351" cy="134611"/>
            <a:chOff x="4411970" y="2962952"/>
            <a:chExt cx="706544" cy="104212"/>
          </a:xfrm>
        </p:grpSpPr>
        <p:sp>
          <p:nvSpPr>
            <p:cNvPr id="4195" name="Google Shape;4195;p8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88"/>
          <p:cNvGrpSpPr/>
          <p:nvPr/>
        </p:nvGrpSpPr>
        <p:grpSpPr>
          <a:xfrm>
            <a:off x="1990126" y="3041077"/>
            <a:ext cx="960158" cy="289172"/>
            <a:chOff x="4411970" y="2726085"/>
            <a:chExt cx="643107" cy="193659"/>
          </a:xfrm>
        </p:grpSpPr>
        <p:sp>
          <p:nvSpPr>
            <p:cNvPr id="4200" name="Google Shape;4200;p8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3" name="Google Shape;4203;p88"/>
          <p:cNvGrpSpPr/>
          <p:nvPr/>
        </p:nvGrpSpPr>
        <p:grpSpPr>
          <a:xfrm>
            <a:off x="998624" y="3295400"/>
            <a:ext cx="811503" cy="252584"/>
            <a:chOff x="4411970" y="4340222"/>
            <a:chExt cx="779467" cy="242683"/>
          </a:xfrm>
        </p:grpSpPr>
        <p:sp>
          <p:nvSpPr>
            <p:cNvPr id="4204" name="Google Shape;4204;p8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88"/>
          <p:cNvGrpSpPr/>
          <p:nvPr/>
        </p:nvGrpSpPr>
        <p:grpSpPr>
          <a:xfrm>
            <a:off x="1990126" y="2709308"/>
            <a:ext cx="965160" cy="216230"/>
            <a:chOff x="4411970" y="2468674"/>
            <a:chExt cx="747317" cy="167425"/>
          </a:xfrm>
        </p:grpSpPr>
        <p:sp>
          <p:nvSpPr>
            <p:cNvPr id="4208" name="Google Shape;4208;p8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0" name="Google Shape;4210;p8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1" name="Google Shape;4211;p88"/>
          <p:cNvGrpSpPr/>
          <p:nvPr/>
        </p:nvGrpSpPr>
        <p:grpSpPr>
          <a:xfrm>
            <a:off x="997692" y="2334687"/>
            <a:ext cx="1959041" cy="208784"/>
            <a:chOff x="6336019" y="3733725"/>
            <a:chExt cx="2566206" cy="351310"/>
          </a:xfrm>
        </p:grpSpPr>
        <p:sp>
          <p:nvSpPr>
            <p:cNvPr id="4212" name="Google Shape;4212;p8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88"/>
          <p:cNvGrpSpPr/>
          <p:nvPr/>
        </p:nvGrpSpPr>
        <p:grpSpPr>
          <a:xfrm>
            <a:off x="1990126" y="3950602"/>
            <a:ext cx="946551" cy="153200"/>
            <a:chOff x="4404545" y="3301592"/>
            <a:chExt cx="782403" cy="129272"/>
          </a:xfrm>
        </p:grpSpPr>
        <p:sp>
          <p:nvSpPr>
            <p:cNvPr id="4217" name="Google Shape;4217;p8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88"/>
          <p:cNvGrpSpPr/>
          <p:nvPr/>
        </p:nvGrpSpPr>
        <p:grpSpPr>
          <a:xfrm>
            <a:off x="1990126" y="3695937"/>
            <a:ext cx="962257" cy="139127"/>
            <a:chOff x="4411970" y="3131459"/>
            <a:chExt cx="710520" cy="117397"/>
          </a:xfrm>
        </p:grpSpPr>
        <p:sp>
          <p:nvSpPr>
            <p:cNvPr id="4220" name="Google Shape;4220;p8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222" name="Google Shape;4222;p8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3" name="Google Shape;4223;p88"/>
          <p:cNvGrpSpPr/>
          <p:nvPr/>
        </p:nvGrpSpPr>
        <p:grpSpPr>
          <a:xfrm>
            <a:off x="990271" y="3621603"/>
            <a:ext cx="823838" cy="458988"/>
            <a:chOff x="4411970" y="1801825"/>
            <a:chExt cx="734586" cy="409262"/>
          </a:xfrm>
        </p:grpSpPr>
        <p:sp>
          <p:nvSpPr>
            <p:cNvPr id="4224" name="Google Shape;4224;p8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6" name="Google Shape;4226;p88"/>
          <p:cNvGrpSpPr/>
          <p:nvPr/>
        </p:nvGrpSpPr>
        <p:grpSpPr>
          <a:xfrm>
            <a:off x="3095243" y="2339173"/>
            <a:ext cx="521514" cy="521514"/>
            <a:chOff x="5681300" y="2527788"/>
            <a:chExt cx="805800" cy="805800"/>
          </a:xfrm>
        </p:grpSpPr>
        <p:sp>
          <p:nvSpPr>
            <p:cNvPr id="4227" name="Google Shape;4227;p8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9" name="Google Shape;4229;p88"/>
          <p:cNvGrpSpPr/>
          <p:nvPr/>
        </p:nvGrpSpPr>
        <p:grpSpPr>
          <a:xfrm>
            <a:off x="3089483" y="3094865"/>
            <a:ext cx="533033" cy="533033"/>
            <a:chOff x="4049800" y="640400"/>
            <a:chExt cx="858900" cy="858900"/>
          </a:xfrm>
        </p:grpSpPr>
        <p:sp>
          <p:nvSpPr>
            <p:cNvPr id="4230" name="Google Shape;4230;p8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2" name="Google Shape;4232;p88"/>
          <p:cNvGrpSpPr/>
          <p:nvPr/>
        </p:nvGrpSpPr>
        <p:grpSpPr>
          <a:xfrm>
            <a:off x="3014966" y="3772543"/>
            <a:ext cx="682068" cy="682068"/>
            <a:chOff x="5080188" y="927900"/>
            <a:chExt cx="961200" cy="961200"/>
          </a:xfrm>
        </p:grpSpPr>
        <p:sp>
          <p:nvSpPr>
            <p:cNvPr id="4233" name="Google Shape;4233;p8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1" name="Google Shape;4241;p88"/>
          <p:cNvGrpSpPr/>
          <p:nvPr/>
        </p:nvGrpSpPr>
        <p:grpSpPr>
          <a:xfrm>
            <a:off x="4478465" y="3869234"/>
            <a:ext cx="505650" cy="504006"/>
            <a:chOff x="6039282" y="1042577"/>
            <a:chExt cx="734315" cy="731929"/>
          </a:xfrm>
        </p:grpSpPr>
        <p:sp>
          <p:nvSpPr>
            <p:cNvPr id="4242" name="Google Shape;4242;p8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3" name="Google Shape;4263;p88"/>
          <p:cNvGrpSpPr/>
          <p:nvPr/>
        </p:nvGrpSpPr>
        <p:grpSpPr>
          <a:xfrm>
            <a:off x="5091067" y="2298862"/>
            <a:ext cx="567744" cy="602136"/>
            <a:chOff x="1825800" y="1651625"/>
            <a:chExt cx="539989" cy="571775"/>
          </a:xfrm>
        </p:grpSpPr>
        <p:sp>
          <p:nvSpPr>
            <p:cNvPr id="4264" name="Google Shape;4264;p8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88"/>
          <p:cNvGrpSpPr/>
          <p:nvPr/>
        </p:nvGrpSpPr>
        <p:grpSpPr>
          <a:xfrm>
            <a:off x="3765995" y="3855579"/>
            <a:ext cx="508123" cy="507955"/>
            <a:chOff x="1897577" y="2802432"/>
            <a:chExt cx="492176" cy="492014"/>
          </a:xfrm>
        </p:grpSpPr>
        <p:sp>
          <p:nvSpPr>
            <p:cNvPr id="4269" name="Google Shape;4269;p8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1" name="Google Shape;4281;p88"/>
          <p:cNvGrpSpPr/>
          <p:nvPr/>
        </p:nvGrpSpPr>
        <p:grpSpPr>
          <a:xfrm>
            <a:off x="997525" y="4169123"/>
            <a:ext cx="809227" cy="200842"/>
            <a:chOff x="2013045" y="4813233"/>
            <a:chExt cx="921986" cy="228854"/>
          </a:xfrm>
        </p:grpSpPr>
        <p:sp>
          <p:nvSpPr>
            <p:cNvPr id="4282" name="Google Shape;4282;p8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4" name="Google Shape;4284;p88"/>
          <p:cNvGrpSpPr/>
          <p:nvPr/>
        </p:nvGrpSpPr>
        <p:grpSpPr>
          <a:xfrm>
            <a:off x="1005985" y="2656004"/>
            <a:ext cx="792421" cy="269941"/>
            <a:chOff x="1046767" y="4756633"/>
            <a:chExt cx="859646" cy="292841"/>
          </a:xfrm>
        </p:grpSpPr>
        <p:sp>
          <p:nvSpPr>
            <p:cNvPr id="4285" name="Google Shape;4285;p8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8" name="Google Shape;4288;p8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2" name="Google Shape;4292;p88"/>
          <p:cNvGrpSpPr/>
          <p:nvPr/>
        </p:nvGrpSpPr>
        <p:grpSpPr>
          <a:xfrm>
            <a:off x="7141841" y="2550562"/>
            <a:ext cx="166473" cy="141497"/>
            <a:chOff x="4660325" y="1866850"/>
            <a:chExt cx="68350" cy="58100"/>
          </a:xfrm>
        </p:grpSpPr>
        <p:sp>
          <p:nvSpPr>
            <p:cNvPr id="4293" name="Google Shape;4293;p8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5" name="Google Shape;4295;p88"/>
          <p:cNvGrpSpPr/>
          <p:nvPr/>
        </p:nvGrpSpPr>
        <p:grpSpPr>
          <a:xfrm>
            <a:off x="7451186" y="2576286"/>
            <a:ext cx="162515" cy="90049"/>
            <a:chOff x="4791775" y="1877500"/>
            <a:chExt cx="66725" cy="36975"/>
          </a:xfrm>
        </p:grpSpPr>
        <p:sp>
          <p:nvSpPr>
            <p:cNvPr id="4296" name="Google Shape;4296;p8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88"/>
          <p:cNvGrpSpPr/>
          <p:nvPr/>
        </p:nvGrpSpPr>
        <p:grpSpPr>
          <a:xfrm>
            <a:off x="7772899" y="2576286"/>
            <a:ext cx="144979" cy="90049"/>
            <a:chOff x="4923925" y="1877500"/>
            <a:chExt cx="59525" cy="36975"/>
          </a:xfrm>
        </p:grpSpPr>
        <p:sp>
          <p:nvSpPr>
            <p:cNvPr id="4299" name="Google Shape;4299;p8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88"/>
          <p:cNvGrpSpPr/>
          <p:nvPr/>
        </p:nvGrpSpPr>
        <p:grpSpPr>
          <a:xfrm>
            <a:off x="8067390" y="2558477"/>
            <a:ext cx="141447" cy="125667"/>
            <a:chOff x="5058450" y="1870100"/>
            <a:chExt cx="58075" cy="51600"/>
          </a:xfrm>
        </p:grpSpPr>
        <p:sp>
          <p:nvSpPr>
            <p:cNvPr id="4302" name="Google Shape;4302;p8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88"/>
          <p:cNvGrpSpPr/>
          <p:nvPr/>
        </p:nvGrpSpPr>
        <p:grpSpPr>
          <a:xfrm>
            <a:off x="7481905" y="2980885"/>
            <a:ext cx="101077" cy="107645"/>
            <a:chOff x="4811425" y="2065025"/>
            <a:chExt cx="41500" cy="44200"/>
          </a:xfrm>
        </p:grpSpPr>
        <p:sp>
          <p:nvSpPr>
            <p:cNvPr id="4305" name="Google Shape;4305;p8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7" name="Google Shape;4307;p88"/>
          <p:cNvGrpSpPr/>
          <p:nvPr/>
        </p:nvGrpSpPr>
        <p:grpSpPr>
          <a:xfrm>
            <a:off x="7774342" y="2981098"/>
            <a:ext cx="120867" cy="107218"/>
            <a:chOff x="4929875" y="2065025"/>
            <a:chExt cx="49625" cy="44025"/>
          </a:xfrm>
        </p:grpSpPr>
        <p:sp>
          <p:nvSpPr>
            <p:cNvPr id="4308" name="Google Shape;4308;p8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0" name="Google Shape;4310;p88"/>
          <p:cNvGrpSpPr/>
          <p:nvPr/>
        </p:nvGrpSpPr>
        <p:grpSpPr>
          <a:xfrm>
            <a:off x="8103011" y="2984112"/>
            <a:ext cx="70206" cy="101191"/>
            <a:chOff x="5083925" y="2066350"/>
            <a:chExt cx="28825" cy="41550"/>
          </a:xfrm>
        </p:grpSpPr>
        <p:sp>
          <p:nvSpPr>
            <p:cNvPr id="4311" name="Google Shape;4311;p8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3" name="Google Shape;4313;p88"/>
          <p:cNvGrpSpPr/>
          <p:nvPr/>
        </p:nvGrpSpPr>
        <p:grpSpPr>
          <a:xfrm>
            <a:off x="7134565" y="2999759"/>
            <a:ext cx="181026" cy="69896"/>
            <a:chOff x="4659775" y="2072775"/>
            <a:chExt cx="74325" cy="28700"/>
          </a:xfrm>
        </p:grpSpPr>
        <p:sp>
          <p:nvSpPr>
            <p:cNvPr id="4314" name="Google Shape;4314;p8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7" name="Google Shape;4317;p88"/>
          <p:cNvGrpSpPr/>
          <p:nvPr/>
        </p:nvGrpSpPr>
        <p:grpSpPr>
          <a:xfrm>
            <a:off x="8054421" y="2790324"/>
            <a:ext cx="167387" cy="89197"/>
            <a:chOff x="4662475" y="1976500"/>
            <a:chExt cx="68725" cy="36625"/>
          </a:xfrm>
        </p:grpSpPr>
        <p:sp>
          <p:nvSpPr>
            <p:cNvPr id="4318" name="Google Shape;4318;p8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1" name="Google Shape;4321;p88"/>
          <p:cNvGrpSpPr/>
          <p:nvPr/>
        </p:nvGrpSpPr>
        <p:grpSpPr>
          <a:xfrm>
            <a:off x="7751326" y="2793764"/>
            <a:ext cx="166899" cy="82317"/>
            <a:chOff x="4920150" y="1977875"/>
            <a:chExt cx="68525" cy="33800"/>
          </a:xfrm>
        </p:grpSpPr>
        <p:sp>
          <p:nvSpPr>
            <p:cNvPr id="4322" name="Google Shape;4322;p8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88"/>
          <p:cNvGrpSpPr/>
          <p:nvPr/>
        </p:nvGrpSpPr>
        <p:grpSpPr>
          <a:xfrm>
            <a:off x="7162483" y="3197682"/>
            <a:ext cx="125190" cy="127859"/>
            <a:chOff x="4676550" y="2160575"/>
            <a:chExt cx="51400" cy="52500"/>
          </a:xfrm>
        </p:grpSpPr>
        <p:sp>
          <p:nvSpPr>
            <p:cNvPr id="4326" name="Google Shape;4326;p8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9" name="Google Shape;4329;p88"/>
          <p:cNvGrpSpPr/>
          <p:nvPr/>
        </p:nvGrpSpPr>
        <p:grpSpPr>
          <a:xfrm>
            <a:off x="7459741" y="3204714"/>
            <a:ext cx="145405" cy="113794"/>
            <a:chOff x="4768325" y="2163475"/>
            <a:chExt cx="59700" cy="46725"/>
          </a:xfrm>
        </p:grpSpPr>
        <p:sp>
          <p:nvSpPr>
            <p:cNvPr id="4330" name="Google Shape;4330;p8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2" name="Google Shape;4332;p8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8" name="Google Shape;4338;p88"/>
          <p:cNvGrpSpPr/>
          <p:nvPr/>
        </p:nvGrpSpPr>
        <p:grpSpPr>
          <a:xfrm>
            <a:off x="7476059" y="3459808"/>
            <a:ext cx="112768" cy="106853"/>
            <a:chOff x="4768575" y="2253950"/>
            <a:chExt cx="46300" cy="43875"/>
          </a:xfrm>
        </p:grpSpPr>
        <p:sp>
          <p:nvSpPr>
            <p:cNvPr id="4339" name="Google Shape;4339;p8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1" name="Google Shape;4341;p88"/>
          <p:cNvGrpSpPr/>
          <p:nvPr/>
        </p:nvGrpSpPr>
        <p:grpSpPr>
          <a:xfrm>
            <a:off x="7775682" y="3948834"/>
            <a:ext cx="118187" cy="146246"/>
            <a:chOff x="4960900" y="2433225"/>
            <a:chExt cx="48525" cy="60050"/>
          </a:xfrm>
        </p:grpSpPr>
        <p:sp>
          <p:nvSpPr>
            <p:cNvPr id="4342" name="Google Shape;4342;p8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4" name="Google Shape;4344;p88"/>
          <p:cNvGrpSpPr/>
          <p:nvPr/>
        </p:nvGrpSpPr>
        <p:grpSpPr>
          <a:xfrm>
            <a:off x="7464247" y="4212895"/>
            <a:ext cx="136394" cy="143810"/>
            <a:chOff x="4854075" y="2527625"/>
            <a:chExt cx="56000" cy="59050"/>
          </a:xfrm>
        </p:grpSpPr>
        <p:sp>
          <p:nvSpPr>
            <p:cNvPr id="4345" name="Google Shape;4345;p8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7" name="Google Shape;4347;p8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0" name="Google Shape;4350;p88"/>
          <p:cNvGrpSpPr/>
          <p:nvPr/>
        </p:nvGrpSpPr>
        <p:grpSpPr>
          <a:xfrm>
            <a:off x="8088458" y="3676639"/>
            <a:ext cx="99312" cy="160797"/>
            <a:chOff x="5059700" y="2334775"/>
            <a:chExt cx="40775" cy="66025"/>
          </a:xfrm>
        </p:grpSpPr>
        <p:sp>
          <p:nvSpPr>
            <p:cNvPr id="4351" name="Google Shape;4351;p8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0" name="Google Shape;4360;p88"/>
          <p:cNvGrpSpPr/>
          <p:nvPr/>
        </p:nvGrpSpPr>
        <p:grpSpPr>
          <a:xfrm>
            <a:off x="8045622" y="3941771"/>
            <a:ext cx="184984" cy="160371"/>
            <a:chOff x="5037700" y="2430325"/>
            <a:chExt cx="75950" cy="65850"/>
          </a:xfrm>
        </p:grpSpPr>
        <p:sp>
          <p:nvSpPr>
            <p:cNvPr id="4361" name="Google Shape;4361;p8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3" name="Google Shape;4363;p88"/>
          <p:cNvGrpSpPr/>
          <p:nvPr/>
        </p:nvGrpSpPr>
        <p:grpSpPr>
          <a:xfrm>
            <a:off x="7465128" y="3708223"/>
            <a:ext cx="173014" cy="97629"/>
            <a:chOff x="4756975" y="2341800"/>
            <a:chExt cx="91975" cy="51925"/>
          </a:xfrm>
        </p:grpSpPr>
        <p:sp>
          <p:nvSpPr>
            <p:cNvPr id="4364" name="Google Shape;4364;p8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88"/>
          <p:cNvGrpSpPr/>
          <p:nvPr/>
        </p:nvGrpSpPr>
        <p:grpSpPr>
          <a:xfrm>
            <a:off x="7732065" y="4196920"/>
            <a:ext cx="212497" cy="175761"/>
            <a:chOff x="4943575" y="2516350"/>
            <a:chExt cx="98675" cy="81700"/>
          </a:xfrm>
        </p:grpSpPr>
        <p:sp>
          <p:nvSpPr>
            <p:cNvPr id="4385" name="Google Shape;4385;p8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3" name="Google Shape;4463;p8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71" name="Shape 4471"/>
        <p:cNvGrpSpPr/>
        <p:nvPr/>
      </p:nvGrpSpPr>
      <p:grpSpPr>
        <a:xfrm>
          <a:off x="0" y="0"/>
          <a:ext cx="0" cy="0"/>
          <a:chOff x="0" y="0"/>
          <a:chExt cx="0" cy="0"/>
        </a:xfrm>
      </p:grpSpPr>
      <p:grpSp>
        <p:nvGrpSpPr>
          <p:cNvPr id="4472" name="Google Shape;4472;p89"/>
          <p:cNvGrpSpPr/>
          <p:nvPr/>
        </p:nvGrpSpPr>
        <p:grpSpPr>
          <a:xfrm>
            <a:off x="6647587" y="3567393"/>
            <a:ext cx="560636" cy="516497"/>
            <a:chOff x="6652051" y="3714143"/>
            <a:chExt cx="560636" cy="516497"/>
          </a:xfrm>
        </p:grpSpPr>
        <p:grpSp>
          <p:nvGrpSpPr>
            <p:cNvPr id="4473" name="Google Shape;4473;p89"/>
            <p:cNvGrpSpPr/>
            <p:nvPr/>
          </p:nvGrpSpPr>
          <p:grpSpPr>
            <a:xfrm>
              <a:off x="6669657" y="3716715"/>
              <a:ext cx="466768" cy="464314"/>
              <a:chOff x="3139766" y="765669"/>
              <a:chExt cx="886380" cy="881888"/>
            </a:xfrm>
          </p:grpSpPr>
          <p:grpSp>
            <p:nvGrpSpPr>
              <p:cNvPr id="4474" name="Google Shape;4474;p89"/>
              <p:cNvGrpSpPr/>
              <p:nvPr/>
            </p:nvGrpSpPr>
            <p:grpSpPr>
              <a:xfrm>
                <a:off x="3139766" y="765669"/>
                <a:ext cx="886380" cy="881888"/>
                <a:chOff x="3139766" y="765669"/>
                <a:chExt cx="886380" cy="881888"/>
              </a:xfrm>
            </p:grpSpPr>
            <p:sp>
              <p:nvSpPr>
                <p:cNvPr id="4475" name="Google Shape;4475;p89"/>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9"/>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9"/>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9"/>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9"/>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9"/>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9"/>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9"/>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9"/>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4" name="Google Shape;4484;p89"/>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9"/>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9"/>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9"/>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8" name="Google Shape;4488;p89"/>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89"/>
          <p:cNvGrpSpPr/>
          <p:nvPr/>
        </p:nvGrpSpPr>
        <p:grpSpPr>
          <a:xfrm>
            <a:off x="7646296" y="3047976"/>
            <a:ext cx="104231" cy="320340"/>
            <a:chOff x="7564426" y="3224343"/>
            <a:chExt cx="119985" cy="368801"/>
          </a:xfrm>
        </p:grpSpPr>
        <p:sp>
          <p:nvSpPr>
            <p:cNvPr id="4490" name="Google Shape;4490;p8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89"/>
          <p:cNvGrpSpPr/>
          <p:nvPr/>
        </p:nvGrpSpPr>
        <p:grpSpPr>
          <a:xfrm>
            <a:off x="7345785" y="3042077"/>
            <a:ext cx="189489" cy="332132"/>
            <a:chOff x="8370831" y="3202002"/>
            <a:chExt cx="218129" cy="382376"/>
          </a:xfrm>
        </p:grpSpPr>
        <p:sp>
          <p:nvSpPr>
            <p:cNvPr id="4493" name="Google Shape;4493;p8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89"/>
          <p:cNvGrpSpPr/>
          <p:nvPr/>
        </p:nvGrpSpPr>
        <p:grpSpPr>
          <a:xfrm>
            <a:off x="8069174" y="3453209"/>
            <a:ext cx="309429" cy="267000"/>
            <a:chOff x="6742064" y="3750480"/>
            <a:chExt cx="399315" cy="344560"/>
          </a:xfrm>
        </p:grpSpPr>
        <p:sp>
          <p:nvSpPr>
            <p:cNvPr id="4496" name="Google Shape;4496;p8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89"/>
          <p:cNvGrpSpPr/>
          <p:nvPr/>
        </p:nvGrpSpPr>
        <p:grpSpPr>
          <a:xfrm>
            <a:off x="7608193" y="3804257"/>
            <a:ext cx="180437" cy="281608"/>
            <a:chOff x="7248525" y="3739696"/>
            <a:chExt cx="230531" cy="359790"/>
          </a:xfrm>
        </p:grpSpPr>
        <p:sp>
          <p:nvSpPr>
            <p:cNvPr id="4499" name="Google Shape;4499;p8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89"/>
          <p:cNvGrpSpPr/>
          <p:nvPr/>
        </p:nvGrpSpPr>
        <p:grpSpPr>
          <a:xfrm>
            <a:off x="7854113" y="3447481"/>
            <a:ext cx="162896" cy="278710"/>
            <a:chOff x="7601242" y="3729267"/>
            <a:chExt cx="222566" cy="380803"/>
          </a:xfrm>
        </p:grpSpPr>
        <p:sp>
          <p:nvSpPr>
            <p:cNvPr id="4502" name="Google Shape;4502;p8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4" name="Google Shape;4504;p89"/>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5" name="Google Shape;4505;p89"/>
          <p:cNvGrpSpPr/>
          <p:nvPr/>
        </p:nvGrpSpPr>
        <p:grpSpPr>
          <a:xfrm>
            <a:off x="7343758" y="3448622"/>
            <a:ext cx="193543" cy="275990"/>
            <a:chOff x="8304647" y="3738687"/>
            <a:chExt cx="225076" cy="320956"/>
          </a:xfrm>
        </p:grpSpPr>
        <p:sp>
          <p:nvSpPr>
            <p:cNvPr id="4506" name="Google Shape;4506;p89"/>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89"/>
          <p:cNvGrpSpPr/>
          <p:nvPr/>
        </p:nvGrpSpPr>
        <p:grpSpPr>
          <a:xfrm>
            <a:off x="7616251" y="3448622"/>
            <a:ext cx="178492" cy="275990"/>
            <a:chOff x="8615101" y="3738687"/>
            <a:chExt cx="207573" cy="320956"/>
          </a:xfrm>
        </p:grpSpPr>
        <p:sp>
          <p:nvSpPr>
            <p:cNvPr id="4510" name="Google Shape;4510;p89"/>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3" name="Google Shape;4513;p89"/>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4" name="Google Shape;4514;p89"/>
          <p:cNvGrpSpPr/>
          <p:nvPr/>
        </p:nvGrpSpPr>
        <p:grpSpPr>
          <a:xfrm>
            <a:off x="7841782" y="3851282"/>
            <a:ext cx="187557" cy="187557"/>
            <a:chOff x="8565775" y="671075"/>
            <a:chExt cx="441000" cy="441000"/>
          </a:xfrm>
        </p:grpSpPr>
        <p:sp>
          <p:nvSpPr>
            <p:cNvPr id="4515" name="Google Shape;4515;p89"/>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9"/>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7" name="Google Shape;4517;p89"/>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9"/>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9" name="Google Shape;4519;p89"/>
          <p:cNvGrpSpPr/>
          <p:nvPr/>
        </p:nvGrpSpPr>
        <p:grpSpPr>
          <a:xfrm>
            <a:off x="5996254" y="2923808"/>
            <a:ext cx="587865" cy="517731"/>
            <a:chOff x="6000718" y="3070557"/>
            <a:chExt cx="587865" cy="517731"/>
          </a:xfrm>
        </p:grpSpPr>
        <p:sp>
          <p:nvSpPr>
            <p:cNvPr id="4520" name="Google Shape;4520;p89"/>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9"/>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9"/>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9"/>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9"/>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9"/>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9"/>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9"/>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9"/>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9"/>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0" name="Google Shape;4530;p89"/>
          <p:cNvGrpSpPr/>
          <p:nvPr/>
        </p:nvGrpSpPr>
        <p:grpSpPr>
          <a:xfrm>
            <a:off x="6011059" y="3567468"/>
            <a:ext cx="557665" cy="516387"/>
            <a:chOff x="6015523" y="3714217"/>
            <a:chExt cx="557665" cy="516387"/>
          </a:xfrm>
        </p:grpSpPr>
        <p:grpSp>
          <p:nvGrpSpPr>
            <p:cNvPr id="4531" name="Google Shape;4531;p89"/>
            <p:cNvGrpSpPr/>
            <p:nvPr/>
          </p:nvGrpSpPr>
          <p:grpSpPr>
            <a:xfrm>
              <a:off x="6036094" y="3716980"/>
              <a:ext cx="529822" cy="510480"/>
              <a:chOff x="3148311" y="-545634"/>
              <a:chExt cx="1006118" cy="969572"/>
            </a:xfrm>
          </p:grpSpPr>
          <p:sp>
            <p:nvSpPr>
              <p:cNvPr id="4532" name="Google Shape;4532;p89"/>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9"/>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9"/>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9"/>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9"/>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9"/>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9"/>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9"/>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9"/>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9"/>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2" name="Google Shape;4542;p89"/>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89"/>
          <p:cNvGrpSpPr/>
          <p:nvPr/>
        </p:nvGrpSpPr>
        <p:grpSpPr>
          <a:xfrm>
            <a:off x="6639841" y="2926879"/>
            <a:ext cx="576302" cy="511871"/>
            <a:chOff x="6644304" y="3073628"/>
            <a:chExt cx="576302" cy="511871"/>
          </a:xfrm>
        </p:grpSpPr>
        <p:grpSp>
          <p:nvGrpSpPr>
            <p:cNvPr id="4544" name="Google Shape;4544;p89"/>
            <p:cNvGrpSpPr/>
            <p:nvPr/>
          </p:nvGrpSpPr>
          <p:grpSpPr>
            <a:xfrm>
              <a:off x="6712169" y="3073651"/>
              <a:ext cx="481611" cy="506713"/>
              <a:chOff x="1833536" y="-546641"/>
              <a:chExt cx="914567" cy="962419"/>
            </a:xfrm>
          </p:grpSpPr>
          <p:grpSp>
            <p:nvGrpSpPr>
              <p:cNvPr id="4545" name="Google Shape;4545;p89"/>
              <p:cNvGrpSpPr/>
              <p:nvPr/>
            </p:nvGrpSpPr>
            <p:grpSpPr>
              <a:xfrm>
                <a:off x="1833536" y="-524249"/>
                <a:ext cx="914567" cy="940027"/>
                <a:chOff x="1833536" y="-524249"/>
                <a:chExt cx="914567" cy="940027"/>
              </a:xfrm>
            </p:grpSpPr>
            <p:sp>
              <p:nvSpPr>
                <p:cNvPr id="4546" name="Google Shape;4546;p89"/>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9"/>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9"/>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9"/>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9"/>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1" name="Google Shape;4551;p89"/>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9"/>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9"/>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9"/>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5" name="Google Shape;4555;p8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6" name="Google Shape;4556;p89"/>
          <p:cNvGrpSpPr/>
          <p:nvPr/>
        </p:nvGrpSpPr>
        <p:grpSpPr>
          <a:xfrm>
            <a:off x="719115" y="2852867"/>
            <a:ext cx="2622876" cy="1333540"/>
            <a:chOff x="238125" y="1038125"/>
            <a:chExt cx="7146800" cy="3633625"/>
          </a:xfrm>
        </p:grpSpPr>
        <p:sp>
          <p:nvSpPr>
            <p:cNvPr id="4557" name="Google Shape;4557;p8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89"/>
          <p:cNvGrpSpPr/>
          <p:nvPr/>
        </p:nvGrpSpPr>
        <p:grpSpPr>
          <a:xfrm>
            <a:off x="3574273" y="2854307"/>
            <a:ext cx="2241344" cy="1330656"/>
            <a:chOff x="3597785" y="3065882"/>
            <a:chExt cx="2241344" cy="1330656"/>
          </a:xfrm>
        </p:grpSpPr>
        <p:grpSp>
          <p:nvGrpSpPr>
            <p:cNvPr id="6130" name="Google Shape;6130;p89"/>
            <p:cNvGrpSpPr/>
            <p:nvPr/>
          </p:nvGrpSpPr>
          <p:grpSpPr>
            <a:xfrm>
              <a:off x="5296908" y="3937355"/>
              <a:ext cx="143198" cy="32380"/>
              <a:chOff x="5296908" y="3937355"/>
              <a:chExt cx="143198" cy="32380"/>
            </a:xfrm>
          </p:grpSpPr>
          <p:sp>
            <p:nvSpPr>
              <p:cNvPr id="6131" name="Google Shape;6131;p8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2" name="Google Shape;6132;p89"/>
              <p:cNvGrpSpPr/>
              <p:nvPr/>
            </p:nvGrpSpPr>
            <p:grpSpPr>
              <a:xfrm>
                <a:off x="5402331" y="3937355"/>
                <a:ext cx="37776" cy="32380"/>
                <a:chOff x="5402331" y="3937355"/>
                <a:chExt cx="37776" cy="32380"/>
              </a:xfrm>
            </p:grpSpPr>
            <p:sp>
              <p:nvSpPr>
                <p:cNvPr id="6133" name="Google Shape;6133;p8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89"/>
              <p:cNvGrpSpPr/>
              <p:nvPr/>
            </p:nvGrpSpPr>
            <p:grpSpPr>
              <a:xfrm>
                <a:off x="5296908" y="3937355"/>
                <a:ext cx="37783" cy="32380"/>
                <a:chOff x="5296908" y="3937355"/>
                <a:chExt cx="37783" cy="32380"/>
              </a:xfrm>
            </p:grpSpPr>
            <p:sp>
              <p:nvSpPr>
                <p:cNvPr id="6136" name="Google Shape;6136;p8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38" name="Google Shape;6138;p89"/>
            <p:cNvGrpSpPr/>
            <p:nvPr/>
          </p:nvGrpSpPr>
          <p:grpSpPr>
            <a:xfrm>
              <a:off x="4724163" y="3119631"/>
              <a:ext cx="120838" cy="84218"/>
              <a:chOff x="4724163" y="3119631"/>
              <a:chExt cx="120838" cy="84218"/>
            </a:xfrm>
          </p:grpSpPr>
          <p:grpSp>
            <p:nvGrpSpPr>
              <p:cNvPr id="6139" name="Google Shape;6139;p89"/>
              <p:cNvGrpSpPr/>
              <p:nvPr/>
            </p:nvGrpSpPr>
            <p:grpSpPr>
              <a:xfrm>
                <a:off x="4746712" y="3132773"/>
                <a:ext cx="86869" cy="56424"/>
                <a:chOff x="4746712" y="3132773"/>
                <a:chExt cx="86869" cy="56424"/>
              </a:xfrm>
            </p:grpSpPr>
            <p:sp>
              <p:nvSpPr>
                <p:cNvPr id="6140" name="Google Shape;6140;p8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89"/>
              <p:cNvGrpSpPr/>
              <p:nvPr/>
            </p:nvGrpSpPr>
            <p:grpSpPr>
              <a:xfrm>
                <a:off x="4773634" y="3143336"/>
                <a:ext cx="37776" cy="32451"/>
                <a:chOff x="4773634" y="3143336"/>
                <a:chExt cx="37776" cy="32451"/>
              </a:xfrm>
            </p:grpSpPr>
            <p:sp>
              <p:nvSpPr>
                <p:cNvPr id="6143" name="Google Shape;6143;p8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89"/>
              <p:cNvGrpSpPr/>
              <p:nvPr/>
            </p:nvGrpSpPr>
            <p:grpSpPr>
              <a:xfrm>
                <a:off x="4724163" y="3131248"/>
                <a:ext cx="37776" cy="32459"/>
                <a:chOff x="4724163" y="3131248"/>
                <a:chExt cx="37776" cy="32459"/>
              </a:xfrm>
            </p:grpSpPr>
            <p:sp>
              <p:nvSpPr>
                <p:cNvPr id="6146" name="Google Shape;6146;p8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8" name="Google Shape;6148;p89"/>
              <p:cNvGrpSpPr/>
              <p:nvPr/>
            </p:nvGrpSpPr>
            <p:grpSpPr>
              <a:xfrm>
                <a:off x="4755081" y="3176054"/>
                <a:ext cx="32357" cy="27795"/>
                <a:chOff x="4755081" y="3176054"/>
                <a:chExt cx="32357" cy="27795"/>
              </a:xfrm>
            </p:grpSpPr>
            <p:sp>
              <p:nvSpPr>
                <p:cNvPr id="6149" name="Google Shape;6149;p8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89"/>
              <p:cNvGrpSpPr/>
              <p:nvPr/>
            </p:nvGrpSpPr>
            <p:grpSpPr>
              <a:xfrm>
                <a:off x="4812550" y="3119631"/>
                <a:ext cx="32451" cy="27803"/>
                <a:chOff x="4812550" y="3119631"/>
                <a:chExt cx="32451" cy="27803"/>
              </a:xfrm>
            </p:grpSpPr>
            <p:sp>
              <p:nvSpPr>
                <p:cNvPr id="6152" name="Google Shape;6152;p8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4" name="Google Shape;6154;p89"/>
            <p:cNvGrpSpPr/>
            <p:nvPr/>
          </p:nvGrpSpPr>
          <p:grpSpPr>
            <a:xfrm>
              <a:off x="5382826" y="4027197"/>
              <a:ext cx="268967" cy="250422"/>
              <a:chOff x="5382826" y="4027197"/>
              <a:chExt cx="268967" cy="250422"/>
            </a:xfrm>
          </p:grpSpPr>
          <p:grpSp>
            <p:nvGrpSpPr>
              <p:cNvPr id="6155" name="Google Shape;6155;p89"/>
              <p:cNvGrpSpPr/>
              <p:nvPr/>
            </p:nvGrpSpPr>
            <p:grpSpPr>
              <a:xfrm>
                <a:off x="5405280" y="4042510"/>
                <a:ext cx="237570" cy="218647"/>
                <a:chOff x="5405280" y="4042510"/>
                <a:chExt cx="237570" cy="218647"/>
              </a:xfrm>
            </p:grpSpPr>
            <p:sp>
              <p:nvSpPr>
                <p:cNvPr id="6156" name="Google Shape;6156;p8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89"/>
              <p:cNvGrpSpPr/>
              <p:nvPr/>
            </p:nvGrpSpPr>
            <p:grpSpPr>
              <a:xfrm>
                <a:off x="5382826" y="4125549"/>
                <a:ext cx="37776" cy="32380"/>
                <a:chOff x="5382826" y="4125549"/>
                <a:chExt cx="37776" cy="32380"/>
              </a:xfrm>
            </p:grpSpPr>
            <p:sp>
              <p:nvSpPr>
                <p:cNvPr id="6163" name="Google Shape;6163;p8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5" name="Google Shape;6165;p89"/>
              <p:cNvGrpSpPr/>
              <p:nvPr/>
            </p:nvGrpSpPr>
            <p:grpSpPr>
              <a:xfrm>
                <a:off x="5475680" y="4195587"/>
                <a:ext cx="37783" cy="32364"/>
                <a:chOff x="5475680" y="4195587"/>
                <a:chExt cx="37783" cy="32364"/>
              </a:xfrm>
            </p:grpSpPr>
            <p:sp>
              <p:nvSpPr>
                <p:cNvPr id="6166" name="Google Shape;6166;p8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8" name="Google Shape;6168;p89"/>
              <p:cNvGrpSpPr/>
              <p:nvPr/>
            </p:nvGrpSpPr>
            <p:grpSpPr>
              <a:xfrm>
                <a:off x="5532575" y="4027197"/>
                <a:ext cx="33308" cy="32262"/>
                <a:chOff x="5532575" y="4027197"/>
                <a:chExt cx="33308" cy="32262"/>
              </a:xfrm>
            </p:grpSpPr>
            <p:sp>
              <p:nvSpPr>
                <p:cNvPr id="6169" name="Google Shape;6169;p8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1" name="Google Shape;6171;p89"/>
              <p:cNvGrpSpPr/>
              <p:nvPr/>
            </p:nvGrpSpPr>
            <p:grpSpPr>
              <a:xfrm>
                <a:off x="5590706" y="4245348"/>
                <a:ext cx="33497" cy="32270"/>
                <a:chOff x="5590706" y="4245348"/>
                <a:chExt cx="33497" cy="32270"/>
              </a:xfrm>
            </p:grpSpPr>
            <p:sp>
              <p:nvSpPr>
                <p:cNvPr id="6172" name="Google Shape;6172;p8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89"/>
              <p:cNvGrpSpPr/>
              <p:nvPr/>
            </p:nvGrpSpPr>
            <p:grpSpPr>
              <a:xfrm>
                <a:off x="5618681" y="4109677"/>
                <a:ext cx="33112" cy="32357"/>
                <a:chOff x="5618681" y="4109677"/>
                <a:chExt cx="33112" cy="32357"/>
              </a:xfrm>
            </p:grpSpPr>
            <p:sp>
              <p:nvSpPr>
                <p:cNvPr id="6175" name="Google Shape;6175;p8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89"/>
              <p:cNvGrpSpPr/>
              <p:nvPr/>
            </p:nvGrpSpPr>
            <p:grpSpPr>
              <a:xfrm>
                <a:off x="5479298" y="4128262"/>
                <a:ext cx="31405" cy="26906"/>
                <a:chOff x="5479298" y="4128262"/>
                <a:chExt cx="31405" cy="26906"/>
              </a:xfrm>
            </p:grpSpPr>
            <p:sp>
              <p:nvSpPr>
                <p:cNvPr id="6178" name="Google Shape;6178;p8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89"/>
              <p:cNvGrpSpPr/>
              <p:nvPr/>
            </p:nvGrpSpPr>
            <p:grpSpPr>
              <a:xfrm>
                <a:off x="5582903" y="4180116"/>
                <a:ext cx="31499" cy="26898"/>
                <a:chOff x="5582903" y="4180116"/>
                <a:chExt cx="31499" cy="26898"/>
              </a:xfrm>
            </p:grpSpPr>
            <p:sp>
              <p:nvSpPr>
                <p:cNvPr id="6181" name="Google Shape;6181;p8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83" name="Google Shape;6183;p89"/>
            <p:cNvGrpSpPr/>
            <p:nvPr/>
          </p:nvGrpSpPr>
          <p:grpSpPr>
            <a:xfrm>
              <a:off x="3977681" y="3230323"/>
              <a:ext cx="94584" cy="84085"/>
              <a:chOff x="3977681" y="3230323"/>
              <a:chExt cx="94584" cy="84085"/>
            </a:xfrm>
          </p:grpSpPr>
          <p:grpSp>
            <p:nvGrpSpPr>
              <p:cNvPr id="6184" name="Google Shape;6184;p89"/>
              <p:cNvGrpSpPr/>
              <p:nvPr/>
            </p:nvGrpSpPr>
            <p:grpSpPr>
              <a:xfrm>
                <a:off x="4000135" y="3243041"/>
                <a:ext cx="59570" cy="57186"/>
                <a:chOff x="4000135" y="3243041"/>
                <a:chExt cx="59570" cy="57186"/>
              </a:xfrm>
            </p:grpSpPr>
            <p:sp>
              <p:nvSpPr>
                <p:cNvPr id="6185" name="Google Shape;6185;p8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8" name="Google Shape;6188;p89"/>
              <p:cNvGrpSpPr/>
              <p:nvPr/>
            </p:nvGrpSpPr>
            <p:grpSpPr>
              <a:xfrm>
                <a:off x="3977681" y="3245872"/>
                <a:ext cx="37783" cy="32380"/>
                <a:chOff x="3977681" y="3245872"/>
                <a:chExt cx="37783" cy="32380"/>
              </a:xfrm>
            </p:grpSpPr>
            <p:sp>
              <p:nvSpPr>
                <p:cNvPr id="6189" name="Google Shape;6189;p8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89"/>
              <p:cNvGrpSpPr/>
              <p:nvPr/>
            </p:nvGrpSpPr>
            <p:grpSpPr>
              <a:xfrm>
                <a:off x="4040860" y="3262672"/>
                <a:ext cx="31405" cy="27001"/>
                <a:chOff x="4040860" y="3262672"/>
                <a:chExt cx="31405" cy="27001"/>
              </a:xfrm>
            </p:grpSpPr>
            <p:sp>
              <p:nvSpPr>
                <p:cNvPr id="6192" name="Google Shape;6192;p8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4" name="Google Shape;6194;p89"/>
              <p:cNvGrpSpPr/>
              <p:nvPr/>
            </p:nvGrpSpPr>
            <p:grpSpPr>
              <a:xfrm>
                <a:off x="4021072" y="3230323"/>
                <a:ext cx="31397" cy="26906"/>
                <a:chOff x="4021072" y="3230323"/>
                <a:chExt cx="31397" cy="26906"/>
              </a:xfrm>
            </p:grpSpPr>
            <p:sp>
              <p:nvSpPr>
                <p:cNvPr id="6195" name="Google Shape;6195;p8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89"/>
              <p:cNvGrpSpPr/>
              <p:nvPr/>
            </p:nvGrpSpPr>
            <p:grpSpPr>
              <a:xfrm>
                <a:off x="4001472" y="3287462"/>
                <a:ext cx="31499" cy="26945"/>
                <a:chOff x="4001472" y="3287462"/>
                <a:chExt cx="31499" cy="26945"/>
              </a:xfrm>
            </p:grpSpPr>
            <p:sp>
              <p:nvSpPr>
                <p:cNvPr id="6198" name="Google Shape;6198;p8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00" name="Google Shape;6200;p89"/>
            <p:cNvGrpSpPr/>
            <p:nvPr/>
          </p:nvGrpSpPr>
          <p:grpSpPr>
            <a:xfrm>
              <a:off x="4084715" y="3258865"/>
              <a:ext cx="184961" cy="137268"/>
              <a:chOff x="4084715" y="3258865"/>
              <a:chExt cx="184961" cy="137268"/>
            </a:xfrm>
          </p:grpSpPr>
          <p:grpSp>
            <p:nvGrpSpPr>
              <p:cNvPr id="6201" name="Google Shape;6201;p89"/>
              <p:cNvGrpSpPr/>
              <p:nvPr/>
            </p:nvGrpSpPr>
            <p:grpSpPr>
              <a:xfrm>
                <a:off x="4107453" y="3271583"/>
                <a:ext cx="153470" cy="110275"/>
                <a:chOff x="4107453" y="3271583"/>
                <a:chExt cx="153470" cy="110275"/>
              </a:xfrm>
            </p:grpSpPr>
            <p:sp>
              <p:nvSpPr>
                <p:cNvPr id="6202" name="Google Shape;6202;p8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6" name="Google Shape;6206;p89"/>
              <p:cNvGrpSpPr/>
              <p:nvPr/>
            </p:nvGrpSpPr>
            <p:grpSpPr>
              <a:xfrm>
                <a:off x="4136947" y="3258865"/>
                <a:ext cx="31499" cy="27001"/>
                <a:chOff x="4136947" y="3258865"/>
                <a:chExt cx="31499" cy="27001"/>
              </a:xfrm>
            </p:grpSpPr>
            <p:sp>
              <p:nvSpPr>
                <p:cNvPr id="6207" name="Google Shape;6207;p8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9" name="Google Shape;6209;p89"/>
              <p:cNvGrpSpPr/>
              <p:nvPr/>
            </p:nvGrpSpPr>
            <p:grpSpPr>
              <a:xfrm>
                <a:off x="4084715" y="3266478"/>
                <a:ext cx="31468" cy="26898"/>
                <a:chOff x="4084715" y="3266478"/>
                <a:chExt cx="31468" cy="26898"/>
              </a:xfrm>
            </p:grpSpPr>
            <p:sp>
              <p:nvSpPr>
                <p:cNvPr id="6210" name="Google Shape;6210;p8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89"/>
              <p:cNvGrpSpPr/>
              <p:nvPr/>
            </p:nvGrpSpPr>
            <p:grpSpPr>
              <a:xfrm>
                <a:off x="4159213" y="3279849"/>
                <a:ext cx="31405" cy="26945"/>
                <a:chOff x="4159213" y="3279849"/>
                <a:chExt cx="31405" cy="26945"/>
              </a:xfrm>
            </p:grpSpPr>
            <p:sp>
              <p:nvSpPr>
                <p:cNvPr id="6213" name="Google Shape;6213;p8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89"/>
              <p:cNvGrpSpPr/>
              <p:nvPr/>
            </p:nvGrpSpPr>
            <p:grpSpPr>
              <a:xfrm>
                <a:off x="4201550" y="3266502"/>
                <a:ext cx="31405" cy="26883"/>
                <a:chOff x="4201550" y="3266502"/>
                <a:chExt cx="31405" cy="26883"/>
              </a:xfrm>
            </p:grpSpPr>
            <p:sp>
              <p:nvSpPr>
                <p:cNvPr id="6216" name="Google Shape;6216;p8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89"/>
              <p:cNvGrpSpPr/>
              <p:nvPr/>
            </p:nvGrpSpPr>
            <p:grpSpPr>
              <a:xfrm>
                <a:off x="4201550" y="3338278"/>
                <a:ext cx="31405" cy="26930"/>
                <a:chOff x="4201550" y="3338278"/>
                <a:chExt cx="31405" cy="26930"/>
              </a:xfrm>
            </p:grpSpPr>
            <p:sp>
              <p:nvSpPr>
                <p:cNvPr id="6219" name="Google Shape;6219;p8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89"/>
              <p:cNvGrpSpPr/>
              <p:nvPr/>
            </p:nvGrpSpPr>
            <p:grpSpPr>
              <a:xfrm>
                <a:off x="4238272" y="3369132"/>
                <a:ext cx="31405" cy="27001"/>
                <a:chOff x="4238272" y="3369132"/>
                <a:chExt cx="31405" cy="27001"/>
              </a:xfrm>
            </p:grpSpPr>
            <p:sp>
              <p:nvSpPr>
                <p:cNvPr id="6222" name="Google Shape;6222;p8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4" name="Google Shape;6224;p89"/>
            <p:cNvGrpSpPr/>
            <p:nvPr/>
          </p:nvGrpSpPr>
          <p:grpSpPr>
            <a:xfrm>
              <a:off x="4068639" y="3200169"/>
              <a:ext cx="77643" cy="37272"/>
              <a:chOff x="4068639" y="3200169"/>
              <a:chExt cx="77643" cy="37272"/>
            </a:xfrm>
          </p:grpSpPr>
          <p:sp>
            <p:nvSpPr>
              <p:cNvPr id="6225" name="Google Shape;6225;p8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26" name="Google Shape;6226;p89"/>
              <p:cNvGrpSpPr/>
              <p:nvPr/>
            </p:nvGrpSpPr>
            <p:grpSpPr>
              <a:xfrm>
                <a:off x="4114878" y="3200169"/>
                <a:ext cx="31405" cy="26993"/>
                <a:chOff x="4114878" y="3200169"/>
                <a:chExt cx="31405" cy="26993"/>
              </a:xfrm>
            </p:grpSpPr>
            <p:sp>
              <p:nvSpPr>
                <p:cNvPr id="6227" name="Google Shape;6227;p8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89"/>
              <p:cNvGrpSpPr/>
              <p:nvPr/>
            </p:nvGrpSpPr>
            <p:grpSpPr>
              <a:xfrm>
                <a:off x="4068639" y="3210535"/>
                <a:ext cx="31499" cy="26906"/>
                <a:chOff x="4068639" y="3210535"/>
                <a:chExt cx="31499" cy="26906"/>
              </a:xfrm>
            </p:grpSpPr>
            <p:sp>
              <p:nvSpPr>
                <p:cNvPr id="6230" name="Google Shape;6230;p8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2" name="Google Shape;6232;p89"/>
            <p:cNvGrpSpPr/>
            <p:nvPr/>
          </p:nvGrpSpPr>
          <p:grpSpPr>
            <a:xfrm>
              <a:off x="3869702" y="3066935"/>
              <a:ext cx="382664" cy="190294"/>
              <a:chOff x="3869702" y="3066935"/>
              <a:chExt cx="382664" cy="190294"/>
            </a:xfrm>
          </p:grpSpPr>
          <p:grpSp>
            <p:nvGrpSpPr>
              <p:cNvPr id="6233" name="Google Shape;6233;p89"/>
              <p:cNvGrpSpPr/>
              <p:nvPr/>
            </p:nvGrpSpPr>
            <p:grpSpPr>
              <a:xfrm>
                <a:off x="3888633" y="3082351"/>
                <a:ext cx="351172" cy="160698"/>
                <a:chOff x="3888633" y="3082351"/>
                <a:chExt cx="351172" cy="160698"/>
              </a:xfrm>
            </p:grpSpPr>
            <p:sp>
              <p:nvSpPr>
                <p:cNvPr id="6234" name="Google Shape;6234;p8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89"/>
              <p:cNvGrpSpPr/>
              <p:nvPr/>
            </p:nvGrpSpPr>
            <p:grpSpPr>
              <a:xfrm>
                <a:off x="4143703" y="3066935"/>
                <a:ext cx="37783" cy="32357"/>
                <a:chOff x="4143703" y="3066935"/>
                <a:chExt cx="37783" cy="32357"/>
              </a:xfrm>
            </p:grpSpPr>
            <p:sp>
              <p:nvSpPr>
                <p:cNvPr id="6241" name="Google Shape;6241;p8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89"/>
              <p:cNvGrpSpPr/>
              <p:nvPr/>
            </p:nvGrpSpPr>
            <p:grpSpPr>
              <a:xfrm>
                <a:off x="4044565" y="3103563"/>
                <a:ext cx="37783" cy="32451"/>
                <a:chOff x="4044565" y="3103563"/>
                <a:chExt cx="37783" cy="32451"/>
              </a:xfrm>
            </p:grpSpPr>
            <p:sp>
              <p:nvSpPr>
                <p:cNvPr id="6244" name="Google Shape;6244;p8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6" name="Google Shape;6246;p89"/>
              <p:cNvGrpSpPr/>
              <p:nvPr/>
            </p:nvGrpSpPr>
            <p:grpSpPr>
              <a:xfrm>
                <a:off x="4017454" y="3188237"/>
                <a:ext cx="37776" cy="32357"/>
                <a:chOff x="4017454" y="3188237"/>
                <a:chExt cx="37776" cy="32357"/>
              </a:xfrm>
            </p:grpSpPr>
            <p:sp>
              <p:nvSpPr>
                <p:cNvPr id="6247" name="Google Shape;6247;p8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89"/>
              <p:cNvGrpSpPr/>
              <p:nvPr/>
            </p:nvGrpSpPr>
            <p:grpSpPr>
              <a:xfrm>
                <a:off x="3921548" y="3157509"/>
                <a:ext cx="37783" cy="32357"/>
                <a:chOff x="3921548" y="3157509"/>
                <a:chExt cx="37783" cy="32357"/>
              </a:xfrm>
            </p:grpSpPr>
            <p:sp>
              <p:nvSpPr>
                <p:cNvPr id="6250" name="Google Shape;6250;p8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89"/>
              <p:cNvGrpSpPr/>
              <p:nvPr/>
            </p:nvGrpSpPr>
            <p:grpSpPr>
              <a:xfrm>
                <a:off x="3939056" y="3211620"/>
                <a:ext cx="37783" cy="32380"/>
                <a:chOff x="3939056" y="3211620"/>
                <a:chExt cx="37783" cy="32380"/>
              </a:xfrm>
            </p:grpSpPr>
            <p:sp>
              <p:nvSpPr>
                <p:cNvPr id="6253" name="Google Shape;6253;p8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89"/>
              <p:cNvGrpSpPr/>
              <p:nvPr/>
            </p:nvGrpSpPr>
            <p:grpSpPr>
              <a:xfrm>
                <a:off x="4176240" y="3136965"/>
                <a:ext cx="31405" cy="26930"/>
                <a:chOff x="4176240" y="3136965"/>
                <a:chExt cx="31405" cy="26930"/>
              </a:xfrm>
            </p:grpSpPr>
            <p:sp>
              <p:nvSpPr>
                <p:cNvPr id="6256" name="Google Shape;6256;p8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89"/>
              <p:cNvGrpSpPr/>
              <p:nvPr/>
            </p:nvGrpSpPr>
            <p:grpSpPr>
              <a:xfrm>
                <a:off x="4133148" y="3152593"/>
                <a:ext cx="31499" cy="27001"/>
                <a:chOff x="4133148" y="3152593"/>
                <a:chExt cx="31499" cy="27001"/>
              </a:xfrm>
            </p:grpSpPr>
            <p:sp>
              <p:nvSpPr>
                <p:cNvPr id="6259" name="Google Shape;6259;p8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1" name="Google Shape;6261;p89"/>
              <p:cNvGrpSpPr/>
              <p:nvPr/>
            </p:nvGrpSpPr>
            <p:grpSpPr>
              <a:xfrm>
                <a:off x="4220866" y="3073534"/>
                <a:ext cx="31499" cy="26898"/>
                <a:chOff x="4220866" y="3073534"/>
                <a:chExt cx="31499" cy="26898"/>
              </a:xfrm>
            </p:grpSpPr>
            <p:sp>
              <p:nvSpPr>
                <p:cNvPr id="6262" name="Google Shape;6262;p8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4" name="Google Shape;6264;p89"/>
              <p:cNvGrpSpPr/>
              <p:nvPr/>
            </p:nvGrpSpPr>
            <p:grpSpPr>
              <a:xfrm>
                <a:off x="3869702" y="3230323"/>
                <a:ext cx="31499" cy="26906"/>
                <a:chOff x="3869702" y="3230323"/>
                <a:chExt cx="31499" cy="26906"/>
              </a:xfrm>
            </p:grpSpPr>
            <p:sp>
              <p:nvSpPr>
                <p:cNvPr id="6265" name="Google Shape;6265;p8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67" name="Google Shape;6267;p89"/>
            <p:cNvGrpSpPr/>
            <p:nvPr/>
          </p:nvGrpSpPr>
          <p:grpSpPr>
            <a:xfrm>
              <a:off x="4271383" y="3065882"/>
              <a:ext cx="304556" cy="341663"/>
              <a:chOff x="4271383" y="3065882"/>
              <a:chExt cx="304556" cy="341663"/>
            </a:xfrm>
          </p:grpSpPr>
          <p:grpSp>
            <p:nvGrpSpPr>
              <p:cNvPr id="6268" name="Google Shape;6268;p89"/>
              <p:cNvGrpSpPr/>
              <p:nvPr/>
            </p:nvGrpSpPr>
            <p:grpSpPr>
              <a:xfrm>
                <a:off x="4293838" y="3078639"/>
                <a:ext cx="269353" cy="311973"/>
                <a:chOff x="4293838" y="3078639"/>
                <a:chExt cx="269353" cy="311973"/>
              </a:xfrm>
            </p:grpSpPr>
            <p:sp>
              <p:nvSpPr>
                <p:cNvPr id="6269" name="Google Shape;6269;p8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89"/>
              <p:cNvGrpSpPr/>
              <p:nvPr/>
            </p:nvGrpSpPr>
            <p:grpSpPr>
              <a:xfrm>
                <a:off x="4538164" y="3342061"/>
                <a:ext cx="37776" cy="32380"/>
                <a:chOff x="4538164" y="3342061"/>
                <a:chExt cx="37776" cy="32380"/>
              </a:xfrm>
            </p:grpSpPr>
            <p:sp>
              <p:nvSpPr>
                <p:cNvPr id="6287" name="Google Shape;6287;p8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9" name="Google Shape;6289;p89"/>
              <p:cNvGrpSpPr/>
              <p:nvPr/>
            </p:nvGrpSpPr>
            <p:grpSpPr>
              <a:xfrm>
                <a:off x="4271383" y="3194742"/>
                <a:ext cx="37783" cy="32420"/>
                <a:chOff x="4271383" y="3194742"/>
                <a:chExt cx="37783" cy="32420"/>
              </a:xfrm>
            </p:grpSpPr>
            <p:sp>
              <p:nvSpPr>
                <p:cNvPr id="6290" name="Google Shape;6290;p8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2" name="Google Shape;6292;p89"/>
              <p:cNvGrpSpPr/>
              <p:nvPr/>
            </p:nvGrpSpPr>
            <p:grpSpPr>
              <a:xfrm>
                <a:off x="4284416" y="3084058"/>
                <a:ext cx="37783" cy="32357"/>
                <a:chOff x="4284416" y="3084058"/>
                <a:chExt cx="37783" cy="32357"/>
              </a:xfrm>
            </p:grpSpPr>
            <p:sp>
              <p:nvSpPr>
                <p:cNvPr id="6293" name="Google Shape;6293;p8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5" name="Google Shape;6295;p89"/>
              <p:cNvGrpSpPr/>
              <p:nvPr/>
            </p:nvGrpSpPr>
            <p:grpSpPr>
              <a:xfrm>
                <a:off x="4478697" y="3297561"/>
                <a:ext cx="37776" cy="32451"/>
                <a:chOff x="4478697" y="3297561"/>
                <a:chExt cx="37776" cy="32451"/>
              </a:xfrm>
            </p:grpSpPr>
            <p:sp>
              <p:nvSpPr>
                <p:cNvPr id="6296" name="Google Shape;6296;p8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8" name="Google Shape;6298;p89"/>
              <p:cNvGrpSpPr/>
              <p:nvPr/>
            </p:nvGrpSpPr>
            <p:grpSpPr>
              <a:xfrm>
                <a:off x="4411813" y="3331711"/>
                <a:ext cx="37776" cy="32451"/>
                <a:chOff x="4411813" y="3331711"/>
                <a:chExt cx="37776" cy="32451"/>
              </a:xfrm>
            </p:grpSpPr>
            <p:sp>
              <p:nvSpPr>
                <p:cNvPr id="6299" name="Google Shape;6299;p8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1" name="Google Shape;6301;p89"/>
              <p:cNvGrpSpPr/>
              <p:nvPr/>
            </p:nvGrpSpPr>
            <p:grpSpPr>
              <a:xfrm>
                <a:off x="4337984" y="3375188"/>
                <a:ext cx="37776" cy="32357"/>
                <a:chOff x="4337984" y="3375188"/>
                <a:chExt cx="37776" cy="32357"/>
              </a:xfrm>
            </p:grpSpPr>
            <p:sp>
              <p:nvSpPr>
                <p:cNvPr id="6302" name="Google Shape;6302;p8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4" name="Google Shape;6304;p89"/>
              <p:cNvGrpSpPr/>
              <p:nvPr/>
            </p:nvGrpSpPr>
            <p:grpSpPr>
              <a:xfrm>
                <a:off x="4494867" y="3090530"/>
                <a:ext cx="37878" cy="32451"/>
                <a:chOff x="4494867" y="3090530"/>
                <a:chExt cx="37878" cy="32451"/>
              </a:xfrm>
            </p:grpSpPr>
            <p:sp>
              <p:nvSpPr>
                <p:cNvPr id="6305" name="Google Shape;6305;p8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7" name="Google Shape;6307;p89"/>
              <p:cNvGrpSpPr/>
              <p:nvPr/>
            </p:nvGrpSpPr>
            <p:grpSpPr>
              <a:xfrm>
                <a:off x="4525124" y="3207774"/>
                <a:ext cx="37783" cy="32420"/>
                <a:chOff x="4525124" y="3207774"/>
                <a:chExt cx="37783" cy="32420"/>
              </a:xfrm>
            </p:grpSpPr>
            <p:sp>
              <p:nvSpPr>
                <p:cNvPr id="6308" name="Google Shape;6308;p8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0" name="Google Shape;6310;p89"/>
              <p:cNvGrpSpPr/>
              <p:nvPr/>
            </p:nvGrpSpPr>
            <p:grpSpPr>
              <a:xfrm>
                <a:off x="4440544" y="3176479"/>
                <a:ext cx="31499" cy="26898"/>
                <a:chOff x="4440544" y="3176479"/>
                <a:chExt cx="31499" cy="26898"/>
              </a:xfrm>
            </p:grpSpPr>
            <p:sp>
              <p:nvSpPr>
                <p:cNvPr id="6311" name="Google Shape;6311;p8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3" name="Google Shape;6313;p89"/>
              <p:cNvGrpSpPr/>
              <p:nvPr/>
            </p:nvGrpSpPr>
            <p:grpSpPr>
              <a:xfrm>
                <a:off x="4350545" y="3156400"/>
                <a:ext cx="31405" cy="27001"/>
                <a:chOff x="4350545" y="3156400"/>
                <a:chExt cx="31405" cy="27001"/>
              </a:xfrm>
            </p:grpSpPr>
            <p:sp>
              <p:nvSpPr>
                <p:cNvPr id="6314" name="Google Shape;6314;p8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6" name="Google Shape;6316;p89"/>
              <p:cNvGrpSpPr/>
              <p:nvPr/>
            </p:nvGrpSpPr>
            <p:grpSpPr>
              <a:xfrm>
                <a:off x="4376703" y="3255058"/>
                <a:ext cx="31405" cy="27001"/>
                <a:chOff x="4376703" y="3255058"/>
                <a:chExt cx="31405" cy="27001"/>
              </a:xfrm>
            </p:grpSpPr>
            <p:sp>
              <p:nvSpPr>
                <p:cNvPr id="6317" name="Google Shape;6317;p8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9" name="Google Shape;6319;p89"/>
              <p:cNvGrpSpPr/>
              <p:nvPr/>
            </p:nvGrpSpPr>
            <p:grpSpPr>
              <a:xfrm>
                <a:off x="4331322" y="3283656"/>
                <a:ext cx="31405" cy="26945"/>
                <a:chOff x="4331322" y="3283656"/>
                <a:chExt cx="31405" cy="26945"/>
              </a:xfrm>
            </p:grpSpPr>
            <p:sp>
              <p:nvSpPr>
                <p:cNvPr id="6320" name="Google Shape;6320;p8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2" name="Google Shape;6322;p89"/>
              <p:cNvGrpSpPr/>
              <p:nvPr/>
            </p:nvGrpSpPr>
            <p:grpSpPr>
              <a:xfrm>
                <a:off x="4380510" y="3065882"/>
                <a:ext cx="31405" cy="26938"/>
                <a:chOff x="4380510" y="3065882"/>
                <a:chExt cx="31405" cy="26938"/>
              </a:xfrm>
            </p:grpSpPr>
            <p:sp>
              <p:nvSpPr>
                <p:cNvPr id="6323" name="Google Shape;6323;p8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5" name="Google Shape;6325;p89"/>
            <p:cNvGrpSpPr/>
            <p:nvPr/>
          </p:nvGrpSpPr>
          <p:grpSpPr>
            <a:xfrm>
              <a:off x="4558998" y="3188237"/>
              <a:ext cx="1280131" cy="1052746"/>
              <a:chOff x="4558998" y="3188237"/>
              <a:chExt cx="1280131" cy="1052746"/>
            </a:xfrm>
          </p:grpSpPr>
          <p:sp>
            <p:nvSpPr>
              <p:cNvPr id="6326" name="Google Shape;6326;p8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7" name="Google Shape;6327;p89"/>
              <p:cNvGrpSpPr/>
              <p:nvPr/>
            </p:nvGrpSpPr>
            <p:grpSpPr>
              <a:xfrm>
                <a:off x="4579164" y="3203653"/>
                <a:ext cx="1244833" cy="1020397"/>
                <a:chOff x="4579164" y="3203653"/>
                <a:chExt cx="1244833" cy="1020397"/>
              </a:xfrm>
            </p:grpSpPr>
            <p:sp>
              <p:nvSpPr>
                <p:cNvPr id="6328" name="Google Shape;6328;p8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0" name="Google Shape;6330;p89"/>
                <p:cNvGrpSpPr/>
                <p:nvPr/>
              </p:nvGrpSpPr>
              <p:grpSpPr>
                <a:xfrm>
                  <a:off x="4579164" y="3203653"/>
                  <a:ext cx="1244833" cy="1020397"/>
                  <a:chOff x="4579164" y="3203653"/>
                  <a:chExt cx="1244833" cy="1020397"/>
                </a:xfrm>
              </p:grpSpPr>
              <p:sp>
                <p:nvSpPr>
                  <p:cNvPr id="6331" name="Google Shape;6331;p8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3" name="Google Shape;6333;p89"/>
                  <p:cNvGrpSpPr/>
                  <p:nvPr/>
                </p:nvGrpSpPr>
                <p:grpSpPr>
                  <a:xfrm>
                    <a:off x="4579164" y="3203653"/>
                    <a:ext cx="1244833" cy="1020397"/>
                    <a:chOff x="4579164" y="3203653"/>
                    <a:chExt cx="1244833" cy="1020397"/>
                  </a:xfrm>
                </p:grpSpPr>
                <p:sp>
                  <p:nvSpPr>
                    <p:cNvPr id="6334" name="Google Shape;6334;p8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2" name="Google Shape;6342;p89"/>
                    <p:cNvGrpSpPr/>
                    <p:nvPr/>
                  </p:nvGrpSpPr>
                  <p:grpSpPr>
                    <a:xfrm>
                      <a:off x="4579164" y="3203653"/>
                      <a:ext cx="1244833" cy="1020397"/>
                      <a:chOff x="4579164" y="3203653"/>
                      <a:chExt cx="1244833" cy="1020397"/>
                    </a:xfrm>
                  </p:grpSpPr>
                  <p:sp>
                    <p:nvSpPr>
                      <p:cNvPr id="6343" name="Google Shape;6343;p8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7" name="Google Shape;6357;p89"/>
                      <p:cNvGrpSpPr/>
                      <p:nvPr/>
                    </p:nvGrpSpPr>
                    <p:grpSpPr>
                      <a:xfrm>
                        <a:off x="4579164" y="3203653"/>
                        <a:ext cx="1244833" cy="1020397"/>
                        <a:chOff x="4579164" y="3203653"/>
                        <a:chExt cx="1244833" cy="1020397"/>
                      </a:xfrm>
                    </p:grpSpPr>
                    <p:sp>
                      <p:nvSpPr>
                        <p:cNvPr id="6358" name="Google Shape;6358;p8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2" name="Google Shape;6382;p89"/>
                        <p:cNvGrpSpPr/>
                        <p:nvPr/>
                      </p:nvGrpSpPr>
                      <p:grpSpPr>
                        <a:xfrm>
                          <a:off x="4579164" y="3203653"/>
                          <a:ext cx="1244833" cy="1020397"/>
                          <a:chOff x="4579164" y="3203653"/>
                          <a:chExt cx="1244833" cy="1020397"/>
                        </a:xfrm>
                      </p:grpSpPr>
                      <p:sp>
                        <p:nvSpPr>
                          <p:cNvPr id="6383" name="Google Shape;6383;p8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4" name="Google Shape;6384;p89"/>
                          <p:cNvGrpSpPr/>
                          <p:nvPr/>
                        </p:nvGrpSpPr>
                        <p:grpSpPr>
                          <a:xfrm>
                            <a:off x="4579164" y="3203653"/>
                            <a:ext cx="1244833" cy="1020397"/>
                            <a:chOff x="4579164" y="3203653"/>
                            <a:chExt cx="1244833" cy="1020397"/>
                          </a:xfrm>
                        </p:grpSpPr>
                        <p:sp>
                          <p:nvSpPr>
                            <p:cNvPr id="6385" name="Google Shape;6385;p8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2" name="Google Shape;6392;p89"/>
                            <p:cNvGrpSpPr/>
                            <p:nvPr/>
                          </p:nvGrpSpPr>
                          <p:grpSpPr>
                            <a:xfrm>
                              <a:off x="4579164" y="3203653"/>
                              <a:ext cx="1244833" cy="1020397"/>
                              <a:chOff x="4579164" y="3203653"/>
                              <a:chExt cx="1244833" cy="1020397"/>
                            </a:xfrm>
                          </p:grpSpPr>
                          <p:sp>
                            <p:nvSpPr>
                              <p:cNvPr id="6393" name="Google Shape;6393;p8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6" name="Google Shape;6406;p89"/>
                              <p:cNvGrpSpPr/>
                              <p:nvPr/>
                            </p:nvGrpSpPr>
                            <p:grpSpPr>
                              <a:xfrm>
                                <a:off x="4579164" y="3203653"/>
                                <a:ext cx="1244833" cy="1020397"/>
                                <a:chOff x="4579164" y="3203653"/>
                                <a:chExt cx="1244833" cy="1020397"/>
                              </a:xfrm>
                            </p:grpSpPr>
                            <p:sp>
                              <p:nvSpPr>
                                <p:cNvPr id="6407" name="Google Shape;6407;p8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4" name="Google Shape;6414;p89"/>
                                <p:cNvGrpSpPr/>
                                <p:nvPr/>
                              </p:nvGrpSpPr>
                              <p:grpSpPr>
                                <a:xfrm>
                                  <a:off x="4579164" y="3203653"/>
                                  <a:ext cx="1244833" cy="1020397"/>
                                  <a:chOff x="4579164" y="3203653"/>
                                  <a:chExt cx="1244833" cy="1020397"/>
                                </a:xfrm>
                              </p:grpSpPr>
                              <p:sp>
                                <p:nvSpPr>
                                  <p:cNvPr id="6415" name="Google Shape;6415;p8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0" name="Google Shape;6420;p89"/>
                                  <p:cNvGrpSpPr/>
                                  <p:nvPr/>
                                </p:nvGrpSpPr>
                                <p:grpSpPr>
                                  <a:xfrm>
                                    <a:off x="4579164" y="3203653"/>
                                    <a:ext cx="1244833" cy="1020397"/>
                                    <a:chOff x="4579164" y="3203653"/>
                                    <a:chExt cx="1244833" cy="1020397"/>
                                  </a:xfrm>
                                </p:grpSpPr>
                                <p:sp>
                                  <p:nvSpPr>
                                    <p:cNvPr id="6421" name="Google Shape;6421;p8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425" name="Google Shape;6425;p8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28" name="Google Shape;6428;p8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429" name="Google Shape;6429;p89"/>
              <p:cNvGrpSpPr/>
              <p:nvPr/>
            </p:nvGrpSpPr>
            <p:grpSpPr>
              <a:xfrm>
                <a:off x="4595437" y="3598775"/>
                <a:ext cx="37776" cy="32451"/>
                <a:chOff x="4595437" y="3598775"/>
                <a:chExt cx="37776" cy="32451"/>
              </a:xfrm>
            </p:grpSpPr>
            <p:sp>
              <p:nvSpPr>
                <p:cNvPr id="6430" name="Google Shape;6430;p8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89"/>
              <p:cNvGrpSpPr/>
              <p:nvPr/>
            </p:nvGrpSpPr>
            <p:grpSpPr>
              <a:xfrm>
                <a:off x="4641864" y="3524443"/>
                <a:ext cx="37776" cy="32380"/>
                <a:chOff x="4641864" y="3524443"/>
                <a:chExt cx="37776" cy="32380"/>
              </a:xfrm>
            </p:grpSpPr>
            <p:sp>
              <p:nvSpPr>
                <p:cNvPr id="6433" name="Google Shape;6433;p8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89"/>
              <p:cNvGrpSpPr/>
              <p:nvPr/>
            </p:nvGrpSpPr>
            <p:grpSpPr>
              <a:xfrm>
                <a:off x="4648431" y="3893901"/>
                <a:ext cx="37776" cy="32357"/>
                <a:chOff x="4648431" y="3893901"/>
                <a:chExt cx="37776" cy="32357"/>
              </a:xfrm>
            </p:grpSpPr>
            <p:sp>
              <p:nvSpPr>
                <p:cNvPr id="6436" name="Google Shape;6436;p8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89"/>
              <p:cNvGrpSpPr/>
              <p:nvPr/>
            </p:nvGrpSpPr>
            <p:grpSpPr>
              <a:xfrm>
                <a:off x="4567752" y="3722908"/>
                <a:ext cx="37870" cy="32380"/>
                <a:chOff x="4567752" y="3722908"/>
                <a:chExt cx="37870" cy="32380"/>
              </a:xfrm>
            </p:grpSpPr>
            <p:sp>
              <p:nvSpPr>
                <p:cNvPr id="6439" name="Google Shape;6439;p8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89"/>
              <p:cNvGrpSpPr/>
              <p:nvPr/>
            </p:nvGrpSpPr>
            <p:grpSpPr>
              <a:xfrm>
                <a:off x="4617506" y="3652052"/>
                <a:ext cx="37783" cy="32357"/>
                <a:chOff x="4617506" y="3652052"/>
                <a:chExt cx="37783" cy="32357"/>
              </a:xfrm>
            </p:grpSpPr>
            <p:sp>
              <p:nvSpPr>
                <p:cNvPr id="6442" name="Google Shape;6442;p8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89"/>
              <p:cNvGrpSpPr/>
              <p:nvPr/>
            </p:nvGrpSpPr>
            <p:grpSpPr>
              <a:xfrm>
                <a:off x="4739005" y="3554149"/>
                <a:ext cx="37870" cy="32357"/>
                <a:chOff x="4739005" y="3554149"/>
                <a:chExt cx="37870" cy="32357"/>
              </a:xfrm>
            </p:grpSpPr>
            <p:sp>
              <p:nvSpPr>
                <p:cNvPr id="6445" name="Google Shape;6445;p8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89"/>
              <p:cNvGrpSpPr/>
              <p:nvPr/>
            </p:nvGrpSpPr>
            <p:grpSpPr>
              <a:xfrm>
                <a:off x="4806557" y="3630258"/>
                <a:ext cx="37776" cy="32364"/>
                <a:chOff x="4806557" y="3630258"/>
                <a:chExt cx="37776" cy="32364"/>
              </a:xfrm>
            </p:grpSpPr>
            <p:sp>
              <p:nvSpPr>
                <p:cNvPr id="6448" name="Google Shape;6448;p8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89"/>
              <p:cNvGrpSpPr/>
              <p:nvPr/>
            </p:nvGrpSpPr>
            <p:grpSpPr>
              <a:xfrm>
                <a:off x="4737007" y="4004357"/>
                <a:ext cx="37870" cy="32357"/>
                <a:chOff x="4737007" y="4004357"/>
                <a:chExt cx="37870" cy="32357"/>
              </a:xfrm>
            </p:grpSpPr>
            <p:sp>
              <p:nvSpPr>
                <p:cNvPr id="6451" name="Google Shape;6451;p8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89"/>
              <p:cNvGrpSpPr/>
              <p:nvPr/>
            </p:nvGrpSpPr>
            <p:grpSpPr>
              <a:xfrm>
                <a:off x="4773634" y="4208627"/>
                <a:ext cx="37776" cy="32357"/>
                <a:chOff x="4773634" y="4208627"/>
                <a:chExt cx="37776" cy="32357"/>
              </a:xfrm>
            </p:grpSpPr>
            <p:sp>
              <p:nvSpPr>
                <p:cNvPr id="6454" name="Google Shape;6454;p8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6" name="Google Shape;6456;p89"/>
              <p:cNvGrpSpPr/>
              <p:nvPr/>
            </p:nvGrpSpPr>
            <p:grpSpPr>
              <a:xfrm>
                <a:off x="4888282" y="4074764"/>
                <a:ext cx="37776" cy="32451"/>
                <a:chOff x="4888282" y="4074764"/>
                <a:chExt cx="37776" cy="32451"/>
              </a:xfrm>
            </p:grpSpPr>
            <p:sp>
              <p:nvSpPr>
                <p:cNvPr id="6457" name="Google Shape;6457;p8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89"/>
              <p:cNvGrpSpPr/>
              <p:nvPr/>
            </p:nvGrpSpPr>
            <p:grpSpPr>
              <a:xfrm>
                <a:off x="4901315" y="3804271"/>
                <a:ext cx="37776" cy="32364"/>
                <a:chOff x="4901315" y="3804271"/>
                <a:chExt cx="37776" cy="32364"/>
              </a:xfrm>
            </p:grpSpPr>
            <p:sp>
              <p:nvSpPr>
                <p:cNvPr id="6460" name="Google Shape;6460;p8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2" name="Google Shape;6462;p89"/>
              <p:cNvGrpSpPr/>
              <p:nvPr/>
            </p:nvGrpSpPr>
            <p:grpSpPr>
              <a:xfrm>
                <a:off x="4866394" y="3715035"/>
                <a:ext cx="37846" cy="32357"/>
                <a:chOff x="4866394" y="3715035"/>
                <a:chExt cx="37846" cy="32357"/>
              </a:xfrm>
            </p:grpSpPr>
            <p:sp>
              <p:nvSpPr>
                <p:cNvPr id="6463" name="Google Shape;6463;p8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89"/>
              <p:cNvGrpSpPr/>
              <p:nvPr/>
            </p:nvGrpSpPr>
            <p:grpSpPr>
              <a:xfrm>
                <a:off x="4979233" y="3839798"/>
                <a:ext cx="37878" cy="32420"/>
                <a:chOff x="4979233" y="3839798"/>
                <a:chExt cx="37878" cy="32420"/>
              </a:xfrm>
            </p:grpSpPr>
            <p:sp>
              <p:nvSpPr>
                <p:cNvPr id="6466" name="Google Shape;6466;p8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89"/>
              <p:cNvGrpSpPr/>
              <p:nvPr/>
            </p:nvGrpSpPr>
            <p:grpSpPr>
              <a:xfrm>
                <a:off x="4790662" y="3679147"/>
                <a:ext cx="37783" cy="32380"/>
                <a:chOff x="4790662" y="3679147"/>
                <a:chExt cx="37783" cy="32380"/>
              </a:xfrm>
            </p:grpSpPr>
            <p:sp>
              <p:nvSpPr>
                <p:cNvPr id="6469" name="Google Shape;6469;p8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1" name="Google Shape;6471;p89"/>
              <p:cNvGrpSpPr/>
              <p:nvPr/>
            </p:nvGrpSpPr>
            <p:grpSpPr>
              <a:xfrm>
                <a:off x="4857263" y="3557861"/>
                <a:ext cx="37776" cy="32357"/>
                <a:chOff x="4857263" y="3557861"/>
                <a:chExt cx="37776" cy="32357"/>
              </a:xfrm>
            </p:grpSpPr>
            <p:sp>
              <p:nvSpPr>
                <p:cNvPr id="6472" name="Google Shape;6472;p8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89"/>
              <p:cNvGrpSpPr/>
              <p:nvPr/>
            </p:nvGrpSpPr>
            <p:grpSpPr>
              <a:xfrm>
                <a:off x="4883902" y="3648033"/>
                <a:ext cx="37783" cy="32380"/>
                <a:chOff x="4883902" y="3648033"/>
                <a:chExt cx="37783" cy="32380"/>
              </a:xfrm>
            </p:grpSpPr>
            <p:sp>
              <p:nvSpPr>
                <p:cNvPr id="6475" name="Google Shape;6475;p8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7" name="Google Shape;6477;p89"/>
              <p:cNvGrpSpPr/>
              <p:nvPr/>
            </p:nvGrpSpPr>
            <p:grpSpPr>
              <a:xfrm>
                <a:off x="4907780" y="3347220"/>
                <a:ext cx="37878" cy="32357"/>
                <a:chOff x="4907780" y="3347220"/>
                <a:chExt cx="37878" cy="32357"/>
              </a:xfrm>
            </p:grpSpPr>
            <p:sp>
              <p:nvSpPr>
                <p:cNvPr id="6478" name="Google Shape;6478;p8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89"/>
              <p:cNvGrpSpPr/>
              <p:nvPr/>
            </p:nvGrpSpPr>
            <p:grpSpPr>
              <a:xfrm>
                <a:off x="5065048" y="3738150"/>
                <a:ext cx="37783" cy="32364"/>
                <a:chOff x="5065048" y="3738150"/>
                <a:chExt cx="37783" cy="32364"/>
              </a:xfrm>
            </p:grpSpPr>
            <p:sp>
              <p:nvSpPr>
                <p:cNvPr id="6481" name="Google Shape;6481;p8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89"/>
              <p:cNvGrpSpPr/>
              <p:nvPr/>
            </p:nvGrpSpPr>
            <p:grpSpPr>
              <a:xfrm>
                <a:off x="5071616" y="3284615"/>
                <a:ext cx="37783" cy="32357"/>
                <a:chOff x="5071616" y="3284615"/>
                <a:chExt cx="37783" cy="32357"/>
              </a:xfrm>
            </p:grpSpPr>
            <p:sp>
              <p:nvSpPr>
                <p:cNvPr id="6484" name="Google Shape;6484;p8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89"/>
              <p:cNvGrpSpPr/>
              <p:nvPr/>
            </p:nvGrpSpPr>
            <p:grpSpPr>
              <a:xfrm>
                <a:off x="5389291" y="3759921"/>
                <a:ext cx="37783" cy="32380"/>
                <a:chOff x="5389291" y="3759921"/>
                <a:chExt cx="37783" cy="32380"/>
              </a:xfrm>
            </p:grpSpPr>
            <p:sp>
              <p:nvSpPr>
                <p:cNvPr id="6487" name="Google Shape;6487;p8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89"/>
              <p:cNvGrpSpPr/>
              <p:nvPr/>
            </p:nvGrpSpPr>
            <p:grpSpPr>
              <a:xfrm>
                <a:off x="5431534" y="3632932"/>
                <a:ext cx="37878" cy="32451"/>
                <a:chOff x="5431534" y="3632932"/>
                <a:chExt cx="37878" cy="32451"/>
              </a:xfrm>
            </p:grpSpPr>
            <p:sp>
              <p:nvSpPr>
                <p:cNvPr id="6490" name="Google Shape;6490;p8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2" name="Google Shape;6492;p89"/>
              <p:cNvGrpSpPr/>
              <p:nvPr/>
            </p:nvGrpSpPr>
            <p:grpSpPr>
              <a:xfrm>
                <a:off x="5540755" y="3544829"/>
                <a:ext cx="37783" cy="32357"/>
                <a:chOff x="5540755" y="3544829"/>
                <a:chExt cx="37783" cy="32357"/>
              </a:xfrm>
            </p:grpSpPr>
            <p:sp>
              <p:nvSpPr>
                <p:cNvPr id="6493" name="Google Shape;6493;p8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5" name="Google Shape;6495;p89"/>
              <p:cNvGrpSpPr/>
              <p:nvPr/>
            </p:nvGrpSpPr>
            <p:grpSpPr>
              <a:xfrm>
                <a:off x="5579293" y="3412107"/>
                <a:ext cx="37776" cy="32357"/>
                <a:chOff x="5579293" y="3412107"/>
                <a:chExt cx="37776" cy="32357"/>
              </a:xfrm>
            </p:grpSpPr>
            <p:sp>
              <p:nvSpPr>
                <p:cNvPr id="6496" name="Google Shape;6496;p8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89"/>
              <p:cNvGrpSpPr/>
              <p:nvPr/>
            </p:nvGrpSpPr>
            <p:grpSpPr>
              <a:xfrm>
                <a:off x="5801346" y="3284615"/>
                <a:ext cx="37783" cy="32357"/>
                <a:chOff x="5801346" y="3284615"/>
                <a:chExt cx="37783" cy="32357"/>
              </a:xfrm>
            </p:grpSpPr>
            <p:sp>
              <p:nvSpPr>
                <p:cNvPr id="6499" name="Google Shape;6499;p8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1" name="Google Shape;6501;p89"/>
              <p:cNvGrpSpPr/>
              <p:nvPr/>
            </p:nvGrpSpPr>
            <p:grpSpPr>
              <a:xfrm>
                <a:off x="5763578" y="3399067"/>
                <a:ext cx="37776" cy="32364"/>
                <a:chOff x="5763578" y="3399067"/>
                <a:chExt cx="37776" cy="32364"/>
              </a:xfrm>
            </p:grpSpPr>
            <p:sp>
              <p:nvSpPr>
                <p:cNvPr id="6502" name="Google Shape;6502;p8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4" name="Google Shape;6504;p89"/>
              <p:cNvGrpSpPr/>
              <p:nvPr/>
            </p:nvGrpSpPr>
            <p:grpSpPr>
              <a:xfrm>
                <a:off x="5395858" y="3230952"/>
                <a:ext cx="37776" cy="32364"/>
                <a:chOff x="5395858" y="3230952"/>
                <a:chExt cx="37776" cy="32364"/>
              </a:xfrm>
            </p:grpSpPr>
            <p:sp>
              <p:nvSpPr>
                <p:cNvPr id="6505" name="Google Shape;6505;p8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89"/>
              <p:cNvGrpSpPr/>
              <p:nvPr/>
            </p:nvGrpSpPr>
            <p:grpSpPr>
              <a:xfrm>
                <a:off x="5264088" y="3188237"/>
                <a:ext cx="37776" cy="32357"/>
                <a:chOff x="5264088" y="3188237"/>
                <a:chExt cx="37776" cy="32357"/>
              </a:xfrm>
            </p:grpSpPr>
            <p:sp>
              <p:nvSpPr>
                <p:cNvPr id="6508" name="Google Shape;6508;p8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89"/>
              <p:cNvGrpSpPr/>
              <p:nvPr/>
            </p:nvGrpSpPr>
            <p:grpSpPr>
              <a:xfrm>
                <a:off x="5585758" y="3237425"/>
                <a:ext cx="37878" cy="32357"/>
                <a:chOff x="5585758" y="3237425"/>
                <a:chExt cx="37878" cy="32357"/>
              </a:xfrm>
            </p:grpSpPr>
            <p:sp>
              <p:nvSpPr>
                <p:cNvPr id="6511" name="Google Shape;6511;p8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89"/>
              <p:cNvGrpSpPr/>
              <p:nvPr/>
            </p:nvGrpSpPr>
            <p:grpSpPr>
              <a:xfrm>
                <a:off x="4874196" y="3291088"/>
                <a:ext cx="37878" cy="32451"/>
                <a:chOff x="4874196" y="3291088"/>
                <a:chExt cx="37878" cy="32451"/>
              </a:xfrm>
            </p:grpSpPr>
            <p:sp>
              <p:nvSpPr>
                <p:cNvPr id="6514" name="Google Shape;6514;p8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89"/>
              <p:cNvGrpSpPr/>
              <p:nvPr/>
            </p:nvGrpSpPr>
            <p:grpSpPr>
              <a:xfrm>
                <a:off x="5197770" y="3785466"/>
                <a:ext cx="37783" cy="32427"/>
                <a:chOff x="5197770" y="3785466"/>
                <a:chExt cx="37783" cy="32427"/>
              </a:xfrm>
            </p:grpSpPr>
            <p:sp>
              <p:nvSpPr>
                <p:cNvPr id="6517" name="Google Shape;6517;p8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89"/>
              <p:cNvGrpSpPr/>
              <p:nvPr/>
            </p:nvGrpSpPr>
            <p:grpSpPr>
              <a:xfrm>
                <a:off x="5177699" y="3492117"/>
                <a:ext cx="37776" cy="32357"/>
                <a:chOff x="5177699" y="3492117"/>
                <a:chExt cx="37776" cy="32357"/>
              </a:xfrm>
            </p:grpSpPr>
            <p:sp>
              <p:nvSpPr>
                <p:cNvPr id="6520" name="Google Shape;6520;p8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2" name="Google Shape;6522;p89"/>
              <p:cNvGrpSpPr/>
              <p:nvPr/>
            </p:nvGrpSpPr>
            <p:grpSpPr>
              <a:xfrm>
                <a:off x="5349431" y="3622346"/>
                <a:ext cx="37870" cy="32380"/>
                <a:chOff x="5349431" y="3622346"/>
                <a:chExt cx="37870" cy="32380"/>
              </a:xfrm>
            </p:grpSpPr>
            <p:sp>
              <p:nvSpPr>
                <p:cNvPr id="6523" name="Google Shape;6523;p8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5" name="Google Shape;6525;p89"/>
              <p:cNvGrpSpPr/>
              <p:nvPr/>
            </p:nvGrpSpPr>
            <p:grpSpPr>
              <a:xfrm>
                <a:off x="5068855" y="3563980"/>
                <a:ext cx="53954" cy="46223"/>
                <a:chOff x="5068855" y="3563980"/>
                <a:chExt cx="53954" cy="46223"/>
              </a:xfrm>
            </p:grpSpPr>
            <p:sp>
              <p:nvSpPr>
                <p:cNvPr id="6526" name="Google Shape;6526;p8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8" name="Google Shape;6528;p89"/>
              <p:cNvGrpSpPr/>
              <p:nvPr/>
            </p:nvGrpSpPr>
            <p:grpSpPr>
              <a:xfrm>
                <a:off x="5037654" y="3392507"/>
                <a:ext cx="37870" cy="32451"/>
                <a:chOff x="5037654" y="3392507"/>
                <a:chExt cx="37870" cy="32451"/>
              </a:xfrm>
            </p:grpSpPr>
            <p:sp>
              <p:nvSpPr>
                <p:cNvPr id="6529" name="Google Shape;6529;p8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1" name="Google Shape;6531;p89"/>
              <p:cNvGrpSpPr/>
              <p:nvPr/>
            </p:nvGrpSpPr>
            <p:grpSpPr>
              <a:xfrm>
                <a:off x="5456560" y="3368629"/>
                <a:ext cx="37870" cy="32451"/>
                <a:chOff x="5456560" y="3368629"/>
                <a:chExt cx="37870" cy="32451"/>
              </a:xfrm>
            </p:grpSpPr>
            <p:sp>
              <p:nvSpPr>
                <p:cNvPr id="6532" name="Google Shape;6532;p8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89"/>
              <p:cNvGrpSpPr/>
              <p:nvPr/>
            </p:nvGrpSpPr>
            <p:grpSpPr>
              <a:xfrm>
                <a:off x="4755749" y="3501516"/>
                <a:ext cx="46246" cy="39608"/>
                <a:chOff x="4755749" y="3501516"/>
                <a:chExt cx="46246" cy="39608"/>
              </a:xfrm>
            </p:grpSpPr>
            <p:sp>
              <p:nvSpPr>
                <p:cNvPr id="6535" name="Google Shape;6535;p8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7" name="Google Shape;6537;p89"/>
              <p:cNvGrpSpPr/>
              <p:nvPr/>
            </p:nvGrpSpPr>
            <p:grpSpPr>
              <a:xfrm>
                <a:off x="4681346" y="3485582"/>
                <a:ext cx="37783" cy="32427"/>
                <a:chOff x="4681346" y="3485582"/>
                <a:chExt cx="37783" cy="32427"/>
              </a:xfrm>
            </p:grpSpPr>
            <p:sp>
              <p:nvSpPr>
                <p:cNvPr id="6538" name="Google Shape;6538;p8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0" name="Google Shape;6540;p89"/>
              <p:cNvGrpSpPr/>
              <p:nvPr/>
            </p:nvGrpSpPr>
            <p:grpSpPr>
              <a:xfrm>
                <a:off x="4767067" y="3291088"/>
                <a:ext cx="37878" cy="32451"/>
                <a:chOff x="4767067" y="3291088"/>
                <a:chExt cx="37878" cy="32451"/>
              </a:xfrm>
            </p:grpSpPr>
            <p:sp>
              <p:nvSpPr>
                <p:cNvPr id="6541" name="Google Shape;6541;p8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3" name="Google Shape;6543;p89"/>
              <p:cNvGrpSpPr/>
              <p:nvPr/>
            </p:nvGrpSpPr>
            <p:grpSpPr>
              <a:xfrm>
                <a:off x="4687819" y="3405539"/>
                <a:ext cx="37776" cy="32451"/>
                <a:chOff x="4687819" y="3405539"/>
                <a:chExt cx="37776" cy="32451"/>
              </a:xfrm>
            </p:grpSpPr>
            <p:sp>
              <p:nvSpPr>
                <p:cNvPr id="6544" name="Google Shape;6544;p8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6" name="Google Shape;6546;p89"/>
              <p:cNvGrpSpPr/>
              <p:nvPr/>
            </p:nvGrpSpPr>
            <p:grpSpPr>
              <a:xfrm>
                <a:off x="4923101" y="3444809"/>
                <a:ext cx="52813" cy="45318"/>
                <a:chOff x="4923101" y="3444809"/>
                <a:chExt cx="52813" cy="45318"/>
              </a:xfrm>
            </p:grpSpPr>
            <p:sp>
              <p:nvSpPr>
                <p:cNvPr id="6547" name="Google Shape;6547;p8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9" name="Google Shape;6549;p89"/>
              <p:cNvGrpSpPr/>
              <p:nvPr/>
            </p:nvGrpSpPr>
            <p:grpSpPr>
              <a:xfrm>
                <a:off x="4846040" y="3654750"/>
                <a:ext cx="31405" cy="26993"/>
                <a:chOff x="4846040" y="3654750"/>
                <a:chExt cx="31405" cy="26993"/>
              </a:xfrm>
            </p:grpSpPr>
            <p:sp>
              <p:nvSpPr>
                <p:cNvPr id="6550" name="Google Shape;6550;p8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89"/>
              <p:cNvGrpSpPr/>
              <p:nvPr/>
            </p:nvGrpSpPr>
            <p:grpSpPr>
              <a:xfrm>
                <a:off x="4925673" y="3691700"/>
                <a:ext cx="40253" cy="34472"/>
                <a:chOff x="4925673" y="3691700"/>
                <a:chExt cx="40253" cy="34472"/>
              </a:xfrm>
            </p:grpSpPr>
            <p:sp>
              <p:nvSpPr>
                <p:cNvPr id="6553" name="Google Shape;6553;p8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5" name="Google Shape;6555;p89"/>
              <p:cNvGrpSpPr/>
              <p:nvPr/>
            </p:nvGrpSpPr>
            <p:grpSpPr>
              <a:xfrm>
                <a:off x="4894653" y="3740848"/>
                <a:ext cx="31405" cy="26906"/>
                <a:chOff x="4894653" y="3740848"/>
                <a:chExt cx="31405" cy="26906"/>
              </a:xfrm>
            </p:grpSpPr>
            <p:sp>
              <p:nvSpPr>
                <p:cNvPr id="6556" name="Google Shape;6556;p8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89"/>
              <p:cNvGrpSpPr/>
              <p:nvPr/>
            </p:nvGrpSpPr>
            <p:grpSpPr>
              <a:xfrm>
                <a:off x="4962300" y="3696348"/>
                <a:ext cx="38255" cy="32773"/>
                <a:chOff x="4962300" y="3696348"/>
                <a:chExt cx="38255" cy="32773"/>
              </a:xfrm>
            </p:grpSpPr>
            <p:sp>
              <p:nvSpPr>
                <p:cNvPr id="6559" name="Google Shape;6559;p8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89"/>
              <p:cNvGrpSpPr/>
              <p:nvPr/>
            </p:nvGrpSpPr>
            <p:grpSpPr>
              <a:xfrm>
                <a:off x="4980185" y="3743349"/>
                <a:ext cx="31499" cy="26969"/>
                <a:chOff x="4980185" y="3743349"/>
                <a:chExt cx="31499" cy="26969"/>
              </a:xfrm>
            </p:grpSpPr>
            <p:sp>
              <p:nvSpPr>
                <p:cNvPr id="6562" name="Google Shape;6562;p8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4" name="Google Shape;6564;p89"/>
              <p:cNvGrpSpPr/>
              <p:nvPr/>
            </p:nvGrpSpPr>
            <p:grpSpPr>
              <a:xfrm>
                <a:off x="5013768" y="3734312"/>
                <a:ext cx="31499" cy="26969"/>
                <a:chOff x="5013768" y="3734312"/>
                <a:chExt cx="31499" cy="26969"/>
              </a:xfrm>
            </p:grpSpPr>
            <p:sp>
              <p:nvSpPr>
                <p:cNvPr id="6565" name="Google Shape;6565;p8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89"/>
              <p:cNvGrpSpPr/>
              <p:nvPr/>
            </p:nvGrpSpPr>
            <p:grpSpPr>
              <a:xfrm>
                <a:off x="5036703" y="3764545"/>
                <a:ext cx="31499" cy="26898"/>
                <a:chOff x="5036703" y="3764545"/>
                <a:chExt cx="31499" cy="26898"/>
              </a:xfrm>
            </p:grpSpPr>
            <p:sp>
              <p:nvSpPr>
                <p:cNvPr id="6568" name="Google Shape;6568;p8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0" name="Google Shape;6570;p89"/>
              <p:cNvGrpSpPr/>
              <p:nvPr/>
            </p:nvGrpSpPr>
            <p:grpSpPr>
              <a:xfrm>
                <a:off x="4953546" y="3768352"/>
                <a:ext cx="31405" cy="26898"/>
                <a:chOff x="4953546" y="3768352"/>
                <a:chExt cx="31405" cy="26898"/>
              </a:xfrm>
            </p:grpSpPr>
            <p:sp>
              <p:nvSpPr>
                <p:cNvPr id="6571" name="Google Shape;6571;p8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89"/>
              <p:cNvGrpSpPr/>
              <p:nvPr/>
            </p:nvGrpSpPr>
            <p:grpSpPr>
              <a:xfrm>
                <a:off x="4964770" y="3814016"/>
                <a:ext cx="31499" cy="26993"/>
                <a:chOff x="4964770" y="3814016"/>
                <a:chExt cx="31499" cy="26993"/>
              </a:xfrm>
            </p:grpSpPr>
            <p:sp>
              <p:nvSpPr>
                <p:cNvPr id="6574" name="Google Shape;6574;p8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6" name="Google Shape;6576;p89"/>
              <p:cNvGrpSpPr/>
              <p:nvPr/>
            </p:nvGrpSpPr>
            <p:grpSpPr>
              <a:xfrm>
                <a:off x="4923290" y="3800504"/>
                <a:ext cx="31468" cy="26898"/>
                <a:chOff x="4923290" y="3800504"/>
                <a:chExt cx="31468" cy="26898"/>
              </a:xfrm>
            </p:grpSpPr>
            <p:sp>
              <p:nvSpPr>
                <p:cNvPr id="6577" name="Google Shape;6577;p8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89"/>
              <p:cNvGrpSpPr/>
              <p:nvPr/>
            </p:nvGrpSpPr>
            <p:grpSpPr>
              <a:xfrm>
                <a:off x="5108534" y="3650943"/>
                <a:ext cx="31405" cy="26993"/>
                <a:chOff x="5108534" y="3650943"/>
                <a:chExt cx="31405" cy="26993"/>
              </a:xfrm>
            </p:grpSpPr>
            <p:sp>
              <p:nvSpPr>
                <p:cNvPr id="6580" name="Google Shape;6580;p8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89"/>
              <p:cNvGrpSpPr/>
              <p:nvPr/>
            </p:nvGrpSpPr>
            <p:grpSpPr>
              <a:xfrm>
                <a:off x="5119380" y="3760739"/>
                <a:ext cx="31499" cy="26993"/>
                <a:chOff x="5119380" y="3760739"/>
                <a:chExt cx="31499" cy="26993"/>
              </a:xfrm>
            </p:grpSpPr>
            <p:sp>
              <p:nvSpPr>
                <p:cNvPr id="6583" name="Google Shape;6583;p8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5" name="Google Shape;6585;p89"/>
              <p:cNvGrpSpPr/>
              <p:nvPr/>
            </p:nvGrpSpPr>
            <p:grpSpPr>
              <a:xfrm>
                <a:off x="5119380" y="3788235"/>
                <a:ext cx="31499" cy="26993"/>
                <a:chOff x="5119380" y="3788235"/>
                <a:chExt cx="31499" cy="26993"/>
              </a:xfrm>
            </p:grpSpPr>
            <p:sp>
              <p:nvSpPr>
                <p:cNvPr id="6586" name="Google Shape;6586;p8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8" name="Google Shape;6588;p89"/>
              <p:cNvGrpSpPr/>
              <p:nvPr/>
            </p:nvGrpSpPr>
            <p:grpSpPr>
              <a:xfrm>
                <a:off x="5158005" y="3875284"/>
                <a:ext cx="31405" cy="27001"/>
                <a:chOff x="5158005" y="3875284"/>
                <a:chExt cx="31405" cy="27001"/>
              </a:xfrm>
            </p:grpSpPr>
            <p:sp>
              <p:nvSpPr>
                <p:cNvPr id="6589" name="Google Shape;6589;p8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1" name="Google Shape;6591;p89"/>
              <p:cNvGrpSpPr/>
              <p:nvPr/>
            </p:nvGrpSpPr>
            <p:grpSpPr>
              <a:xfrm>
                <a:off x="5233163" y="3764545"/>
                <a:ext cx="31499" cy="26898"/>
                <a:chOff x="5233163" y="3764545"/>
                <a:chExt cx="31499" cy="26898"/>
              </a:xfrm>
            </p:grpSpPr>
            <p:sp>
              <p:nvSpPr>
                <p:cNvPr id="6592" name="Google Shape;6592;p8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89"/>
              <p:cNvGrpSpPr/>
              <p:nvPr/>
            </p:nvGrpSpPr>
            <p:grpSpPr>
              <a:xfrm>
                <a:off x="5276168" y="3805545"/>
                <a:ext cx="31499" cy="26906"/>
                <a:chOff x="5276168" y="3805545"/>
                <a:chExt cx="31499" cy="26906"/>
              </a:xfrm>
            </p:grpSpPr>
            <p:sp>
              <p:nvSpPr>
                <p:cNvPr id="6595" name="Google Shape;6595;p8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89"/>
              <p:cNvGrpSpPr/>
              <p:nvPr/>
            </p:nvGrpSpPr>
            <p:grpSpPr>
              <a:xfrm>
                <a:off x="5294053" y="3851933"/>
                <a:ext cx="31405" cy="26945"/>
                <a:chOff x="5294053" y="3851933"/>
                <a:chExt cx="31405" cy="26945"/>
              </a:xfrm>
            </p:grpSpPr>
            <p:sp>
              <p:nvSpPr>
                <p:cNvPr id="6598" name="Google Shape;6598;p8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89"/>
              <p:cNvGrpSpPr/>
              <p:nvPr/>
            </p:nvGrpSpPr>
            <p:grpSpPr>
              <a:xfrm>
                <a:off x="5341723" y="3851902"/>
                <a:ext cx="31405" cy="26977"/>
                <a:chOff x="5341723" y="3851902"/>
                <a:chExt cx="31405" cy="26977"/>
              </a:xfrm>
            </p:grpSpPr>
            <p:sp>
              <p:nvSpPr>
                <p:cNvPr id="6601" name="Google Shape;6601;p8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89"/>
              <p:cNvGrpSpPr/>
              <p:nvPr/>
            </p:nvGrpSpPr>
            <p:grpSpPr>
              <a:xfrm>
                <a:off x="5054871" y="3507855"/>
                <a:ext cx="31405" cy="26993"/>
                <a:chOff x="5054871" y="3507855"/>
                <a:chExt cx="31405" cy="26993"/>
              </a:xfrm>
            </p:grpSpPr>
            <p:sp>
              <p:nvSpPr>
                <p:cNvPr id="6604" name="Google Shape;6604;p8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89"/>
              <p:cNvGrpSpPr/>
              <p:nvPr/>
            </p:nvGrpSpPr>
            <p:grpSpPr>
              <a:xfrm>
                <a:off x="4876579" y="3675325"/>
                <a:ext cx="31405" cy="26969"/>
                <a:chOff x="4876579" y="3675325"/>
                <a:chExt cx="31405" cy="26969"/>
              </a:xfrm>
            </p:grpSpPr>
            <p:sp>
              <p:nvSpPr>
                <p:cNvPr id="6607" name="Google Shape;6607;p8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89"/>
              <p:cNvGrpSpPr/>
              <p:nvPr/>
            </p:nvGrpSpPr>
            <p:grpSpPr>
              <a:xfrm>
                <a:off x="4842233" y="3688333"/>
                <a:ext cx="31405" cy="26993"/>
                <a:chOff x="4842233" y="3688333"/>
                <a:chExt cx="31405" cy="26993"/>
              </a:xfrm>
            </p:grpSpPr>
            <p:sp>
              <p:nvSpPr>
                <p:cNvPr id="6610" name="Google Shape;6610;p8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2" name="Google Shape;6612;p89"/>
              <p:cNvGrpSpPr/>
              <p:nvPr/>
            </p:nvGrpSpPr>
            <p:grpSpPr>
              <a:xfrm>
                <a:off x="5187876" y="3608032"/>
                <a:ext cx="31405" cy="27001"/>
                <a:chOff x="5187876" y="3608032"/>
                <a:chExt cx="31405" cy="27001"/>
              </a:xfrm>
            </p:grpSpPr>
            <p:sp>
              <p:nvSpPr>
                <p:cNvPr id="6613" name="Google Shape;6613;p8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5" name="Google Shape;6615;p8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7" name="Google Shape;6617;p89"/>
              <p:cNvGrpSpPr/>
              <p:nvPr/>
            </p:nvGrpSpPr>
            <p:grpSpPr>
              <a:xfrm>
                <a:off x="5269224" y="3304167"/>
                <a:ext cx="40253" cy="34402"/>
                <a:chOff x="5269224" y="3304167"/>
                <a:chExt cx="40253" cy="34402"/>
              </a:xfrm>
            </p:grpSpPr>
            <p:sp>
              <p:nvSpPr>
                <p:cNvPr id="6618" name="Google Shape;6618;p8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0" name="Google Shape;6620;p89"/>
              <p:cNvGrpSpPr/>
              <p:nvPr/>
            </p:nvGrpSpPr>
            <p:grpSpPr>
              <a:xfrm>
                <a:off x="5327354" y="3476615"/>
                <a:ext cx="49864" cy="42723"/>
                <a:chOff x="5327354" y="3476615"/>
                <a:chExt cx="49864" cy="42723"/>
              </a:xfrm>
            </p:grpSpPr>
            <p:sp>
              <p:nvSpPr>
                <p:cNvPr id="6621" name="Google Shape;6621;p8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23" name="Google Shape;6623;p8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5" name="Google Shape;6625;p89"/>
              <p:cNvGrpSpPr/>
              <p:nvPr/>
            </p:nvGrpSpPr>
            <p:grpSpPr>
              <a:xfrm>
                <a:off x="5341723" y="3775957"/>
                <a:ext cx="31405" cy="26898"/>
                <a:chOff x="5341723" y="3775957"/>
                <a:chExt cx="31405" cy="26898"/>
              </a:xfrm>
            </p:grpSpPr>
            <p:sp>
              <p:nvSpPr>
                <p:cNvPr id="6626" name="Google Shape;6626;p8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8" name="Google Shape;6628;p89"/>
              <p:cNvGrpSpPr/>
              <p:nvPr/>
            </p:nvGrpSpPr>
            <p:grpSpPr>
              <a:xfrm>
                <a:off x="5439053" y="3699274"/>
                <a:ext cx="31405" cy="26898"/>
                <a:chOff x="5439053" y="3699274"/>
                <a:chExt cx="31405" cy="26898"/>
              </a:xfrm>
            </p:grpSpPr>
            <p:sp>
              <p:nvSpPr>
                <p:cNvPr id="6629" name="Google Shape;6629;p8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1" name="Google Shape;6631;p89"/>
              <p:cNvGrpSpPr/>
              <p:nvPr/>
            </p:nvGrpSpPr>
            <p:grpSpPr>
              <a:xfrm>
                <a:off x="5412414" y="3622307"/>
                <a:ext cx="31499" cy="26993"/>
                <a:chOff x="5412414" y="3622307"/>
                <a:chExt cx="31499" cy="26993"/>
              </a:xfrm>
            </p:grpSpPr>
            <p:sp>
              <p:nvSpPr>
                <p:cNvPr id="6632" name="Google Shape;6632;p8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4" name="Google Shape;6634;p89"/>
              <p:cNvGrpSpPr/>
              <p:nvPr/>
            </p:nvGrpSpPr>
            <p:grpSpPr>
              <a:xfrm>
                <a:off x="5476254" y="3473949"/>
                <a:ext cx="26835" cy="26930"/>
                <a:chOff x="5476254" y="3473949"/>
                <a:chExt cx="26835" cy="26930"/>
              </a:xfrm>
            </p:grpSpPr>
            <p:sp>
              <p:nvSpPr>
                <p:cNvPr id="6635" name="Google Shape;6635;p8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89"/>
              <p:cNvGrpSpPr/>
              <p:nvPr/>
            </p:nvGrpSpPr>
            <p:grpSpPr>
              <a:xfrm>
                <a:off x="5564547" y="3481594"/>
                <a:ext cx="31397" cy="26898"/>
                <a:chOff x="5564547" y="3481594"/>
                <a:chExt cx="31397" cy="26898"/>
              </a:xfrm>
            </p:grpSpPr>
            <p:sp>
              <p:nvSpPr>
                <p:cNvPr id="6638" name="Google Shape;6638;p8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0" name="Google Shape;6640;p89"/>
              <p:cNvGrpSpPr/>
              <p:nvPr/>
            </p:nvGrpSpPr>
            <p:grpSpPr>
              <a:xfrm>
                <a:off x="5534101" y="3470174"/>
                <a:ext cx="31397" cy="26906"/>
                <a:chOff x="5534101" y="3470174"/>
                <a:chExt cx="31397" cy="26906"/>
              </a:xfrm>
            </p:grpSpPr>
            <p:sp>
              <p:nvSpPr>
                <p:cNvPr id="6641" name="Google Shape;6641;p8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89"/>
              <p:cNvGrpSpPr/>
              <p:nvPr/>
            </p:nvGrpSpPr>
            <p:grpSpPr>
              <a:xfrm>
                <a:off x="5610879" y="3314486"/>
                <a:ext cx="31499" cy="26938"/>
                <a:chOff x="5610879" y="3314486"/>
                <a:chExt cx="31499" cy="26938"/>
              </a:xfrm>
            </p:grpSpPr>
            <p:sp>
              <p:nvSpPr>
                <p:cNvPr id="6644" name="Google Shape;6644;p8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6" name="Google Shape;6646;p89"/>
              <p:cNvGrpSpPr/>
              <p:nvPr/>
            </p:nvGrpSpPr>
            <p:grpSpPr>
              <a:xfrm>
                <a:off x="4834525" y="3501382"/>
                <a:ext cx="31499" cy="26898"/>
                <a:chOff x="4834525" y="3501382"/>
                <a:chExt cx="31499" cy="26898"/>
              </a:xfrm>
            </p:grpSpPr>
            <p:sp>
              <p:nvSpPr>
                <p:cNvPr id="6647" name="Google Shape;6647;p8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89"/>
              <p:cNvGrpSpPr/>
              <p:nvPr/>
            </p:nvGrpSpPr>
            <p:grpSpPr>
              <a:xfrm>
                <a:off x="4898460" y="3580158"/>
                <a:ext cx="31405" cy="26898"/>
                <a:chOff x="4898460" y="3580158"/>
                <a:chExt cx="31405" cy="26898"/>
              </a:xfrm>
            </p:grpSpPr>
            <p:sp>
              <p:nvSpPr>
                <p:cNvPr id="6650" name="Google Shape;6650;p8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2" name="Google Shape;6652;p89"/>
              <p:cNvGrpSpPr/>
              <p:nvPr/>
            </p:nvGrpSpPr>
            <p:grpSpPr>
              <a:xfrm>
                <a:off x="4882667" y="3608032"/>
                <a:ext cx="31499" cy="27001"/>
                <a:chOff x="4882667" y="3608032"/>
                <a:chExt cx="31499" cy="27001"/>
              </a:xfrm>
            </p:grpSpPr>
            <p:sp>
              <p:nvSpPr>
                <p:cNvPr id="6653" name="Google Shape;6653;p8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89"/>
              <p:cNvGrpSpPr/>
              <p:nvPr/>
            </p:nvGrpSpPr>
            <p:grpSpPr>
              <a:xfrm>
                <a:off x="4843373" y="3631407"/>
                <a:ext cx="16273" cy="16186"/>
                <a:chOff x="4843373" y="3631407"/>
                <a:chExt cx="16273" cy="16186"/>
              </a:xfrm>
            </p:grpSpPr>
            <p:sp>
              <p:nvSpPr>
                <p:cNvPr id="6656" name="Google Shape;6656;p8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8" name="Google Shape;6658;p89"/>
              <p:cNvGrpSpPr/>
              <p:nvPr/>
            </p:nvGrpSpPr>
            <p:grpSpPr>
              <a:xfrm>
                <a:off x="4727773" y="3591578"/>
                <a:ext cx="31499" cy="26898"/>
                <a:chOff x="4727773" y="3591578"/>
                <a:chExt cx="31499" cy="26898"/>
              </a:xfrm>
            </p:grpSpPr>
            <p:sp>
              <p:nvSpPr>
                <p:cNvPr id="6659" name="Google Shape;6659;p8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1" name="Google Shape;6661;p8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3" name="Google Shape;6663;p89"/>
              <p:cNvGrpSpPr/>
              <p:nvPr/>
            </p:nvGrpSpPr>
            <p:grpSpPr>
              <a:xfrm>
                <a:off x="4609421" y="3577398"/>
                <a:ext cx="31499" cy="27001"/>
                <a:chOff x="4609421" y="3577398"/>
                <a:chExt cx="31499" cy="27001"/>
              </a:xfrm>
            </p:grpSpPr>
            <p:sp>
              <p:nvSpPr>
                <p:cNvPr id="6664" name="Google Shape;6664;p8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89"/>
              <p:cNvGrpSpPr/>
              <p:nvPr/>
            </p:nvGrpSpPr>
            <p:grpSpPr>
              <a:xfrm>
                <a:off x="4649289" y="3577398"/>
                <a:ext cx="31499" cy="27001"/>
                <a:chOff x="4649289" y="3577398"/>
                <a:chExt cx="31499" cy="27001"/>
              </a:xfrm>
            </p:grpSpPr>
            <p:sp>
              <p:nvSpPr>
                <p:cNvPr id="6667" name="Google Shape;6667;p8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89"/>
              <p:cNvGrpSpPr/>
              <p:nvPr/>
            </p:nvGrpSpPr>
            <p:grpSpPr>
              <a:xfrm>
                <a:off x="4605614" y="3639523"/>
                <a:ext cx="31499" cy="26906"/>
                <a:chOff x="4605614" y="3639523"/>
                <a:chExt cx="31499" cy="26906"/>
              </a:xfrm>
            </p:grpSpPr>
            <p:sp>
              <p:nvSpPr>
                <p:cNvPr id="6670" name="Google Shape;6670;p8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89"/>
              <p:cNvGrpSpPr/>
              <p:nvPr/>
            </p:nvGrpSpPr>
            <p:grpSpPr>
              <a:xfrm>
                <a:off x="4785149" y="3618846"/>
                <a:ext cx="26930" cy="26843"/>
                <a:chOff x="4785149" y="3618846"/>
                <a:chExt cx="26930" cy="26843"/>
              </a:xfrm>
            </p:grpSpPr>
            <p:sp>
              <p:nvSpPr>
                <p:cNvPr id="6673" name="Google Shape;6673;p8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5" name="Google Shape;6675;p89"/>
              <p:cNvGrpSpPr/>
              <p:nvPr/>
            </p:nvGrpSpPr>
            <p:grpSpPr>
              <a:xfrm>
                <a:off x="4810167" y="3601567"/>
                <a:ext cx="31405" cy="26898"/>
                <a:chOff x="4810167" y="3601567"/>
                <a:chExt cx="31405" cy="26898"/>
              </a:xfrm>
            </p:grpSpPr>
            <p:sp>
              <p:nvSpPr>
                <p:cNvPr id="6676" name="Google Shape;6676;p8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89"/>
              <p:cNvGrpSpPr/>
              <p:nvPr/>
            </p:nvGrpSpPr>
            <p:grpSpPr>
              <a:xfrm>
                <a:off x="4831002" y="3373230"/>
                <a:ext cx="31405" cy="26898"/>
                <a:chOff x="4831002" y="3373230"/>
                <a:chExt cx="31405" cy="26898"/>
              </a:xfrm>
            </p:grpSpPr>
            <p:sp>
              <p:nvSpPr>
                <p:cNvPr id="6679" name="Google Shape;6679;p8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1" name="Google Shape;6681;p89"/>
              <p:cNvGrpSpPr/>
              <p:nvPr/>
            </p:nvGrpSpPr>
            <p:grpSpPr>
              <a:xfrm>
                <a:off x="4719311" y="3355054"/>
                <a:ext cx="31499" cy="27001"/>
                <a:chOff x="4719311" y="3355054"/>
                <a:chExt cx="31499" cy="27001"/>
              </a:xfrm>
            </p:grpSpPr>
            <p:sp>
              <p:nvSpPr>
                <p:cNvPr id="6682" name="Google Shape;6682;p8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4" name="Google Shape;6684;p89"/>
              <p:cNvGrpSpPr/>
              <p:nvPr/>
            </p:nvGrpSpPr>
            <p:grpSpPr>
              <a:xfrm>
                <a:off x="4798755" y="3450260"/>
                <a:ext cx="26930" cy="26930"/>
                <a:chOff x="4798755" y="3450260"/>
                <a:chExt cx="26930" cy="26930"/>
              </a:xfrm>
            </p:grpSpPr>
            <p:sp>
              <p:nvSpPr>
                <p:cNvPr id="6685" name="Google Shape;6685;p8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7" name="Google Shape;6687;p89"/>
              <p:cNvGrpSpPr/>
              <p:nvPr/>
            </p:nvGrpSpPr>
            <p:grpSpPr>
              <a:xfrm>
                <a:off x="4645576" y="3467555"/>
                <a:ext cx="31405" cy="26953"/>
                <a:chOff x="4645576" y="3467555"/>
                <a:chExt cx="31405" cy="26953"/>
              </a:xfrm>
            </p:grpSpPr>
            <p:sp>
              <p:nvSpPr>
                <p:cNvPr id="6688" name="Google Shape;6688;p8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89"/>
              <p:cNvGrpSpPr/>
              <p:nvPr/>
            </p:nvGrpSpPr>
            <p:grpSpPr>
              <a:xfrm>
                <a:off x="4687631" y="3583965"/>
                <a:ext cx="31499" cy="26898"/>
                <a:chOff x="4687631" y="3583965"/>
                <a:chExt cx="31499" cy="26898"/>
              </a:xfrm>
            </p:grpSpPr>
            <p:sp>
              <p:nvSpPr>
                <p:cNvPr id="6691" name="Google Shape;6691;p8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3" name="Google Shape;6693;p89"/>
              <p:cNvGrpSpPr/>
              <p:nvPr/>
            </p:nvGrpSpPr>
            <p:grpSpPr>
              <a:xfrm>
                <a:off x="4719311" y="3471314"/>
                <a:ext cx="31499" cy="27001"/>
                <a:chOff x="4719311" y="3471314"/>
                <a:chExt cx="31499" cy="27001"/>
              </a:xfrm>
            </p:grpSpPr>
            <p:sp>
              <p:nvSpPr>
                <p:cNvPr id="6694" name="Google Shape;6694;p8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89"/>
              <p:cNvGrpSpPr/>
              <p:nvPr/>
            </p:nvGrpSpPr>
            <p:grpSpPr>
              <a:xfrm>
                <a:off x="4719311" y="3434404"/>
                <a:ext cx="31499" cy="26898"/>
                <a:chOff x="4719311" y="3434404"/>
                <a:chExt cx="31499" cy="26898"/>
              </a:xfrm>
            </p:grpSpPr>
            <p:sp>
              <p:nvSpPr>
                <p:cNvPr id="6697" name="Google Shape;6697;p8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89"/>
              <p:cNvGrpSpPr/>
              <p:nvPr/>
            </p:nvGrpSpPr>
            <p:grpSpPr>
              <a:xfrm>
                <a:off x="4768876" y="3401772"/>
                <a:ext cx="31499" cy="26898"/>
                <a:chOff x="4768876" y="3401772"/>
                <a:chExt cx="31499" cy="26898"/>
              </a:xfrm>
            </p:grpSpPr>
            <p:sp>
              <p:nvSpPr>
                <p:cNvPr id="6700" name="Google Shape;6700;p8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89"/>
              <p:cNvGrpSpPr/>
              <p:nvPr/>
            </p:nvGrpSpPr>
            <p:grpSpPr>
              <a:xfrm>
                <a:off x="4762214" y="3471377"/>
                <a:ext cx="26938" cy="26938"/>
                <a:chOff x="4762214" y="3471377"/>
                <a:chExt cx="26938" cy="26938"/>
              </a:xfrm>
            </p:grpSpPr>
            <p:sp>
              <p:nvSpPr>
                <p:cNvPr id="6703" name="Google Shape;6703;p8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89"/>
              <p:cNvGrpSpPr/>
              <p:nvPr/>
            </p:nvGrpSpPr>
            <p:grpSpPr>
              <a:xfrm>
                <a:off x="4790473" y="3344782"/>
                <a:ext cx="31405" cy="26898"/>
                <a:chOff x="4790473" y="3344782"/>
                <a:chExt cx="31405" cy="26898"/>
              </a:xfrm>
            </p:grpSpPr>
            <p:sp>
              <p:nvSpPr>
                <p:cNvPr id="6706" name="Google Shape;6706;p8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89"/>
              <p:cNvGrpSpPr/>
              <p:nvPr/>
            </p:nvGrpSpPr>
            <p:grpSpPr>
              <a:xfrm>
                <a:off x="4823774" y="3950733"/>
                <a:ext cx="37398" cy="32034"/>
                <a:chOff x="4823774" y="3950733"/>
                <a:chExt cx="37398" cy="32034"/>
              </a:xfrm>
            </p:grpSpPr>
            <p:sp>
              <p:nvSpPr>
                <p:cNvPr id="6709" name="Google Shape;6709;p8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89"/>
              <p:cNvGrpSpPr/>
              <p:nvPr/>
            </p:nvGrpSpPr>
            <p:grpSpPr>
              <a:xfrm>
                <a:off x="4823396" y="4110566"/>
                <a:ext cx="31405" cy="26906"/>
                <a:chOff x="4823396" y="4110566"/>
                <a:chExt cx="31405" cy="26906"/>
              </a:xfrm>
            </p:grpSpPr>
            <p:sp>
              <p:nvSpPr>
                <p:cNvPr id="6712" name="Google Shape;6712;p8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4" name="Google Shape;6714;p89"/>
              <p:cNvGrpSpPr/>
              <p:nvPr/>
            </p:nvGrpSpPr>
            <p:grpSpPr>
              <a:xfrm>
                <a:off x="4838332" y="3821150"/>
                <a:ext cx="31499" cy="26898"/>
                <a:chOff x="4838332" y="3821150"/>
                <a:chExt cx="31499" cy="26898"/>
              </a:xfrm>
            </p:grpSpPr>
            <p:sp>
              <p:nvSpPr>
                <p:cNvPr id="6715" name="Google Shape;6715;p8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7" name="Google Shape;6717;p89"/>
              <p:cNvGrpSpPr/>
              <p:nvPr/>
            </p:nvGrpSpPr>
            <p:grpSpPr>
              <a:xfrm>
                <a:off x="4661275" y="3815007"/>
                <a:ext cx="36824" cy="31523"/>
                <a:chOff x="4661275" y="3815007"/>
                <a:chExt cx="36824" cy="31523"/>
              </a:xfrm>
            </p:grpSpPr>
            <p:sp>
              <p:nvSpPr>
                <p:cNvPr id="6718" name="Google Shape;6718;p8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0" name="Google Shape;6720;p89"/>
              <p:cNvGrpSpPr/>
              <p:nvPr/>
            </p:nvGrpSpPr>
            <p:grpSpPr>
              <a:xfrm>
                <a:off x="4558998" y="3851037"/>
                <a:ext cx="33591" cy="28699"/>
                <a:chOff x="4558998" y="3851037"/>
                <a:chExt cx="33591" cy="28699"/>
              </a:xfrm>
            </p:grpSpPr>
            <p:sp>
              <p:nvSpPr>
                <p:cNvPr id="6721" name="Google Shape;6721;p8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3" name="Google Shape;6723;p89"/>
              <p:cNvGrpSpPr/>
              <p:nvPr/>
            </p:nvGrpSpPr>
            <p:grpSpPr>
              <a:xfrm>
                <a:off x="4696762" y="3638587"/>
                <a:ext cx="33591" cy="28794"/>
                <a:chOff x="4696762" y="3638587"/>
                <a:chExt cx="33591" cy="28794"/>
              </a:xfrm>
            </p:grpSpPr>
            <p:sp>
              <p:nvSpPr>
                <p:cNvPr id="6724" name="Google Shape;6724;p8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89"/>
              <p:cNvGrpSpPr/>
              <p:nvPr/>
            </p:nvGrpSpPr>
            <p:grpSpPr>
              <a:xfrm>
                <a:off x="4929479" y="3939140"/>
                <a:ext cx="33497" cy="28692"/>
                <a:chOff x="4929479" y="3939140"/>
                <a:chExt cx="33497" cy="28692"/>
              </a:xfrm>
            </p:grpSpPr>
            <p:sp>
              <p:nvSpPr>
                <p:cNvPr id="6727" name="Google Shape;6727;p8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89"/>
              <p:cNvGrpSpPr/>
              <p:nvPr/>
            </p:nvGrpSpPr>
            <p:grpSpPr>
              <a:xfrm>
                <a:off x="4907119" y="3986039"/>
                <a:ext cx="33497" cy="28699"/>
                <a:chOff x="4907119" y="3986039"/>
                <a:chExt cx="33497" cy="28699"/>
              </a:xfrm>
            </p:grpSpPr>
            <p:sp>
              <p:nvSpPr>
                <p:cNvPr id="6730" name="Google Shape;6730;p8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89"/>
              <p:cNvGrpSpPr/>
              <p:nvPr/>
            </p:nvGrpSpPr>
            <p:grpSpPr>
              <a:xfrm>
                <a:off x="4911783" y="4048102"/>
                <a:ext cx="33591" cy="28762"/>
                <a:chOff x="4911783" y="4048102"/>
                <a:chExt cx="33591" cy="28762"/>
              </a:xfrm>
            </p:grpSpPr>
            <p:sp>
              <p:nvSpPr>
                <p:cNvPr id="6733" name="Google Shape;6733;p8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5" name="Google Shape;6735;p8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7" name="Google Shape;6737;p89"/>
              <p:cNvGrpSpPr/>
              <p:nvPr/>
            </p:nvGrpSpPr>
            <p:grpSpPr>
              <a:xfrm>
                <a:off x="4762623" y="3837847"/>
                <a:ext cx="42416" cy="36273"/>
                <a:chOff x="4762623" y="3837847"/>
                <a:chExt cx="42416" cy="36273"/>
              </a:xfrm>
            </p:grpSpPr>
            <p:sp>
              <p:nvSpPr>
                <p:cNvPr id="6738" name="Google Shape;6738;p8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89"/>
              <p:cNvGrpSpPr/>
              <p:nvPr/>
            </p:nvGrpSpPr>
            <p:grpSpPr>
              <a:xfrm>
                <a:off x="4746044" y="4104966"/>
                <a:ext cx="33497" cy="28699"/>
                <a:chOff x="4746044" y="4104966"/>
                <a:chExt cx="33497" cy="28699"/>
              </a:xfrm>
            </p:grpSpPr>
            <p:sp>
              <p:nvSpPr>
                <p:cNvPr id="6741" name="Google Shape;6741;p8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3" name="Google Shape;6743;p89"/>
              <p:cNvGrpSpPr/>
              <p:nvPr/>
            </p:nvGrpSpPr>
            <p:grpSpPr>
              <a:xfrm>
                <a:off x="4859646" y="4162554"/>
                <a:ext cx="33591" cy="28762"/>
                <a:chOff x="4859646" y="4162554"/>
                <a:chExt cx="33591" cy="28762"/>
              </a:xfrm>
            </p:grpSpPr>
            <p:sp>
              <p:nvSpPr>
                <p:cNvPr id="6744" name="Google Shape;6744;p8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6" name="Google Shape;6746;p89"/>
            <p:cNvGrpSpPr/>
            <p:nvPr/>
          </p:nvGrpSpPr>
          <p:grpSpPr>
            <a:xfrm>
              <a:off x="3597785" y="3274438"/>
              <a:ext cx="855610" cy="1122100"/>
              <a:chOff x="3597785" y="3274438"/>
              <a:chExt cx="855610" cy="1122100"/>
            </a:xfrm>
          </p:grpSpPr>
          <p:grpSp>
            <p:nvGrpSpPr>
              <p:cNvPr id="6747" name="Google Shape;6747;p89"/>
              <p:cNvGrpSpPr/>
              <p:nvPr/>
            </p:nvGrpSpPr>
            <p:grpSpPr>
              <a:xfrm>
                <a:off x="3617857" y="3284717"/>
                <a:ext cx="826785" cy="1099165"/>
                <a:chOff x="3617857" y="3284717"/>
                <a:chExt cx="826785" cy="1099165"/>
              </a:xfrm>
            </p:grpSpPr>
            <p:sp>
              <p:nvSpPr>
                <p:cNvPr id="6748" name="Google Shape;6748;p8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4" name="Google Shape;6804;p89"/>
              <p:cNvGrpSpPr/>
              <p:nvPr/>
            </p:nvGrpSpPr>
            <p:grpSpPr>
              <a:xfrm>
                <a:off x="4180904" y="4251758"/>
                <a:ext cx="37783" cy="32420"/>
                <a:chOff x="4180904" y="4251758"/>
                <a:chExt cx="37783" cy="32420"/>
              </a:xfrm>
            </p:grpSpPr>
            <p:sp>
              <p:nvSpPr>
                <p:cNvPr id="6805" name="Google Shape;6805;p8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89"/>
              <p:cNvGrpSpPr/>
              <p:nvPr/>
            </p:nvGrpSpPr>
            <p:grpSpPr>
              <a:xfrm>
                <a:off x="4201644" y="4081324"/>
                <a:ext cx="37783" cy="32364"/>
                <a:chOff x="4201644" y="4081324"/>
                <a:chExt cx="37783" cy="32364"/>
              </a:xfrm>
            </p:grpSpPr>
            <p:sp>
              <p:nvSpPr>
                <p:cNvPr id="6808" name="Google Shape;6808;p8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89"/>
              <p:cNvGrpSpPr/>
              <p:nvPr/>
            </p:nvGrpSpPr>
            <p:grpSpPr>
              <a:xfrm>
                <a:off x="4284416" y="3887428"/>
                <a:ext cx="37783" cy="32451"/>
                <a:chOff x="4284416" y="3887428"/>
                <a:chExt cx="37783" cy="32451"/>
              </a:xfrm>
            </p:grpSpPr>
            <p:sp>
              <p:nvSpPr>
                <p:cNvPr id="6811" name="Google Shape;6811;p8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89"/>
              <p:cNvGrpSpPr/>
              <p:nvPr/>
            </p:nvGrpSpPr>
            <p:grpSpPr>
              <a:xfrm>
                <a:off x="4223721" y="3860404"/>
                <a:ext cx="37870" cy="32364"/>
                <a:chOff x="4223721" y="3860404"/>
                <a:chExt cx="37870" cy="32364"/>
              </a:xfrm>
            </p:grpSpPr>
            <p:sp>
              <p:nvSpPr>
                <p:cNvPr id="6814" name="Google Shape;6814;p8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89"/>
              <p:cNvGrpSpPr/>
              <p:nvPr/>
            </p:nvGrpSpPr>
            <p:grpSpPr>
              <a:xfrm>
                <a:off x="4104889" y="3699242"/>
                <a:ext cx="37776" cy="32357"/>
                <a:chOff x="4104889" y="3699242"/>
                <a:chExt cx="37776" cy="32357"/>
              </a:xfrm>
            </p:grpSpPr>
            <p:sp>
              <p:nvSpPr>
                <p:cNvPr id="6817" name="Google Shape;6817;p8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89"/>
              <p:cNvGrpSpPr/>
              <p:nvPr/>
            </p:nvGrpSpPr>
            <p:grpSpPr>
              <a:xfrm>
                <a:off x="4143608" y="3475121"/>
                <a:ext cx="37878" cy="32420"/>
                <a:chOff x="4143608" y="3475121"/>
                <a:chExt cx="37878" cy="32420"/>
              </a:xfrm>
            </p:grpSpPr>
            <p:sp>
              <p:nvSpPr>
                <p:cNvPr id="6820" name="Google Shape;6820;p8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2" name="Google Shape;6822;p89"/>
              <p:cNvGrpSpPr/>
              <p:nvPr/>
            </p:nvGrpSpPr>
            <p:grpSpPr>
              <a:xfrm>
                <a:off x="4217248" y="3570893"/>
                <a:ext cx="37776" cy="32364"/>
                <a:chOff x="4217248" y="3570893"/>
                <a:chExt cx="37776" cy="32364"/>
              </a:xfrm>
            </p:grpSpPr>
            <p:sp>
              <p:nvSpPr>
                <p:cNvPr id="6823" name="Google Shape;6823;p8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89"/>
              <p:cNvGrpSpPr/>
              <p:nvPr/>
            </p:nvGrpSpPr>
            <p:grpSpPr>
              <a:xfrm>
                <a:off x="4255307" y="3431612"/>
                <a:ext cx="37776" cy="32451"/>
                <a:chOff x="4255307" y="3431612"/>
                <a:chExt cx="37776" cy="32451"/>
              </a:xfrm>
            </p:grpSpPr>
            <p:sp>
              <p:nvSpPr>
                <p:cNvPr id="6826" name="Google Shape;6826;p8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89"/>
              <p:cNvGrpSpPr/>
              <p:nvPr/>
            </p:nvGrpSpPr>
            <p:grpSpPr>
              <a:xfrm>
                <a:off x="3853052" y="3577398"/>
                <a:ext cx="37776" cy="32420"/>
                <a:chOff x="3853052" y="3577398"/>
                <a:chExt cx="37776" cy="32420"/>
              </a:xfrm>
            </p:grpSpPr>
            <p:sp>
              <p:nvSpPr>
                <p:cNvPr id="6829" name="Google Shape;6829;p8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89"/>
              <p:cNvGrpSpPr/>
              <p:nvPr/>
            </p:nvGrpSpPr>
            <p:grpSpPr>
              <a:xfrm>
                <a:off x="4039908" y="3412107"/>
                <a:ext cx="37776" cy="32357"/>
                <a:chOff x="4039908" y="3412107"/>
                <a:chExt cx="37776" cy="32357"/>
              </a:xfrm>
            </p:grpSpPr>
            <p:sp>
              <p:nvSpPr>
                <p:cNvPr id="6832" name="Google Shape;6832;p8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89"/>
              <p:cNvGrpSpPr/>
              <p:nvPr/>
            </p:nvGrpSpPr>
            <p:grpSpPr>
              <a:xfrm>
                <a:off x="4017360" y="3342061"/>
                <a:ext cx="37870" cy="32380"/>
                <a:chOff x="4017360" y="3342061"/>
                <a:chExt cx="37870" cy="32380"/>
              </a:xfrm>
            </p:grpSpPr>
            <p:sp>
              <p:nvSpPr>
                <p:cNvPr id="6835" name="Google Shape;6835;p8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7" name="Google Shape;6837;p8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9" name="Google Shape;6839;p89"/>
              <p:cNvGrpSpPr/>
              <p:nvPr/>
            </p:nvGrpSpPr>
            <p:grpSpPr>
              <a:xfrm>
                <a:off x="3750870" y="3418650"/>
                <a:ext cx="37776" cy="32380"/>
                <a:chOff x="3750870" y="3418650"/>
                <a:chExt cx="37776" cy="32380"/>
              </a:xfrm>
            </p:grpSpPr>
            <p:sp>
              <p:nvSpPr>
                <p:cNvPr id="6840" name="Google Shape;6840;p8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89"/>
              <p:cNvGrpSpPr/>
              <p:nvPr/>
            </p:nvGrpSpPr>
            <p:grpSpPr>
              <a:xfrm>
                <a:off x="3632509" y="3274438"/>
                <a:ext cx="37783" cy="32357"/>
                <a:chOff x="3632509" y="3274438"/>
                <a:chExt cx="37783" cy="32357"/>
              </a:xfrm>
            </p:grpSpPr>
            <p:sp>
              <p:nvSpPr>
                <p:cNvPr id="6843" name="Google Shape;6843;p8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89"/>
              <p:cNvGrpSpPr/>
              <p:nvPr/>
            </p:nvGrpSpPr>
            <p:grpSpPr>
              <a:xfrm>
                <a:off x="3906424" y="3297561"/>
                <a:ext cx="37776" cy="32451"/>
                <a:chOff x="3906424" y="3297561"/>
                <a:chExt cx="37776" cy="32451"/>
              </a:xfrm>
            </p:grpSpPr>
            <p:sp>
              <p:nvSpPr>
                <p:cNvPr id="6846" name="Google Shape;6846;p8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89"/>
              <p:cNvGrpSpPr/>
              <p:nvPr/>
            </p:nvGrpSpPr>
            <p:grpSpPr>
              <a:xfrm>
                <a:off x="3866084" y="3412107"/>
                <a:ext cx="37776" cy="32357"/>
                <a:chOff x="3866084" y="3412107"/>
                <a:chExt cx="37776" cy="32357"/>
              </a:xfrm>
            </p:grpSpPr>
            <p:sp>
              <p:nvSpPr>
                <p:cNvPr id="6849" name="Google Shape;6849;p8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89"/>
              <p:cNvGrpSpPr/>
              <p:nvPr/>
            </p:nvGrpSpPr>
            <p:grpSpPr>
              <a:xfrm>
                <a:off x="4023919" y="3766409"/>
                <a:ext cx="37783" cy="32357"/>
                <a:chOff x="4023919" y="3766409"/>
                <a:chExt cx="37783" cy="32357"/>
              </a:xfrm>
            </p:grpSpPr>
            <p:sp>
              <p:nvSpPr>
                <p:cNvPr id="6852" name="Google Shape;6852;p8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89"/>
              <p:cNvGrpSpPr/>
              <p:nvPr/>
            </p:nvGrpSpPr>
            <p:grpSpPr>
              <a:xfrm>
                <a:off x="3973882" y="3779449"/>
                <a:ext cx="37776" cy="32357"/>
                <a:chOff x="3973882" y="3779449"/>
                <a:chExt cx="37776" cy="32357"/>
              </a:xfrm>
            </p:grpSpPr>
            <p:sp>
              <p:nvSpPr>
                <p:cNvPr id="6855" name="Google Shape;6855;p8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7" name="Google Shape;6857;p89"/>
              <p:cNvGrpSpPr/>
              <p:nvPr/>
            </p:nvGrpSpPr>
            <p:grpSpPr>
              <a:xfrm>
                <a:off x="4073398" y="3838028"/>
                <a:ext cx="37776" cy="32380"/>
                <a:chOff x="4073398" y="3838028"/>
                <a:chExt cx="37776" cy="32380"/>
              </a:xfrm>
            </p:grpSpPr>
            <p:sp>
              <p:nvSpPr>
                <p:cNvPr id="6858" name="Google Shape;6858;p8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0" name="Google Shape;6860;p89"/>
              <p:cNvGrpSpPr/>
              <p:nvPr/>
            </p:nvGrpSpPr>
            <p:grpSpPr>
              <a:xfrm>
                <a:off x="4342672" y="4144496"/>
                <a:ext cx="37752" cy="32364"/>
                <a:chOff x="4342672" y="4144496"/>
                <a:chExt cx="37752" cy="32364"/>
              </a:xfrm>
            </p:grpSpPr>
            <p:sp>
              <p:nvSpPr>
                <p:cNvPr id="6861" name="Google Shape;6861;p8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89"/>
              <p:cNvGrpSpPr/>
              <p:nvPr/>
            </p:nvGrpSpPr>
            <p:grpSpPr>
              <a:xfrm>
                <a:off x="4406386" y="4056872"/>
                <a:ext cx="37783" cy="32364"/>
                <a:chOff x="4406386" y="4056872"/>
                <a:chExt cx="37783" cy="32364"/>
              </a:xfrm>
            </p:grpSpPr>
            <p:sp>
              <p:nvSpPr>
                <p:cNvPr id="6864" name="Google Shape;6864;p8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6" name="Google Shape;6866;p89"/>
              <p:cNvGrpSpPr/>
              <p:nvPr/>
            </p:nvGrpSpPr>
            <p:grpSpPr>
              <a:xfrm>
                <a:off x="4284416" y="4245254"/>
                <a:ext cx="37783" cy="32357"/>
                <a:chOff x="4284416" y="4245254"/>
                <a:chExt cx="37783" cy="32357"/>
              </a:xfrm>
            </p:grpSpPr>
            <p:sp>
              <p:nvSpPr>
                <p:cNvPr id="6867" name="Google Shape;6867;p8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89"/>
              <p:cNvGrpSpPr/>
              <p:nvPr/>
            </p:nvGrpSpPr>
            <p:grpSpPr>
              <a:xfrm>
                <a:off x="4219057" y="4331258"/>
                <a:ext cx="37776" cy="32364"/>
                <a:chOff x="4219057" y="4331258"/>
                <a:chExt cx="37776" cy="32364"/>
              </a:xfrm>
            </p:grpSpPr>
            <p:sp>
              <p:nvSpPr>
                <p:cNvPr id="6870" name="Google Shape;6870;p8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89"/>
              <p:cNvGrpSpPr/>
              <p:nvPr/>
            </p:nvGrpSpPr>
            <p:grpSpPr>
              <a:xfrm>
                <a:off x="4204122" y="4141688"/>
                <a:ext cx="33497" cy="28699"/>
                <a:chOff x="4204122" y="4141688"/>
                <a:chExt cx="33497" cy="28699"/>
              </a:xfrm>
            </p:grpSpPr>
            <p:sp>
              <p:nvSpPr>
                <p:cNvPr id="6873" name="Google Shape;6873;p8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89"/>
              <p:cNvGrpSpPr/>
              <p:nvPr/>
            </p:nvGrpSpPr>
            <p:grpSpPr>
              <a:xfrm>
                <a:off x="4301546" y="4003869"/>
                <a:ext cx="38916" cy="33324"/>
                <a:chOff x="4301546" y="4003869"/>
                <a:chExt cx="38916" cy="33324"/>
              </a:xfrm>
            </p:grpSpPr>
            <p:sp>
              <p:nvSpPr>
                <p:cNvPr id="6876" name="Google Shape;6876;p8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89"/>
              <p:cNvGrpSpPr/>
              <p:nvPr/>
            </p:nvGrpSpPr>
            <p:grpSpPr>
              <a:xfrm>
                <a:off x="4210681" y="3924669"/>
                <a:ext cx="36549" cy="31366"/>
                <a:chOff x="4210681" y="3924669"/>
                <a:chExt cx="36549" cy="31366"/>
              </a:xfrm>
            </p:grpSpPr>
            <p:sp>
              <p:nvSpPr>
                <p:cNvPr id="6879" name="Google Shape;6879;p8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89"/>
              <p:cNvGrpSpPr/>
              <p:nvPr/>
            </p:nvGrpSpPr>
            <p:grpSpPr>
              <a:xfrm>
                <a:off x="3987771" y="3628874"/>
                <a:ext cx="31499" cy="26993"/>
                <a:chOff x="3987771" y="3628874"/>
                <a:chExt cx="31499" cy="26993"/>
              </a:xfrm>
            </p:grpSpPr>
            <p:sp>
              <p:nvSpPr>
                <p:cNvPr id="6882" name="Google Shape;6882;p8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89"/>
              <p:cNvGrpSpPr/>
              <p:nvPr/>
            </p:nvGrpSpPr>
            <p:grpSpPr>
              <a:xfrm>
                <a:off x="4087382" y="3775674"/>
                <a:ext cx="31405" cy="26898"/>
                <a:chOff x="4087382" y="3775674"/>
                <a:chExt cx="31405" cy="26898"/>
              </a:xfrm>
            </p:grpSpPr>
            <p:sp>
              <p:nvSpPr>
                <p:cNvPr id="6885" name="Google Shape;6885;p8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89"/>
              <p:cNvGrpSpPr/>
              <p:nvPr/>
            </p:nvGrpSpPr>
            <p:grpSpPr>
              <a:xfrm>
                <a:off x="4118873" y="3856637"/>
                <a:ext cx="31405" cy="26906"/>
                <a:chOff x="4118873" y="3856637"/>
                <a:chExt cx="31405" cy="26906"/>
              </a:xfrm>
            </p:grpSpPr>
            <p:sp>
              <p:nvSpPr>
                <p:cNvPr id="6888" name="Google Shape;6888;p8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0" name="Google Shape;6890;p89"/>
              <p:cNvGrpSpPr/>
              <p:nvPr/>
            </p:nvGrpSpPr>
            <p:grpSpPr>
              <a:xfrm>
                <a:off x="4168541" y="3639523"/>
                <a:ext cx="31499" cy="26906"/>
                <a:chOff x="4168541" y="3639523"/>
                <a:chExt cx="31499" cy="26906"/>
              </a:xfrm>
            </p:grpSpPr>
            <p:sp>
              <p:nvSpPr>
                <p:cNvPr id="6891" name="Google Shape;6891;p8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89"/>
              <p:cNvGrpSpPr/>
              <p:nvPr/>
            </p:nvGrpSpPr>
            <p:grpSpPr>
              <a:xfrm>
                <a:off x="3965789" y="3393545"/>
                <a:ext cx="31405" cy="26945"/>
                <a:chOff x="3965789" y="3393545"/>
                <a:chExt cx="31405" cy="26945"/>
              </a:xfrm>
            </p:grpSpPr>
            <p:sp>
              <p:nvSpPr>
                <p:cNvPr id="6894" name="Google Shape;6894;p8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89"/>
              <p:cNvGrpSpPr/>
              <p:nvPr/>
            </p:nvGrpSpPr>
            <p:grpSpPr>
              <a:xfrm>
                <a:off x="3925166" y="3491008"/>
                <a:ext cx="31405" cy="27001"/>
                <a:chOff x="3925166" y="3491008"/>
                <a:chExt cx="31405" cy="27001"/>
              </a:xfrm>
            </p:grpSpPr>
            <p:sp>
              <p:nvSpPr>
                <p:cNvPr id="6897" name="Google Shape;6897;p8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89"/>
              <p:cNvGrpSpPr/>
              <p:nvPr/>
            </p:nvGrpSpPr>
            <p:grpSpPr>
              <a:xfrm>
                <a:off x="3682845" y="3340976"/>
                <a:ext cx="31397" cy="26898"/>
                <a:chOff x="3682845" y="3340976"/>
                <a:chExt cx="31397" cy="26898"/>
              </a:xfrm>
            </p:grpSpPr>
            <p:sp>
              <p:nvSpPr>
                <p:cNvPr id="6900" name="Google Shape;6900;p8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2" name="Google Shape;6902;p89"/>
              <p:cNvGrpSpPr/>
              <p:nvPr/>
            </p:nvGrpSpPr>
            <p:grpSpPr>
              <a:xfrm>
                <a:off x="3795393" y="3353725"/>
                <a:ext cx="31499" cy="26993"/>
                <a:chOff x="3795393" y="3353725"/>
                <a:chExt cx="31499" cy="26993"/>
              </a:xfrm>
            </p:grpSpPr>
            <p:sp>
              <p:nvSpPr>
                <p:cNvPr id="6903" name="Google Shape;6903;p8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89"/>
              <p:cNvGrpSpPr/>
              <p:nvPr/>
            </p:nvGrpSpPr>
            <p:grpSpPr>
              <a:xfrm>
                <a:off x="4176909" y="4363221"/>
                <a:ext cx="38924" cy="33316"/>
                <a:chOff x="4176909" y="4363221"/>
                <a:chExt cx="38924" cy="33316"/>
              </a:xfrm>
            </p:grpSpPr>
            <p:sp>
              <p:nvSpPr>
                <p:cNvPr id="6906" name="Google Shape;6906;p8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89"/>
              <p:cNvGrpSpPr/>
              <p:nvPr/>
            </p:nvGrpSpPr>
            <p:grpSpPr>
              <a:xfrm>
                <a:off x="4226191" y="4007660"/>
                <a:ext cx="33560" cy="28770"/>
                <a:chOff x="4226191" y="4007660"/>
                <a:chExt cx="33560" cy="28770"/>
              </a:xfrm>
            </p:grpSpPr>
            <p:sp>
              <p:nvSpPr>
                <p:cNvPr id="6909" name="Google Shape;6909;p8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89"/>
              <p:cNvGrpSpPr/>
              <p:nvPr/>
            </p:nvGrpSpPr>
            <p:grpSpPr>
              <a:xfrm>
                <a:off x="3597785" y="3377045"/>
                <a:ext cx="33591" cy="28699"/>
                <a:chOff x="3597785" y="3377045"/>
                <a:chExt cx="33591" cy="28699"/>
              </a:xfrm>
            </p:grpSpPr>
            <p:sp>
              <p:nvSpPr>
                <p:cNvPr id="6912" name="Google Shape;6912;p8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89"/>
              <p:cNvGrpSpPr/>
              <p:nvPr/>
            </p:nvGrpSpPr>
            <p:grpSpPr>
              <a:xfrm>
                <a:off x="3887870" y="3669796"/>
                <a:ext cx="33591" cy="28692"/>
                <a:chOff x="3887870" y="3669796"/>
                <a:chExt cx="33591" cy="28692"/>
              </a:xfrm>
            </p:grpSpPr>
            <p:sp>
              <p:nvSpPr>
                <p:cNvPr id="6915" name="Google Shape;6915;p8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89"/>
              <p:cNvGrpSpPr/>
              <p:nvPr/>
            </p:nvGrpSpPr>
            <p:grpSpPr>
              <a:xfrm>
                <a:off x="3818320" y="3481625"/>
                <a:ext cx="33497" cy="28770"/>
                <a:chOff x="3818320" y="3481625"/>
                <a:chExt cx="33497" cy="28770"/>
              </a:xfrm>
            </p:grpSpPr>
            <p:sp>
              <p:nvSpPr>
                <p:cNvPr id="6918" name="Google Shape;6918;p8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89"/>
              <p:cNvGrpSpPr/>
              <p:nvPr/>
            </p:nvGrpSpPr>
            <p:grpSpPr>
              <a:xfrm>
                <a:off x="4278139" y="4120948"/>
                <a:ext cx="37492" cy="32129"/>
                <a:chOff x="4278139" y="4120948"/>
                <a:chExt cx="37492" cy="32129"/>
              </a:xfrm>
            </p:grpSpPr>
            <p:sp>
              <p:nvSpPr>
                <p:cNvPr id="6921" name="Google Shape;6921;p8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89"/>
              <p:cNvGrpSpPr/>
              <p:nvPr/>
            </p:nvGrpSpPr>
            <p:grpSpPr>
              <a:xfrm>
                <a:off x="4419898" y="3977388"/>
                <a:ext cx="33497" cy="28692"/>
                <a:chOff x="4419898" y="3977388"/>
                <a:chExt cx="33497" cy="28692"/>
              </a:xfrm>
            </p:grpSpPr>
            <p:sp>
              <p:nvSpPr>
                <p:cNvPr id="6924" name="Google Shape;6924;p8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89"/>
              <p:cNvGrpSpPr/>
              <p:nvPr/>
            </p:nvGrpSpPr>
            <p:grpSpPr>
              <a:xfrm>
                <a:off x="4158930" y="4034684"/>
                <a:ext cx="33497" cy="28762"/>
                <a:chOff x="4158930" y="4034684"/>
                <a:chExt cx="33497" cy="28762"/>
              </a:xfrm>
            </p:grpSpPr>
            <p:sp>
              <p:nvSpPr>
                <p:cNvPr id="6927" name="Google Shape;6927;p8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89"/>
              <p:cNvGrpSpPr/>
              <p:nvPr/>
            </p:nvGrpSpPr>
            <p:grpSpPr>
              <a:xfrm>
                <a:off x="4134949" y="3957049"/>
                <a:ext cx="33497" cy="28770"/>
                <a:chOff x="4134949" y="3957049"/>
                <a:chExt cx="33497" cy="28770"/>
              </a:xfrm>
            </p:grpSpPr>
            <p:sp>
              <p:nvSpPr>
                <p:cNvPr id="6930" name="Google Shape;6930;p8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89"/>
              <p:cNvGrpSpPr/>
              <p:nvPr/>
            </p:nvGrpSpPr>
            <p:grpSpPr>
              <a:xfrm>
                <a:off x="4193653" y="4184403"/>
                <a:ext cx="43580" cy="37264"/>
                <a:chOff x="4193653" y="4184403"/>
                <a:chExt cx="43580" cy="37264"/>
              </a:xfrm>
            </p:grpSpPr>
            <p:sp>
              <p:nvSpPr>
                <p:cNvPr id="6933" name="Google Shape;6933;p8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5" name="Google Shape;6935;p89"/>
              <p:cNvGrpSpPr/>
              <p:nvPr/>
            </p:nvGrpSpPr>
            <p:grpSpPr>
              <a:xfrm>
                <a:off x="4343600" y="3943844"/>
                <a:ext cx="43580" cy="37312"/>
                <a:chOff x="4343600" y="3943844"/>
                <a:chExt cx="43580" cy="37312"/>
              </a:xfrm>
            </p:grpSpPr>
            <p:sp>
              <p:nvSpPr>
                <p:cNvPr id="6936" name="Google Shape;6936;p8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89"/>
              <p:cNvGrpSpPr/>
              <p:nvPr/>
            </p:nvGrpSpPr>
            <p:grpSpPr>
              <a:xfrm>
                <a:off x="4172339" y="3381693"/>
                <a:ext cx="31499" cy="27001"/>
                <a:chOff x="4172339" y="3381693"/>
                <a:chExt cx="31499" cy="27001"/>
              </a:xfrm>
            </p:grpSpPr>
            <p:sp>
              <p:nvSpPr>
                <p:cNvPr id="6939" name="Google Shape;6939;p8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41" name="Google Shape;6941;p89"/>
          <p:cNvGrpSpPr/>
          <p:nvPr/>
        </p:nvGrpSpPr>
        <p:grpSpPr>
          <a:xfrm>
            <a:off x="3530626" y="1013128"/>
            <a:ext cx="2078182" cy="1366558"/>
            <a:chOff x="235800" y="830650"/>
            <a:chExt cx="6978450" cy="4588844"/>
          </a:xfrm>
        </p:grpSpPr>
        <p:sp>
          <p:nvSpPr>
            <p:cNvPr id="6942" name="Google Shape;6942;p8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89"/>
          <p:cNvGrpSpPr/>
          <p:nvPr/>
        </p:nvGrpSpPr>
        <p:grpSpPr>
          <a:xfrm>
            <a:off x="5904877" y="1016248"/>
            <a:ext cx="2435960" cy="1297725"/>
            <a:chOff x="233350" y="949250"/>
            <a:chExt cx="7137300" cy="3802300"/>
          </a:xfrm>
        </p:grpSpPr>
        <p:sp>
          <p:nvSpPr>
            <p:cNvPr id="6949" name="Google Shape;6949;p8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89"/>
          <p:cNvGrpSpPr/>
          <p:nvPr/>
        </p:nvGrpSpPr>
        <p:grpSpPr>
          <a:xfrm>
            <a:off x="698034" y="977939"/>
            <a:ext cx="2665073" cy="1317140"/>
            <a:chOff x="793334" y="1192826"/>
            <a:chExt cx="2665073" cy="1317140"/>
          </a:xfrm>
        </p:grpSpPr>
        <p:sp>
          <p:nvSpPr>
            <p:cNvPr id="7001" name="Google Shape;7001;p89"/>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9"/>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9"/>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9"/>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9"/>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9"/>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9"/>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9"/>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9"/>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9"/>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9"/>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9"/>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9"/>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9"/>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9"/>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9"/>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9"/>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9"/>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9"/>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9"/>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9"/>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9"/>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9"/>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9"/>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9"/>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9"/>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9"/>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9"/>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9"/>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9"/>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9"/>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9"/>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9"/>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9"/>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9"/>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9"/>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9"/>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9"/>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9"/>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9"/>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9"/>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9"/>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9"/>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9"/>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9"/>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9"/>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9"/>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9"/>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9"/>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9"/>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9"/>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9"/>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9"/>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9"/>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9"/>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9"/>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9"/>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9"/>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9"/>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9"/>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9"/>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9"/>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9"/>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9"/>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9"/>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9"/>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9"/>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9"/>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9"/>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9"/>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9"/>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9"/>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9"/>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9"/>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9"/>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9"/>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9"/>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9"/>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9"/>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9"/>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9"/>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9"/>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9"/>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9"/>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9"/>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9"/>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9"/>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9"/>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9"/>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9"/>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9"/>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9"/>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9"/>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9"/>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9"/>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9"/>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9"/>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9"/>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9"/>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9"/>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9"/>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9"/>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9"/>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9"/>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9"/>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9"/>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9"/>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9"/>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9"/>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9"/>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9"/>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9"/>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9"/>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9"/>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9"/>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9"/>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9"/>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9"/>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9"/>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9"/>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9"/>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9"/>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9"/>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9"/>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9"/>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9"/>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9"/>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9"/>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9"/>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9"/>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9"/>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9"/>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9"/>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9"/>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9"/>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9"/>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9"/>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9"/>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9"/>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9"/>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9"/>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9"/>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9"/>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9"/>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9"/>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9"/>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9"/>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9"/>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9"/>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9"/>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9"/>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9"/>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9"/>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9"/>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9"/>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9"/>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9"/>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9"/>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9"/>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9"/>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9"/>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9"/>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9"/>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9"/>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9"/>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9"/>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9"/>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9"/>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9"/>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9"/>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9"/>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9"/>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9"/>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9"/>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9"/>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9"/>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9"/>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9"/>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9"/>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9"/>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9"/>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9"/>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9"/>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9"/>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9"/>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9"/>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9"/>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9"/>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9"/>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9"/>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9"/>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9"/>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9"/>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9"/>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9"/>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9"/>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9"/>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9"/>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9"/>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9"/>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9"/>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9"/>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9"/>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9"/>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9"/>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9"/>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9"/>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9"/>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9"/>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9"/>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9"/>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9"/>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9"/>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9"/>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9"/>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9"/>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9"/>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9"/>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9"/>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9"/>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9"/>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9"/>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9"/>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9"/>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9"/>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9"/>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9"/>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9"/>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9"/>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9"/>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9"/>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9"/>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9"/>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9"/>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9"/>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9"/>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9"/>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9"/>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9"/>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9"/>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9"/>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9"/>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9"/>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9"/>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9"/>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9"/>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9"/>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9"/>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9"/>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9"/>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9"/>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9"/>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9"/>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9"/>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9"/>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9"/>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9"/>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9"/>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9"/>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9"/>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9"/>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9"/>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9"/>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9"/>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9"/>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9"/>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9"/>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9"/>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9"/>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9"/>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9"/>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9"/>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9"/>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9"/>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9"/>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9"/>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9"/>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9"/>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9"/>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9"/>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9"/>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9"/>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9"/>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9"/>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9"/>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9"/>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9"/>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9"/>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9"/>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9"/>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9"/>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9"/>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9"/>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9"/>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9"/>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9"/>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9"/>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9"/>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9"/>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9"/>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9"/>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9"/>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9"/>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9"/>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9"/>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9"/>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9"/>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9"/>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9"/>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9"/>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9"/>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9"/>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9"/>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9"/>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9"/>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9"/>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9"/>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9"/>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9"/>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9"/>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9"/>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9"/>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9"/>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9"/>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9"/>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9"/>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9"/>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9"/>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9"/>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9"/>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9"/>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9"/>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9"/>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9"/>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9"/>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9"/>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9"/>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9"/>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9"/>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9"/>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9"/>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9"/>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9"/>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9"/>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9"/>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9"/>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9"/>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9"/>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9"/>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9"/>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9"/>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9"/>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9"/>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9"/>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9"/>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9"/>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9"/>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9"/>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9"/>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9"/>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9"/>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9"/>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9"/>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9"/>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9"/>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9"/>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9"/>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9"/>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9"/>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9"/>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9"/>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9"/>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9"/>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9"/>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9"/>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9"/>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9"/>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9"/>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9"/>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9"/>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9"/>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9"/>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9"/>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9"/>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9"/>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9"/>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9"/>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9"/>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9"/>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9"/>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9"/>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9"/>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9"/>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9"/>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9"/>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9"/>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9"/>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9"/>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9"/>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9"/>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9"/>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9"/>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9"/>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9"/>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9"/>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9"/>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9"/>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9"/>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9"/>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9"/>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9"/>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9"/>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9"/>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9"/>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9"/>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9"/>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9"/>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9"/>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9"/>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9"/>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9"/>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9"/>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9"/>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9"/>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9"/>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9"/>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9"/>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9"/>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9"/>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9"/>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9"/>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9"/>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9"/>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9"/>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9"/>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9"/>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9"/>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9"/>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9"/>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9"/>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9"/>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9"/>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9"/>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9"/>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9"/>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9"/>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9"/>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9"/>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9"/>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9"/>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9"/>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9"/>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9"/>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9"/>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9"/>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9"/>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9"/>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9"/>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9"/>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9"/>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9"/>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9"/>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9"/>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9"/>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9"/>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9"/>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9"/>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9"/>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9"/>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9"/>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9"/>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9"/>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9"/>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9"/>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9"/>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9"/>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9"/>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9"/>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9"/>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9"/>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9"/>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9"/>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9"/>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9"/>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9"/>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9"/>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9"/>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9"/>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9"/>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9"/>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9"/>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9"/>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9"/>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9"/>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9"/>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9"/>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9"/>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9"/>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9"/>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9"/>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9"/>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9"/>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9"/>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9"/>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9"/>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9"/>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9"/>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9"/>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9"/>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9"/>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9"/>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9"/>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9"/>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9"/>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9"/>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9"/>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9"/>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9"/>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9"/>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9"/>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9"/>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9"/>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9"/>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9"/>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9"/>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9"/>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9"/>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9"/>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9"/>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9"/>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9"/>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9"/>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9"/>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9"/>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9"/>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9"/>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9"/>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9"/>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9"/>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9"/>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9"/>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9"/>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9"/>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9"/>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9"/>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9"/>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9"/>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9"/>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9"/>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9"/>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9"/>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9"/>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9"/>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9"/>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9"/>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9"/>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9"/>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9"/>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9"/>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9"/>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9"/>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9"/>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9"/>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9"/>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9"/>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9"/>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9"/>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9"/>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9"/>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9"/>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9"/>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9"/>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9"/>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9"/>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9"/>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9"/>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9"/>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9"/>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9"/>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9"/>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9"/>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9"/>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9"/>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9"/>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9"/>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9"/>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9"/>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9"/>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9"/>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9"/>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9"/>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9"/>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9"/>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9"/>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9"/>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9"/>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9"/>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9"/>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9"/>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9"/>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9"/>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9"/>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9"/>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9"/>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9"/>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9"/>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9"/>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9"/>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9"/>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9"/>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9"/>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9"/>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9"/>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9"/>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9"/>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9"/>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9"/>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9"/>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9"/>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9"/>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9"/>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9"/>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9"/>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9"/>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9"/>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9"/>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9"/>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9"/>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9"/>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9"/>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9"/>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9"/>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9"/>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9"/>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9"/>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9"/>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9"/>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9"/>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9"/>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9"/>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9"/>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9"/>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9"/>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9"/>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9"/>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9"/>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9"/>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9"/>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9"/>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9"/>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9"/>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9"/>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9"/>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9"/>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9"/>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9"/>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9"/>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9"/>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9"/>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9"/>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9"/>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9"/>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9"/>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9"/>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9"/>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9"/>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9"/>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9"/>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9"/>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9"/>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9"/>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9"/>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9"/>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9"/>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9"/>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9"/>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9"/>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9"/>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9"/>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9"/>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9"/>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9"/>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9"/>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9"/>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9"/>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9"/>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9"/>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9"/>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9"/>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9"/>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9"/>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9"/>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9"/>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9"/>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9"/>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9"/>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9"/>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9"/>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9"/>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9"/>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9"/>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9"/>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9"/>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9"/>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9"/>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9"/>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9"/>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9"/>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9"/>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9"/>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9"/>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9"/>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9"/>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9"/>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9"/>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9"/>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9"/>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9"/>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9"/>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9"/>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9"/>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9"/>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9"/>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9"/>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9"/>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9"/>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9"/>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9"/>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9"/>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9"/>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9"/>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9"/>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9"/>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9"/>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9"/>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9"/>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9"/>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9"/>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9"/>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9"/>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9"/>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9"/>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9"/>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9"/>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9"/>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9"/>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9"/>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9"/>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9"/>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9"/>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9"/>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9"/>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9"/>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9"/>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9"/>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9"/>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9"/>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9"/>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9"/>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9"/>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9"/>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9"/>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9"/>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9"/>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9"/>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9"/>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9"/>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9"/>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9"/>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9"/>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9"/>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9"/>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9"/>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9"/>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9"/>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9"/>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9"/>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9"/>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9"/>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9"/>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9"/>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9"/>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9"/>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9"/>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9"/>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9"/>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9"/>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9"/>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9"/>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9"/>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9"/>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9"/>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9"/>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9"/>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9"/>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9"/>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9"/>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9"/>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9"/>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9"/>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9"/>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9"/>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9"/>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9"/>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9"/>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9"/>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9"/>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9"/>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9"/>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9"/>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9"/>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9"/>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9"/>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9"/>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9"/>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9"/>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9"/>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9"/>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9"/>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9"/>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9"/>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9"/>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9"/>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9"/>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9"/>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9"/>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9"/>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9"/>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9"/>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9"/>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9"/>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9"/>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9"/>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9"/>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9"/>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9"/>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9"/>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9"/>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9"/>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9"/>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9"/>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9"/>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9"/>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9"/>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9"/>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9"/>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9"/>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9"/>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9"/>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9"/>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9"/>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9"/>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9"/>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9"/>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9"/>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9"/>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9"/>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9"/>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9"/>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9"/>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9"/>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9"/>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9"/>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9"/>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9"/>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9"/>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9"/>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9"/>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9"/>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9"/>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9"/>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9"/>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9"/>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9"/>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9"/>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9"/>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9"/>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9"/>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9"/>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9"/>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9"/>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9"/>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9"/>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9"/>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9"/>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9"/>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9"/>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9"/>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9"/>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9"/>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9"/>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9"/>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9"/>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9"/>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9"/>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9"/>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9"/>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9"/>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9"/>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9"/>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9"/>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9"/>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9"/>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9"/>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9"/>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9"/>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9"/>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9"/>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9"/>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9"/>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9"/>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9"/>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9"/>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9"/>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9"/>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9"/>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9"/>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9"/>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9"/>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9"/>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9"/>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9"/>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9"/>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9"/>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9"/>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9"/>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9"/>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9"/>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9"/>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9"/>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9"/>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9"/>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9"/>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9"/>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9"/>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9"/>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9"/>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9"/>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9"/>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9"/>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9"/>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9"/>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9"/>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9"/>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9"/>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9"/>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9"/>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9"/>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9"/>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9"/>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9"/>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9"/>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9"/>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9"/>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9"/>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9"/>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9"/>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9"/>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9"/>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9"/>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9"/>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9"/>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9"/>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9"/>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9"/>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9"/>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9"/>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9"/>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9"/>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9"/>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9"/>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9"/>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9"/>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9"/>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9"/>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9"/>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9"/>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9"/>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9"/>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9"/>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9"/>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9"/>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9"/>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9"/>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9"/>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9"/>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9"/>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9"/>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9"/>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9"/>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9"/>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9"/>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9"/>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9"/>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9"/>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9"/>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9"/>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9"/>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9"/>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9"/>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9"/>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9"/>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9"/>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9"/>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9"/>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9"/>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9"/>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9"/>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9"/>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9"/>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9"/>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9"/>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9"/>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9"/>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9"/>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9"/>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9"/>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9"/>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9"/>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9"/>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9"/>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9"/>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9"/>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9"/>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9"/>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9"/>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9"/>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9"/>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9"/>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9"/>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9"/>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9"/>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9"/>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9"/>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9"/>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9"/>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9"/>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9"/>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9"/>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9"/>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9"/>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9"/>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9"/>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9"/>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9"/>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9"/>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9"/>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9"/>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9"/>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9"/>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9"/>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9"/>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9"/>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9"/>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9"/>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9"/>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9"/>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9"/>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9"/>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9"/>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9"/>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9"/>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9"/>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9"/>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9"/>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9"/>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9"/>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9"/>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9"/>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9"/>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9"/>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9"/>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9"/>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9"/>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9"/>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9"/>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9"/>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9"/>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9"/>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9"/>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9"/>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9"/>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9"/>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9"/>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9"/>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9"/>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9"/>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9"/>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9"/>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9"/>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9"/>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9"/>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9"/>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9"/>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9"/>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9"/>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9"/>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9"/>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9"/>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9"/>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9"/>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9"/>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9"/>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9"/>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9"/>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9"/>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9"/>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9"/>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9"/>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9"/>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9"/>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9"/>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9"/>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9"/>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9"/>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9"/>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9"/>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9"/>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9"/>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9"/>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9"/>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9"/>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9"/>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9"/>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9"/>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9"/>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9"/>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9"/>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9"/>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9"/>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9"/>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9"/>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9"/>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9"/>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9"/>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9"/>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9"/>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9"/>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9"/>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9"/>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9"/>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9"/>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9"/>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9"/>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9"/>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9"/>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9"/>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9"/>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9"/>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9"/>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9"/>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9"/>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9"/>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9"/>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9"/>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9"/>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9"/>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9"/>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9"/>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9"/>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9"/>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9"/>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9"/>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9"/>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9"/>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9"/>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9"/>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9"/>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9"/>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9"/>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9"/>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9"/>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9"/>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9"/>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9"/>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9"/>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9"/>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9"/>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9"/>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9"/>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9"/>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9"/>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9"/>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9"/>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9"/>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9"/>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9"/>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9"/>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9"/>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9"/>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9"/>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9"/>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9"/>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9"/>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9"/>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9"/>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9"/>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9"/>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9"/>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9"/>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9"/>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9"/>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9"/>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9"/>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9"/>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9"/>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9"/>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9"/>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9"/>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9"/>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9"/>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9"/>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9"/>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9"/>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9"/>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9"/>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9"/>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9"/>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9"/>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9"/>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9"/>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9"/>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9"/>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9"/>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9"/>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9"/>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9"/>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9"/>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9"/>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9"/>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9"/>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9"/>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9"/>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9"/>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9"/>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9"/>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9"/>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9"/>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9"/>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9"/>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9"/>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9"/>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9"/>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9"/>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9"/>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9"/>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9"/>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9"/>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9"/>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9"/>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9"/>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9"/>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9"/>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9"/>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9"/>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9"/>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9"/>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9"/>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9"/>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9"/>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9"/>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9"/>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9"/>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9"/>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9"/>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9"/>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9"/>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9"/>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9"/>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9"/>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9"/>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9"/>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9"/>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9"/>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9"/>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9"/>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9"/>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9"/>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9"/>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9"/>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9"/>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9"/>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9"/>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9"/>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9"/>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9"/>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9"/>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9"/>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9"/>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9"/>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9"/>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9"/>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9"/>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9"/>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9"/>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9"/>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9"/>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9"/>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9"/>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9"/>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9"/>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9"/>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9"/>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9"/>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9"/>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9"/>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9"/>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9"/>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9"/>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9"/>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9"/>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9"/>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9"/>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9"/>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9"/>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9"/>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9"/>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9"/>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9"/>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9"/>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9"/>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9"/>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9"/>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9"/>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9"/>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9"/>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9"/>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9"/>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9"/>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9"/>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9"/>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9"/>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9"/>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9"/>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9"/>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9"/>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9"/>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9"/>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9"/>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9"/>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9"/>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9"/>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9"/>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9"/>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9"/>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9"/>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9"/>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9"/>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9"/>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9"/>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9"/>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9"/>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9"/>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9"/>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9"/>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9"/>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9"/>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9"/>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9"/>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9"/>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9"/>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9"/>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9"/>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9"/>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9"/>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9"/>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9"/>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9"/>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9"/>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9"/>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9"/>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9"/>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9"/>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9"/>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9"/>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9"/>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9"/>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9"/>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9"/>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9"/>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9"/>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9"/>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9"/>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9"/>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9"/>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9"/>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9"/>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9"/>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9"/>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9"/>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9"/>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9"/>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9"/>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9"/>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9"/>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9"/>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9"/>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9"/>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9"/>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9"/>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9"/>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9"/>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9"/>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9"/>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9"/>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9"/>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9"/>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9"/>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9"/>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9"/>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9"/>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9"/>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9"/>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9"/>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9"/>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9"/>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9"/>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9"/>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9"/>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9"/>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9"/>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9"/>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9"/>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9"/>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9"/>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9"/>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9"/>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9"/>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9"/>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9"/>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9"/>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9"/>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9"/>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9"/>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9"/>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9"/>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9"/>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9"/>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9"/>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9"/>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9"/>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9"/>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9"/>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9"/>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9"/>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9"/>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9"/>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9"/>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9"/>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9"/>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9"/>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9"/>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9"/>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9"/>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9"/>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9"/>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9"/>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9"/>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9"/>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9"/>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9"/>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9"/>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9"/>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9"/>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9"/>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9"/>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9"/>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9"/>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9"/>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9"/>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9"/>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9"/>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9"/>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9"/>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9"/>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9"/>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9"/>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9"/>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9"/>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9"/>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9"/>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9"/>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9"/>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9"/>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9"/>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9"/>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9"/>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9"/>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9"/>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9"/>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9"/>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9"/>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9"/>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9"/>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9"/>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9"/>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9"/>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9"/>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9"/>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9"/>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9"/>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9"/>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9"/>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9"/>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9"/>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9"/>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9"/>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9"/>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9"/>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9"/>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9"/>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9"/>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9"/>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9"/>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9"/>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9"/>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9"/>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9"/>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9"/>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9"/>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9"/>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9"/>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9"/>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9"/>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9"/>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9"/>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9"/>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9"/>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9"/>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9"/>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9"/>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9"/>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9"/>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9"/>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9"/>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9"/>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9"/>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9"/>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9"/>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9"/>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9"/>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9"/>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9"/>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9"/>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9"/>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9"/>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9"/>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9"/>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9"/>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9"/>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9"/>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9"/>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9"/>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9"/>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9"/>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9"/>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9"/>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9"/>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9"/>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9"/>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9"/>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9"/>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9"/>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9"/>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9"/>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9"/>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9"/>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9"/>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9"/>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9"/>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9"/>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9"/>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9"/>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9"/>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9"/>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9"/>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9"/>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9"/>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9"/>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9"/>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9"/>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9"/>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9"/>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9"/>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9"/>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9"/>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9"/>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9"/>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9"/>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9"/>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9"/>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9"/>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9"/>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9"/>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9"/>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9"/>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9"/>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9"/>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9"/>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9"/>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9"/>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9"/>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9"/>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9"/>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9"/>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9"/>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9"/>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9"/>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9"/>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9"/>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9"/>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9"/>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9"/>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9"/>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9"/>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9"/>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9"/>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9"/>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9"/>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9"/>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9"/>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9"/>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9"/>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9"/>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9"/>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9"/>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9"/>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9"/>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9"/>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9"/>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9"/>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9"/>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9"/>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9"/>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9"/>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9"/>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9"/>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9"/>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9"/>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9"/>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9"/>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9"/>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9"/>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9"/>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9"/>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9"/>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9"/>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9"/>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9"/>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9"/>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9"/>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9"/>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9"/>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9"/>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9"/>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9"/>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9"/>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9"/>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9"/>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9"/>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9"/>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9"/>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9"/>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9"/>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9"/>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9"/>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9"/>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9"/>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9"/>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9"/>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9"/>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9"/>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9"/>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9"/>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9"/>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9"/>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9"/>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9"/>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9"/>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9"/>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9"/>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9"/>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9"/>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9"/>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9"/>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9"/>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9"/>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9"/>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9"/>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9"/>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9"/>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9"/>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9"/>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9"/>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9"/>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9"/>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9"/>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9"/>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9"/>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9"/>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9"/>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9"/>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9"/>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9"/>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9"/>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9"/>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9"/>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9"/>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9"/>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9"/>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9"/>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9"/>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9"/>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9"/>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9"/>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9"/>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9"/>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9"/>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9"/>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9"/>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9"/>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9"/>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9"/>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9"/>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9"/>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9"/>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9"/>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9"/>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9"/>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9"/>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9"/>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9"/>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9"/>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9"/>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9"/>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9"/>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9"/>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9"/>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9"/>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9"/>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9"/>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9"/>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9"/>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9"/>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9"/>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9"/>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9"/>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9"/>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9"/>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9"/>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9"/>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9"/>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9"/>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9"/>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9"/>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9"/>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9"/>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9"/>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9"/>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9"/>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9"/>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9"/>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9"/>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9"/>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9"/>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9"/>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9"/>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9"/>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9"/>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9"/>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9"/>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9"/>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9"/>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9"/>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9"/>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9"/>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9"/>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9"/>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9"/>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9"/>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9"/>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9"/>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9"/>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9"/>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9"/>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9"/>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9"/>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9"/>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9"/>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9"/>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9"/>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9"/>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9"/>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9"/>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9"/>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9"/>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9"/>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9"/>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9"/>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9"/>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9"/>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9"/>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9"/>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9"/>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9"/>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9"/>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9"/>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9"/>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9"/>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9"/>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9"/>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9"/>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9"/>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9"/>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9"/>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9"/>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9"/>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9"/>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9"/>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9"/>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9"/>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9"/>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9"/>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9"/>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9"/>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9"/>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9"/>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9"/>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9"/>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9"/>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9"/>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9"/>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9"/>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9"/>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9"/>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9"/>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9"/>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9"/>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9"/>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9"/>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9"/>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9"/>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9"/>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9"/>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9"/>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9"/>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9"/>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9"/>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9"/>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9"/>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9"/>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9"/>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9"/>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9"/>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9"/>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9"/>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9"/>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9"/>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9"/>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9"/>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9"/>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9"/>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9"/>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9"/>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9"/>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9"/>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9"/>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9"/>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9"/>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9"/>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9"/>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9"/>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9"/>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9"/>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9"/>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9"/>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9"/>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9"/>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9"/>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9"/>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9"/>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9"/>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9"/>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9"/>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9"/>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9"/>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9"/>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9"/>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9"/>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9"/>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9"/>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9"/>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9"/>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9"/>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9"/>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9"/>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9"/>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9"/>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9"/>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9"/>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9"/>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9"/>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9"/>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9"/>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9"/>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9"/>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9"/>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9"/>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9"/>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9"/>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9"/>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9"/>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9"/>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9"/>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9"/>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9"/>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9"/>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9"/>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9"/>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9"/>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9"/>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9"/>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9"/>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9"/>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9"/>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9"/>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9"/>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9"/>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9"/>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9"/>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9"/>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9"/>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9"/>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9"/>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9"/>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9"/>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9"/>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9"/>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9"/>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9"/>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9"/>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9"/>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9"/>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9"/>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9"/>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9"/>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9"/>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9"/>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9"/>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9"/>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9"/>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9"/>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9"/>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9"/>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9"/>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9"/>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9"/>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9"/>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9"/>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9"/>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9"/>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9"/>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9"/>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9"/>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9"/>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9"/>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9"/>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9"/>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9"/>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9"/>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9"/>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9"/>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9"/>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9"/>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9"/>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9"/>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9"/>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9"/>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9"/>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9"/>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9"/>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9"/>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9"/>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9"/>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9"/>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9"/>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9"/>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9"/>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9"/>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9"/>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9"/>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9"/>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9"/>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9"/>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9"/>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9"/>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9"/>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9"/>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9"/>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9"/>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9"/>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9"/>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9"/>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9"/>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9"/>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9"/>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9"/>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9"/>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9"/>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9"/>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9"/>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9"/>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9"/>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9"/>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9"/>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9"/>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9"/>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9"/>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9"/>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9"/>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9"/>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9"/>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9"/>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9"/>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9"/>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9"/>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9"/>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9"/>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9"/>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9"/>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9"/>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9"/>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9"/>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9"/>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9"/>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9"/>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9"/>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9"/>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9"/>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9"/>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9"/>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9"/>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9"/>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9"/>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9"/>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9"/>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9"/>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9"/>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9"/>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9"/>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9"/>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9"/>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9"/>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9"/>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9"/>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9"/>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9"/>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9"/>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9"/>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9"/>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9"/>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9"/>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9"/>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9"/>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9"/>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9"/>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9"/>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9"/>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9"/>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9"/>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9"/>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9"/>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9"/>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9"/>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9"/>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9"/>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9"/>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9"/>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9"/>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9"/>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9"/>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9"/>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9"/>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9"/>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9"/>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9"/>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9"/>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9"/>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9"/>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9"/>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9"/>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9"/>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9"/>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9"/>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9"/>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9"/>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9"/>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9"/>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9"/>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9"/>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9"/>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9"/>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9"/>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9"/>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9"/>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9"/>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9"/>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9"/>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9"/>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9"/>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9"/>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9"/>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9"/>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9"/>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9"/>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9"/>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9"/>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9"/>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9"/>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9"/>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9"/>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9"/>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9"/>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9"/>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9"/>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9"/>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9"/>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9"/>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9"/>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9"/>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9"/>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9"/>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9"/>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9"/>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9"/>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9"/>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9"/>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9"/>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9"/>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9"/>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9"/>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9"/>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9"/>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9"/>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9"/>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9"/>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9"/>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9"/>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9"/>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9"/>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9"/>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9"/>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9"/>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9"/>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9"/>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9"/>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9"/>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9"/>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9"/>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9"/>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9"/>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9"/>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9"/>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9"/>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9"/>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9"/>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9"/>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9"/>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9"/>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9"/>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9"/>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9"/>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9"/>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9"/>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9"/>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9"/>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9"/>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9"/>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9"/>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9"/>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9"/>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9"/>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9"/>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9"/>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9"/>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9"/>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9"/>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9"/>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9"/>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9"/>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9"/>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9"/>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9"/>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9"/>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9"/>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9"/>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9"/>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9"/>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9"/>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9"/>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9"/>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9"/>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9"/>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9"/>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9"/>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9"/>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9"/>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9"/>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9"/>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9"/>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9"/>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9"/>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9"/>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9"/>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9"/>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9"/>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9"/>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9"/>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9"/>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9"/>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9"/>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9"/>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9"/>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9"/>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9"/>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9"/>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9"/>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9"/>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9"/>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9"/>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9"/>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9"/>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9"/>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9"/>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9"/>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9"/>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9"/>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9"/>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9"/>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9"/>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9"/>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9"/>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9"/>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9"/>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9"/>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9"/>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9"/>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9"/>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9"/>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9"/>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9"/>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9"/>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9"/>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9"/>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9"/>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9"/>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9"/>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9"/>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9"/>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9"/>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9"/>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9"/>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9"/>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9"/>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9"/>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9"/>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9"/>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9"/>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9"/>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9"/>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9"/>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9"/>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9"/>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9"/>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9"/>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9"/>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9"/>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9"/>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9"/>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9"/>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9"/>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9"/>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9"/>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9"/>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9"/>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9"/>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9"/>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9"/>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9"/>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9"/>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9"/>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9"/>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9"/>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9"/>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9"/>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9"/>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9"/>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9"/>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9"/>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9"/>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9"/>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9"/>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9"/>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9"/>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9"/>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9"/>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9"/>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9"/>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9"/>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9"/>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9"/>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9"/>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9"/>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9"/>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9"/>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9"/>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9"/>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9"/>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9"/>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9"/>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9"/>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9"/>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9"/>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9"/>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9"/>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9"/>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9"/>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9"/>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9"/>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9"/>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9"/>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9"/>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9"/>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9"/>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9"/>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9"/>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9"/>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9"/>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9"/>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9"/>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9"/>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9"/>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9"/>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9"/>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9"/>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9"/>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9"/>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9"/>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9"/>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9"/>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9"/>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9"/>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9"/>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9"/>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9"/>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9"/>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9"/>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9"/>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9"/>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9"/>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9"/>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9"/>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9"/>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9"/>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9"/>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9"/>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9"/>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9"/>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9"/>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9"/>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9"/>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9"/>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9"/>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9"/>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9"/>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9"/>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9"/>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9"/>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9"/>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9"/>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9"/>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9"/>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9"/>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9"/>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9"/>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9"/>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9"/>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9"/>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9"/>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9"/>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9"/>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9"/>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9"/>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9"/>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9"/>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9"/>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9"/>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9"/>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9"/>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9"/>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9"/>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9"/>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9"/>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9"/>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9"/>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9"/>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9"/>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9"/>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9"/>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9"/>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9"/>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9"/>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9"/>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9"/>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9"/>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9"/>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9"/>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9"/>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9"/>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9"/>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9"/>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9"/>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9"/>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9"/>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9"/>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9"/>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9"/>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9"/>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9"/>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9"/>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9"/>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9"/>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9"/>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9"/>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9"/>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9"/>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9"/>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9"/>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9"/>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9"/>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9"/>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9"/>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9"/>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9"/>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9"/>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9"/>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9"/>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9"/>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9"/>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9"/>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9"/>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9"/>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9"/>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9"/>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9"/>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9"/>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9"/>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9"/>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9"/>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9"/>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9"/>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9"/>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9"/>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9"/>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9"/>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9"/>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9"/>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9"/>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9"/>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9"/>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9"/>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9"/>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9"/>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9"/>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9"/>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9"/>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9"/>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9"/>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9"/>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9"/>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9"/>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9"/>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9"/>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9"/>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9"/>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9"/>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9"/>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9"/>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9"/>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9"/>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9"/>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9"/>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9"/>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9"/>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9"/>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9"/>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9"/>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9"/>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9"/>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9"/>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9"/>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9"/>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9"/>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9"/>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9"/>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9"/>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9"/>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9"/>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9"/>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9"/>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9"/>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9"/>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9"/>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9"/>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9"/>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9"/>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9"/>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9"/>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9"/>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9"/>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9"/>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9"/>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9"/>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9"/>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9"/>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9"/>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9"/>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9"/>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9"/>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9"/>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9"/>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9"/>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9"/>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9"/>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9"/>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9"/>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9"/>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9"/>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9"/>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9"/>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9"/>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9"/>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9"/>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9"/>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9"/>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9"/>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9"/>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9"/>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9"/>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9"/>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9"/>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9"/>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9"/>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9"/>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9"/>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9"/>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9"/>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9"/>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9"/>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9"/>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9"/>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9"/>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9"/>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9"/>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9"/>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9"/>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9"/>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9"/>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9"/>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9"/>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9"/>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9"/>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9"/>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9"/>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9"/>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9"/>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9"/>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9"/>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9"/>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9"/>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9"/>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9"/>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9"/>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9"/>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9"/>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9"/>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9"/>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9"/>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9"/>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9"/>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9"/>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9"/>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9"/>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9"/>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9"/>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9"/>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9"/>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9"/>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9"/>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9"/>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9"/>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9"/>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9"/>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9"/>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9"/>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9"/>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9"/>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9"/>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9"/>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9"/>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9"/>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9"/>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9"/>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9"/>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9"/>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9"/>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9"/>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9"/>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9"/>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9"/>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9"/>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9"/>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9"/>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9"/>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9"/>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9"/>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9"/>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9"/>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9"/>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9"/>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9"/>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9"/>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9"/>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9"/>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9"/>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9"/>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9"/>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9"/>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9"/>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9"/>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9"/>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9"/>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9"/>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9"/>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9"/>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9"/>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9"/>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9"/>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9"/>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9"/>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9"/>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9"/>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9"/>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9"/>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9"/>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9"/>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9"/>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9"/>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9"/>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9"/>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9"/>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9"/>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9"/>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9"/>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9"/>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9"/>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9"/>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9"/>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9"/>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9"/>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9"/>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9"/>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9"/>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9"/>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9"/>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9"/>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9"/>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9"/>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9"/>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9"/>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9"/>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9"/>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9"/>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9"/>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9"/>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9"/>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9"/>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9"/>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9"/>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9"/>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9"/>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9"/>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9"/>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9"/>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9"/>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9"/>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9"/>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9"/>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9"/>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9"/>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9"/>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9"/>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9"/>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9"/>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9"/>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9"/>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9"/>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9"/>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9"/>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9"/>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9"/>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9"/>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9"/>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9"/>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9"/>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9"/>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9"/>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9"/>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9"/>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9"/>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9"/>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9"/>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9"/>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9"/>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9"/>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9"/>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9"/>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9"/>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9"/>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9"/>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9"/>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9"/>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9"/>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9"/>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9"/>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9"/>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9"/>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9"/>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9"/>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9"/>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9"/>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9"/>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9"/>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9"/>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9"/>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9"/>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9"/>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9"/>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9"/>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9"/>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9"/>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9"/>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9"/>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9"/>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9"/>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9"/>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9"/>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9"/>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9"/>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9"/>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9"/>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9"/>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9"/>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9"/>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9"/>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9"/>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9"/>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9"/>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9"/>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9"/>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9"/>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9"/>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9"/>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9"/>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9"/>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9"/>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9"/>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9"/>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9"/>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9"/>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9"/>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9"/>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9"/>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9"/>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9"/>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9"/>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9"/>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9"/>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9"/>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9"/>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9"/>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9"/>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9"/>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9"/>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9"/>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9"/>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9"/>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9"/>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9"/>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9"/>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9"/>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9"/>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9"/>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9"/>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9"/>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9"/>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9"/>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9"/>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9"/>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9"/>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9"/>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9"/>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9"/>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9"/>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9"/>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9"/>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9"/>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9"/>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9"/>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9"/>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9"/>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9"/>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9"/>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9"/>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9"/>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9"/>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9"/>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9"/>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9"/>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9"/>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9"/>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9"/>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9"/>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9"/>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9"/>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9"/>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9"/>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9"/>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9"/>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9"/>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9"/>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9"/>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9"/>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9"/>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9"/>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9"/>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9"/>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9"/>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9"/>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9"/>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9"/>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9"/>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9"/>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9"/>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9"/>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9"/>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9"/>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9"/>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9"/>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9"/>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9"/>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9"/>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9"/>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9"/>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9"/>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9"/>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9"/>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9"/>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9"/>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9"/>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9"/>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9"/>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9"/>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9"/>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9"/>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9"/>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9"/>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9"/>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9"/>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9"/>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9"/>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9"/>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9"/>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9"/>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9"/>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9"/>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9"/>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9"/>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9"/>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9"/>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9"/>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9"/>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9"/>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9"/>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9"/>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9"/>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9"/>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9"/>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9"/>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9"/>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9"/>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9"/>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9"/>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9"/>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9"/>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9"/>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9"/>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9"/>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9"/>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9"/>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9"/>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9"/>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9"/>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9"/>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9"/>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9"/>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9"/>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9"/>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9"/>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9"/>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9"/>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9"/>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9"/>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9"/>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9"/>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9"/>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9"/>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9"/>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9"/>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9"/>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9"/>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9"/>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9"/>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9"/>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9"/>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9"/>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9"/>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9"/>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9"/>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9"/>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9"/>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9"/>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9"/>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9"/>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9"/>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9"/>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9"/>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9"/>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9"/>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9"/>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9"/>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9"/>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9"/>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9"/>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9"/>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9"/>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9"/>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9"/>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9"/>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9"/>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9"/>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9"/>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9"/>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9"/>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9"/>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9"/>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9"/>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9"/>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9"/>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9"/>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9"/>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9"/>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9"/>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9"/>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9"/>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9"/>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9"/>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9"/>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9"/>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9"/>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9"/>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9"/>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9"/>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9"/>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9"/>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9"/>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9"/>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9"/>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9"/>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9"/>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9"/>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9"/>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9"/>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9"/>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9"/>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9"/>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9"/>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9"/>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9"/>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9"/>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9"/>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9"/>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9"/>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9"/>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9"/>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9"/>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9"/>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9"/>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9"/>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9"/>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9"/>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9"/>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9"/>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9"/>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9"/>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9"/>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9"/>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9"/>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9"/>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9"/>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9"/>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9"/>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9"/>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9"/>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9"/>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9"/>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9"/>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9"/>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9"/>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9"/>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9"/>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9"/>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9"/>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9"/>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9"/>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9"/>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9"/>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9"/>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9"/>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9"/>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9"/>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9"/>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9"/>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9"/>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9"/>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9"/>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9"/>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9"/>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9"/>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9"/>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9"/>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9"/>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9"/>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9"/>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9"/>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9"/>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9"/>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9"/>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9"/>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9"/>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9"/>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9"/>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9"/>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9"/>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9"/>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9"/>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9"/>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9"/>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9"/>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9"/>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9"/>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9"/>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9"/>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9"/>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9"/>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9"/>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9"/>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9"/>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9"/>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9"/>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9"/>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9"/>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9"/>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9"/>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9"/>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9"/>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9"/>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9"/>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9"/>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9"/>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9"/>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9"/>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9"/>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9"/>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9"/>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9"/>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9"/>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9"/>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9"/>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9"/>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9"/>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9"/>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9"/>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9"/>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9"/>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9"/>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9"/>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9"/>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9"/>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9"/>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9"/>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9"/>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9"/>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9"/>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9"/>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9"/>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9"/>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9"/>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9"/>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9"/>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9"/>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9"/>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9"/>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9"/>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9"/>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9"/>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9"/>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9"/>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9"/>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9"/>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9"/>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9"/>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9"/>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9"/>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9"/>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9"/>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9"/>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9"/>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9"/>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9"/>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9"/>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9"/>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9"/>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9"/>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9"/>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9"/>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9"/>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9"/>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9"/>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9"/>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9"/>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9"/>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9"/>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9"/>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9"/>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9"/>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9"/>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9"/>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9"/>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9"/>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9"/>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9"/>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9"/>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9"/>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9"/>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9"/>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9"/>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9"/>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9"/>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9"/>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9"/>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9"/>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9"/>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9"/>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9"/>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9"/>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9"/>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9"/>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9"/>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9"/>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9"/>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9"/>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9"/>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9"/>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9"/>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9"/>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9"/>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9"/>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9"/>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9"/>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9"/>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9"/>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9"/>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9"/>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9"/>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9"/>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9"/>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9"/>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9"/>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9"/>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9"/>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9"/>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9"/>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9"/>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9"/>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9"/>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9"/>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9"/>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9"/>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9"/>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9"/>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9"/>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9"/>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9"/>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9"/>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9"/>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9"/>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9"/>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9"/>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9"/>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9"/>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9"/>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9"/>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9"/>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9"/>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9"/>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9"/>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9"/>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9"/>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9"/>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9"/>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9"/>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9"/>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9"/>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9"/>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9"/>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9"/>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9"/>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9"/>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9"/>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9"/>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9"/>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9"/>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9"/>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9"/>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9"/>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9"/>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9"/>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9"/>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9"/>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9"/>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9"/>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9"/>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9"/>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9"/>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9"/>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9"/>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9"/>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9"/>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9"/>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9"/>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9"/>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9"/>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9"/>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9"/>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9"/>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9"/>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9"/>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9"/>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9"/>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9"/>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9"/>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9"/>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9"/>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9"/>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9"/>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9"/>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9"/>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9"/>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9"/>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9"/>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9"/>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9"/>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9"/>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9"/>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9"/>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9"/>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9"/>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9"/>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9"/>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9"/>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9"/>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9"/>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9"/>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9"/>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9"/>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9"/>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9"/>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9"/>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9"/>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9"/>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9"/>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9"/>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9"/>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9"/>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9"/>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9"/>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9"/>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9"/>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9"/>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9"/>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9"/>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9"/>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9"/>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9"/>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9"/>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9"/>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9"/>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9"/>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9"/>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9"/>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9"/>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9"/>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9"/>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9"/>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9"/>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9"/>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9"/>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9"/>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9"/>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9"/>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9"/>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9"/>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9"/>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9"/>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9"/>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9"/>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9"/>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9"/>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9"/>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9"/>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9"/>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9"/>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9"/>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9"/>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9"/>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9"/>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9"/>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9"/>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9"/>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9"/>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9"/>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9"/>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9"/>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9"/>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9"/>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9"/>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9"/>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9"/>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9"/>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9"/>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9"/>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9"/>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9"/>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9"/>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9"/>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9"/>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9"/>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9"/>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9"/>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9"/>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9"/>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9"/>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9"/>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9"/>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9"/>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9"/>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9"/>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9"/>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9"/>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9"/>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9"/>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9"/>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9"/>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9"/>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9"/>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9"/>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9"/>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9"/>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9"/>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9"/>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9"/>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9"/>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9"/>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9"/>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9"/>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9"/>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9"/>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9"/>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9"/>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9"/>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9"/>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9"/>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9"/>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9"/>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9"/>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9"/>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9"/>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9"/>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9"/>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9"/>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9"/>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9"/>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9"/>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9"/>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9"/>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9"/>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9"/>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9"/>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9"/>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9"/>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9"/>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9"/>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9"/>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9"/>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9"/>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9"/>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9"/>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9"/>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9"/>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9"/>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9"/>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9"/>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9"/>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9"/>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9"/>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9"/>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9"/>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9"/>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9"/>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9"/>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9"/>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9"/>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9"/>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9"/>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9"/>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9"/>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9"/>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9"/>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9"/>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9"/>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9"/>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9"/>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9"/>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9"/>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9"/>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9"/>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9"/>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9"/>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9"/>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9"/>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9"/>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9"/>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9"/>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9"/>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9"/>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9"/>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9"/>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9"/>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9"/>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9"/>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9"/>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9"/>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9"/>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9"/>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9"/>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9"/>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9"/>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9"/>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9"/>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9"/>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9"/>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9"/>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9"/>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9"/>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9"/>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9"/>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9"/>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9"/>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9"/>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9"/>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9"/>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9"/>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9"/>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9"/>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9"/>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9"/>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9"/>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9"/>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9"/>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9"/>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9"/>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9"/>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9"/>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9"/>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9"/>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9"/>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9"/>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9"/>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9"/>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9"/>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9"/>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9"/>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9"/>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9"/>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9"/>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9"/>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9"/>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9"/>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9"/>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9"/>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9"/>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9"/>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9"/>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9"/>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9"/>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9"/>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9"/>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9"/>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9"/>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9"/>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9"/>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9"/>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9"/>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9"/>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9"/>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9"/>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9"/>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9"/>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9"/>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9"/>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9"/>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9"/>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9"/>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9"/>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9"/>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9"/>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9"/>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9"/>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9"/>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9"/>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9"/>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9"/>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9"/>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9"/>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9"/>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9"/>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9"/>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9"/>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9"/>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9"/>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9"/>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9"/>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9"/>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9"/>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9"/>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9"/>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9"/>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9"/>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9"/>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9"/>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9"/>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9"/>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9"/>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9"/>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9"/>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9"/>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9"/>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9"/>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9"/>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9"/>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9"/>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9"/>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9"/>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9"/>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9"/>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9"/>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9"/>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9"/>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9"/>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9"/>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9"/>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9"/>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9"/>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9"/>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9"/>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9"/>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9"/>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9"/>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9"/>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9"/>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9"/>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9"/>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9"/>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9"/>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9"/>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9"/>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9"/>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9"/>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9"/>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9"/>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9"/>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9"/>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9"/>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9"/>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9"/>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9"/>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9"/>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9"/>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9"/>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9"/>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9"/>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9"/>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9"/>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9"/>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9"/>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9"/>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9"/>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9"/>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9"/>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9"/>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9"/>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9"/>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9"/>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9"/>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9"/>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9"/>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9"/>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9"/>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9"/>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9"/>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9"/>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9"/>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9"/>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9"/>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9"/>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9"/>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9"/>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9"/>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9"/>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9"/>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9"/>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9"/>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9"/>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9"/>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9"/>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9"/>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9"/>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9"/>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9"/>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9"/>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9"/>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9"/>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9"/>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9"/>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9"/>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9"/>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9"/>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9"/>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9"/>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9"/>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9"/>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9"/>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9"/>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9"/>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9"/>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9"/>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9"/>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9"/>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9"/>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9"/>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9"/>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9"/>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9"/>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9"/>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9"/>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9"/>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9"/>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9"/>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9"/>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9"/>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9"/>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9"/>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9"/>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9"/>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9"/>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9"/>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9"/>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9"/>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9"/>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9"/>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9"/>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9"/>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9"/>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9"/>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9"/>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9"/>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9"/>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9"/>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9"/>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9"/>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9"/>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9"/>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9"/>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9"/>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9"/>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9"/>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9"/>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9"/>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9"/>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9"/>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9"/>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9"/>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9"/>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9"/>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9"/>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9"/>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9"/>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9"/>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9"/>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9"/>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9"/>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9"/>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9"/>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9"/>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9"/>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9"/>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9"/>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9"/>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9"/>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9"/>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9"/>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9"/>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9"/>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9"/>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9"/>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9"/>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9"/>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9"/>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9"/>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9"/>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9"/>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9"/>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9"/>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9"/>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9"/>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9"/>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9"/>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9"/>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9"/>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9"/>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9"/>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9"/>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9"/>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9"/>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9"/>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9"/>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9"/>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9"/>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9"/>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9"/>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9"/>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9"/>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9"/>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9"/>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9"/>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9"/>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9"/>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9"/>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9"/>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9"/>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9"/>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9"/>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9"/>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9"/>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9"/>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9"/>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9"/>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9"/>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9"/>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9"/>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9"/>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9"/>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9"/>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9"/>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9"/>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9"/>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9"/>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9"/>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9"/>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9"/>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9"/>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9"/>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9"/>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9"/>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9"/>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9"/>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9"/>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9"/>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9"/>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9"/>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9"/>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9"/>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9"/>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9"/>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9"/>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9"/>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9"/>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9"/>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9"/>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9"/>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9"/>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9"/>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9"/>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9"/>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9"/>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9"/>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9"/>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9"/>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9"/>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9"/>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9"/>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9"/>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9"/>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9"/>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9"/>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9"/>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9"/>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9"/>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9"/>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9"/>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9"/>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9"/>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9"/>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9"/>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9"/>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9"/>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9"/>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9"/>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9"/>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9"/>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9"/>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9"/>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9"/>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9"/>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9"/>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9"/>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9"/>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9"/>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9"/>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9"/>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9"/>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9"/>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9"/>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9"/>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9"/>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9"/>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9"/>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9"/>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9"/>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9"/>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9"/>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9"/>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9"/>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9"/>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9"/>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9"/>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9"/>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9"/>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9"/>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9"/>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9"/>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9"/>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9"/>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9"/>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9"/>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9"/>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9"/>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9"/>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9"/>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9"/>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9"/>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9"/>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9"/>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9"/>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9"/>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9"/>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9"/>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9"/>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9"/>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9"/>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9"/>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9"/>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9"/>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9"/>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9"/>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9"/>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9"/>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9"/>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9"/>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9"/>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9"/>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9"/>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9"/>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9"/>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9"/>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9"/>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9"/>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9"/>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9"/>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9"/>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9"/>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9"/>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9"/>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9"/>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9"/>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9"/>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9"/>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9"/>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9"/>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9"/>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9"/>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9"/>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9"/>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9"/>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9"/>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9"/>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9"/>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9"/>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9"/>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9"/>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9"/>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9"/>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9"/>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9"/>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9"/>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9"/>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9"/>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9"/>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9"/>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9"/>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9"/>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9"/>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9"/>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9"/>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9"/>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9"/>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9"/>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9"/>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9"/>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9"/>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9"/>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9"/>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9"/>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9"/>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1" name="Shape 10971"/>
        <p:cNvGrpSpPr/>
        <p:nvPr/>
      </p:nvGrpSpPr>
      <p:grpSpPr>
        <a:xfrm>
          <a:off x="0" y="0"/>
          <a:ext cx="0" cy="0"/>
          <a:chOff x="0" y="0"/>
          <a:chExt cx="0" cy="0"/>
        </a:xfrm>
      </p:grpSpPr>
      <p:grpSp>
        <p:nvGrpSpPr>
          <p:cNvPr id="10972" name="Google Shape;10972;p90"/>
          <p:cNvGrpSpPr/>
          <p:nvPr/>
        </p:nvGrpSpPr>
        <p:grpSpPr>
          <a:xfrm>
            <a:off x="2100561" y="3398658"/>
            <a:ext cx="1102891" cy="760337"/>
            <a:chOff x="4967783" y="2151471"/>
            <a:chExt cx="3920692" cy="2702940"/>
          </a:xfrm>
        </p:grpSpPr>
        <p:grpSp>
          <p:nvGrpSpPr>
            <p:cNvPr id="10973" name="Google Shape;10973;p90"/>
            <p:cNvGrpSpPr/>
            <p:nvPr/>
          </p:nvGrpSpPr>
          <p:grpSpPr>
            <a:xfrm>
              <a:off x="5045709" y="2252109"/>
              <a:ext cx="3761071" cy="2501708"/>
              <a:chOff x="2691784" y="1805334"/>
              <a:chExt cx="3761071" cy="2501708"/>
            </a:xfrm>
          </p:grpSpPr>
          <p:sp>
            <p:nvSpPr>
              <p:cNvPr id="10974" name="Google Shape;10974;p90"/>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0"/>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0"/>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0"/>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0"/>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0"/>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0"/>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90"/>
            <p:cNvGrpSpPr/>
            <p:nvPr/>
          </p:nvGrpSpPr>
          <p:grpSpPr>
            <a:xfrm>
              <a:off x="4967783" y="2151471"/>
              <a:ext cx="3920692" cy="2702940"/>
              <a:chOff x="2613858" y="1704696"/>
              <a:chExt cx="3920692" cy="2702940"/>
            </a:xfrm>
          </p:grpSpPr>
          <p:sp>
            <p:nvSpPr>
              <p:cNvPr id="10982" name="Google Shape;10982;p90"/>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0"/>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0"/>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0"/>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0"/>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87" name="Google Shape;10987;p90"/>
          <p:cNvGrpSpPr/>
          <p:nvPr/>
        </p:nvGrpSpPr>
        <p:grpSpPr>
          <a:xfrm>
            <a:off x="3504470" y="1286935"/>
            <a:ext cx="1561911" cy="708580"/>
            <a:chOff x="3530532" y="1496185"/>
            <a:chExt cx="1561911" cy="708580"/>
          </a:xfrm>
        </p:grpSpPr>
        <p:grpSp>
          <p:nvGrpSpPr>
            <p:cNvPr id="10988" name="Google Shape;10988;p90"/>
            <p:cNvGrpSpPr/>
            <p:nvPr/>
          </p:nvGrpSpPr>
          <p:grpSpPr>
            <a:xfrm>
              <a:off x="3720318" y="1857562"/>
              <a:ext cx="1372125" cy="54"/>
              <a:chOff x="3720318" y="1857562"/>
              <a:chExt cx="1372125" cy="54"/>
            </a:xfrm>
          </p:grpSpPr>
          <p:cxnSp>
            <p:nvCxnSpPr>
              <p:cNvPr id="10989" name="Google Shape;10989;p90"/>
              <p:cNvCxnSpPr>
                <a:endCxn id="1099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991" name="Google Shape;10991;p90"/>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992" name="Google Shape;10992;p90"/>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993" name="Google Shape;10993;p90"/>
              <p:cNvCxnSpPr>
                <a:stCxn id="1099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994" name="Google Shape;10994;p90"/>
            <p:cNvGrpSpPr/>
            <p:nvPr/>
          </p:nvGrpSpPr>
          <p:grpSpPr>
            <a:xfrm>
              <a:off x="3567462" y="1496185"/>
              <a:ext cx="286500" cy="272914"/>
              <a:chOff x="3567462" y="1496185"/>
              <a:chExt cx="286500" cy="272914"/>
            </a:xfrm>
          </p:grpSpPr>
          <p:cxnSp>
            <p:nvCxnSpPr>
              <p:cNvPr id="10995" name="Google Shape;10995;p90"/>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996" name="Google Shape;10996;p90"/>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7" name="Google Shape;10997;p90"/>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0"/>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9" name="Google Shape;10999;p90"/>
            <p:cNvGrpSpPr/>
            <p:nvPr/>
          </p:nvGrpSpPr>
          <p:grpSpPr>
            <a:xfrm>
              <a:off x="3929014" y="1960574"/>
              <a:ext cx="286500" cy="242342"/>
              <a:chOff x="3929014" y="1960574"/>
              <a:chExt cx="286500" cy="242342"/>
            </a:xfrm>
          </p:grpSpPr>
          <p:cxnSp>
            <p:nvCxnSpPr>
              <p:cNvPr id="11000" name="Google Shape;11000;p90"/>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1001" name="Google Shape;11001;p90"/>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90"/>
            <p:cNvGrpSpPr/>
            <p:nvPr/>
          </p:nvGrpSpPr>
          <p:grpSpPr>
            <a:xfrm>
              <a:off x="4290828" y="1496185"/>
              <a:ext cx="286500" cy="272914"/>
              <a:chOff x="4290828" y="1496185"/>
              <a:chExt cx="286500" cy="272914"/>
            </a:xfrm>
          </p:grpSpPr>
          <p:cxnSp>
            <p:nvCxnSpPr>
              <p:cNvPr id="11003" name="Google Shape;11003;p90"/>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004" name="Google Shape;11004;p90"/>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5" name="Google Shape;11005;p90"/>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0"/>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6" name="Google Shape;11006;p90"/>
            <p:cNvGrpSpPr/>
            <p:nvPr/>
          </p:nvGrpSpPr>
          <p:grpSpPr>
            <a:xfrm>
              <a:off x="4657726" y="1959674"/>
              <a:ext cx="286500" cy="245092"/>
              <a:chOff x="4657726" y="1959674"/>
              <a:chExt cx="286500" cy="245092"/>
            </a:xfrm>
          </p:grpSpPr>
          <p:cxnSp>
            <p:nvCxnSpPr>
              <p:cNvPr id="11007" name="Google Shape;11007;p90"/>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1008" name="Google Shape;11008;p90"/>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9" name="Google Shape;11009;p90"/>
          <p:cNvGrpSpPr/>
          <p:nvPr/>
        </p:nvGrpSpPr>
        <p:grpSpPr>
          <a:xfrm>
            <a:off x="3486489" y="2149032"/>
            <a:ext cx="1597032" cy="378649"/>
            <a:chOff x="3512551" y="2358282"/>
            <a:chExt cx="1597032" cy="378649"/>
          </a:xfrm>
        </p:grpSpPr>
        <p:grpSp>
          <p:nvGrpSpPr>
            <p:cNvPr id="11010" name="Google Shape;11010;p90"/>
            <p:cNvGrpSpPr/>
            <p:nvPr/>
          </p:nvGrpSpPr>
          <p:grpSpPr>
            <a:xfrm>
              <a:off x="3738198" y="2553002"/>
              <a:ext cx="1145834" cy="117"/>
              <a:chOff x="3738198" y="2553002"/>
              <a:chExt cx="1145834" cy="117"/>
            </a:xfrm>
          </p:grpSpPr>
          <p:cxnSp>
            <p:nvCxnSpPr>
              <p:cNvPr id="11011" name="Google Shape;11011;p90"/>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012" name="Google Shape;11012;p90"/>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013" name="Google Shape;11013;p90"/>
              <p:cNvCxnSpPr>
                <a:stCxn id="11014" idx="6"/>
                <a:endCxn id="1101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1016" name="Google Shape;11016;p90"/>
            <p:cNvGrpSpPr/>
            <p:nvPr/>
          </p:nvGrpSpPr>
          <p:grpSpPr>
            <a:xfrm>
              <a:off x="3969644" y="2440153"/>
              <a:ext cx="225900" cy="296779"/>
              <a:chOff x="3969644" y="2440153"/>
              <a:chExt cx="225900" cy="296779"/>
            </a:xfrm>
          </p:grpSpPr>
          <p:cxnSp>
            <p:nvCxnSpPr>
              <p:cNvPr id="11017" name="Google Shape;11017;p90"/>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1015" name="Google Shape;11015;p90"/>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0"/>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9" name="Google Shape;11019;p90"/>
            <p:cNvGrpSpPr/>
            <p:nvPr/>
          </p:nvGrpSpPr>
          <p:grpSpPr>
            <a:xfrm>
              <a:off x="4426818" y="2358282"/>
              <a:ext cx="225600" cy="307471"/>
              <a:chOff x="4426818" y="2358282"/>
              <a:chExt cx="225600" cy="307471"/>
            </a:xfrm>
          </p:grpSpPr>
          <p:cxnSp>
            <p:nvCxnSpPr>
              <p:cNvPr id="11020" name="Google Shape;11020;p90"/>
              <p:cNvCxnSpPr>
                <a:stCxn id="1102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1022" name="Google Shape;11022;p90"/>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0"/>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90"/>
            <p:cNvGrpSpPr/>
            <p:nvPr/>
          </p:nvGrpSpPr>
          <p:grpSpPr>
            <a:xfrm>
              <a:off x="4883984" y="2440153"/>
              <a:ext cx="225600" cy="296479"/>
              <a:chOff x="4883984" y="2440153"/>
              <a:chExt cx="225600" cy="296479"/>
            </a:xfrm>
          </p:grpSpPr>
          <p:cxnSp>
            <p:nvCxnSpPr>
              <p:cNvPr id="11024" name="Google Shape;11024;p90"/>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1025" name="Google Shape;11025;p90"/>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0"/>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90"/>
            <p:cNvGrpSpPr/>
            <p:nvPr/>
          </p:nvGrpSpPr>
          <p:grpSpPr>
            <a:xfrm>
              <a:off x="3512551" y="2358356"/>
              <a:ext cx="225647" cy="307629"/>
              <a:chOff x="2182679" y="2005014"/>
              <a:chExt cx="792300" cy="1080158"/>
            </a:xfrm>
          </p:grpSpPr>
          <p:cxnSp>
            <p:nvCxnSpPr>
              <p:cNvPr id="11028" name="Google Shape;11028;p90"/>
              <p:cNvCxnSpPr>
                <a:stCxn id="11029"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1014" name="Google Shape;11014;p90"/>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0"/>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0" name="Google Shape;11030;p90"/>
          <p:cNvGrpSpPr/>
          <p:nvPr/>
        </p:nvGrpSpPr>
        <p:grpSpPr>
          <a:xfrm>
            <a:off x="6846571" y="972829"/>
            <a:ext cx="1559809" cy="722610"/>
            <a:chOff x="634175" y="2986275"/>
            <a:chExt cx="3147949" cy="1458344"/>
          </a:xfrm>
        </p:grpSpPr>
        <p:cxnSp>
          <p:nvCxnSpPr>
            <p:cNvPr id="11031" name="Google Shape;11031;p90"/>
            <p:cNvCxnSpPr>
              <a:stCxn id="11032" idx="4"/>
              <a:endCxn id="1103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1034" name="Google Shape;11034;p90"/>
            <p:cNvCxnSpPr>
              <a:stCxn id="11033" idx="0"/>
              <a:endCxn id="1103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1036" name="Google Shape;11036;p90"/>
            <p:cNvCxnSpPr>
              <a:stCxn id="11035" idx="4"/>
              <a:endCxn id="1103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1038" name="Google Shape;11038;p90"/>
            <p:cNvCxnSpPr>
              <a:stCxn id="11037" idx="0"/>
              <a:endCxn id="1103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1039" name="Google Shape;11039;p90"/>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35" name="Google Shape;11035;p90"/>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32" name="Google Shape;11032;p90"/>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37" name="Google Shape;11037;p90"/>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033" name="Google Shape;11033;p90"/>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1040" name="Google Shape;11040;p90"/>
          <p:cNvGrpSpPr/>
          <p:nvPr/>
        </p:nvGrpSpPr>
        <p:grpSpPr>
          <a:xfrm>
            <a:off x="3500361" y="2682737"/>
            <a:ext cx="1570719" cy="294123"/>
            <a:chOff x="998425" y="1182125"/>
            <a:chExt cx="1065400" cy="199500"/>
          </a:xfrm>
        </p:grpSpPr>
        <p:sp>
          <p:nvSpPr>
            <p:cNvPr id="11041" name="Google Shape;11041;p9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90"/>
          <p:cNvGrpSpPr/>
          <p:nvPr/>
        </p:nvGrpSpPr>
        <p:grpSpPr>
          <a:xfrm>
            <a:off x="6843617" y="1800224"/>
            <a:ext cx="1565716" cy="366729"/>
            <a:chOff x="1247650" y="2075423"/>
            <a:chExt cx="6648477" cy="1557238"/>
          </a:xfrm>
        </p:grpSpPr>
        <p:sp>
          <p:nvSpPr>
            <p:cNvPr id="11047" name="Google Shape;11047;p9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90"/>
          <p:cNvGrpSpPr/>
          <p:nvPr/>
        </p:nvGrpSpPr>
        <p:grpSpPr>
          <a:xfrm>
            <a:off x="6827929" y="2949039"/>
            <a:ext cx="1597061" cy="663440"/>
            <a:chOff x="6796238" y="3158297"/>
            <a:chExt cx="1630319" cy="677257"/>
          </a:xfrm>
        </p:grpSpPr>
        <p:cxnSp>
          <p:nvCxnSpPr>
            <p:cNvPr id="11054" name="Google Shape;11054;p90"/>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055" name="Google Shape;11055;p90"/>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056" name="Google Shape;11056;p90"/>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1057" name="Google Shape;11057;p90"/>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1058" name="Google Shape;11058;p90"/>
            <p:cNvGrpSpPr/>
            <p:nvPr/>
          </p:nvGrpSpPr>
          <p:grpSpPr>
            <a:xfrm>
              <a:off x="6796238" y="3311904"/>
              <a:ext cx="1630319" cy="377697"/>
              <a:chOff x="6796238" y="3311904"/>
              <a:chExt cx="1630319" cy="377697"/>
            </a:xfrm>
          </p:grpSpPr>
          <p:sp>
            <p:nvSpPr>
              <p:cNvPr id="11059" name="Google Shape;11059;p90"/>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0"/>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0"/>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62" name="Google Shape;11062;p90"/>
          <p:cNvGrpSpPr/>
          <p:nvPr/>
        </p:nvGrpSpPr>
        <p:grpSpPr>
          <a:xfrm>
            <a:off x="5349067" y="970431"/>
            <a:ext cx="1368606" cy="1593805"/>
            <a:chOff x="1839112" y="2209163"/>
            <a:chExt cx="1918159" cy="2233784"/>
          </a:xfrm>
        </p:grpSpPr>
        <p:sp>
          <p:nvSpPr>
            <p:cNvPr id="11063" name="Google Shape;11063;p90"/>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0"/>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0"/>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66" name="Google Shape;11066;p90"/>
            <p:cNvCxnSpPr>
              <a:stCxn id="11063" idx="6"/>
              <a:endCxn id="1106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067" name="Google Shape;11067;p90"/>
            <p:cNvCxnSpPr>
              <a:stCxn id="11064" idx="4"/>
              <a:endCxn id="1106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1069" name="Google Shape;11069;p90"/>
            <p:cNvCxnSpPr>
              <a:stCxn id="11068" idx="6"/>
              <a:endCxn id="1106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070" name="Google Shape;11070;p90"/>
            <p:cNvCxnSpPr>
              <a:stCxn id="11065" idx="4"/>
              <a:endCxn id="1107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1068" name="Google Shape;11068;p90"/>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0"/>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0"/>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73" name="Google Shape;11073;p90"/>
            <p:cNvCxnSpPr>
              <a:endCxn id="1107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1074" name="Google Shape;11074;p90"/>
          <p:cNvGrpSpPr/>
          <p:nvPr/>
        </p:nvGrpSpPr>
        <p:grpSpPr>
          <a:xfrm>
            <a:off x="3481440" y="976667"/>
            <a:ext cx="1637968" cy="154942"/>
            <a:chOff x="238125" y="2506075"/>
            <a:chExt cx="7115411" cy="673075"/>
          </a:xfrm>
        </p:grpSpPr>
        <p:sp>
          <p:nvSpPr>
            <p:cNvPr id="11075" name="Google Shape;11075;p9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90"/>
          <p:cNvGrpSpPr/>
          <p:nvPr/>
        </p:nvGrpSpPr>
        <p:grpSpPr>
          <a:xfrm>
            <a:off x="720125" y="1298264"/>
            <a:ext cx="2476762" cy="91743"/>
            <a:chOff x="1464850" y="436376"/>
            <a:chExt cx="6001362" cy="222300"/>
          </a:xfrm>
        </p:grpSpPr>
        <p:sp>
          <p:nvSpPr>
            <p:cNvPr id="11081" name="Google Shape;11081;p90"/>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0"/>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0"/>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0"/>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0"/>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86" name="Google Shape;11086;p90"/>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087" name="Google Shape;11087;p90"/>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088" name="Google Shape;11088;p90"/>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089" name="Google Shape;11089;p90"/>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1090" name="Google Shape;11090;p90"/>
          <p:cNvGrpSpPr/>
          <p:nvPr/>
        </p:nvGrpSpPr>
        <p:grpSpPr>
          <a:xfrm>
            <a:off x="706392" y="2533730"/>
            <a:ext cx="1452710" cy="651923"/>
            <a:chOff x="803162" y="2667727"/>
            <a:chExt cx="1411906" cy="633611"/>
          </a:xfrm>
        </p:grpSpPr>
        <p:cxnSp>
          <p:nvCxnSpPr>
            <p:cNvPr id="11091" name="Google Shape;11091;p90"/>
            <p:cNvCxnSpPr>
              <a:stCxn id="11092" idx="2"/>
              <a:endCxn id="1109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94" name="Google Shape;11094;p90"/>
            <p:cNvCxnSpPr>
              <a:stCxn id="11095" idx="0"/>
              <a:endCxn id="1109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96" name="Google Shape;11096;p90"/>
            <p:cNvCxnSpPr>
              <a:stCxn id="11095" idx="2"/>
              <a:endCxn id="1109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098" name="Google Shape;11098;p90"/>
            <p:cNvCxnSpPr>
              <a:stCxn id="11099" idx="0"/>
              <a:endCxn id="1109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100" name="Google Shape;11100;p90"/>
            <p:cNvCxnSpPr>
              <a:stCxn id="11093" idx="2"/>
              <a:endCxn id="1110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102" name="Google Shape;11102;p90"/>
            <p:cNvCxnSpPr>
              <a:stCxn id="11103" idx="0"/>
              <a:endCxn id="1109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1099" name="Google Shape;11099;p90"/>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97" name="Google Shape;11097;p90"/>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03" name="Google Shape;11103;p90"/>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101" name="Google Shape;11101;p90"/>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93" name="Google Shape;11093;p90"/>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95" name="Google Shape;11095;p90"/>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092" name="Google Shape;11092;p90"/>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104" name="Google Shape;11104;p90"/>
          <p:cNvGrpSpPr/>
          <p:nvPr/>
        </p:nvGrpSpPr>
        <p:grpSpPr>
          <a:xfrm>
            <a:off x="706394" y="969268"/>
            <a:ext cx="2518541" cy="209309"/>
            <a:chOff x="803163" y="1111966"/>
            <a:chExt cx="2447800" cy="203430"/>
          </a:xfrm>
        </p:grpSpPr>
        <p:grpSp>
          <p:nvGrpSpPr>
            <p:cNvPr id="11105" name="Google Shape;11105;p90"/>
            <p:cNvGrpSpPr/>
            <p:nvPr/>
          </p:nvGrpSpPr>
          <p:grpSpPr>
            <a:xfrm>
              <a:off x="1958180" y="1111966"/>
              <a:ext cx="588019" cy="121396"/>
              <a:chOff x="4808316" y="2800065"/>
              <a:chExt cx="1999386" cy="412910"/>
            </a:xfrm>
          </p:grpSpPr>
          <p:sp>
            <p:nvSpPr>
              <p:cNvPr id="11106" name="Google Shape;11106;p90"/>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7" name="Google Shape;11107;p90"/>
              <p:cNvGrpSpPr/>
              <p:nvPr/>
            </p:nvGrpSpPr>
            <p:grpSpPr>
              <a:xfrm>
                <a:off x="4808316" y="2800065"/>
                <a:ext cx="92400" cy="411825"/>
                <a:chOff x="845575" y="2563700"/>
                <a:chExt cx="92400" cy="411825"/>
              </a:xfrm>
            </p:grpSpPr>
            <p:cxnSp>
              <p:nvCxnSpPr>
                <p:cNvPr id="11108" name="Google Shape;11108;p9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109" name="Google Shape;11109;p9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1110" name="Google Shape;11110;p90"/>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1111" name="Google Shape;11111;p90"/>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2" name="Google Shape;11112;p90"/>
            <p:cNvGrpSpPr/>
            <p:nvPr/>
          </p:nvGrpSpPr>
          <p:grpSpPr>
            <a:xfrm>
              <a:off x="803163" y="1111974"/>
              <a:ext cx="591158" cy="121545"/>
              <a:chOff x="803163" y="1111974"/>
              <a:chExt cx="591158" cy="121545"/>
            </a:xfrm>
          </p:grpSpPr>
          <p:grpSp>
            <p:nvGrpSpPr>
              <p:cNvPr id="11113" name="Google Shape;11113;p90"/>
              <p:cNvGrpSpPr/>
              <p:nvPr/>
            </p:nvGrpSpPr>
            <p:grpSpPr>
              <a:xfrm>
                <a:off x="803163" y="1111974"/>
                <a:ext cx="27175" cy="121077"/>
                <a:chOff x="845575" y="2563700"/>
                <a:chExt cx="92400" cy="411825"/>
              </a:xfrm>
            </p:grpSpPr>
            <p:cxnSp>
              <p:nvCxnSpPr>
                <p:cNvPr id="11114" name="Google Shape;11114;p9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115" name="Google Shape;11115;p9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6" name="Google Shape;11116;p90"/>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90"/>
            <p:cNvGrpSpPr/>
            <p:nvPr/>
          </p:nvGrpSpPr>
          <p:grpSpPr>
            <a:xfrm>
              <a:off x="1381910" y="1194219"/>
              <a:ext cx="588341" cy="121177"/>
              <a:chOff x="1381910" y="1194219"/>
              <a:chExt cx="588341" cy="121177"/>
            </a:xfrm>
          </p:grpSpPr>
          <p:grpSp>
            <p:nvGrpSpPr>
              <p:cNvPr id="11118" name="Google Shape;11118;p90"/>
              <p:cNvGrpSpPr/>
              <p:nvPr/>
            </p:nvGrpSpPr>
            <p:grpSpPr>
              <a:xfrm rot="10800000">
                <a:off x="1381910" y="1194319"/>
                <a:ext cx="27175" cy="121077"/>
                <a:chOff x="2070100" y="2563700"/>
                <a:chExt cx="92400" cy="411825"/>
              </a:xfrm>
            </p:grpSpPr>
            <p:cxnSp>
              <p:nvCxnSpPr>
                <p:cNvPr id="11119" name="Google Shape;11119;p9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120" name="Google Shape;11120;p9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1" name="Google Shape;11121;p90"/>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90"/>
            <p:cNvGrpSpPr/>
            <p:nvPr/>
          </p:nvGrpSpPr>
          <p:grpSpPr>
            <a:xfrm>
              <a:off x="2532079" y="1194219"/>
              <a:ext cx="704927" cy="121177"/>
              <a:chOff x="2532079" y="1194219"/>
              <a:chExt cx="704927" cy="121177"/>
            </a:xfrm>
          </p:grpSpPr>
          <p:grpSp>
            <p:nvGrpSpPr>
              <p:cNvPr id="11123" name="Google Shape;11123;p90"/>
              <p:cNvGrpSpPr/>
              <p:nvPr/>
            </p:nvGrpSpPr>
            <p:grpSpPr>
              <a:xfrm rot="10800000">
                <a:off x="2532079" y="1194319"/>
                <a:ext cx="27175" cy="121077"/>
                <a:chOff x="2070100" y="2563700"/>
                <a:chExt cx="92400" cy="411825"/>
              </a:xfrm>
            </p:grpSpPr>
            <p:cxnSp>
              <p:nvCxnSpPr>
                <p:cNvPr id="11124" name="Google Shape;11124;p9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125" name="Google Shape;11125;p9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6" name="Google Shape;11126;p90"/>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27" name="Google Shape;11127;p90"/>
          <p:cNvGrpSpPr/>
          <p:nvPr/>
        </p:nvGrpSpPr>
        <p:grpSpPr>
          <a:xfrm>
            <a:off x="3499404" y="3665900"/>
            <a:ext cx="1567778" cy="491677"/>
            <a:chOff x="5194708" y="3484366"/>
            <a:chExt cx="3148148" cy="987304"/>
          </a:xfrm>
        </p:grpSpPr>
        <p:grpSp>
          <p:nvGrpSpPr>
            <p:cNvPr id="11128" name="Google Shape;11128;p90"/>
            <p:cNvGrpSpPr/>
            <p:nvPr/>
          </p:nvGrpSpPr>
          <p:grpSpPr>
            <a:xfrm>
              <a:off x="7531521" y="3484366"/>
              <a:ext cx="811335" cy="987304"/>
              <a:chOff x="3379425" y="1617275"/>
              <a:chExt cx="1090650" cy="1327200"/>
            </a:xfrm>
          </p:grpSpPr>
          <p:sp>
            <p:nvSpPr>
              <p:cNvPr id="11129" name="Google Shape;11129;p9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90"/>
            <p:cNvGrpSpPr/>
            <p:nvPr/>
          </p:nvGrpSpPr>
          <p:grpSpPr>
            <a:xfrm>
              <a:off x="6752546" y="3484366"/>
              <a:ext cx="811428" cy="987304"/>
              <a:chOff x="2332275" y="1617275"/>
              <a:chExt cx="1090775" cy="1327200"/>
            </a:xfrm>
          </p:grpSpPr>
          <p:sp>
            <p:nvSpPr>
              <p:cNvPr id="11133" name="Google Shape;11133;p9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90"/>
            <p:cNvGrpSpPr/>
            <p:nvPr/>
          </p:nvGrpSpPr>
          <p:grpSpPr>
            <a:xfrm>
              <a:off x="5973664" y="3484366"/>
              <a:ext cx="811335" cy="987304"/>
              <a:chOff x="1285250" y="1617275"/>
              <a:chExt cx="1090650" cy="1327200"/>
            </a:xfrm>
          </p:grpSpPr>
          <p:sp>
            <p:nvSpPr>
              <p:cNvPr id="11137" name="Google Shape;11137;p9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90"/>
            <p:cNvGrpSpPr/>
            <p:nvPr/>
          </p:nvGrpSpPr>
          <p:grpSpPr>
            <a:xfrm>
              <a:off x="5194708" y="3484366"/>
              <a:ext cx="811409" cy="987304"/>
              <a:chOff x="238125" y="1617275"/>
              <a:chExt cx="1090750" cy="1327200"/>
            </a:xfrm>
          </p:grpSpPr>
          <p:sp>
            <p:nvSpPr>
              <p:cNvPr id="11141" name="Google Shape;11141;p9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44" name="Google Shape;11144;p90"/>
          <p:cNvGrpSpPr/>
          <p:nvPr/>
        </p:nvGrpSpPr>
        <p:grpSpPr>
          <a:xfrm>
            <a:off x="3460013" y="3146311"/>
            <a:ext cx="1616964" cy="346256"/>
            <a:chOff x="1808063" y="4294338"/>
            <a:chExt cx="3370782" cy="721817"/>
          </a:xfrm>
        </p:grpSpPr>
        <p:sp>
          <p:nvSpPr>
            <p:cNvPr id="11145" name="Google Shape;11145;p9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90"/>
          <p:cNvGrpSpPr/>
          <p:nvPr/>
        </p:nvGrpSpPr>
        <p:grpSpPr>
          <a:xfrm>
            <a:off x="738225" y="3432340"/>
            <a:ext cx="1295882" cy="646587"/>
            <a:chOff x="834100" y="3642869"/>
            <a:chExt cx="1259483" cy="628426"/>
          </a:xfrm>
        </p:grpSpPr>
        <p:sp>
          <p:nvSpPr>
            <p:cNvPr id="11156" name="Google Shape;11156;p90"/>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90"/>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0"/>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0"/>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0"/>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0"/>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0"/>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0"/>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0"/>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0"/>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0"/>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0"/>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0"/>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0"/>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0"/>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0"/>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0"/>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0"/>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0"/>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0"/>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0"/>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0"/>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0"/>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0"/>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0"/>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1" name="Google Shape;11181;p90"/>
            <p:cNvGrpSpPr/>
            <p:nvPr/>
          </p:nvGrpSpPr>
          <p:grpSpPr>
            <a:xfrm>
              <a:off x="1360364" y="3847835"/>
              <a:ext cx="208119" cy="224359"/>
              <a:chOff x="1360769" y="3847100"/>
              <a:chExt cx="208119" cy="224359"/>
            </a:xfrm>
          </p:grpSpPr>
          <p:sp>
            <p:nvSpPr>
              <p:cNvPr id="11182" name="Google Shape;11182;p90"/>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0"/>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0"/>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0"/>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0"/>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0"/>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0"/>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0"/>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0"/>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0"/>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0"/>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0"/>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0"/>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0"/>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0"/>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0"/>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0"/>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0"/>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0"/>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0"/>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2" name="Google Shape;11202;p90"/>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0"/>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0"/>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0"/>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0"/>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0"/>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0"/>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0"/>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0"/>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0"/>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0"/>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0"/>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0"/>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0"/>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90"/>
          <p:cNvGrpSpPr/>
          <p:nvPr/>
        </p:nvGrpSpPr>
        <p:grpSpPr>
          <a:xfrm rot="5400000">
            <a:off x="5951338" y="3228837"/>
            <a:ext cx="164064" cy="1414916"/>
            <a:chOff x="4428249" y="1369375"/>
            <a:chExt cx="36905" cy="429569"/>
          </a:xfrm>
        </p:grpSpPr>
        <p:sp>
          <p:nvSpPr>
            <p:cNvPr id="11217" name="Google Shape;11217;p90"/>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0"/>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0"/>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0"/>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0"/>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0"/>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90"/>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0"/>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0"/>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0"/>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0"/>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0"/>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0"/>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0"/>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0"/>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0"/>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0"/>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0"/>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0"/>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0"/>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0"/>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0"/>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0"/>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0"/>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0"/>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0"/>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0"/>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0"/>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90"/>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0"/>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0"/>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0"/>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90"/>
          <p:cNvGrpSpPr/>
          <p:nvPr/>
        </p:nvGrpSpPr>
        <p:grpSpPr>
          <a:xfrm flipH="1" rot="10800000">
            <a:off x="5323767" y="2817380"/>
            <a:ext cx="1419207" cy="24808"/>
            <a:chOff x="219558" y="4738465"/>
            <a:chExt cx="5852400" cy="102300"/>
          </a:xfrm>
        </p:grpSpPr>
        <p:cxnSp>
          <p:nvCxnSpPr>
            <p:cNvPr id="11250" name="Google Shape;11250;p90"/>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1251" name="Google Shape;11251;p90"/>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0"/>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0"/>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0"/>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0"/>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90"/>
          <p:cNvGrpSpPr/>
          <p:nvPr/>
        </p:nvGrpSpPr>
        <p:grpSpPr>
          <a:xfrm>
            <a:off x="5335086" y="3190444"/>
            <a:ext cx="1396570" cy="385016"/>
            <a:chOff x="5286284" y="2966544"/>
            <a:chExt cx="1396570" cy="385016"/>
          </a:xfrm>
        </p:grpSpPr>
        <p:cxnSp>
          <p:nvCxnSpPr>
            <p:cNvPr id="11257" name="Google Shape;11257;p90"/>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1258" name="Google Shape;11258;p90"/>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1259" name="Google Shape;11259;p90"/>
            <p:cNvGrpSpPr/>
            <p:nvPr/>
          </p:nvGrpSpPr>
          <p:grpSpPr>
            <a:xfrm>
              <a:off x="5287688" y="3173364"/>
              <a:ext cx="1395166" cy="74100"/>
              <a:chOff x="5287688" y="3173364"/>
              <a:chExt cx="1395166" cy="74100"/>
            </a:xfrm>
          </p:grpSpPr>
          <p:cxnSp>
            <p:nvCxnSpPr>
              <p:cNvPr id="11260" name="Google Shape;11260;p90"/>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1261" name="Google Shape;11261;p90"/>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1262" name="Google Shape;11262;p90"/>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263" name="Google Shape;11263;p90"/>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264" name="Google Shape;11264;p90"/>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265" name="Google Shape;11265;p90"/>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266" name="Google Shape;11266;p90"/>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267" name="Google Shape;11267;p90"/>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1268" name="Google Shape;11268;p90"/>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1269" name="Google Shape;11269;p90"/>
          <p:cNvGrpSpPr/>
          <p:nvPr/>
        </p:nvGrpSpPr>
        <p:grpSpPr>
          <a:xfrm>
            <a:off x="2021151" y="1609220"/>
            <a:ext cx="1182276" cy="662027"/>
            <a:chOff x="2029517" y="1732295"/>
            <a:chExt cx="1149068" cy="643432"/>
          </a:xfrm>
        </p:grpSpPr>
        <p:grpSp>
          <p:nvGrpSpPr>
            <p:cNvPr id="11270" name="Google Shape;11270;p90"/>
            <p:cNvGrpSpPr/>
            <p:nvPr/>
          </p:nvGrpSpPr>
          <p:grpSpPr>
            <a:xfrm>
              <a:off x="2708660" y="1746937"/>
              <a:ext cx="455427" cy="244429"/>
              <a:chOff x="2700693" y="1746937"/>
              <a:chExt cx="455427" cy="244429"/>
            </a:xfrm>
          </p:grpSpPr>
          <p:grpSp>
            <p:nvGrpSpPr>
              <p:cNvPr id="11271" name="Google Shape;11271;p90"/>
              <p:cNvGrpSpPr/>
              <p:nvPr/>
            </p:nvGrpSpPr>
            <p:grpSpPr>
              <a:xfrm>
                <a:off x="2905682" y="1782817"/>
                <a:ext cx="250438" cy="208549"/>
                <a:chOff x="2905682" y="1782817"/>
                <a:chExt cx="250438" cy="208549"/>
              </a:xfrm>
            </p:grpSpPr>
            <p:cxnSp>
              <p:nvCxnSpPr>
                <p:cNvPr id="11272" name="Google Shape;11272;p90"/>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273" name="Google Shape;11273;p90"/>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90"/>
              <p:cNvGrpSpPr/>
              <p:nvPr/>
            </p:nvGrpSpPr>
            <p:grpSpPr>
              <a:xfrm>
                <a:off x="2700693" y="1746937"/>
                <a:ext cx="449967" cy="72374"/>
                <a:chOff x="2700693" y="1746937"/>
                <a:chExt cx="449967" cy="72374"/>
              </a:xfrm>
            </p:grpSpPr>
            <p:cxnSp>
              <p:nvCxnSpPr>
                <p:cNvPr id="11275" name="Google Shape;11275;p90"/>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276" name="Google Shape;11276;p90"/>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77" name="Google Shape;11277;p90"/>
            <p:cNvGrpSpPr/>
            <p:nvPr/>
          </p:nvGrpSpPr>
          <p:grpSpPr>
            <a:xfrm>
              <a:off x="2029517" y="1732295"/>
              <a:ext cx="1149068" cy="643432"/>
              <a:chOff x="2029517" y="1732295"/>
              <a:chExt cx="1149068" cy="643432"/>
            </a:xfrm>
          </p:grpSpPr>
          <p:grpSp>
            <p:nvGrpSpPr>
              <p:cNvPr id="11278" name="Google Shape;11278;p90"/>
              <p:cNvGrpSpPr/>
              <p:nvPr/>
            </p:nvGrpSpPr>
            <p:grpSpPr>
              <a:xfrm>
                <a:off x="2703618" y="2103152"/>
                <a:ext cx="474966" cy="260017"/>
                <a:chOff x="2703618" y="2103152"/>
                <a:chExt cx="474966" cy="260017"/>
              </a:xfrm>
            </p:grpSpPr>
            <p:grpSp>
              <p:nvGrpSpPr>
                <p:cNvPr id="11279" name="Google Shape;11279;p90"/>
                <p:cNvGrpSpPr/>
                <p:nvPr/>
              </p:nvGrpSpPr>
              <p:grpSpPr>
                <a:xfrm>
                  <a:off x="2703618" y="2290640"/>
                  <a:ext cx="450291" cy="72529"/>
                  <a:chOff x="2703618" y="2290640"/>
                  <a:chExt cx="450291" cy="72529"/>
                </a:xfrm>
              </p:grpSpPr>
              <p:cxnSp>
                <p:nvCxnSpPr>
                  <p:cNvPr id="11280" name="Google Shape;11280;p90"/>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281" name="Google Shape;11281;p90"/>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90"/>
                <p:cNvGrpSpPr/>
                <p:nvPr/>
              </p:nvGrpSpPr>
              <p:grpSpPr>
                <a:xfrm>
                  <a:off x="2908607" y="2103152"/>
                  <a:ext cx="269977" cy="223538"/>
                  <a:chOff x="2908607" y="2103152"/>
                  <a:chExt cx="269977" cy="223538"/>
                </a:xfrm>
              </p:grpSpPr>
              <p:cxnSp>
                <p:nvCxnSpPr>
                  <p:cNvPr id="11283" name="Google Shape;11283;p90"/>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284" name="Google Shape;11284;p90"/>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85" name="Google Shape;11285;p90"/>
              <p:cNvGrpSpPr/>
              <p:nvPr/>
            </p:nvGrpSpPr>
            <p:grpSpPr>
              <a:xfrm>
                <a:off x="2029517" y="1732295"/>
                <a:ext cx="685827" cy="643432"/>
                <a:chOff x="2029517" y="1732295"/>
                <a:chExt cx="685827" cy="643432"/>
              </a:xfrm>
            </p:grpSpPr>
            <p:sp>
              <p:nvSpPr>
                <p:cNvPr id="11286" name="Google Shape;11286;p90"/>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7" name="Google Shape;11287;p90"/>
                <p:cNvGrpSpPr/>
                <p:nvPr/>
              </p:nvGrpSpPr>
              <p:grpSpPr>
                <a:xfrm>
                  <a:off x="2158948" y="1732295"/>
                  <a:ext cx="556396" cy="333108"/>
                  <a:chOff x="2158948" y="1732295"/>
                  <a:chExt cx="556396" cy="333108"/>
                </a:xfrm>
              </p:grpSpPr>
              <p:cxnSp>
                <p:nvCxnSpPr>
                  <p:cNvPr id="11288" name="Google Shape;11288;p90"/>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289" name="Google Shape;11289;p90"/>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90"/>
                <p:cNvGrpSpPr/>
                <p:nvPr/>
              </p:nvGrpSpPr>
              <p:grpSpPr>
                <a:xfrm>
                  <a:off x="2159908" y="2065057"/>
                  <a:ext cx="550884" cy="310670"/>
                  <a:chOff x="2159908" y="2065057"/>
                  <a:chExt cx="550884" cy="310670"/>
                </a:xfrm>
              </p:grpSpPr>
              <p:cxnSp>
                <p:nvCxnSpPr>
                  <p:cNvPr id="11291" name="Google Shape;11291;p90"/>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292" name="Google Shape;11292;p90"/>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1293" name="Google Shape;11293;p90"/>
          <p:cNvGrpSpPr/>
          <p:nvPr/>
        </p:nvGrpSpPr>
        <p:grpSpPr>
          <a:xfrm>
            <a:off x="706400" y="1556833"/>
            <a:ext cx="962651" cy="810058"/>
            <a:chOff x="844912" y="1681380"/>
            <a:chExt cx="935611" cy="787305"/>
          </a:xfrm>
        </p:grpSpPr>
        <p:grpSp>
          <p:nvGrpSpPr>
            <p:cNvPr id="11294" name="Google Shape;11294;p90"/>
            <p:cNvGrpSpPr/>
            <p:nvPr/>
          </p:nvGrpSpPr>
          <p:grpSpPr>
            <a:xfrm>
              <a:off x="844912" y="1819635"/>
              <a:ext cx="329836" cy="510016"/>
              <a:chOff x="844912" y="1819635"/>
              <a:chExt cx="329836" cy="510016"/>
            </a:xfrm>
          </p:grpSpPr>
          <p:sp>
            <p:nvSpPr>
              <p:cNvPr id="11295" name="Google Shape;11295;p90"/>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0"/>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0"/>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0"/>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0"/>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0"/>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90"/>
            <p:cNvGrpSpPr/>
            <p:nvPr/>
          </p:nvGrpSpPr>
          <p:grpSpPr>
            <a:xfrm>
              <a:off x="1284601" y="2158168"/>
              <a:ext cx="495923" cy="310517"/>
              <a:chOff x="1284601" y="2158168"/>
              <a:chExt cx="495923" cy="310517"/>
            </a:xfrm>
          </p:grpSpPr>
          <p:sp>
            <p:nvSpPr>
              <p:cNvPr id="11302" name="Google Shape;11302;p90"/>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3" name="Google Shape;11303;p90"/>
              <p:cNvGrpSpPr/>
              <p:nvPr/>
            </p:nvGrpSpPr>
            <p:grpSpPr>
              <a:xfrm>
                <a:off x="1507666" y="2158168"/>
                <a:ext cx="272858" cy="310517"/>
                <a:chOff x="1507666" y="2158168"/>
                <a:chExt cx="272858" cy="310517"/>
              </a:xfrm>
            </p:grpSpPr>
            <p:grpSp>
              <p:nvGrpSpPr>
                <p:cNvPr id="11304" name="Google Shape;11304;p90"/>
                <p:cNvGrpSpPr/>
                <p:nvPr/>
              </p:nvGrpSpPr>
              <p:grpSpPr>
                <a:xfrm>
                  <a:off x="1507666" y="2176104"/>
                  <a:ext cx="166395" cy="273149"/>
                  <a:chOff x="1507666" y="2176104"/>
                  <a:chExt cx="166395" cy="273149"/>
                </a:xfrm>
              </p:grpSpPr>
              <p:sp>
                <p:nvSpPr>
                  <p:cNvPr id="11305" name="Google Shape;11305;p90"/>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0"/>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0"/>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0"/>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0"/>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0"/>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0"/>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2" name="Google Shape;11312;p90"/>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0"/>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14" name="Google Shape;11314;p90"/>
            <p:cNvGrpSpPr/>
            <p:nvPr/>
          </p:nvGrpSpPr>
          <p:grpSpPr>
            <a:xfrm>
              <a:off x="1284601" y="1681380"/>
              <a:ext cx="495923" cy="310517"/>
              <a:chOff x="1284601" y="1681380"/>
              <a:chExt cx="495923" cy="310517"/>
            </a:xfrm>
          </p:grpSpPr>
          <p:sp>
            <p:nvSpPr>
              <p:cNvPr id="11315" name="Google Shape;11315;p90"/>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6" name="Google Shape;11316;p90"/>
              <p:cNvGrpSpPr/>
              <p:nvPr/>
            </p:nvGrpSpPr>
            <p:grpSpPr>
              <a:xfrm>
                <a:off x="1507666" y="1681380"/>
                <a:ext cx="272858" cy="310517"/>
                <a:chOff x="1507666" y="1681380"/>
                <a:chExt cx="272858" cy="310517"/>
              </a:xfrm>
            </p:grpSpPr>
            <p:grpSp>
              <p:nvGrpSpPr>
                <p:cNvPr id="11317" name="Google Shape;11317;p90"/>
                <p:cNvGrpSpPr/>
                <p:nvPr/>
              </p:nvGrpSpPr>
              <p:grpSpPr>
                <a:xfrm>
                  <a:off x="1507666" y="1700120"/>
                  <a:ext cx="166395" cy="272984"/>
                  <a:chOff x="1507666" y="1700120"/>
                  <a:chExt cx="166395" cy="272984"/>
                </a:xfrm>
              </p:grpSpPr>
              <p:sp>
                <p:nvSpPr>
                  <p:cNvPr id="11318" name="Google Shape;11318;p90"/>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0"/>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0"/>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0"/>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0"/>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0"/>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0"/>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5" name="Google Shape;11325;p90"/>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0"/>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327" name="Google Shape;11327;p90"/>
          <p:cNvGrpSpPr/>
          <p:nvPr/>
        </p:nvGrpSpPr>
        <p:grpSpPr>
          <a:xfrm>
            <a:off x="6815341" y="2324262"/>
            <a:ext cx="1622269" cy="552443"/>
            <a:chOff x="6894650" y="2574740"/>
            <a:chExt cx="1445100" cy="492111"/>
          </a:xfrm>
        </p:grpSpPr>
        <p:sp>
          <p:nvSpPr>
            <p:cNvPr id="11328" name="Google Shape;11328;p90"/>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0"/>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0"/>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0"/>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0"/>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33" name="Google Shape;11333;p90"/>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1334" name="Google Shape;11334;p90"/>
          <p:cNvGrpSpPr/>
          <p:nvPr/>
        </p:nvGrpSpPr>
        <p:grpSpPr>
          <a:xfrm>
            <a:off x="6834884" y="3698518"/>
            <a:ext cx="1583206" cy="475705"/>
            <a:chOff x="6953919" y="3907920"/>
            <a:chExt cx="1377300" cy="475705"/>
          </a:xfrm>
        </p:grpSpPr>
        <p:cxnSp>
          <p:nvCxnSpPr>
            <p:cNvPr id="11335" name="Google Shape;11335;p90"/>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336" name="Google Shape;11336;p90"/>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1337" name="Google Shape;11337;p90"/>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338" name="Google Shape;11338;p90"/>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1339" name="Google Shape;11339;p90"/>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1340" name="Google Shape;11340;p90"/>
          <p:cNvGrpSpPr/>
          <p:nvPr/>
        </p:nvGrpSpPr>
        <p:grpSpPr>
          <a:xfrm>
            <a:off x="2338472" y="2459663"/>
            <a:ext cx="836286" cy="824529"/>
            <a:chOff x="2389399" y="2595741"/>
            <a:chExt cx="812796" cy="801369"/>
          </a:xfrm>
        </p:grpSpPr>
        <p:grpSp>
          <p:nvGrpSpPr>
            <p:cNvPr id="11341" name="Google Shape;11341;p90"/>
            <p:cNvGrpSpPr/>
            <p:nvPr/>
          </p:nvGrpSpPr>
          <p:grpSpPr>
            <a:xfrm>
              <a:off x="2492145" y="2881565"/>
              <a:ext cx="607300" cy="229751"/>
              <a:chOff x="2492145" y="2881565"/>
              <a:chExt cx="607300" cy="229751"/>
            </a:xfrm>
          </p:grpSpPr>
          <p:sp>
            <p:nvSpPr>
              <p:cNvPr id="11342" name="Google Shape;11342;p90"/>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0"/>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0"/>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90"/>
            <p:cNvGrpSpPr/>
            <p:nvPr/>
          </p:nvGrpSpPr>
          <p:grpSpPr>
            <a:xfrm>
              <a:off x="2389399" y="2595741"/>
              <a:ext cx="812796" cy="296825"/>
              <a:chOff x="2389399" y="2595741"/>
              <a:chExt cx="812796" cy="296825"/>
            </a:xfrm>
          </p:grpSpPr>
          <p:grpSp>
            <p:nvGrpSpPr>
              <p:cNvPr id="11346" name="Google Shape;11346;p90"/>
              <p:cNvGrpSpPr/>
              <p:nvPr/>
            </p:nvGrpSpPr>
            <p:grpSpPr>
              <a:xfrm>
                <a:off x="2389399" y="2595741"/>
                <a:ext cx="363638" cy="296825"/>
                <a:chOff x="2389399" y="2595741"/>
                <a:chExt cx="363638" cy="296825"/>
              </a:xfrm>
            </p:grpSpPr>
            <p:grpSp>
              <p:nvGrpSpPr>
                <p:cNvPr id="11347" name="Google Shape;11347;p90"/>
                <p:cNvGrpSpPr/>
                <p:nvPr/>
              </p:nvGrpSpPr>
              <p:grpSpPr>
                <a:xfrm>
                  <a:off x="2493852" y="2794333"/>
                  <a:ext cx="259185" cy="98232"/>
                  <a:chOff x="2493852" y="2794333"/>
                  <a:chExt cx="259185" cy="98232"/>
                </a:xfrm>
              </p:grpSpPr>
              <p:sp>
                <p:nvSpPr>
                  <p:cNvPr id="11348" name="Google Shape;11348;p90"/>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0"/>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0"/>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1" name="Google Shape;11351;p90"/>
                <p:cNvGrpSpPr/>
                <p:nvPr/>
              </p:nvGrpSpPr>
              <p:grpSpPr>
                <a:xfrm>
                  <a:off x="2389399" y="2595741"/>
                  <a:ext cx="224343" cy="182054"/>
                  <a:chOff x="2389399" y="2595741"/>
                  <a:chExt cx="224343" cy="182054"/>
                </a:xfrm>
              </p:grpSpPr>
              <p:sp>
                <p:nvSpPr>
                  <p:cNvPr id="11352" name="Google Shape;11352;p90"/>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0"/>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4" name="Google Shape;11354;p90"/>
              <p:cNvGrpSpPr/>
              <p:nvPr/>
            </p:nvGrpSpPr>
            <p:grpSpPr>
              <a:xfrm>
                <a:off x="2683630" y="2595741"/>
                <a:ext cx="224334" cy="296825"/>
                <a:chOff x="2683630" y="2595741"/>
                <a:chExt cx="224334" cy="296825"/>
              </a:xfrm>
            </p:grpSpPr>
            <p:grpSp>
              <p:nvGrpSpPr>
                <p:cNvPr id="11355" name="Google Shape;11355;p90"/>
                <p:cNvGrpSpPr/>
                <p:nvPr/>
              </p:nvGrpSpPr>
              <p:grpSpPr>
                <a:xfrm>
                  <a:off x="2788083" y="2794333"/>
                  <a:ext cx="15356" cy="98232"/>
                  <a:chOff x="2788083" y="2794333"/>
                  <a:chExt cx="15356" cy="98232"/>
                </a:xfrm>
              </p:grpSpPr>
              <p:sp>
                <p:nvSpPr>
                  <p:cNvPr id="11356" name="Google Shape;11356;p90"/>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0"/>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0"/>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90"/>
                <p:cNvGrpSpPr/>
                <p:nvPr/>
              </p:nvGrpSpPr>
              <p:grpSpPr>
                <a:xfrm>
                  <a:off x="2683630" y="2595741"/>
                  <a:ext cx="224334" cy="182054"/>
                  <a:chOff x="2683630" y="2595741"/>
                  <a:chExt cx="224334" cy="182054"/>
                </a:xfrm>
              </p:grpSpPr>
              <p:sp>
                <p:nvSpPr>
                  <p:cNvPr id="11360" name="Google Shape;11360;p90"/>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0"/>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62" name="Google Shape;11362;p90"/>
              <p:cNvGrpSpPr/>
              <p:nvPr/>
            </p:nvGrpSpPr>
            <p:grpSpPr>
              <a:xfrm>
                <a:off x="2838475" y="2595741"/>
                <a:ext cx="363719" cy="296825"/>
                <a:chOff x="2838475" y="2595741"/>
                <a:chExt cx="363719" cy="296825"/>
              </a:xfrm>
            </p:grpSpPr>
            <p:grpSp>
              <p:nvGrpSpPr>
                <p:cNvPr id="11363" name="Google Shape;11363;p90"/>
                <p:cNvGrpSpPr/>
                <p:nvPr/>
              </p:nvGrpSpPr>
              <p:grpSpPr>
                <a:xfrm>
                  <a:off x="2838475" y="2794333"/>
                  <a:ext cx="259185" cy="98232"/>
                  <a:chOff x="2838475" y="2794333"/>
                  <a:chExt cx="259185" cy="98232"/>
                </a:xfrm>
              </p:grpSpPr>
              <p:sp>
                <p:nvSpPr>
                  <p:cNvPr id="11364" name="Google Shape;11364;p90"/>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0"/>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0"/>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90"/>
                <p:cNvGrpSpPr/>
                <p:nvPr/>
              </p:nvGrpSpPr>
              <p:grpSpPr>
                <a:xfrm>
                  <a:off x="2977852" y="2595741"/>
                  <a:ext cx="224343" cy="182054"/>
                  <a:chOff x="2977852" y="2595741"/>
                  <a:chExt cx="224343" cy="182054"/>
                </a:xfrm>
              </p:grpSpPr>
              <p:sp>
                <p:nvSpPr>
                  <p:cNvPr id="11368" name="Google Shape;11368;p90"/>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0"/>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370" name="Google Shape;11370;p90"/>
            <p:cNvGrpSpPr/>
            <p:nvPr/>
          </p:nvGrpSpPr>
          <p:grpSpPr>
            <a:xfrm>
              <a:off x="2389399" y="3100241"/>
              <a:ext cx="812796" cy="296869"/>
              <a:chOff x="2389399" y="3100241"/>
              <a:chExt cx="812796" cy="296869"/>
            </a:xfrm>
          </p:grpSpPr>
          <p:grpSp>
            <p:nvGrpSpPr>
              <p:cNvPr id="11371" name="Google Shape;11371;p90"/>
              <p:cNvGrpSpPr/>
              <p:nvPr/>
            </p:nvGrpSpPr>
            <p:grpSpPr>
              <a:xfrm>
                <a:off x="2683630" y="3100241"/>
                <a:ext cx="224334" cy="296869"/>
                <a:chOff x="2683630" y="3100241"/>
                <a:chExt cx="224334" cy="296869"/>
              </a:xfrm>
            </p:grpSpPr>
            <p:grpSp>
              <p:nvGrpSpPr>
                <p:cNvPr id="11372" name="Google Shape;11372;p90"/>
                <p:cNvGrpSpPr/>
                <p:nvPr/>
              </p:nvGrpSpPr>
              <p:grpSpPr>
                <a:xfrm>
                  <a:off x="2788083" y="3100241"/>
                  <a:ext cx="15356" cy="98237"/>
                  <a:chOff x="2788083" y="3100241"/>
                  <a:chExt cx="15356" cy="98237"/>
                </a:xfrm>
              </p:grpSpPr>
              <p:sp>
                <p:nvSpPr>
                  <p:cNvPr id="11373" name="Google Shape;11373;p90"/>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0"/>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0"/>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90"/>
                <p:cNvGrpSpPr/>
                <p:nvPr/>
              </p:nvGrpSpPr>
              <p:grpSpPr>
                <a:xfrm>
                  <a:off x="2683630" y="3215065"/>
                  <a:ext cx="224334" cy="182045"/>
                  <a:chOff x="2683630" y="3215065"/>
                  <a:chExt cx="224334" cy="182045"/>
                </a:xfrm>
              </p:grpSpPr>
              <p:sp>
                <p:nvSpPr>
                  <p:cNvPr id="11377" name="Google Shape;11377;p90"/>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0"/>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79" name="Google Shape;11379;p90"/>
              <p:cNvGrpSpPr/>
              <p:nvPr/>
            </p:nvGrpSpPr>
            <p:grpSpPr>
              <a:xfrm>
                <a:off x="2389399" y="3100241"/>
                <a:ext cx="363638" cy="296869"/>
                <a:chOff x="2389399" y="3100241"/>
                <a:chExt cx="363638" cy="296869"/>
              </a:xfrm>
            </p:grpSpPr>
            <p:grpSp>
              <p:nvGrpSpPr>
                <p:cNvPr id="11380" name="Google Shape;11380;p90"/>
                <p:cNvGrpSpPr/>
                <p:nvPr/>
              </p:nvGrpSpPr>
              <p:grpSpPr>
                <a:xfrm>
                  <a:off x="2493852" y="3100241"/>
                  <a:ext cx="259185" cy="98237"/>
                  <a:chOff x="2493852" y="3100241"/>
                  <a:chExt cx="259185" cy="98237"/>
                </a:xfrm>
              </p:grpSpPr>
              <p:sp>
                <p:nvSpPr>
                  <p:cNvPr id="11381" name="Google Shape;11381;p90"/>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0"/>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0"/>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90"/>
                <p:cNvGrpSpPr/>
                <p:nvPr/>
              </p:nvGrpSpPr>
              <p:grpSpPr>
                <a:xfrm>
                  <a:off x="2389399" y="3215065"/>
                  <a:ext cx="224343" cy="182045"/>
                  <a:chOff x="2389399" y="3215065"/>
                  <a:chExt cx="224343" cy="182045"/>
                </a:xfrm>
              </p:grpSpPr>
              <p:sp>
                <p:nvSpPr>
                  <p:cNvPr id="11385" name="Google Shape;11385;p90"/>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0"/>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87" name="Google Shape;11387;p90"/>
              <p:cNvGrpSpPr/>
              <p:nvPr/>
            </p:nvGrpSpPr>
            <p:grpSpPr>
              <a:xfrm>
                <a:off x="2838475" y="3100241"/>
                <a:ext cx="363719" cy="296869"/>
                <a:chOff x="2838475" y="3100241"/>
                <a:chExt cx="363719" cy="296869"/>
              </a:xfrm>
            </p:grpSpPr>
            <p:grpSp>
              <p:nvGrpSpPr>
                <p:cNvPr id="11388" name="Google Shape;11388;p90"/>
                <p:cNvGrpSpPr/>
                <p:nvPr/>
              </p:nvGrpSpPr>
              <p:grpSpPr>
                <a:xfrm>
                  <a:off x="2838475" y="3100241"/>
                  <a:ext cx="259185" cy="98237"/>
                  <a:chOff x="2838475" y="3100241"/>
                  <a:chExt cx="259185" cy="98237"/>
                </a:xfrm>
              </p:grpSpPr>
              <p:sp>
                <p:nvSpPr>
                  <p:cNvPr id="11389" name="Google Shape;11389;p90"/>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0"/>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0"/>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90"/>
                <p:cNvGrpSpPr/>
                <p:nvPr/>
              </p:nvGrpSpPr>
              <p:grpSpPr>
                <a:xfrm>
                  <a:off x="2977852" y="3215065"/>
                  <a:ext cx="224343" cy="182045"/>
                  <a:chOff x="2977852" y="3215065"/>
                  <a:chExt cx="224343" cy="182045"/>
                </a:xfrm>
              </p:grpSpPr>
              <p:sp>
                <p:nvSpPr>
                  <p:cNvPr id="11393" name="Google Shape;11393;p90"/>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0"/>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98" name="Shape 11398"/>
        <p:cNvGrpSpPr/>
        <p:nvPr/>
      </p:nvGrpSpPr>
      <p:grpSpPr>
        <a:xfrm>
          <a:off x="0" y="0"/>
          <a:ext cx="0" cy="0"/>
          <a:chOff x="0" y="0"/>
          <a:chExt cx="0" cy="0"/>
        </a:xfrm>
      </p:grpSpPr>
      <p:grpSp>
        <p:nvGrpSpPr>
          <p:cNvPr id="11399" name="Google Shape;11399;p91"/>
          <p:cNvGrpSpPr/>
          <p:nvPr/>
        </p:nvGrpSpPr>
        <p:grpSpPr>
          <a:xfrm>
            <a:off x="702075" y="3155925"/>
            <a:ext cx="2390414" cy="1024800"/>
            <a:chOff x="728925" y="3296613"/>
            <a:chExt cx="2390414" cy="1024800"/>
          </a:xfrm>
        </p:grpSpPr>
        <p:grpSp>
          <p:nvGrpSpPr>
            <p:cNvPr id="11400" name="Google Shape;11400;p91"/>
            <p:cNvGrpSpPr/>
            <p:nvPr/>
          </p:nvGrpSpPr>
          <p:grpSpPr>
            <a:xfrm>
              <a:off x="728925" y="3619800"/>
              <a:ext cx="2390414" cy="500893"/>
              <a:chOff x="728925" y="3619800"/>
              <a:chExt cx="2390414" cy="500893"/>
            </a:xfrm>
          </p:grpSpPr>
          <p:sp>
            <p:nvSpPr>
              <p:cNvPr id="11401" name="Google Shape;11401;p9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402" name="Google Shape;11402;p9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403" name="Google Shape;11403;p91"/>
            <p:cNvGrpSpPr/>
            <p:nvPr/>
          </p:nvGrpSpPr>
          <p:grpSpPr>
            <a:xfrm>
              <a:off x="1348050" y="3296613"/>
              <a:ext cx="1706152" cy="1024800"/>
              <a:chOff x="1348050" y="3296613"/>
              <a:chExt cx="1706152" cy="1024800"/>
            </a:xfrm>
          </p:grpSpPr>
          <p:sp>
            <p:nvSpPr>
              <p:cNvPr id="11404" name="Google Shape;11404;p9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405" name="Google Shape;11405;p9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406" name="Google Shape;11406;p9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407" name="Google Shape;11407;p9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408" name="Google Shape;11408;p9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409" name="Google Shape;11409;p91"/>
            <p:cNvGrpSpPr/>
            <p:nvPr/>
          </p:nvGrpSpPr>
          <p:grpSpPr>
            <a:xfrm>
              <a:off x="1455707" y="3654858"/>
              <a:ext cx="1491150" cy="417657"/>
              <a:chOff x="1455707" y="3654858"/>
              <a:chExt cx="1491150" cy="417657"/>
            </a:xfrm>
          </p:grpSpPr>
          <p:sp>
            <p:nvSpPr>
              <p:cNvPr id="11410" name="Google Shape;11410;p9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430" name="Google Shape;11430;p91"/>
          <p:cNvGraphicFramePr/>
          <p:nvPr/>
        </p:nvGraphicFramePr>
        <p:xfrm>
          <a:off x="5937775" y="2153837"/>
          <a:ext cx="3000000" cy="3000000"/>
        </p:xfrm>
        <a:graphic>
          <a:graphicData uri="http://schemas.openxmlformats.org/drawingml/2006/table">
            <a:tbl>
              <a:tblPr>
                <a:noFill/>
                <a:tableStyleId>{F4178B6A-C710-4DE4-8790-90B96048E51D}</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1431" name="Google Shape;11431;p91"/>
          <p:cNvGrpSpPr/>
          <p:nvPr/>
        </p:nvGrpSpPr>
        <p:grpSpPr>
          <a:xfrm>
            <a:off x="710451" y="981601"/>
            <a:ext cx="2396505" cy="976502"/>
            <a:chOff x="749309" y="1112739"/>
            <a:chExt cx="2371603" cy="976502"/>
          </a:xfrm>
        </p:grpSpPr>
        <p:grpSp>
          <p:nvGrpSpPr>
            <p:cNvPr id="11432" name="Google Shape;11432;p91"/>
            <p:cNvGrpSpPr/>
            <p:nvPr/>
          </p:nvGrpSpPr>
          <p:grpSpPr>
            <a:xfrm>
              <a:off x="1092126" y="1112739"/>
              <a:ext cx="2028786" cy="975464"/>
              <a:chOff x="1092126" y="1112739"/>
              <a:chExt cx="2028786" cy="975464"/>
            </a:xfrm>
          </p:grpSpPr>
          <p:sp>
            <p:nvSpPr>
              <p:cNvPr id="11433" name="Google Shape;11433;p9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91"/>
            <p:cNvGrpSpPr/>
            <p:nvPr/>
          </p:nvGrpSpPr>
          <p:grpSpPr>
            <a:xfrm>
              <a:off x="749309" y="1112739"/>
              <a:ext cx="314700" cy="975464"/>
              <a:chOff x="749309" y="1112739"/>
              <a:chExt cx="314700" cy="975464"/>
            </a:xfrm>
          </p:grpSpPr>
          <p:sp>
            <p:nvSpPr>
              <p:cNvPr id="11458" name="Google Shape;11458;p9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2" name="Google Shape;11462;p9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1466" name="Google Shape;11466;p91"/>
          <p:cNvGraphicFramePr/>
          <p:nvPr/>
        </p:nvGraphicFramePr>
        <p:xfrm>
          <a:off x="5937800" y="981587"/>
          <a:ext cx="3000000" cy="3000000"/>
        </p:xfrm>
        <a:graphic>
          <a:graphicData uri="http://schemas.openxmlformats.org/drawingml/2006/table">
            <a:tbl>
              <a:tblPr>
                <a:noFill/>
                <a:tableStyleId>{F4178B6A-C710-4DE4-8790-90B96048E51D}</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1467" name="Google Shape;11467;p91"/>
          <p:cNvGraphicFramePr/>
          <p:nvPr/>
        </p:nvGraphicFramePr>
        <p:xfrm>
          <a:off x="3358663" y="2153837"/>
          <a:ext cx="3000000" cy="3000000"/>
        </p:xfrm>
        <a:graphic>
          <a:graphicData uri="http://schemas.openxmlformats.org/drawingml/2006/table">
            <a:tbl>
              <a:tblPr>
                <a:noFill/>
                <a:tableStyleId>{F4178B6A-C710-4DE4-8790-90B96048E51D}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1468" name="Google Shape;11468;p91"/>
          <p:cNvGrpSpPr/>
          <p:nvPr/>
        </p:nvGrpSpPr>
        <p:grpSpPr>
          <a:xfrm>
            <a:off x="3360649" y="3144798"/>
            <a:ext cx="2363377" cy="1047062"/>
            <a:chOff x="3358399" y="3285485"/>
            <a:chExt cx="2363377" cy="1047062"/>
          </a:xfrm>
        </p:grpSpPr>
        <p:grpSp>
          <p:nvGrpSpPr>
            <p:cNvPr id="11469" name="Google Shape;11469;p91"/>
            <p:cNvGrpSpPr/>
            <p:nvPr/>
          </p:nvGrpSpPr>
          <p:grpSpPr>
            <a:xfrm>
              <a:off x="3358412" y="3285485"/>
              <a:ext cx="2363244" cy="139500"/>
              <a:chOff x="3358412" y="3285485"/>
              <a:chExt cx="2363244" cy="139500"/>
            </a:xfrm>
          </p:grpSpPr>
          <p:sp>
            <p:nvSpPr>
              <p:cNvPr id="11470" name="Google Shape;11470;p9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91"/>
            <p:cNvGrpSpPr/>
            <p:nvPr/>
          </p:nvGrpSpPr>
          <p:grpSpPr>
            <a:xfrm>
              <a:off x="3358412" y="3466996"/>
              <a:ext cx="2363244" cy="139500"/>
              <a:chOff x="3358412" y="3466996"/>
              <a:chExt cx="2363244" cy="139500"/>
            </a:xfrm>
          </p:grpSpPr>
          <p:sp>
            <p:nvSpPr>
              <p:cNvPr id="11476" name="Google Shape;11476;p9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91"/>
            <p:cNvGrpSpPr/>
            <p:nvPr/>
          </p:nvGrpSpPr>
          <p:grpSpPr>
            <a:xfrm>
              <a:off x="3358412" y="3648507"/>
              <a:ext cx="2363244" cy="139500"/>
              <a:chOff x="3358412" y="3648507"/>
              <a:chExt cx="2363244" cy="139500"/>
            </a:xfrm>
          </p:grpSpPr>
          <p:sp>
            <p:nvSpPr>
              <p:cNvPr id="11482" name="Google Shape;11482;p9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91"/>
            <p:cNvGrpSpPr/>
            <p:nvPr/>
          </p:nvGrpSpPr>
          <p:grpSpPr>
            <a:xfrm>
              <a:off x="3358412" y="3830018"/>
              <a:ext cx="2363244" cy="139500"/>
              <a:chOff x="3358412" y="3830018"/>
              <a:chExt cx="2363244" cy="139500"/>
            </a:xfrm>
          </p:grpSpPr>
          <p:sp>
            <p:nvSpPr>
              <p:cNvPr id="11488" name="Google Shape;11488;p9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91"/>
            <p:cNvGrpSpPr/>
            <p:nvPr/>
          </p:nvGrpSpPr>
          <p:grpSpPr>
            <a:xfrm>
              <a:off x="3358399" y="4011514"/>
              <a:ext cx="2363377" cy="139537"/>
              <a:chOff x="3294800" y="4134603"/>
              <a:chExt cx="2638876" cy="152400"/>
            </a:xfrm>
          </p:grpSpPr>
          <p:sp>
            <p:nvSpPr>
              <p:cNvPr id="11494" name="Google Shape;11494;p9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91"/>
            <p:cNvGrpSpPr/>
            <p:nvPr/>
          </p:nvGrpSpPr>
          <p:grpSpPr>
            <a:xfrm>
              <a:off x="3358399" y="4193010"/>
              <a:ext cx="2363377" cy="139537"/>
              <a:chOff x="3294800" y="4134603"/>
              <a:chExt cx="2638876" cy="152400"/>
            </a:xfrm>
          </p:grpSpPr>
          <p:sp>
            <p:nvSpPr>
              <p:cNvPr id="11500" name="Google Shape;11500;p9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505" name="Google Shape;11505;p91"/>
          <p:cNvGraphicFramePr/>
          <p:nvPr/>
        </p:nvGraphicFramePr>
        <p:xfrm>
          <a:off x="711450" y="2153837"/>
          <a:ext cx="3000000" cy="3000000"/>
        </p:xfrm>
        <a:graphic>
          <a:graphicData uri="http://schemas.openxmlformats.org/drawingml/2006/table">
            <a:tbl>
              <a:tblPr>
                <a:noFill/>
                <a:tableStyleId>{F4178B6A-C710-4DE4-8790-90B96048E51D}</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1506" name="Google Shape;11506;p91"/>
          <p:cNvGrpSpPr/>
          <p:nvPr/>
        </p:nvGrpSpPr>
        <p:grpSpPr>
          <a:xfrm>
            <a:off x="4161119" y="2557652"/>
            <a:ext cx="1302095" cy="60959"/>
            <a:chOff x="3558802" y="4011427"/>
            <a:chExt cx="1866000" cy="111300"/>
          </a:xfrm>
        </p:grpSpPr>
        <p:sp>
          <p:nvSpPr>
            <p:cNvPr id="11507" name="Google Shape;11507;p9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91"/>
          <p:cNvGrpSpPr/>
          <p:nvPr/>
        </p:nvGrpSpPr>
        <p:grpSpPr>
          <a:xfrm>
            <a:off x="4706607" y="2839811"/>
            <a:ext cx="914340" cy="60959"/>
            <a:chOff x="3558802" y="4011427"/>
            <a:chExt cx="1866000" cy="111300"/>
          </a:xfrm>
        </p:grpSpPr>
        <p:sp>
          <p:nvSpPr>
            <p:cNvPr id="11510" name="Google Shape;11510;p9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2" name="Google Shape;11512;p91"/>
          <p:cNvGrpSpPr/>
          <p:nvPr/>
        </p:nvGrpSpPr>
        <p:grpSpPr>
          <a:xfrm>
            <a:off x="5874449" y="3167609"/>
            <a:ext cx="2519825" cy="1001454"/>
            <a:chOff x="1906114" y="789980"/>
            <a:chExt cx="1487676" cy="606868"/>
          </a:xfrm>
        </p:grpSpPr>
        <p:cxnSp>
          <p:nvCxnSpPr>
            <p:cNvPr id="11513" name="Google Shape;11513;p9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514" name="Google Shape;11514;p9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515" name="Google Shape;11515;p9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1516" name="Google Shape;11516;p9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1517" name="Google Shape;11517;p9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1518" name="Google Shape;11518;p9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1519" name="Google Shape;11519;p9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1520" name="Google Shape;11520;p9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1527" name="Google Shape;11527;p9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528" name="Google Shape;11528;p9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529" name="Google Shape;11529;p9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91"/>
          <p:cNvGrpSpPr/>
          <p:nvPr/>
        </p:nvGrpSpPr>
        <p:grpSpPr>
          <a:xfrm>
            <a:off x="3355812" y="951645"/>
            <a:ext cx="2363393" cy="1005865"/>
            <a:chOff x="3292400" y="1193188"/>
            <a:chExt cx="2615240" cy="1131075"/>
          </a:xfrm>
        </p:grpSpPr>
        <p:sp>
          <p:nvSpPr>
            <p:cNvPr id="11531" name="Google Shape;11531;p9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32" name="Google Shape;11532;p9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33" name="Google Shape;11533;p9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1534" name="Google Shape;11534;p9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1535" name="Google Shape;11535;p9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1536" name="Google Shape;11536;p9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1537" name="Google Shape;11537;p9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1538" name="Google Shape;11538;p9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1539" name="Google Shape;11539;p9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1540" name="Google Shape;11540;p9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1541" name="Google Shape;11541;p9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542" name="Google Shape;11542;p9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543" name="Google Shape;11543;p9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544" name="Google Shape;11544;p9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545" name="Google Shape;11545;p91"/>
            <p:cNvGrpSpPr/>
            <p:nvPr/>
          </p:nvGrpSpPr>
          <p:grpSpPr>
            <a:xfrm>
              <a:off x="3748438" y="1378608"/>
              <a:ext cx="2159202" cy="903971"/>
              <a:chOff x="1683525" y="2179850"/>
              <a:chExt cx="4519050" cy="2134525"/>
            </a:xfrm>
          </p:grpSpPr>
          <p:sp>
            <p:nvSpPr>
              <p:cNvPr id="11546" name="Google Shape;11546;p9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47" name="Google Shape;11547;p9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48" name="Google Shape;11548;p9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49" name="Google Shape;11549;p9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0" name="Google Shape;11550;p9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1" name="Google Shape;11551;p9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2" name="Google Shape;11552;p9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3" name="Google Shape;11553;p9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4" name="Google Shape;11554;p9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5" name="Google Shape;11555;p9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6" name="Google Shape;11556;p9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557" name="Google Shape;11557;p9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61" name="Shape 11561"/>
        <p:cNvGrpSpPr/>
        <p:nvPr/>
      </p:nvGrpSpPr>
      <p:grpSpPr>
        <a:xfrm>
          <a:off x="0" y="0"/>
          <a:ext cx="0" cy="0"/>
          <a:chOff x="0" y="0"/>
          <a:chExt cx="0" cy="0"/>
        </a:xfrm>
      </p:grpSpPr>
      <p:grpSp>
        <p:nvGrpSpPr>
          <p:cNvPr id="11562" name="Google Shape;11562;p92"/>
          <p:cNvGrpSpPr/>
          <p:nvPr/>
        </p:nvGrpSpPr>
        <p:grpSpPr>
          <a:xfrm>
            <a:off x="4796684" y="970941"/>
            <a:ext cx="745431" cy="718863"/>
            <a:chOff x="4249973" y="1201875"/>
            <a:chExt cx="1958568" cy="1888762"/>
          </a:xfrm>
        </p:grpSpPr>
        <p:sp>
          <p:nvSpPr>
            <p:cNvPr id="11563" name="Google Shape;11563;p9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4" name="Google Shape;11564;p92"/>
            <p:cNvGrpSpPr/>
            <p:nvPr/>
          </p:nvGrpSpPr>
          <p:grpSpPr>
            <a:xfrm>
              <a:off x="5853086" y="1789142"/>
              <a:ext cx="355454" cy="1048099"/>
              <a:chOff x="5576108" y="2016725"/>
              <a:chExt cx="565200" cy="1666560"/>
            </a:xfrm>
          </p:grpSpPr>
          <p:sp>
            <p:nvSpPr>
              <p:cNvPr id="11565" name="Google Shape;11565;p9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566" name="Google Shape;11566;p9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92"/>
            <p:cNvGrpSpPr/>
            <p:nvPr/>
          </p:nvGrpSpPr>
          <p:grpSpPr>
            <a:xfrm>
              <a:off x="4869455" y="2691676"/>
              <a:ext cx="1013897" cy="398961"/>
              <a:chOff x="4012057" y="3451825"/>
              <a:chExt cx="1612175" cy="634379"/>
            </a:xfrm>
          </p:grpSpPr>
          <p:sp>
            <p:nvSpPr>
              <p:cNvPr id="11568" name="Google Shape;11568;p9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569" name="Google Shape;11569;p9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92"/>
            <p:cNvGrpSpPr/>
            <p:nvPr/>
          </p:nvGrpSpPr>
          <p:grpSpPr>
            <a:xfrm>
              <a:off x="4276937" y="2155961"/>
              <a:ext cx="651965" cy="891358"/>
              <a:chOff x="3069908" y="2599997"/>
              <a:chExt cx="1036675" cy="1417328"/>
            </a:xfrm>
          </p:grpSpPr>
          <p:sp>
            <p:nvSpPr>
              <p:cNvPr id="11571" name="Google Shape;11571;p9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572" name="Google Shape;11572;p9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92"/>
            <p:cNvGrpSpPr/>
            <p:nvPr/>
          </p:nvGrpSpPr>
          <p:grpSpPr>
            <a:xfrm>
              <a:off x="5054918" y="1201875"/>
              <a:ext cx="999548" cy="602711"/>
              <a:chOff x="4306958" y="1082925"/>
              <a:chExt cx="1589359" cy="958358"/>
            </a:xfrm>
          </p:grpSpPr>
          <p:sp>
            <p:nvSpPr>
              <p:cNvPr id="11574" name="Google Shape;11574;p9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575" name="Google Shape;11575;p9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6" name="Google Shape;11576;p92"/>
            <p:cNvGrpSpPr/>
            <p:nvPr/>
          </p:nvGrpSpPr>
          <p:grpSpPr>
            <a:xfrm>
              <a:off x="4249973" y="1303451"/>
              <a:ext cx="799317" cy="841334"/>
              <a:chOff x="3027033" y="1244439"/>
              <a:chExt cx="1270977" cy="1337786"/>
            </a:xfrm>
          </p:grpSpPr>
          <p:sp>
            <p:nvSpPr>
              <p:cNvPr id="11577" name="Google Shape;11577;p9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578" name="Google Shape;11578;p9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79" name="Google Shape;11579;p92"/>
          <p:cNvGrpSpPr/>
          <p:nvPr/>
        </p:nvGrpSpPr>
        <p:grpSpPr>
          <a:xfrm>
            <a:off x="713057" y="1849390"/>
            <a:ext cx="761767" cy="729896"/>
            <a:chOff x="2657744" y="2337745"/>
            <a:chExt cx="832987" cy="798137"/>
          </a:xfrm>
        </p:grpSpPr>
        <p:sp>
          <p:nvSpPr>
            <p:cNvPr id="11580" name="Google Shape;11580;p9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92"/>
          <p:cNvGrpSpPr/>
          <p:nvPr/>
        </p:nvGrpSpPr>
        <p:grpSpPr>
          <a:xfrm>
            <a:off x="3224022" y="1852597"/>
            <a:ext cx="685569" cy="723586"/>
            <a:chOff x="3398134" y="2057755"/>
            <a:chExt cx="704087" cy="743130"/>
          </a:xfrm>
        </p:grpSpPr>
        <p:grpSp>
          <p:nvGrpSpPr>
            <p:cNvPr id="11587" name="Google Shape;11587;p92"/>
            <p:cNvGrpSpPr/>
            <p:nvPr/>
          </p:nvGrpSpPr>
          <p:grpSpPr>
            <a:xfrm>
              <a:off x="3398134" y="2290183"/>
              <a:ext cx="315300" cy="219900"/>
              <a:chOff x="3398134" y="2290183"/>
              <a:chExt cx="315300" cy="219900"/>
            </a:xfrm>
          </p:grpSpPr>
          <p:sp>
            <p:nvSpPr>
              <p:cNvPr id="11588" name="Google Shape;11588;p9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89" name="Google Shape;11589;p92"/>
              <p:cNvCxnSpPr>
                <a:stCxn id="1158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1590" name="Google Shape;11590;p92"/>
            <p:cNvGrpSpPr/>
            <p:nvPr/>
          </p:nvGrpSpPr>
          <p:grpSpPr>
            <a:xfrm>
              <a:off x="3547823" y="2467358"/>
              <a:ext cx="219900" cy="333527"/>
              <a:chOff x="3547823" y="2467358"/>
              <a:chExt cx="219900" cy="333527"/>
            </a:xfrm>
          </p:grpSpPr>
          <p:sp>
            <p:nvSpPr>
              <p:cNvPr id="11591" name="Google Shape;11591;p9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92" name="Google Shape;11592;p92"/>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1593" name="Google Shape;11593;p92"/>
            <p:cNvGrpSpPr/>
            <p:nvPr/>
          </p:nvGrpSpPr>
          <p:grpSpPr>
            <a:xfrm>
              <a:off x="3734138" y="2467358"/>
              <a:ext cx="219900" cy="333527"/>
              <a:chOff x="3734138" y="2467358"/>
              <a:chExt cx="219900" cy="333527"/>
            </a:xfrm>
          </p:grpSpPr>
          <p:sp>
            <p:nvSpPr>
              <p:cNvPr id="11594" name="Google Shape;11594;p9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95" name="Google Shape;11595;p92"/>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1596" name="Google Shape;11596;p92"/>
            <p:cNvGrpSpPr/>
            <p:nvPr/>
          </p:nvGrpSpPr>
          <p:grpSpPr>
            <a:xfrm>
              <a:off x="3787560" y="2288011"/>
              <a:ext cx="314661" cy="219900"/>
              <a:chOff x="3787560" y="2288011"/>
              <a:chExt cx="314661" cy="219900"/>
            </a:xfrm>
          </p:grpSpPr>
          <p:sp>
            <p:nvSpPr>
              <p:cNvPr id="11597" name="Google Shape;11597;p9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598" name="Google Shape;11598;p92"/>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1599" name="Google Shape;11599;p92"/>
            <p:cNvGrpSpPr/>
            <p:nvPr/>
          </p:nvGrpSpPr>
          <p:grpSpPr>
            <a:xfrm>
              <a:off x="3637290" y="2057755"/>
              <a:ext cx="219900" cy="335499"/>
              <a:chOff x="3637290" y="2057755"/>
              <a:chExt cx="219900" cy="335499"/>
            </a:xfrm>
          </p:grpSpPr>
          <p:sp>
            <p:nvSpPr>
              <p:cNvPr id="11600" name="Google Shape;11600;p9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1601" name="Google Shape;11601;p92"/>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1602" name="Google Shape;11602;p92"/>
          <p:cNvGrpSpPr/>
          <p:nvPr/>
        </p:nvGrpSpPr>
        <p:grpSpPr>
          <a:xfrm>
            <a:off x="4899244" y="1859292"/>
            <a:ext cx="710153" cy="710153"/>
            <a:chOff x="5007123" y="2079403"/>
            <a:chExt cx="687600" cy="687600"/>
          </a:xfrm>
        </p:grpSpPr>
        <p:sp>
          <p:nvSpPr>
            <p:cNvPr id="11603" name="Google Shape;11603;p9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7" name="Google Shape;11607;p92"/>
          <p:cNvGrpSpPr/>
          <p:nvPr/>
        </p:nvGrpSpPr>
        <p:grpSpPr>
          <a:xfrm>
            <a:off x="5708681" y="1853799"/>
            <a:ext cx="720998" cy="721183"/>
            <a:chOff x="5797446" y="2063053"/>
            <a:chExt cx="698100" cy="698280"/>
          </a:xfrm>
        </p:grpSpPr>
        <p:sp>
          <p:nvSpPr>
            <p:cNvPr id="11608" name="Google Shape;11608;p9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92"/>
          <p:cNvGrpSpPr/>
          <p:nvPr/>
        </p:nvGrpSpPr>
        <p:grpSpPr>
          <a:xfrm>
            <a:off x="8153828" y="3499404"/>
            <a:ext cx="280585" cy="673164"/>
            <a:chOff x="8075075" y="3754290"/>
            <a:chExt cx="255612" cy="613194"/>
          </a:xfrm>
        </p:grpSpPr>
        <p:grpSp>
          <p:nvGrpSpPr>
            <p:cNvPr id="11613" name="Google Shape;11613;p92"/>
            <p:cNvGrpSpPr/>
            <p:nvPr/>
          </p:nvGrpSpPr>
          <p:grpSpPr>
            <a:xfrm>
              <a:off x="8075075" y="3754290"/>
              <a:ext cx="255612" cy="613194"/>
              <a:chOff x="8075075" y="3754290"/>
              <a:chExt cx="255612" cy="613194"/>
            </a:xfrm>
          </p:grpSpPr>
          <p:sp>
            <p:nvSpPr>
              <p:cNvPr id="11614" name="Google Shape;11614;p9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6" name="Google Shape;11616;p9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92"/>
          <p:cNvGrpSpPr/>
          <p:nvPr/>
        </p:nvGrpSpPr>
        <p:grpSpPr>
          <a:xfrm>
            <a:off x="5270887" y="3488200"/>
            <a:ext cx="470352" cy="683745"/>
            <a:chOff x="1697726" y="3244179"/>
            <a:chExt cx="788124" cy="1146069"/>
          </a:xfrm>
        </p:grpSpPr>
        <p:sp>
          <p:nvSpPr>
            <p:cNvPr id="11618" name="Google Shape;11618;p9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0" name="Google Shape;11620;p92"/>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1" name="Google Shape;11621;p92"/>
          <p:cNvGrpSpPr/>
          <p:nvPr/>
        </p:nvGrpSpPr>
        <p:grpSpPr>
          <a:xfrm>
            <a:off x="5892037" y="3499402"/>
            <a:ext cx="293891" cy="293845"/>
            <a:chOff x="6134814" y="3754290"/>
            <a:chExt cx="293891" cy="293845"/>
          </a:xfrm>
        </p:grpSpPr>
        <p:sp>
          <p:nvSpPr>
            <p:cNvPr id="11622" name="Google Shape;11622;p9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92"/>
          <p:cNvGrpSpPr/>
          <p:nvPr/>
        </p:nvGrpSpPr>
        <p:grpSpPr>
          <a:xfrm>
            <a:off x="5892037" y="3878074"/>
            <a:ext cx="293891" cy="293891"/>
            <a:chOff x="6134814" y="4086186"/>
            <a:chExt cx="293891" cy="293891"/>
          </a:xfrm>
        </p:grpSpPr>
        <p:sp>
          <p:nvSpPr>
            <p:cNvPr id="11625" name="Google Shape;11625;p9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7" name="Google Shape;11627;p92"/>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2"/>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29" name="Google Shape;11629;p92"/>
          <p:cNvGrpSpPr/>
          <p:nvPr/>
        </p:nvGrpSpPr>
        <p:grpSpPr>
          <a:xfrm>
            <a:off x="7817013" y="2706766"/>
            <a:ext cx="622883" cy="621944"/>
            <a:chOff x="1187048" y="238125"/>
            <a:chExt cx="5256397" cy="5248476"/>
          </a:xfrm>
        </p:grpSpPr>
        <p:sp>
          <p:nvSpPr>
            <p:cNvPr id="11630" name="Google Shape;11630;p9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92"/>
          <p:cNvGrpSpPr/>
          <p:nvPr/>
        </p:nvGrpSpPr>
        <p:grpSpPr>
          <a:xfrm>
            <a:off x="2274118" y="2716375"/>
            <a:ext cx="1310987" cy="612407"/>
            <a:chOff x="238125" y="1188750"/>
            <a:chExt cx="7140450" cy="3335550"/>
          </a:xfrm>
        </p:grpSpPr>
        <p:sp>
          <p:nvSpPr>
            <p:cNvPr id="11635" name="Google Shape;11635;p9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92"/>
          <p:cNvGrpSpPr/>
          <p:nvPr/>
        </p:nvGrpSpPr>
        <p:grpSpPr>
          <a:xfrm>
            <a:off x="6599990" y="2706930"/>
            <a:ext cx="1110299" cy="621702"/>
            <a:chOff x="238125" y="1335475"/>
            <a:chExt cx="5418735" cy="3034175"/>
          </a:xfrm>
        </p:grpSpPr>
        <p:sp>
          <p:nvSpPr>
            <p:cNvPr id="11641" name="Google Shape;11641;p9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92"/>
          <p:cNvGrpSpPr/>
          <p:nvPr/>
        </p:nvGrpSpPr>
        <p:grpSpPr>
          <a:xfrm>
            <a:off x="5417649" y="2703827"/>
            <a:ext cx="1074451" cy="627181"/>
            <a:chOff x="5359127" y="2910889"/>
            <a:chExt cx="1097723" cy="640831"/>
          </a:xfrm>
        </p:grpSpPr>
        <p:grpSp>
          <p:nvGrpSpPr>
            <p:cNvPr id="11645" name="Google Shape;11645;p92"/>
            <p:cNvGrpSpPr/>
            <p:nvPr/>
          </p:nvGrpSpPr>
          <p:grpSpPr>
            <a:xfrm>
              <a:off x="5929791" y="3263088"/>
              <a:ext cx="527060" cy="287097"/>
              <a:chOff x="5929791" y="3263088"/>
              <a:chExt cx="527060" cy="287097"/>
            </a:xfrm>
          </p:grpSpPr>
          <p:sp>
            <p:nvSpPr>
              <p:cNvPr id="11646" name="Google Shape;11646;p9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647" name="Google Shape;11647;p9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648" name="Google Shape;11648;p92"/>
            <p:cNvGrpSpPr/>
            <p:nvPr/>
          </p:nvGrpSpPr>
          <p:grpSpPr>
            <a:xfrm>
              <a:off x="5359127" y="3263089"/>
              <a:ext cx="526428" cy="288631"/>
              <a:chOff x="5359127" y="3263089"/>
              <a:chExt cx="526428" cy="288631"/>
            </a:xfrm>
          </p:grpSpPr>
          <p:sp>
            <p:nvSpPr>
              <p:cNvPr id="11649" name="Google Shape;11649;p9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650" name="Google Shape;11650;p9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651" name="Google Shape;11651;p92"/>
            <p:cNvGrpSpPr/>
            <p:nvPr/>
          </p:nvGrpSpPr>
          <p:grpSpPr>
            <a:xfrm>
              <a:off x="5551525" y="2910889"/>
              <a:ext cx="520901" cy="610283"/>
              <a:chOff x="5551525" y="2910889"/>
              <a:chExt cx="520901" cy="610283"/>
            </a:xfrm>
          </p:grpSpPr>
          <p:sp>
            <p:nvSpPr>
              <p:cNvPr id="11652" name="Google Shape;11652;p9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653" name="Google Shape;11653;p9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654" name="Google Shape;11654;p92"/>
            <p:cNvGrpSpPr/>
            <p:nvPr/>
          </p:nvGrpSpPr>
          <p:grpSpPr>
            <a:xfrm>
              <a:off x="5743962" y="2919100"/>
              <a:ext cx="623674" cy="284502"/>
              <a:chOff x="5743962" y="2919100"/>
              <a:chExt cx="623674" cy="284502"/>
            </a:xfrm>
          </p:grpSpPr>
          <p:sp>
            <p:nvSpPr>
              <p:cNvPr id="11655" name="Google Shape;11655;p9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656" name="Google Shape;11656;p9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1657" name="Google Shape;11657;p92"/>
          <p:cNvGrpSpPr/>
          <p:nvPr/>
        </p:nvGrpSpPr>
        <p:grpSpPr>
          <a:xfrm>
            <a:off x="7568863" y="1854538"/>
            <a:ext cx="874976" cy="719600"/>
            <a:chOff x="7608988" y="2093194"/>
            <a:chExt cx="817276" cy="672147"/>
          </a:xfrm>
        </p:grpSpPr>
        <p:cxnSp>
          <p:nvCxnSpPr>
            <p:cNvPr id="11658" name="Google Shape;11658;p92"/>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659" name="Google Shape;11659;p92"/>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660" name="Google Shape;11660;p92"/>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661" name="Google Shape;11661;p92"/>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662" name="Google Shape;11662;p92"/>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1663" name="Google Shape;11663;p92"/>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1664" name="Google Shape;11664;p92"/>
            <p:cNvGrpSpPr/>
            <p:nvPr/>
          </p:nvGrpSpPr>
          <p:grpSpPr>
            <a:xfrm>
              <a:off x="7721175" y="2093194"/>
              <a:ext cx="599587" cy="623846"/>
              <a:chOff x="7721175" y="2093194"/>
              <a:chExt cx="599587" cy="623846"/>
            </a:xfrm>
          </p:grpSpPr>
          <p:grpSp>
            <p:nvGrpSpPr>
              <p:cNvPr id="11665" name="Google Shape;11665;p92"/>
              <p:cNvGrpSpPr/>
              <p:nvPr/>
            </p:nvGrpSpPr>
            <p:grpSpPr>
              <a:xfrm>
                <a:off x="7721175" y="2093194"/>
                <a:ext cx="291605" cy="623846"/>
                <a:chOff x="9405575" y="2061418"/>
                <a:chExt cx="291605" cy="623846"/>
              </a:xfrm>
            </p:grpSpPr>
            <p:sp>
              <p:nvSpPr>
                <p:cNvPr id="11666" name="Google Shape;11666;p9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92"/>
              <p:cNvGrpSpPr/>
              <p:nvPr/>
            </p:nvGrpSpPr>
            <p:grpSpPr>
              <a:xfrm flipH="1">
                <a:off x="8029157" y="2093194"/>
                <a:ext cx="291605" cy="623846"/>
                <a:chOff x="9405575" y="2061418"/>
                <a:chExt cx="291605" cy="623846"/>
              </a:xfrm>
            </p:grpSpPr>
            <p:sp>
              <p:nvSpPr>
                <p:cNvPr id="11674" name="Google Shape;11674;p9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681" name="Google Shape;11681;p92"/>
          <p:cNvGrpSpPr/>
          <p:nvPr/>
        </p:nvGrpSpPr>
        <p:grpSpPr>
          <a:xfrm>
            <a:off x="4013299" y="970941"/>
            <a:ext cx="712557" cy="785901"/>
            <a:chOff x="4206459" y="1191441"/>
            <a:chExt cx="712557" cy="785901"/>
          </a:xfrm>
        </p:grpSpPr>
        <p:sp>
          <p:nvSpPr>
            <p:cNvPr id="11682" name="Google Shape;11682;p9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6" name="Google Shape;11686;p92"/>
            <p:cNvGrpSpPr/>
            <p:nvPr/>
          </p:nvGrpSpPr>
          <p:grpSpPr>
            <a:xfrm>
              <a:off x="4644280" y="1290523"/>
              <a:ext cx="143716" cy="29463"/>
              <a:chOff x="4644280" y="1290523"/>
              <a:chExt cx="143716" cy="29463"/>
            </a:xfrm>
          </p:grpSpPr>
          <p:sp>
            <p:nvSpPr>
              <p:cNvPr id="11687" name="Google Shape;11687;p9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92"/>
            <p:cNvGrpSpPr/>
            <p:nvPr/>
          </p:nvGrpSpPr>
          <p:grpSpPr>
            <a:xfrm>
              <a:off x="4356567" y="1191441"/>
              <a:ext cx="143690" cy="29488"/>
              <a:chOff x="4356567" y="1191441"/>
              <a:chExt cx="143690" cy="29488"/>
            </a:xfrm>
          </p:grpSpPr>
          <p:sp>
            <p:nvSpPr>
              <p:cNvPr id="11692" name="Google Shape;11692;p9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6" name="Google Shape;11696;p92"/>
            <p:cNvGrpSpPr/>
            <p:nvPr/>
          </p:nvGrpSpPr>
          <p:grpSpPr>
            <a:xfrm>
              <a:off x="4339009" y="1863727"/>
              <a:ext cx="143703" cy="29476"/>
              <a:chOff x="4339009" y="1863727"/>
              <a:chExt cx="143703" cy="29476"/>
            </a:xfrm>
          </p:grpSpPr>
          <p:sp>
            <p:nvSpPr>
              <p:cNvPr id="11697" name="Google Shape;11697;p9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92"/>
            <p:cNvGrpSpPr/>
            <p:nvPr/>
          </p:nvGrpSpPr>
          <p:grpSpPr>
            <a:xfrm>
              <a:off x="4206459" y="1607315"/>
              <a:ext cx="29539" cy="142899"/>
              <a:chOff x="4206459" y="1607315"/>
              <a:chExt cx="29539" cy="142899"/>
            </a:xfrm>
          </p:grpSpPr>
          <p:sp>
            <p:nvSpPr>
              <p:cNvPr id="11702" name="Google Shape;11702;p9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6" name="Google Shape;11706;p9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0" name="Google Shape;11710;p92"/>
            <p:cNvGrpSpPr/>
            <p:nvPr/>
          </p:nvGrpSpPr>
          <p:grpSpPr>
            <a:xfrm>
              <a:off x="4889463" y="1423737"/>
              <a:ext cx="29552" cy="142899"/>
              <a:chOff x="4889463" y="1423737"/>
              <a:chExt cx="29552" cy="142899"/>
            </a:xfrm>
          </p:grpSpPr>
          <p:sp>
            <p:nvSpPr>
              <p:cNvPr id="11711" name="Google Shape;11711;p9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92"/>
            <p:cNvGrpSpPr/>
            <p:nvPr/>
          </p:nvGrpSpPr>
          <p:grpSpPr>
            <a:xfrm>
              <a:off x="4771663" y="1876896"/>
              <a:ext cx="108651" cy="100447"/>
              <a:chOff x="4771663" y="1876896"/>
              <a:chExt cx="108651" cy="100447"/>
            </a:xfrm>
          </p:grpSpPr>
          <p:sp>
            <p:nvSpPr>
              <p:cNvPr id="11716" name="Google Shape;11716;p9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20" name="Google Shape;11720;p92"/>
          <p:cNvGrpSpPr/>
          <p:nvPr/>
        </p:nvGrpSpPr>
        <p:grpSpPr>
          <a:xfrm>
            <a:off x="4008774" y="1854164"/>
            <a:ext cx="791287" cy="720350"/>
            <a:chOff x="267375" y="1071875"/>
            <a:chExt cx="470500" cy="428550"/>
          </a:xfrm>
        </p:grpSpPr>
        <p:sp>
          <p:nvSpPr>
            <p:cNvPr id="11721" name="Google Shape;11721;p9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92"/>
          <p:cNvGrpSpPr/>
          <p:nvPr/>
        </p:nvGrpSpPr>
        <p:grpSpPr>
          <a:xfrm>
            <a:off x="709269" y="3498794"/>
            <a:ext cx="1408444" cy="673166"/>
            <a:chOff x="712664" y="3693287"/>
            <a:chExt cx="1460738" cy="698160"/>
          </a:xfrm>
        </p:grpSpPr>
        <p:grpSp>
          <p:nvGrpSpPr>
            <p:cNvPr id="11730" name="Google Shape;11730;p92"/>
            <p:cNvGrpSpPr/>
            <p:nvPr/>
          </p:nvGrpSpPr>
          <p:grpSpPr>
            <a:xfrm>
              <a:off x="1380079" y="4133090"/>
              <a:ext cx="234048" cy="258099"/>
              <a:chOff x="1380079" y="4133090"/>
              <a:chExt cx="234048" cy="258099"/>
            </a:xfrm>
          </p:grpSpPr>
          <p:sp>
            <p:nvSpPr>
              <p:cNvPr id="11731" name="Google Shape;11731;p9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4" name="Google Shape;11734;p92"/>
            <p:cNvGrpSpPr/>
            <p:nvPr/>
          </p:nvGrpSpPr>
          <p:grpSpPr>
            <a:xfrm>
              <a:off x="884610" y="3864082"/>
              <a:ext cx="1118566" cy="527275"/>
              <a:chOff x="890961" y="3865463"/>
              <a:chExt cx="1115221" cy="525698"/>
            </a:xfrm>
          </p:grpSpPr>
          <p:sp>
            <p:nvSpPr>
              <p:cNvPr id="11735" name="Google Shape;11735;p9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8" name="Google Shape;11738;p92"/>
            <p:cNvGrpSpPr/>
            <p:nvPr/>
          </p:nvGrpSpPr>
          <p:grpSpPr>
            <a:xfrm>
              <a:off x="712664" y="3693287"/>
              <a:ext cx="1460738" cy="698160"/>
              <a:chOff x="712664" y="3693025"/>
              <a:chExt cx="1460738" cy="698160"/>
            </a:xfrm>
          </p:grpSpPr>
          <p:sp>
            <p:nvSpPr>
              <p:cNvPr id="11739" name="Google Shape;11739;p9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45" name="Google Shape;11745;p92"/>
          <p:cNvGrpSpPr/>
          <p:nvPr/>
        </p:nvGrpSpPr>
        <p:grpSpPr>
          <a:xfrm>
            <a:off x="3146985" y="970941"/>
            <a:ext cx="795485" cy="738831"/>
            <a:chOff x="3348603" y="1236445"/>
            <a:chExt cx="749256" cy="695894"/>
          </a:xfrm>
        </p:grpSpPr>
        <p:grpSp>
          <p:nvGrpSpPr>
            <p:cNvPr id="11746" name="Google Shape;11746;p92"/>
            <p:cNvGrpSpPr/>
            <p:nvPr/>
          </p:nvGrpSpPr>
          <p:grpSpPr>
            <a:xfrm>
              <a:off x="3583779" y="1236445"/>
              <a:ext cx="293795" cy="285811"/>
              <a:chOff x="3750225" y="1774000"/>
              <a:chExt cx="149575" cy="145525"/>
            </a:xfrm>
          </p:grpSpPr>
          <p:sp>
            <p:nvSpPr>
              <p:cNvPr id="11747" name="Google Shape;11747;p9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92"/>
            <p:cNvGrpSpPr/>
            <p:nvPr/>
          </p:nvGrpSpPr>
          <p:grpSpPr>
            <a:xfrm>
              <a:off x="3775534" y="1462599"/>
              <a:ext cx="322325" cy="285958"/>
              <a:chOff x="3847850" y="1889150"/>
              <a:chExt cx="164100" cy="145600"/>
            </a:xfrm>
          </p:grpSpPr>
          <p:sp>
            <p:nvSpPr>
              <p:cNvPr id="11750" name="Google Shape;11750;p9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2" name="Google Shape;11752;p92"/>
            <p:cNvGrpSpPr/>
            <p:nvPr/>
          </p:nvGrpSpPr>
          <p:grpSpPr>
            <a:xfrm>
              <a:off x="3545329" y="1646528"/>
              <a:ext cx="293746" cy="285811"/>
              <a:chOff x="3730650" y="1982800"/>
              <a:chExt cx="149550" cy="145525"/>
            </a:xfrm>
          </p:grpSpPr>
          <p:sp>
            <p:nvSpPr>
              <p:cNvPr id="11753" name="Google Shape;11753;p9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5" name="Google Shape;11755;p92"/>
            <p:cNvGrpSpPr/>
            <p:nvPr/>
          </p:nvGrpSpPr>
          <p:grpSpPr>
            <a:xfrm>
              <a:off x="3348603" y="1415046"/>
              <a:ext cx="294384" cy="284387"/>
              <a:chOff x="3630494" y="1864938"/>
              <a:chExt cx="149875" cy="144800"/>
            </a:xfrm>
          </p:grpSpPr>
          <p:sp>
            <p:nvSpPr>
              <p:cNvPr id="11756" name="Google Shape;11756;p9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58" name="Google Shape;11758;p92"/>
          <p:cNvGrpSpPr/>
          <p:nvPr/>
        </p:nvGrpSpPr>
        <p:grpSpPr>
          <a:xfrm>
            <a:off x="2268512" y="3493837"/>
            <a:ext cx="1324924" cy="678083"/>
            <a:chOff x="2413923" y="3711366"/>
            <a:chExt cx="1374117" cy="703260"/>
          </a:xfrm>
        </p:grpSpPr>
        <p:grpSp>
          <p:nvGrpSpPr>
            <p:cNvPr id="11759" name="Google Shape;11759;p92"/>
            <p:cNvGrpSpPr/>
            <p:nvPr/>
          </p:nvGrpSpPr>
          <p:grpSpPr>
            <a:xfrm>
              <a:off x="2413923" y="3711366"/>
              <a:ext cx="1374117" cy="703260"/>
              <a:chOff x="2413923" y="3711366"/>
              <a:chExt cx="1374117" cy="703260"/>
            </a:xfrm>
          </p:grpSpPr>
          <p:sp>
            <p:nvSpPr>
              <p:cNvPr id="11760" name="Google Shape;11760;p9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1" name="Google Shape;11761;p92"/>
              <p:cNvGrpSpPr/>
              <p:nvPr/>
            </p:nvGrpSpPr>
            <p:grpSpPr>
              <a:xfrm>
                <a:off x="2600284" y="3808654"/>
                <a:ext cx="234506" cy="138009"/>
                <a:chOff x="2600284" y="3808654"/>
                <a:chExt cx="234506" cy="138009"/>
              </a:xfrm>
            </p:grpSpPr>
            <p:sp>
              <p:nvSpPr>
                <p:cNvPr id="11762" name="Google Shape;11762;p9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63" name="Google Shape;11763;p9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764" name="Google Shape;11764;p92"/>
              <p:cNvGrpSpPr/>
              <p:nvPr/>
            </p:nvGrpSpPr>
            <p:grpSpPr>
              <a:xfrm>
                <a:off x="3359659" y="3805664"/>
                <a:ext cx="232294" cy="141000"/>
                <a:chOff x="3359659" y="3805664"/>
                <a:chExt cx="232294" cy="141000"/>
              </a:xfrm>
            </p:grpSpPr>
            <p:sp>
              <p:nvSpPr>
                <p:cNvPr id="11765" name="Google Shape;11765;p9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66" name="Google Shape;11766;p9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767" name="Google Shape;11767;p92"/>
              <p:cNvGrpSpPr/>
              <p:nvPr/>
            </p:nvGrpSpPr>
            <p:grpSpPr>
              <a:xfrm>
                <a:off x="3067316" y="3711366"/>
                <a:ext cx="66900" cy="166809"/>
                <a:chOff x="3067316" y="3711366"/>
                <a:chExt cx="66900" cy="166809"/>
              </a:xfrm>
            </p:grpSpPr>
            <p:sp>
              <p:nvSpPr>
                <p:cNvPr id="11768" name="Google Shape;11768;p9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69" name="Google Shape;11769;p9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770" name="Google Shape;11770;p92"/>
              <p:cNvGrpSpPr/>
              <p:nvPr/>
            </p:nvGrpSpPr>
            <p:grpSpPr>
              <a:xfrm>
                <a:off x="2413923" y="4058666"/>
                <a:ext cx="224119" cy="66900"/>
                <a:chOff x="2413923" y="4058666"/>
                <a:chExt cx="224119" cy="66900"/>
              </a:xfrm>
            </p:grpSpPr>
            <p:sp>
              <p:nvSpPr>
                <p:cNvPr id="11771" name="Google Shape;11771;p9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72" name="Google Shape;11772;p9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773" name="Google Shape;11773;p92"/>
              <p:cNvGrpSpPr/>
              <p:nvPr/>
            </p:nvGrpSpPr>
            <p:grpSpPr>
              <a:xfrm>
                <a:off x="3564643" y="4058666"/>
                <a:ext cx="223397" cy="66900"/>
                <a:chOff x="3564643" y="4058666"/>
                <a:chExt cx="223397" cy="66900"/>
              </a:xfrm>
            </p:grpSpPr>
            <p:sp>
              <p:nvSpPr>
                <p:cNvPr id="11774" name="Google Shape;11774;p9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75" name="Google Shape;11775;p9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776" name="Google Shape;11776;p92"/>
            <p:cNvGrpSpPr/>
            <p:nvPr/>
          </p:nvGrpSpPr>
          <p:grpSpPr>
            <a:xfrm>
              <a:off x="2633353" y="3965763"/>
              <a:ext cx="933975" cy="445687"/>
              <a:chOff x="2633353" y="3965763"/>
              <a:chExt cx="933975" cy="445687"/>
            </a:xfrm>
          </p:grpSpPr>
          <p:sp>
            <p:nvSpPr>
              <p:cNvPr id="11777" name="Google Shape;11777;p9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79" name="Google Shape;11779;p92"/>
          <p:cNvGrpSpPr/>
          <p:nvPr/>
        </p:nvGrpSpPr>
        <p:grpSpPr>
          <a:xfrm>
            <a:off x="6392784" y="1044384"/>
            <a:ext cx="1131087" cy="587383"/>
            <a:chOff x="238125" y="999450"/>
            <a:chExt cx="7140700" cy="3708225"/>
          </a:xfrm>
        </p:grpSpPr>
        <p:sp>
          <p:nvSpPr>
            <p:cNvPr id="11780" name="Google Shape;11780;p9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92"/>
          <p:cNvGrpSpPr/>
          <p:nvPr/>
        </p:nvGrpSpPr>
        <p:grpSpPr>
          <a:xfrm>
            <a:off x="3744234" y="3493879"/>
            <a:ext cx="1375854" cy="678131"/>
            <a:chOff x="3913765" y="3641905"/>
            <a:chExt cx="1522805" cy="750560"/>
          </a:xfrm>
        </p:grpSpPr>
        <p:grpSp>
          <p:nvGrpSpPr>
            <p:cNvPr id="11790" name="Google Shape;11790;p92"/>
            <p:cNvGrpSpPr/>
            <p:nvPr/>
          </p:nvGrpSpPr>
          <p:grpSpPr>
            <a:xfrm>
              <a:off x="3913765" y="3997002"/>
              <a:ext cx="1522805" cy="395463"/>
              <a:chOff x="3913765" y="3997002"/>
              <a:chExt cx="1522805" cy="395463"/>
            </a:xfrm>
          </p:grpSpPr>
          <p:grpSp>
            <p:nvGrpSpPr>
              <p:cNvPr id="11791" name="Google Shape;11791;p92"/>
              <p:cNvGrpSpPr/>
              <p:nvPr/>
            </p:nvGrpSpPr>
            <p:grpSpPr>
              <a:xfrm>
                <a:off x="3913765" y="4138659"/>
                <a:ext cx="507602" cy="253806"/>
                <a:chOff x="3913765" y="4138659"/>
                <a:chExt cx="507602" cy="253806"/>
              </a:xfrm>
            </p:grpSpPr>
            <p:sp>
              <p:nvSpPr>
                <p:cNvPr id="11792" name="Google Shape;11792;p9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794" name="Google Shape;11794;p92"/>
              <p:cNvGrpSpPr/>
              <p:nvPr/>
            </p:nvGrpSpPr>
            <p:grpSpPr>
              <a:xfrm>
                <a:off x="4421361" y="3997002"/>
                <a:ext cx="507618" cy="395463"/>
                <a:chOff x="4421361" y="3997002"/>
                <a:chExt cx="507618" cy="395463"/>
              </a:xfrm>
            </p:grpSpPr>
            <p:sp>
              <p:nvSpPr>
                <p:cNvPr id="11795" name="Google Shape;11795;p9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92"/>
              <p:cNvGrpSpPr/>
              <p:nvPr/>
            </p:nvGrpSpPr>
            <p:grpSpPr>
              <a:xfrm>
                <a:off x="4928973" y="4189418"/>
                <a:ext cx="507596" cy="203047"/>
                <a:chOff x="4928973" y="4189418"/>
                <a:chExt cx="507596" cy="203047"/>
              </a:xfrm>
            </p:grpSpPr>
            <p:sp>
              <p:nvSpPr>
                <p:cNvPr id="11798" name="Google Shape;11798;p9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00" name="Google Shape;11800;p92"/>
            <p:cNvGrpSpPr/>
            <p:nvPr/>
          </p:nvGrpSpPr>
          <p:grpSpPr>
            <a:xfrm>
              <a:off x="4482186" y="3641905"/>
              <a:ext cx="397605" cy="349784"/>
              <a:chOff x="2906375" y="1159725"/>
              <a:chExt cx="1860575" cy="1636800"/>
            </a:xfrm>
          </p:grpSpPr>
          <p:sp>
            <p:nvSpPr>
              <p:cNvPr id="11801" name="Google Shape;11801;p9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05" name="Google Shape;11805;p92"/>
          <p:cNvGrpSpPr/>
          <p:nvPr/>
        </p:nvGrpSpPr>
        <p:grpSpPr>
          <a:xfrm>
            <a:off x="6528943" y="1853805"/>
            <a:ext cx="940737" cy="721067"/>
            <a:chOff x="6599718" y="2068734"/>
            <a:chExt cx="940737" cy="721067"/>
          </a:xfrm>
        </p:grpSpPr>
        <p:sp>
          <p:nvSpPr>
            <p:cNvPr id="11806" name="Google Shape;11806;p9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2" name="Google Shape;11812;p92"/>
            <p:cNvGrpSpPr/>
            <p:nvPr/>
          </p:nvGrpSpPr>
          <p:grpSpPr>
            <a:xfrm>
              <a:off x="6836957" y="2068734"/>
              <a:ext cx="461892" cy="721067"/>
              <a:chOff x="6836957" y="2068734"/>
              <a:chExt cx="461892" cy="721067"/>
            </a:xfrm>
          </p:grpSpPr>
          <p:sp>
            <p:nvSpPr>
              <p:cNvPr id="11813" name="Google Shape;11813;p9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9" name="Google Shape;11819;p92"/>
              <p:cNvGrpSpPr/>
              <p:nvPr/>
            </p:nvGrpSpPr>
            <p:grpSpPr>
              <a:xfrm>
                <a:off x="6836957" y="2068734"/>
                <a:ext cx="461892" cy="721067"/>
                <a:chOff x="6836957" y="2068734"/>
                <a:chExt cx="461892" cy="721067"/>
              </a:xfrm>
            </p:grpSpPr>
            <p:sp>
              <p:nvSpPr>
                <p:cNvPr id="11820" name="Google Shape;11820;p9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827" name="Google Shape;11827;p92"/>
          <p:cNvGrpSpPr/>
          <p:nvPr/>
        </p:nvGrpSpPr>
        <p:grpSpPr>
          <a:xfrm>
            <a:off x="2412262" y="1858152"/>
            <a:ext cx="712577" cy="712374"/>
            <a:chOff x="2559249" y="2069323"/>
            <a:chExt cx="685566" cy="685634"/>
          </a:xfrm>
        </p:grpSpPr>
        <p:sp>
          <p:nvSpPr>
            <p:cNvPr id="11828" name="Google Shape;11828;p9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92"/>
          <p:cNvGrpSpPr/>
          <p:nvPr/>
        </p:nvGrpSpPr>
        <p:grpSpPr>
          <a:xfrm>
            <a:off x="7594699" y="970941"/>
            <a:ext cx="845645" cy="711911"/>
            <a:chOff x="951975" y="315800"/>
            <a:chExt cx="5860325" cy="4933550"/>
          </a:xfrm>
        </p:grpSpPr>
        <p:sp>
          <p:nvSpPr>
            <p:cNvPr id="11842" name="Google Shape;11842;p9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92"/>
          <p:cNvGrpSpPr/>
          <p:nvPr/>
        </p:nvGrpSpPr>
        <p:grpSpPr>
          <a:xfrm>
            <a:off x="3691828" y="2707050"/>
            <a:ext cx="1617932" cy="621724"/>
            <a:chOff x="3862800" y="3038525"/>
            <a:chExt cx="1329006" cy="510698"/>
          </a:xfrm>
        </p:grpSpPr>
        <p:sp>
          <p:nvSpPr>
            <p:cNvPr id="11851" name="Google Shape;11851;p9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3" name="Google Shape;11853;p92"/>
            <p:cNvGrpSpPr/>
            <p:nvPr/>
          </p:nvGrpSpPr>
          <p:grpSpPr>
            <a:xfrm>
              <a:off x="3967075" y="3040337"/>
              <a:ext cx="1019927" cy="402126"/>
              <a:chOff x="3967075" y="3040337"/>
              <a:chExt cx="1019927" cy="402126"/>
            </a:xfrm>
          </p:grpSpPr>
          <p:sp>
            <p:nvSpPr>
              <p:cNvPr id="11854" name="Google Shape;11854;p9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92"/>
            <p:cNvGrpSpPr/>
            <p:nvPr/>
          </p:nvGrpSpPr>
          <p:grpSpPr>
            <a:xfrm>
              <a:off x="4186700" y="3040337"/>
              <a:ext cx="390475" cy="183289"/>
              <a:chOff x="4186700" y="3040337"/>
              <a:chExt cx="390475" cy="183289"/>
            </a:xfrm>
          </p:grpSpPr>
          <p:sp>
            <p:nvSpPr>
              <p:cNvPr id="11857" name="Google Shape;11857;p9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92"/>
            <p:cNvGrpSpPr/>
            <p:nvPr/>
          </p:nvGrpSpPr>
          <p:grpSpPr>
            <a:xfrm>
              <a:off x="4073727" y="3040337"/>
              <a:ext cx="697794" cy="296263"/>
              <a:chOff x="4073727" y="3040337"/>
              <a:chExt cx="697794" cy="296263"/>
            </a:xfrm>
          </p:grpSpPr>
          <p:sp>
            <p:nvSpPr>
              <p:cNvPr id="11860" name="Google Shape;11860;p9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92"/>
            <p:cNvGrpSpPr/>
            <p:nvPr/>
          </p:nvGrpSpPr>
          <p:grpSpPr>
            <a:xfrm>
              <a:off x="3862800" y="3038525"/>
              <a:ext cx="1329006" cy="510698"/>
              <a:chOff x="3862800" y="3038525"/>
              <a:chExt cx="1329006" cy="510698"/>
            </a:xfrm>
          </p:grpSpPr>
          <p:sp>
            <p:nvSpPr>
              <p:cNvPr id="11863" name="Google Shape;11863;p9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65" name="Google Shape;11865;p92"/>
          <p:cNvGrpSpPr/>
          <p:nvPr/>
        </p:nvGrpSpPr>
        <p:grpSpPr>
          <a:xfrm>
            <a:off x="700150" y="970941"/>
            <a:ext cx="883205" cy="775176"/>
            <a:chOff x="649648" y="271400"/>
            <a:chExt cx="6215377" cy="5455143"/>
          </a:xfrm>
        </p:grpSpPr>
        <p:sp>
          <p:nvSpPr>
            <p:cNvPr id="11866" name="Google Shape;11866;p9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92"/>
          <p:cNvGrpSpPr/>
          <p:nvPr/>
        </p:nvGrpSpPr>
        <p:grpSpPr>
          <a:xfrm>
            <a:off x="2308452" y="970941"/>
            <a:ext cx="767704" cy="815489"/>
            <a:chOff x="2499700" y="1135950"/>
            <a:chExt cx="732402" cy="777990"/>
          </a:xfrm>
        </p:grpSpPr>
        <p:grpSp>
          <p:nvGrpSpPr>
            <p:cNvPr id="11879" name="Google Shape;11879;p92"/>
            <p:cNvGrpSpPr/>
            <p:nvPr/>
          </p:nvGrpSpPr>
          <p:grpSpPr>
            <a:xfrm>
              <a:off x="2499700" y="1135950"/>
              <a:ext cx="732402" cy="694705"/>
              <a:chOff x="2499700" y="1135950"/>
              <a:chExt cx="732402" cy="694705"/>
            </a:xfrm>
          </p:grpSpPr>
          <p:sp>
            <p:nvSpPr>
              <p:cNvPr id="11880" name="Google Shape;11880;p9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92"/>
            <p:cNvGrpSpPr/>
            <p:nvPr/>
          </p:nvGrpSpPr>
          <p:grpSpPr>
            <a:xfrm>
              <a:off x="2517909" y="1188726"/>
              <a:ext cx="702702" cy="725214"/>
              <a:chOff x="2517909" y="1188726"/>
              <a:chExt cx="702702" cy="725214"/>
            </a:xfrm>
          </p:grpSpPr>
          <p:sp>
            <p:nvSpPr>
              <p:cNvPr id="11908" name="Google Shape;11908;p9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13" name="Google Shape;11913;p92"/>
          <p:cNvGrpSpPr/>
          <p:nvPr/>
        </p:nvGrpSpPr>
        <p:grpSpPr>
          <a:xfrm>
            <a:off x="1654184" y="970941"/>
            <a:ext cx="583439" cy="870229"/>
            <a:chOff x="1716825" y="1121550"/>
            <a:chExt cx="622800" cy="928938"/>
          </a:xfrm>
        </p:grpSpPr>
        <p:grpSp>
          <p:nvGrpSpPr>
            <p:cNvPr id="11914" name="Google Shape;11914;p92"/>
            <p:cNvGrpSpPr/>
            <p:nvPr/>
          </p:nvGrpSpPr>
          <p:grpSpPr>
            <a:xfrm>
              <a:off x="1716825" y="1121550"/>
              <a:ext cx="622800" cy="928938"/>
              <a:chOff x="1716825" y="1121550"/>
              <a:chExt cx="622800" cy="928938"/>
            </a:xfrm>
          </p:grpSpPr>
          <p:cxnSp>
            <p:nvCxnSpPr>
              <p:cNvPr id="11915" name="Google Shape;11915;p92"/>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916" name="Google Shape;11916;p9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92"/>
            <p:cNvGrpSpPr/>
            <p:nvPr/>
          </p:nvGrpSpPr>
          <p:grpSpPr>
            <a:xfrm>
              <a:off x="1768050" y="1172775"/>
              <a:ext cx="520200" cy="832000"/>
              <a:chOff x="1768050" y="1172775"/>
              <a:chExt cx="520200" cy="832000"/>
            </a:xfrm>
          </p:grpSpPr>
          <p:cxnSp>
            <p:nvCxnSpPr>
              <p:cNvPr id="11918" name="Google Shape;11918;p92"/>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919" name="Google Shape;11919;p9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92"/>
            <p:cNvGrpSpPr/>
            <p:nvPr/>
          </p:nvGrpSpPr>
          <p:grpSpPr>
            <a:xfrm>
              <a:off x="1820100" y="1225475"/>
              <a:ext cx="416400" cy="729575"/>
              <a:chOff x="1820100" y="1225475"/>
              <a:chExt cx="416400" cy="729575"/>
            </a:xfrm>
          </p:grpSpPr>
          <p:cxnSp>
            <p:nvCxnSpPr>
              <p:cNvPr id="11921" name="Google Shape;11921;p92"/>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922" name="Google Shape;11922;p9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92"/>
            <p:cNvGrpSpPr/>
            <p:nvPr/>
          </p:nvGrpSpPr>
          <p:grpSpPr>
            <a:xfrm>
              <a:off x="1874250" y="1278825"/>
              <a:ext cx="308100" cy="605275"/>
              <a:chOff x="1874250" y="1278825"/>
              <a:chExt cx="308100" cy="605275"/>
            </a:xfrm>
          </p:grpSpPr>
          <p:cxnSp>
            <p:nvCxnSpPr>
              <p:cNvPr id="11924" name="Google Shape;11924;p92"/>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925" name="Google Shape;11925;p9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6" name="Google Shape;11926;p9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92"/>
          <p:cNvGrpSpPr/>
          <p:nvPr/>
        </p:nvGrpSpPr>
        <p:grpSpPr>
          <a:xfrm>
            <a:off x="1574007" y="1857263"/>
            <a:ext cx="739072" cy="714152"/>
            <a:chOff x="4334725" y="1355875"/>
            <a:chExt cx="3106650" cy="3001900"/>
          </a:xfrm>
        </p:grpSpPr>
        <p:grpSp>
          <p:nvGrpSpPr>
            <p:cNvPr id="11928" name="Google Shape;11928;p92"/>
            <p:cNvGrpSpPr/>
            <p:nvPr/>
          </p:nvGrpSpPr>
          <p:grpSpPr>
            <a:xfrm>
              <a:off x="4516050" y="1724875"/>
              <a:ext cx="2693725" cy="2632900"/>
              <a:chOff x="4516050" y="1724875"/>
              <a:chExt cx="2693725" cy="2632900"/>
            </a:xfrm>
          </p:grpSpPr>
          <p:sp>
            <p:nvSpPr>
              <p:cNvPr id="11929" name="Google Shape;11929;p9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92"/>
            <p:cNvGrpSpPr/>
            <p:nvPr/>
          </p:nvGrpSpPr>
          <p:grpSpPr>
            <a:xfrm>
              <a:off x="4334725" y="1355875"/>
              <a:ext cx="3106650" cy="2709650"/>
              <a:chOff x="4334725" y="1355875"/>
              <a:chExt cx="3106650" cy="2709650"/>
            </a:xfrm>
          </p:grpSpPr>
          <p:sp>
            <p:nvSpPr>
              <p:cNvPr id="11933" name="Google Shape;11933;p9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36" name="Google Shape;11936;p92"/>
          <p:cNvGrpSpPr/>
          <p:nvPr/>
        </p:nvGrpSpPr>
        <p:grpSpPr>
          <a:xfrm>
            <a:off x="7690956" y="3488034"/>
            <a:ext cx="312074" cy="684173"/>
            <a:chOff x="7645573" y="3754300"/>
            <a:chExt cx="293855" cy="644170"/>
          </a:xfrm>
        </p:grpSpPr>
        <p:sp>
          <p:nvSpPr>
            <p:cNvPr id="11937" name="Google Shape;11937;p9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92"/>
          <p:cNvGrpSpPr/>
          <p:nvPr/>
        </p:nvGrpSpPr>
        <p:grpSpPr>
          <a:xfrm>
            <a:off x="5612944" y="970941"/>
            <a:ext cx="709011" cy="739359"/>
            <a:chOff x="5830645" y="1256617"/>
            <a:chExt cx="530340" cy="553040"/>
          </a:xfrm>
        </p:grpSpPr>
        <p:grpSp>
          <p:nvGrpSpPr>
            <p:cNvPr id="11940" name="Google Shape;11940;p92"/>
            <p:cNvGrpSpPr/>
            <p:nvPr/>
          </p:nvGrpSpPr>
          <p:grpSpPr>
            <a:xfrm>
              <a:off x="5830645" y="1256617"/>
              <a:ext cx="259743" cy="269909"/>
              <a:chOff x="5830645" y="1256617"/>
              <a:chExt cx="259743" cy="269909"/>
            </a:xfrm>
          </p:grpSpPr>
          <p:sp>
            <p:nvSpPr>
              <p:cNvPr id="11941" name="Google Shape;11941;p9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92"/>
            <p:cNvGrpSpPr/>
            <p:nvPr/>
          </p:nvGrpSpPr>
          <p:grpSpPr>
            <a:xfrm>
              <a:off x="6101293" y="1256617"/>
              <a:ext cx="259692" cy="269909"/>
              <a:chOff x="6101293" y="1256617"/>
              <a:chExt cx="259692" cy="269909"/>
            </a:xfrm>
          </p:grpSpPr>
          <p:sp>
            <p:nvSpPr>
              <p:cNvPr id="11944" name="Google Shape;11944;p9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92"/>
            <p:cNvGrpSpPr/>
            <p:nvPr/>
          </p:nvGrpSpPr>
          <p:grpSpPr>
            <a:xfrm>
              <a:off x="5830645" y="1539749"/>
              <a:ext cx="259692" cy="269909"/>
              <a:chOff x="5830645" y="1539749"/>
              <a:chExt cx="259692" cy="269909"/>
            </a:xfrm>
          </p:grpSpPr>
          <p:sp>
            <p:nvSpPr>
              <p:cNvPr id="11947" name="Google Shape;11947;p9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92"/>
            <p:cNvGrpSpPr/>
            <p:nvPr/>
          </p:nvGrpSpPr>
          <p:grpSpPr>
            <a:xfrm>
              <a:off x="6101293" y="1539749"/>
              <a:ext cx="259692" cy="269909"/>
              <a:chOff x="6101293" y="1539749"/>
              <a:chExt cx="259692" cy="269909"/>
            </a:xfrm>
          </p:grpSpPr>
          <p:sp>
            <p:nvSpPr>
              <p:cNvPr id="11950" name="Google Shape;11950;p9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2" name="Google Shape;11952;p9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92"/>
          <p:cNvGrpSpPr/>
          <p:nvPr/>
        </p:nvGrpSpPr>
        <p:grpSpPr>
          <a:xfrm>
            <a:off x="714438" y="2707057"/>
            <a:ext cx="1452955" cy="621360"/>
            <a:chOff x="732422" y="2990152"/>
            <a:chExt cx="1337773" cy="572102"/>
          </a:xfrm>
        </p:grpSpPr>
        <p:sp>
          <p:nvSpPr>
            <p:cNvPr id="11954" name="Google Shape;11954;p9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63" name="Shape 11963"/>
        <p:cNvGrpSpPr/>
        <p:nvPr/>
      </p:nvGrpSpPr>
      <p:grpSpPr>
        <a:xfrm>
          <a:off x="0" y="0"/>
          <a:ext cx="0" cy="0"/>
          <a:chOff x="0" y="0"/>
          <a:chExt cx="0" cy="0"/>
        </a:xfrm>
      </p:grpSpPr>
      <p:grpSp>
        <p:nvGrpSpPr>
          <p:cNvPr id="11964" name="Google Shape;11964;p93"/>
          <p:cNvGrpSpPr/>
          <p:nvPr/>
        </p:nvGrpSpPr>
        <p:grpSpPr>
          <a:xfrm>
            <a:off x="708575" y="965865"/>
            <a:ext cx="1636117" cy="1526144"/>
            <a:chOff x="729238" y="1179665"/>
            <a:chExt cx="1636117" cy="1526144"/>
          </a:xfrm>
        </p:grpSpPr>
        <p:grpSp>
          <p:nvGrpSpPr>
            <p:cNvPr id="11965" name="Google Shape;11965;p93"/>
            <p:cNvGrpSpPr/>
            <p:nvPr/>
          </p:nvGrpSpPr>
          <p:grpSpPr>
            <a:xfrm>
              <a:off x="729238" y="1179665"/>
              <a:ext cx="80700" cy="1526144"/>
              <a:chOff x="729238" y="1179665"/>
              <a:chExt cx="80700" cy="1526144"/>
            </a:xfrm>
          </p:grpSpPr>
          <p:sp>
            <p:nvSpPr>
              <p:cNvPr id="11966" name="Google Shape;11966;p93"/>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3"/>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3"/>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3"/>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93"/>
            <p:cNvGrpSpPr/>
            <p:nvPr/>
          </p:nvGrpSpPr>
          <p:grpSpPr>
            <a:xfrm>
              <a:off x="903098" y="1179665"/>
              <a:ext cx="80700" cy="1526144"/>
              <a:chOff x="903098" y="1179665"/>
              <a:chExt cx="80700" cy="1526144"/>
            </a:xfrm>
          </p:grpSpPr>
          <p:sp>
            <p:nvSpPr>
              <p:cNvPr id="11977" name="Google Shape;11977;p93"/>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3"/>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3"/>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3"/>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3"/>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3"/>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93"/>
            <p:cNvGrpSpPr/>
            <p:nvPr/>
          </p:nvGrpSpPr>
          <p:grpSpPr>
            <a:xfrm>
              <a:off x="1076958" y="1179665"/>
              <a:ext cx="80700" cy="1526144"/>
              <a:chOff x="1076958" y="1179665"/>
              <a:chExt cx="80700" cy="1526144"/>
            </a:xfrm>
          </p:grpSpPr>
          <p:sp>
            <p:nvSpPr>
              <p:cNvPr id="11988" name="Google Shape;11988;p93"/>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3"/>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3"/>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3"/>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3"/>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3"/>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3"/>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93"/>
            <p:cNvGrpSpPr/>
            <p:nvPr/>
          </p:nvGrpSpPr>
          <p:grpSpPr>
            <a:xfrm>
              <a:off x="1247707" y="1179665"/>
              <a:ext cx="80700" cy="1526144"/>
              <a:chOff x="1247707" y="1179665"/>
              <a:chExt cx="80700" cy="1526144"/>
            </a:xfrm>
          </p:grpSpPr>
          <p:sp>
            <p:nvSpPr>
              <p:cNvPr id="11999" name="Google Shape;11999;p93"/>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3"/>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3"/>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9" name="Google Shape;12009;p93"/>
            <p:cNvGrpSpPr/>
            <p:nvPr/>
          </p:nvGrpSpPr>
          <p:grpSpPr>
            <a:xfrm>
              <a:off x="1421567" y="1179665"/>
              <a:ext cx="80700" cy="1526144"/>
              <a:chOff x="1421567" y="1179665"/>
              <a:chExt cx="80700" cy="1526144"/>
            </a:xfrm>
          </p:grpSpPr>
          <p:sp>
            <p:nvSpPr>
              <p:cNvPr id="12010" name="Google Shape;12010;p93"/>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3"/>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3"/>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3"/>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3"/>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3"/>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3"/>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3"/>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0" name="Google Shape;12020;p93"/>
            <p:cNvGrpSpPr/>
            <p:nvPr/>
          </p:nvGrpSpPr>
          <p:grpSpPr>
            <a:xfrm>
              <a:off x="1592327" y="1179665"/>
              <a:ext cx="80700" cy="1526144"/>
              <a:chOff x="1592327" y="1179665"/>
              <a:chExt cx="80700" cy="1526144"/>
            </a:xfrm>
          </p:grpSpPr>
          <p:sp>
            <p:nvSpPr>
              <p:cNvPr id="12021" name="Google Shape;12021;p93"/>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3"/>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3"/>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3"/>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3"/>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3"/>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1" name="Google Shape;12031;p93"/>
            <p:cNvGrpSpPr/>
            <p:nvPr/>
          </p:nvGrpSpPr>
          <p:grpSpPr>
            <a:xfrm>
              <a:off x="1766187" y="1179665"/>
              <a:ext cx="80700" cy="1526144"/>
              <a:chOff x="1766187" y="1179665"/>
              <a:chExt cx="80700" cy="1526144"/>
            </a:xfrm>
          </p:grpSpPr>
          <p:sp>
            <p:nvSpPr>
              <p:cNvPr id="12032" name="Google Shape;12032;p93"/>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3"/>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3"/>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3"/>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3"/>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3"/>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3"/>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3"/>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3"/>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2" name="Google Shape;12042;p93"/>
            <p:cNvGrpSpPr/>
            <p:nvPr/>
          </p:nvGrpSpPr>
          <p:grpSpPr>
            <a:xfrm>
              <a:off x="1936935" y="1179665"/>
              <a:ext cx="80700" cy="1526144"/>
              <a:chOff x="1936935" y="1179665"/>
              <a:chExt cx="80700" cy="1526144"/>
            </a:xfrm>
          </p:grpSpPr>
          <p:sp>
            <p:nvSpPr>
              <p:cNvPr id="12043" name="Google Shape;12043;p93"/>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3"/>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3"/>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3"/>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3"/>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93"/>
            <p:cNvGrpSpPr/>
            <p:nvPr/>
          </p:nvGrpSpPr>
          <p:grpSpPr>
            <a:xfrm>
              <a:off x="2110795" y="1179665"/>
              <a:ext cx="80700" cy="1526144"/>
              <a:chOff x="2110795" y="1179665"/>
              <a:chExt cx="80700" cy="1526144"/>
            </a:xfrm>
          </p:grpSpPr>
          <p:sp>
            <p:nvSpPr>
              <p:cNvPr id="12054" name="Google Shape;12054;p93"/>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3"/>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3"/>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3"/>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93"/>
            <p:cNvGrpSpPr/>
            <p:nvPr/>
          </p:nvGrpSpPr>
          <p:grpSpPr>
            <a:xfrm>
              <a:off x="2284655" y="1179665"/>
              <a:ext cx="80700" cy="1526144"/>
              <a:chOff x="2284655" y="1179665"/>
              <a:chExt cx="80700" cy="1526144"/>
            </a:xfrm>
          </p:grpSpPr>
          <p:sp>
            <p:nvSpPr>
              <p:cNvPr id="12065" name="Google Shape;12065;p93"/>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3"/>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3"/>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3"/>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3"/>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3"/>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75" name="Google Shape;12075;p93"/>
          <p:cNvGrpSpPr/>
          <p:nvPr/>
        </p:nvGrpSpPr>
        <p:grpSpPr>
          <a:xfrm>
            <a:off x="2603242" y="985003"/>
            <a:ext cx="1364248" cy="1102133"/>
            <a:chOff x="2623904" y="1198803"/>
            <a:chExt cx="1364248" cy="1102133"/>
          </a:xfrm>
        </p:grpSpPr>
        <p:grpSp>
          <p:nvGrpSpPr>
            <p:cNvPr id="12076" name="Google Shape;12076;p93"/>
            <p:cNvGrpSpPr/>
            <p:nvPr/>
          </p:nvGrpSpPr>
          <p:grpSpPr>
            <a:xfrm>
              <a:off x="2623907" y="1198803"/>
              <a:ext cx="1364245" cy="273000"/>
              <a:chOff x="2623907" y="1198803"/>
              <a:chExt cx="1364245" cy="273000"/>
            </a:xfrm>
          </p:grpSpPr>
          <p:sp>
            <p:nvSpPr>
              <p:cNvPr id="12077" name="Google Shape;12077;p93"/>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93"/>
            <p:cNvGrpSpPr/>
            <p:nvPr/>
          </p:nvGrpSpPr>
          <p:grpSpPr>
            <a:xfrm>
              <a:off x="2623904" y="1476964"/>
              <a:ext cx="1364245" cy="273000"/>
              <a:chOff x="2623904" y="1476964"/>
              <a:chExt cx="1364245" cy="273000"/>
            </a:xfrm>
          </p:grpSpPr>
          <p:sp>
            <p:nvSpPr>
              <p:cNvPr id="12083" name="Google Shape;12083;p93"/>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3"/>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3"/>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93"/>
            <p:cNvGrpSpPr/>
            <p:nvPr/>
          </p:nvGrpSpPr>
          <p:grpSpPr>
            <a:xfrm>
              <a:off x="2623907" y="1749775"/>
              <a:ext cx="1364245" cy="273000"/>
              <a:chOff x="2623907" y="1749775"/>
              <a:chExt cx="1364245" cy="273000"/>
            </a:xfrm>
          </p:grpSpPr>
          <p:sp>
            <p:nvSpPr>
              <p:cNvPr id="12089" name="Google Shape;12089;p93"/>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3"/>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93"/>
            <p:cNvGrpSpPr/>
            <p:nvPr/>
          </p:nvGrpSpPr>
          <p:grpSpPr>
            <a:xfrm>
              <a:off x="2623904" y="2027936"/>
              <a:ext cx="1364245" cy="273000"/>
              <a:chOff x="2623904" y="2027936"/>
              <a:chExt cx="1364245" cy="273000"/>
            </a:xfrm>
          </p:grpSpPr>
          <p:sp>
            <p:nvSpPr>
              <p:cNvPr id="12095" name="Google Shape;12095;p9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00" name="Google Shape;12100;p93"/>
          <p:cNvGrpSpPr/>
          <p:nvPr/>
        </p:nvGrpSpPr>
        <p:grpSpPr>
          <a:xfrm>
            <a:off x="2592703" y="2444186"/>
            <a:ext cx="1387541" cy="159124"/>
            <a:chOff x="3200660" y="2180272"/>
            <a:chExt cx="2563824" cy="378237"/>
          </a:xfrm>
        </p:grpSpPr>
        <p:sp>
          <p:nvSpPr>
            <p:cNvPr id="12101" name="Google Shape;12101;p9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93"/>
          <p:cNvGrpSpPr/>
          <p:nvPr/>
        </p:nvGrpSpPr>
        <p:grpSpPr>
          <a:xfrm>
            <a:off x="2589227" y="2722011"/>
            <a:ext cx="1390502" cy="159625"/>
            <a:chOff x="3530150" y="2790075"/>
            <a:chExt cx="1962600" cy="225300"/>
          </a:xfrm>
        </p:grpSpPr>
        <p:sp>
          <p:nvSpPr>
            <p:cNvPr id="12120" name="Google Shape;12120;p93"/>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3"/>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93"/>
          <p:cNvGrpSpPr/>
          <p:nvPr/>
        </p:nvGrpSpPr>
        <p:grpSpPr>
          <a:xfrm>
            <a:off x="2589880" y="3000337"/>
            <a:ext cx="1411629" cy="153761"/>
            <a:chOff x="3558802" y="4011427"/>
            <a:chExt cx="1866000" cy="111300"/>
          </a:xfrm>
        </p:grpSpPr>
        <p:sp>
          <p:nvSpPr>
            <p:cNvPr id="12123" name="Google Shape;12123;p9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3"/>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93"/>
          <p:cNvGrpSpPr/>
          <p:nvPr/>
        </p:nvGrpSpPr>
        <p:grpSpPr>
          <a:xfrm>
            <a:off x="2589573" y="2205736"/>
            <a:ext cx="1383503" cy="119749"/>
            <a:chOff x="3465975" y="2270276"/>
            <a:chExt cx="1986364" cy="171929"/>
          </a:xfrm>
        </p:grpSpPr>
        <p:sp>
          <p:nvSpPr>
            <p:cNvPr id="12126" name="Google Shape;12126;p9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3"/>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3"/>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3"/>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3"/>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3"/>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4" name="Google Shape;12134;p93"/>
          <p:cNvGrpSpPr/>
          <p:nvPr/>
        </p:nvGrpSpPr>
        <p:grpSpPr>
          <a:xfrm>
            <a:off x="2600580" y="3569387"/>
            <a:ext cx="1369531" cy="195460"/>
            <a:chOff x="723300" y="4253549"/>
            <a:chExt cx="2276482" cy="324900"/>
          </a:xfrm>
        </p:grpSpPr>
        <p:sp>
          <p:nvSpPr>
            <p:cNvPr id="12135" name="Google Shape;12135;p9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3"/>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93"/>
          <p:cNvGrpSpPr/>
          <p:nvPr/>
        </p:nvGrpSpPr>
        <p:grpSpPr>
          <a:xfrm>
            <a:off x="2590141" y="3270567"/>
            <a:ext cx="1389066" cy="180119"/>
            <a:chOff x="705948" y="3788465"/>
            <a:chExt cx="2308953" cy="299400"/>
          </a:xfrm>
        </p:grpSpPr>
        <p:sp>
          <p:nvSpPr>
            <p:cNvPr id="12141" name="Google Shape;12141;p9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3"/>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3"/>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6" name="Google Shape;12146;p93"/>
          <p:cNvGrpSpPr/>
          <p:nvPr/>
        </p:nvGrpSpPr>
        <p:grpSpPr>
          <a:xfrm>
            <a:off x="2638078" y="3883547"/>
            <a:ext cx="1304609" cy="294074"/>
            <a:chOff x="2658741" y="4097347"/>
            <a:chExt cx="1304609" cy="294074"/>
          </a:xfrm>
        </p:grpSpPr>
        <p:grpSp>
          <p:nvGrpSpPr>
            <p:cNvPr id="12147" name="Google Shape;12147;p93"/>
            <p:cNvGrpSpPr/>
            <p:nvPr/>
          </p:nvGrpSpPr>
          <p:grpSpPr>
            <a:xfrm>
              <a:off x="2658741" y="4097347"/>
              <a:ext cx="118572" cy="294074"/>
              <a:chOff x="3343310" y="4475555"/>
              <a:chExt cx="127717" cy="316753"/>
            </a:xfrm>
          </p:grpSpPr>
          <p:sp>
            <p:nvSpPr>
              <p:cNvPr id="12148" name="Google Shape;12148;p9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93"/>
            <p:cNvGrpSpPr/>
            <p:nvPr/>
          </p:nvGrpSpPr>
          <p:grpSpPr>
            <a:xfrm>
              <a:off x="3815519" y="4098388"/>
              <a:ext cx="147831" cy="291991"/>
              <a:chOff x="3527539" y="4476677"/>
              <a:chExt cx="159232" cy="314510"/>
            </a:xfrm>
          </p:grpSpPr>
          <p:sp>
            <p:nvSpPr>
              <p:cNvPr id="12151" name="Google Shape;12151;p9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93"/>
            <p:cNvGrpSpPr/>
            <p:nvPr/>
          </p:nvGrpSpPr>
          <p:grpSpPr>
            <a:xfrm>
              <a:off x="3511696" y="4098388"/>
              <a:ext cx="147831" cy="291991"/>
              <a:chOff x="3527539" y="4476677"/>
              <a:chExt cx="159232" cy="314510"/>
            </a:xfrm>
          </p:grpSpPr>
          <p:sp>
            <p:nvSpPr>
              <p:cNvPr id="12154" name="Google Shape;12154;p9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93"/>
            <p:cNvGrpSpPr/>
            <p:nvPr/>
          </p:nvGrpSpPr>
          <p:grpSpPr>
            <a:xfrm>
              <a:off x="3207874" y="4098388"/>
              <a:ext cx="147831" cy="291991"/>
              <a:chOff x="3527539" y="4476677"/>
              <a:chExt cx="159232" cy="314510"/>
            </a:xfrm>
          </p:grpSpPr>
          <p:sp>
            <p:nvSpPr>
              <p:cNvPr id="12157" name="Google Shape;12157;p9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93"/>
            <p:cNvGrpSpPr/>
            <p:nvPr/>
          </p:nvGrpSpPr>
          <p:grpSpPr>
            <a:xfrm>
              <a:off x="2933305" y="4097347"/>
              <a:ext cx="118572" cy="294074"/>
              <a:chOff x="3343310" y="4475555"/>
              <a:chExt cx="127717" cy="316753"/>
            </a:xfrm>
          </p:grpSpPr>
          <p:sp>
            <p:nvSpPr>
              <p:cNvPr id="12160" name="Google Shape;12160;p9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62" name="Google Shape;12162;p93"/>
          <p:cNvGrpSpPr/>
          <p:nvPr/>
        </p:nvGrpSpPr>
        <p:grpSpPr>
          <a:xfrm>
            <a:off x="4256908" y="1866669"/>
            <a:ext cx="1433821" cy="191501"/>
            <a:chOff x="4273350" y="2080469"/>
            <a:chExt cx="1433821" cy="191501"/>
          </a:xfrm>
        </p:grpSpPr>
        <p:grpSp>
          <p:nvGrpSpPr>
            <p:cNvPr id="12163" name="Google Shape;12163;p93"/>
            <p:cNvGrpSpPr/>
            <p:nvPr/>
          </p:nvGrpSpPr>
          <p:grpSpPr>
            <a:xfrm>
              <a:off x="4273350" y="2080469"/>
              <a:ext cx="1433821" cy="0"/>
              <a:chOff x="5224975" y="2962250"/>
              <a:chExt cx="1544400" cy="0"/>
            </a:xfrm>
          </p:grpSpPr>
          <p:cxnSp>
            <p:nvCxnSpPr>
              <p:cNvPr id="12164" name="Google Shape;12164;p9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165" name="Google Shape;12165;p93"/>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2166" name="Google Shape;12166;p93"/>
            <p:cNvGrpSpPr/>
            <p:nvPr/>
          </p:nvGrpSpPr>
          <p:grpSpPr>
            <a:xfrm>
              <a:off x="4273350" y="2271969"/>
              <a:ext cx="1433821" cy="0"/>
              <a:chOff x="5224975" y="2962250"/>
              <a:chExt cx="1544400" cy="0"/>
            </a:xfrm>
          </p:grpSpPr>
          <p:cxnSp>
            <p:nvCxnSpPr>
              <p:cNvPr id="12167" name="Google Shape;12167;p9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168" name="Google Shape;12168;p93"/>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2169" name="Google Shape;12169;p93"/>
          <p:cNvGrpSpPr/>
          <p:nvPr/>
        </p:nvGrpSpPr>
        <p:grpSpPr>
          <a:xfrm>
            <a:off x="4258463" y="969236"/>
            <a:ext cx="1430711" cy="743389"/>
            <a:chOff x="5159450" y="1919950"/>
            <a:chExt cx="1541050" cy="862500"/>
          </a:xfrm>
        </p:grpSpPr>
        <p:sp>
          <p:nvSpPr>
            <p:cNvPr id="12170" name="Google Shape;12170;p9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2171" name="Google Shape;12171;p93"/>
            <p:cNvGrpSpPr/>
            <p:nvPr/>
          </p:nvGrpSpPr>
          <p:grpSpPr>
            <a:xfrm>
              <a:off x="5159450" y="1919950"/>
              <a:ext cx="1541050" cy="862500"/>
              <a:chOff x="5159450" y="1919950"/>
              <a:chExt cx="1541050" cy="862500"/>
            </a:xfrm>
          </p:grpSpPr>
          <p:cxnSp>
            <p:nvCxnSpPr>
              <p:cNvPr id="12172" name="Google Shape;12172;p9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2173" name="Google Shape;12173;p9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2174" name="Google Shape;12174;p93"/>
          <p:cNvGrpSpPr/>
          <p:nvPr/>
        </p:nvGrpSpPr>
        <p:grpSpPr>
          <a:xfrm>
            <a:off x="4248577" y="2192564"/>
            <a:ext cx="1450484" cy="1052087"/>
            <a:chOff x="5230575" y="1554475"/>
            <a:chExt cx="2137150" cy="1550150"/>
          </a:xfrm>
        </p:grpSpPr>
        <p:sp>
          <p:nvSpPr>
            <p:cNvPr id="12175" name="Google Shape;12175;p93"/>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3"/>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3"/>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3"/>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3"/>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3"/>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3"/>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3"/>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3"/>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3"/>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3"/>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3"/>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3"/>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93"/>
          <p:cNvGrpSpPr/>
          <p:nvPr/>
        </p:nvGrpSpPr>
        <p:grpSpPr>
          <a:xfrm rot="10800000">
            <a:off x="4265127" y="3284753"/>
            <a:ext cx="1417383" cy="887946"/>
            <a:chOff x="5645403" y="2920021"/>
            <a:chExt cx="2650800" cy="2180614"/>
          </a:xfrm>
        </p:grpSpPr>
        <p:sp>
          <p:nvSpPr>
            <p:cNvPr id="12189" name="Google Shape;12189;p93"/>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90" name="Google Shape;12190;p93"/>
            <p:cNvCxnSpPr>
              <a:stCxn id="1218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2191" name="Google Shape;12191;p93"/>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92" name="Google Shape;12192;p93"/>
            <p:cNvCxnSpPr>
              <a:endCxn id="1219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2193" name="Google Shape;12193;p93"/>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94" name="Google Shape;12194;p93"/>
            <p:cNvCxnSpPr>
              <a:stCxn id="1219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2195" name="Google Shape;12195;p93"/>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196" name="Google Shape;12196;p93"/>
            <p:cNvCxnSpPr>
              <a:endCxn id="1219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2197" name="Google Shape;12197;p93"/>
          <p:cNvGrpSpPr/>
          <p:nvPr/>
        </p:nvGrpSpPr>
        <p:grpSpPr>
          <a:xfrm>
            <a:off x="7365487" y="2188108"/>
            <a:ext cx="1071743" cy="1021579"/>
            <a:chOff x="7189833" y="2022667"/>
            <a:chExt cx="1251159" cy="1192597"/>
          </a:xfrm>
        </p:grpSpPr>
        <p:sp>
          <p:nvSpPr>
            <p:cNvPr id="12198" name="Google Shape;12198;p93"/>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3"/>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3"/>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3"/>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2" name="Google Shape;12202;p93"/>
          <p:cNvGrpSpPr/>
          <p:nvPr/>
        </p:nvGrpSpPr>
        <p:grpSpPr>
          <a:xfrm>
            <a:off x="706758" y="2614515"/>
            <a:ext cx="1695374" cy="1560837"/>
            <a:chOff x="727421" y="2828315"/>
            <a:chExt cx="1695374" cy="1560837"/>
          </a:xfrm>
        </p:grpSpPr>
        <p:grpSp>
          <p:nvGrpSpPr>
            <p:cNvPr id="12203" name="Google Shape;12203;p93"/>
            <p:cNvGrpSpPr/>
            <p:nvPr/>
          </p:nvGrpSpPr>
          <p:grpSpPr>
            <a:xfrm>
              <a:off x="819108" y="2882501"/>
              <a:ext cx="103104" cy="1426186"/>
              <a:chOff x="4674013" y="3100904"/>
              <a:chExt cx="122758" cy="1698043"/>
            </a:xfrm>
          </p:grpSpPr>
          <p:sp>
            <p:nvSpPr>
              <p:cNvPr id="12204" name="Google Shape;12204;p9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93"/>
            <p:cNvGrpSpPr/>
            <p:nvPr/>
          </p:nvGrpSpPr>
          <p:grpSpPr>
            <a:xfrm>
              <a:off x="1062475" y="2882501"/>
              <a:ext cx="103104" cy="1426186"/>
              <a:chOff x="4940438" y="3100904"/>
              <a:chExt cx="122758" cy="1698043"/>
            </a:xfrm>
          </p:grpSpPr>
          <p:sp>
            <p:nvSpPr>
              <p:cNvPr id="12212" name="Google Shape;12212;p9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93"/>
            <p:cNvGrpSpPr/>
            <p:nvPr/>
          </p:nvGrpSpPr>
          <p:grpSpPr>
            <a:xfrm>
              <a:off x="1299324" y="2882501"/>
              <a:ext cx="103104" cy="1426186"/>
              <a:chOff x="5206863" y="3100904"/>
              <a:chExt cx="122758" cy="1698043"/>
            </a:xfrm>
          </p:grpSpPr>
          <p:sp>
            <p:nvSpPr>
              <p:cNvPr id="12220" name="Google Shape;12220;p9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93"/>
            <p:cNvGrpSpPr/>
            <p:nvPr/>
          </p:nvGrpSpPr>
          <p:grpSpPr>
            <a:xfrm>
              <a:off x="1786057" y="2882501"/>
              <a:ext cx="103104" cy="1426186"/>
              <a:chOff x="6006138" y="3143629"/>
              <a:chExt cx="122758" cy="1698043"/>
            </a:xfrm>
          </p:grpSpPr>
          <p:sp>
            <p:nvSpPr>
              <p:cNvPr id="12228" name="Google Shape;12228;p9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5" name="Google Shape;12235;p93"/>
            <p:cNvGrpSpPr/>
            <p:nvPr/>
          </p:nvGrpSpPr>
          <p:grpSpPr>
            <a:xfrm>
              <a:off x="2029422" y="2882501"/>
              <a:ext cx="103104" cy="1426186"/>
              <a:chOff x="6805413" y="3100904"/>
              <a:chExt cx="122758" cy="1698043"/>
            </a:xfrm>
          </p:grpSpPr>
          <p:sp>
            <p:nvSpPr>
              <p:cNvPr id="12236" name="Google Shape;12236;p9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93"/>
            <p:cNvGrpSpPr/>
            <p:nvPr/>
          </p:nvGrpSpPr>
          <p:grpSpPr>
            <a:xfrm>
              <a:off x="727421" y="2828315"/>
              <a:ext cx="1695374" cy="1560837"/>
              <a:chOff x="734799" y="2782450"/>
              <a:chExt cx="1571100" cy="1577400"/>
            </a:xfrm>
          </p:grpSpPr>
          <p:cxnSp>
            <p:nvCxnSpPr>
              <p:cNvPr id="12244" name="Google Shape;12244;p9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2245" name="Google Shape;12245;p9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2246" name="Google Shape;12246;p93"/>
            <p:cNvGrpSpPr/>
            <p:nvPr/>
          </p:nvGrpSpPr>
          <p:grpSpPr>
            <a:xfrm>
              <a:off x="2272795" y="2882501"/>
              <a:ext cx="103104" cy="1426186"/>
              <a:chOff x="5206863" y="3100904"/>
              <a:chExt cx="122758" cy="1698043"/>
            </a:xfrm>
          </p:grpSpPr>
          <p:sp>
            <p:nvSpPr>
              <p:cNvPr id="12247" name="Google Shape;12247;p9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93"/>
            <p:cNvGrpSpPr/>
            <p:nvPr/>
          </p:nvGrpSpPr>
          <p:grpSpPr>
            <a:xfrm>
              <a:off x="1542694" y="2882501"/>
              <a:ext cx="103104" cy="1426186"/>
              <a:chOff x="6006138" y="3143629"/>
              <a:chExt cx="122758" cy="1698043"/>
            </a:xfrm>
          </p:grpSpPr>
          <p:sp>
            <p:nvSpPr>
              <p:cNvPr id="12255" name="Google Shape;12255;p9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62" name="Google Shape;12262;p93"/>
          <p:cNvGrpSpPr/>
          <p:nvPr/>
        </p:nvGrpSpPr>
        <p:grpSpPr>
          <a:xfrm>
            <a:off x="5915338" y="2192087"/>
            <a:ext cx="1248543" cy="1025319"/>
            <a:chOff x="5183758" y="1210600"/>
            <a:chExt cx="3605380" cy="2960783"/>
          </a:xfrm>
        </p:grpSpPr>
        <p:sp>
          <p:nvSpPr>
            <p:cNvPr id="12263" name="Google Shape;12263;p9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67" name="Google Shape;12267;p93"/>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2268" name="Google Shape;12268;p93"/>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2269" name="Google Shape;12269;p93"/>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2270" name="Google Shape;12270;p93"/>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2271" name="Google Shape;12271;p93"/>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93"/>
          <p:cNvGrpSpPr/>
          <p:nvPr/>
        </p:nvGrpSpPr>
        <p:grpSpPr>
          <a:xfrm>
            <a:off x="5772399" y="3330404"/>
            <a:ext cx="2664831" cy="843440"/>
            <a:chOff x="5916567" y="1099697"/>
            <a:chExt cx="2556683" cy="809211"/>
          </a:xfrm>
        </p:grpSpPr>
        <p:sp>
          <p:nvSpPr>
            <p:cNvPr id="12273" name="Google Shape;12273;p93"/>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3"/>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3"/>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3"/>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3"/>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3"/>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3"/>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3"/>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1" name="Google Shape;12281;p93"/>
          <p:cNvGrpSpPr/>
          <p:nvPr/>
        </p:nvGrpSpPr>
        <p:grpSpPr>
          <a:xfrm>
            <a:off x="5879940" y="979263"/>
            <a:ext cx="1299851" cy="1023338"/>
            <a:chOff x="5900602" y="1193063"/>
            <a:chExt cx="1299851" cy="1023338"/>
          </a:xfrm>
        </p:grpSpPr>
        <p:grpSp>
          <p:nvGrpSpPr>
            <p:cNvPr id="12282" name="Google Shape;12282;p93"/>
            <p:cNvGrpSpPr/>
            <p:nvPr/>
          </p:nvGrpSpPr>
          <p:grpSpPr>
            <a:xfrm>
              <a:off x="6743564" y="1193063"/>
              <a:ext cx="456889" cy="700379"/>
              <a:chOff x="6743564" y="1193063"/>
              <a:chExt cx="456889" cy="700379"/>
            </a:xfrm>
          </p:grpSpPr>
          <p:grpSp>
            <p:nvGrpSpPr>
              <p:cNvPr id="12283" name="Google Shape;12283;p93"/>
              <p:cNvGrpSpPr/>
              <p:nvPr/>
            </p:nvGrpSpPr>
            <p:grpSpPr>
              <a:xfrm>
                <a:off x="6743564" y="1690731"/>
                <a:ext cx="214402" cy="202710"/>
                <a:chOff x="6743564" y="1690731"/>
                <a:chExt cx="214402" cy="202710"/>
              </a:xfrm>
            </p:grpSpPr>
            <p:sp>
              <p:nvSpPr>
                <p:cNvPr id="12284" name="Google Shape;12284;p93"/>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3"/>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93"/>
              <p:cNvGrpSpPr/>
              <p:nvPr/>
            </p:nvGrpSpPr>
            <p:grpSpPr>
              <a:xfrm>
                <a:off x="6915505" y="1193063"/>
                <a:ext cx="284947" cy="589637"/>
                <a:chOff x="6915505" y="1193063"/>
                <a:chExt cx="284947" cy="589637"/>
              </a:xfrm>
            </p:grpSpPr>
            <p:sp>
              <p:nvSpPr>
                <p:cNvPr id="12287" name="Google Shape;12287;p9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88" name="Google Shape;12288;p93"/>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2289" name="Google Shape;12289;p93"/>
            <p:cNvGrpSpPr/>
            <p:nvPr/>
          </p:nvGrpSpPr>
          <p:grpSpPr>
            <a:xfrm>
              <a:off x="6520337" y="1193063"/>
              <a:ext cx="341815" cy="801589"/>
              <a:chOff x="6520337" y="1193063"/>
              <a:chExt cx="341815" cy="801589"/>
            </a:xfrm>
          </p:grpSpPr>
          <p:grpSp>
            <p:nvGrpSpPr>
              <p:cNvPr id="12290" name="Google Shape;12290;p93"/>
              <p:cNvGrpSpPr/>
              <p:nvPr/>
            </p:nvGrpSpPr>
            <p:grpSpPr>
              <a:xfrm>
                <a:off x="6520337" y="1589527"/>
                <a:ext cx="213950" cy="405125"/>
                <a:chOff x="6520337" y="1589527"/>
                <a:chExt cx="213950" cy="405125"/>
              </a:xfrm>
            </p:grpSpPr>
            <p:sp>
              <p:nvSpPr>
                <p:cNvPr id="12291" name="Google Shape;12291;p9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3"/>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93"/>
              <p:cNvGrpSpPr/>
              <p:nvPr/>
            </p:nvGrpSpPr>
            <p:grpSpPr>
              <a:xfrm>
                <a:off x="6577204" y="1193063"/>
                <a:ext cx="284947" cy="453562"/>
                <a:chOff x="6577204" y="1193063"/>
                <a:chExt cx="284947" cy="453562"/>
              </a:xfrm>
            </p:grpSpPr>
            <p:sp>
              <p:nvSpPr>
                <p:cNvPr id="12294" name="Google Shape;12294;p9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95" name="Google Shape;12295;p93"/>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2296" name="Google Shape;12296;p93"/>
            <p:cNvGrpSpPr/>
            <p:nvPr/>
          </p:nvGrpSpPr>
          <p:grpSpPr>
            <a:xfrm>
              <a:off x="6238903" y="1193063"/>
              <a:ext cx="300475" cy="901782"/>
              <a:chOff x="6238903" y="1193063"/>
              <a:chExt cx="300475" cy="901782"/>
            </a:xfrm>
          </p:grpSpPr>
          <p:grpSp>
            <p:nvGrpSpPr>
              <p:cNvPr id="12297" name="Google Shape;12297;p93"/>
              <p:cNvGrpSpPr/>
              <p:nvPr/>
            </p:nvGrpSpPr>
            <p:grpSpPr>
              <a:xfrm>
                <a:off x="6290865" y="1489315"/>
                <a:ext cx="248514" cy="605530"/>
                <a:chOff x="6290865" y="1489315"/>
                <a:chExt cx="248514" cy="605530"/>
              </a:xfrm>
            </p:grpSpPr>
            <p:sp>
              <p:nvSpPr>
                <p:cNvPr id="12298" name="Google Shape;12298;p9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3"/>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93"/>
              <p:cNvGrpSpPr/>
              <p:nvPr/>
            </p:nvGrpSpPr>
            <p:grpSpPr>
              <a:xfrm>
                <a:off x="6238903" y="1193063"/>
                <a:ext cx="284947" cy="327512"/>
                <a:chOff x="6238903" y="1193063"/>
                <a:chExt cx="284947" cy="327512"/>
              </a:xfrm>
            </p:grpSpPr>
            <p:sp>
              <p:nvSpPr>
                <p:cNvPr id="12301" name="Google Shape;12301;p9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02" name="Google Shape;12302;p93"/>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2303" name="Google Shape;12303;p93"/>
            <p:cNvGrpSpPr/>
            <p:nvPr/>
          </p:nvGrpSpPr>
          <p:grpSpPr>
            <a:xfrm>
              <a:off x="5900602" y="1193063"/>
              <a:ext cx="444345" cy="1023338"/>
              <a:chOff x="5900602" y="1193063"/>
              <a:chExt cx="444345" cy="1023338"/>
            </a:xfrm>
          </p:grpSpPr>
          <p:grpSp>
            <p:nvGrpSpPr>
              <p:cNvPr id="12304" name="Google Shape;12304;p93"/>
              <p:cNvGrpSpPr/>
              <p:nvPr/>
            </p:nvGrpSpPr>
            <p:grpSpPr>
              <a:xfrm>
                <a:off x="6046501" y="1367785"/>
                <a:ext cx="298446" cy="848616"/>
                <a:chOff x="6046501" y="1367785"/>
                <a:chExt cx="298446" cy="848616"/>
              </a:xfrm>
            </p:grpSpPr>
            <p:sp>
              <p:nvSpPr>
                <p:cNvPr id="12305" name="Google Shape;12305;p9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3"/>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93"/>
              <p:cNvGrpSpPr/>
              <p:nvPr/>
            </p:nvGrpSpPr>
            <p:grpSpPr>
              <a:xfrm>
                <a:off x="5900602" y="1193063"/>
                <a:ext cx="284947" cy="182312"/>
                <a:chOff x="5900602" y="1193063"/>
                <a:chExt cx="284947" cy="182312"/>
              </a:xfrm>
            </p:grpSpPr>
            <p:sp>
              <p:nvSpPr>
                <p:cNvPr id="12308" name="Google Shape;12308;p9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09" name="Google Shape;12309;p9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2310" name="Google Shape;12310;p93"/>
          <p:cNvGrpSpPr/>
          <p:nvPr/>
        </p:nvGrpSpPr>
        <p:grpSpPr>
          <a:xfrm>
            <a:off x="7217822" y="979408"/>
            <a:ext cx="1219413" cy="1051365"/>
            <a:chOff x="7287122" y="1165658"/>
            <a:chExt cx="1219413" cy="1051365"/>
          </a:xfrm>
        </p:grpSpPr>
        <p:grpSp>
          <p:nvGrpSpPr>
            <p:cNvPr id="12311" name="Google Shape;12311;p93"/>
            <p:cNvGrpSpPr/>
            <p:nvPr/>
          </p:nvGrpSpPr>
          <p:grpSpPr>
            <a:xfrm>
              <a:off x="7287122" y="1969723"/>
              <a:ext cx="1219413" cy="247300"/>
              <a:chOff x="7287122" y="1969723"/>
              <a:chExt cx="1219413" cy="247300"/>
            </a:xfrm>
          </p:grpSpPr>
          <p:sp>
            <p:nvSpPr>
              <p:cNvPr id="12312" name="Google Shape;12312;p9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3" name="Google Shape;12313;p93"/>
              <p:cNvGrpSpPr/>
              <p:nvPr/>
            </p:nvGrpSpPr>
            <p:grpSpPr>
              <a:xfrm>
                <a:off x="7287122" y="2063892"/>
                <a:ext cx="1151753" cy="73428"/>
                <a:chOff x="7287122" y="2063892"/>
                <a:chExt cx="1151753" cy="73428"/>
              </a:xfrm>
            </p:grpSpPr>
            <p:sp>
              <p:nvSpPr>
                <p:cNvPr id="12314" name="Google Shape;12314;p9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15" name="Google Shape;12315;p9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2316" name="Google Shape;12316;p93"/>
            <p:cNvGrpSpPr/>
            <p:nvPr/>
          </p:nvGrpSpPr>
          <p:grpSpPr>
            <a:xfrm>
              <a:off x="7287122" y="1712201"/>
              <a:ext cx="1219403" cy="246767"/>
              <a:chOff x="7287122" y="1712201"/>
              <a:chExt cx="1219403" cy="246767"/>
            </a:xfrm>
          </p:grpSpPr>
          <p:sp>
            <p:nvSpPr>
              <p:cNvPr id="12317" name="Google Shape;12317;p9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8" name="Google Shape;12318;p93"/>
              <p:cNvGrpSpPr/>
              <p:nvPr/>
            </p:nvGrpSpPr>
            <p:grpSpPr>
              <a:xfrm>
                <a:off x="7287122" y="1842861"/>
                <a:ext cx="1005303" cy="73419"/>
                <a:chOff x="7287122" y="1842861"/>
                <a:chExt cx="1005303" cy="73419"/>
              </a:xfrm>
            </p:grpSpPr>
            <p:sp>
              <p:nvSpPr>
                <p:cNvPr id="12319" name="Google Shape;12319;p9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20" name="Google Shape;12320;p9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2321" name="Google Shape;12321;p93"/>
            <p:cNvGrpSpPr/>
            <p:nvPr/>
          </p:nvGrpSpPr>
          <p:grpSpPr>
            <a:xfrm>
              <a:off x="7287122" y="1447520"/>
              <a:ext cx="1219403" cy="286667"/>
              <a:chOff x="7287122" y="1447520"/>
              <a:chExt cx="1219403" cy="286667"/>
            </a:xfrm>
          </p:grpSpPr>
          <p:sp>
            <p:nvSpPr>
              <p:cNvPr id="12322" name="Google Shape;12322;p9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3" name="Google Shape;12323;p93"/>
              <p:cNvGrpSpPr/>
              <p:nvPr/>
            </p:nvGrpSpPr>
            <p:grpSpPr>
              <a:xfrm>
                <a:off x="7287122" y="1581977"/>
                <a:ext cx="852803" cy="73428"/>
                <a:chOff x="7287122" y="1581977"/>
                <a:chExt cx="852803" cy="73428"/>
              </a:xfrm>
            </p:grpSpPr>
            <p:sp>
              <p:nvSpPr>
                <p:cNvPr id="12324" name="Google Shape;12324;p9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25" name="Google Shape;12325;p9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2326" name="Google Shape;12326;p93"/>
            <p:cNvGrpSpPr/>
            <p:nvPr/>
          </p:nvGrpSpPr>
          <p:grpSpPr>
            <a:xfrm>
              <a:off x="7287122" y="1165658"/>
              <a:ext cx="1219403" cy="344253"/>
              <a:chOff x="7287122" y="1165658"/>
              <a:chExt cx="1219403" cy="344253"/>
            </a:xfrm>
          </p:grpSpPr>
          <p:sp>
            <p:nvSpPr>
              <p:cNvPr id="12327" name="Google Shape;12327;p9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8" name="Google Shape;12328;p93"/>
              <p:cNvGrpSpPr/>
              <p:nvPr/>
            </p:nvGrpSpPr>
            <p:grpSpPr>
              <a:xfrm>
                <a:off x="7287122" y="1341025"/>
                <a:ext cx="695703" cy="73419"/>
                <a:chOff x="7287122" y="1341025"/>
                <a:chExt cx="695703" cy="73419"/>
              </a:xfrm>
            </p:grpSpPr>
            <p:sp>
              <p:nvSpPr>
                <p:cNvPr id="12329" name="Google Shape;12329;p9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30" name="Google Shape;12330;p9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34" name="Shape 12334"/>
        <p:cNvGrpSpPr/>
        <p:nvPr/>
      </p:nvGrpSpPr>
      <p:grpSpPr>
        <a:xfrm>
          <a:off x="0" y="0"/>
          <a:ext cx="0" cy="0"/>
          <a:chOff x="0" y="0"/>
          <a:chExt cx="0" cy="0"/>
        </a:xfrm>
      </p:grpSpPr>
      <p:grpSp>
        <p:nvGrpSpPr>
          <p:cNvPr id="12335" name="Google Shape;12335;p94"/>
          <p:cNvGrpSpPr/>
          <p:nvPr/>
        </p:nvGrpSpPr>
        <p:grpSpPr>
          <a:xfrm>
            <a:off x="866243" y="2291587"/>
            <a:ext cx="415546" cy="355053"/>
            <a:chOff x="866243" y="2291587"/>
            <a:chExt cx="415546" cy="355053"/>
          </a:xfrm>
        </p:grpSpPr>
        <p:sp>
          <p:nvSpPr>
            <p:cNvPr id="12336" name="Google Shape;12336;p94"/>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4"/>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4"/>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4"/>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4"/>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1" name="Google Shape;12341;p94"/>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2" name="Google Shape;12342;p94"/>
          <p:cNvGrpSpPr/>
          <p:nvPr/>
        </p:nvGrpSpPr>
        <p:grpSpPr>
          <a:xfrm>
            <a:off x="1958520" y="2302574"/>
            <a:ext cx="359213" cy="327807"/>
            <a:chOff x="1958520" y="2302574"/>
            <a:chExt cx="359213" cy="327807"/>
          </a:xfrm>
        </p:grpSpPr>
        <p:sp>
          <p:nvSpPr>
            <p:cNvPr id="12343" name="Google Shape;12343;p94"/>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4"/>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4"/>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94"/>
          <p:cNvGrpSpPr/>
          <p:nvPr/>
        </p:nvGrpSpPr>
        <p:grpSpPr>
          <a:xfrm>
            <a:off x="2579882" y="2287427"/>
            <a:ext cx="207582" cy="359594"/>
            <a:chOff x="2656082" y="2287427"/>
            <a:chExt cx="207582" cy="359594"/>
          </a:xfrm>
        </p:grpSpPr>
        <p:sp>
          <p:nvSpPr>
            <p:cNvPr id="12347" name="Google Shape;12347;p94"/>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4"/>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4"/>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4"/>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94"/>
          <p:cNvGrpSpPr/>
          <p:nvPr/>
        </p:nvGrpSpPr>
        <p:grpSpPr>
          <a:xfrm>
            <a:off x="3049653" y="2321468"/>
            <a:ext cx="362991" cy="290018"/>
            <a:chOff x="3049653" y="2321468"/>
            <a:chExt cx="362991" cy="290018"/>
          </a:xfrm>
        </p:grpSpPr>
        <p:sp>
          <p:nvSpPr>
            <p:cNvPr id="12352" name="Google Shape;12352;p94"/>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4"/>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94"/>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4"/>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94"/>
          <p:cNvGrpSpPr/>
          <p:nvPr/>
        </p:nvGrpSpPr>
        <p:grpSpPr>
          <a:xfrm>
            <a:off x="3564243" y="2289904"/>
            <a:ext cx="422342" cy="355243"/>
            <a:chOff x="3564243" y="2289904"/>
            <a:chExt cx="422342" cy="355243"/>
          </a:xfrm>
        </p:grpSpPr>
        <p:sp>
          <p:nvSpPr>
            <p:cNvPr id="12357" name="Google Shape;12357;p94"/>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4"/>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4"/>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4"/>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4"/>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2" name="Google Shape;12362;p94"/>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3" name="Google Shape;12363;p94"/>
          <p:cNvGrpSpPr/>
          <p:nvPr/>
        </p:nvGrpSpPr>
        <p:grpSpPr>
          <a:xfrm>
            <a:off x="4687894" y="2289713"/>
            <a:ext cx="359594" cy="353909"/>
            <a:chOff x="4687894" y="2289713"/>
            <a:chExt cx="359594" cy="353909"/>
          </a:xfrm>
        </p:grpSpPr>
        <p:sp>
          <p:nvSpPr>
            <p:cNvPr id="12364" name="Google Shape;12364;p94"/>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4"/>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4"/>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7" name="Google Shape;12367;p94"/>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8" name="Google Shape;12368;p94"/>
          <p:cNvGrpSpPr/>
          <p:nvPr/>
        </p:nvGrpSpPr>
        <p:grpSpPr>
          <a:xfrm>
            <a:off x="6372624" y="2308227"/>
            <a:ext cx="263567" cy="317614"/>
            <a:chOff x="6421399" y="2308227"/>
            <a:chExt cx="263567" cy="317614"/>
          </a:xfrm>
        </p:grpSpPr>
        <p:sp>
          <p:nvSpPr>
            <p:cNvPr id="12369" name="Google Shape;12369;p94"/>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4"/>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4"/>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4"/>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94"/>
          <p:cNvGrpSpPr/>
          <p:nvPr/>
        </p:nvGrpSpPr>
        <p:grpSpPr>
          <a:xfrm>
            <a:off x="6870193" y="2295620"/>
            <a:ext cx="360356" cy="343462"/>
            <a:chOff x="6870193" y="2295620"/>
            <a:chExt cx="360356" cy="343462"/>
          </a:xfrm>
        </p:grpSpPr>
        <p:sp>
          <p:nvSpPr>
            <p:cNvPr id="12374" name="Google Shape;12374;p94"/>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4"/>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6" name="Google Shape;12376;p94"/>
          <p:cNvGrpSpPr/>
          <p:nvPr/>
        </p:nvGrpSpPr>
        <p:grpSpPr>
          <a:xfrm>
            <a:off x="7441465" y="2302860"/>
            <a:ext cx="342192" cy="327140"/>
            <a:chOff x="7441465" y="2302860"/>
            <a:chExt cx="342192" cy="327140"/>
          </a:xfrm>
        </p:grpSpPr>
        <p:sp>
          <p:nvSpPr>
            <p:cNvPr id="12377" name="Google Shape;12377;p94"/>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4"/>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94"/>
          <p:cNvGrpSpPr/>
          <p:nvPr/>
        </p:nvGrpSpPr>
        <p:grpSpPr>
          <a:xfrm>
            <a:off x="7989683" y="2350207"/>
            <a:ext cx="332761" cy="234066"/>
            <a:chOff x="7989683" y="2350207"/>
            <a:chExt cx="332761" cy="234066"/>
          </a:xfrm>
        </p:grpSpPr>
        <p:sp>
          <p:nvSpPr>
            <p:cNvPr id="12380" name="Google Shape;12380;p94"/>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4"/>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4"/>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4"/>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4"/>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4"/>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94"/>
          <p:cNvGrpSpPr/>
          <p:nvPr/>
        </p:nvGrpSpPr>
        <p:grpSpPr>
          <a:xfrm>
            <a:off x="5823294" y="2309751"/>
            <a:ext cx="315327" cy="314978"/>
            <a:chOff x="5823294" y="2309751"/>
            <a:chExt cx="315327" cy="314978"/>
          </a:xfrm>
        </p:grpSpPr>
        <p:sp>
          <p:nvSpPr>
            <p:cNvPr id="12387" name="Google Shape;12387;p9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94"/>
          <p:cNvGrpSpPr/>
          <p:nvPr/>
        </p:nvGrpSpPr>
        <p:grpSpPr>
          <a:xfrm>
            <a:off x="2497275" y="2744159"/>
            <a:ext cx="370930" cy="370549"/>
            <a:chOff x="2497275" y="2744159"/>
            <a:chExt cx="370930" cy="370549"/>
          </a:xfrm>
        </p:grpSpPr>
        <p:sp>
          <p:nvSpPr>
            <p:cNvPr id="12405" name="Google Shape;12405;p94"/>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4"/>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4"/>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4"/>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4"/>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4"/>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94"/>
          <p:cNvGrpSpPr/>
          <p:nvPr/>
        </p:nvGrpSpPr>
        <p:grpSpPr>
          <a:xfrm>
            <a:off x="860940" y="2746477"/>
            <a:ext cx="371883" cy="365691"/>
            <a:chOff x="860940" y="2746477"/>
            <a:chExt cx="371883" cy="365691"/>
          </a:xfrm>
        </p:grpSpPr>
        <p:sp>
          <p:nvSpPr>
            <p:cNvPr id="12412" name="Google Shape;12412;p94"/>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4"/>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4"/>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4"/>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4"/>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7" name="Google Shape;12417;p94"/>
          <p:cNvGrpSpPr/>
          <p:nvPr/>
        </p:nvGrpSpPr>
        <p:grpSpPr>
          <a:xfrm>
            <a:off x="1450836" y="2766258"/>
            <a:ext cx="283985" cy="341080"/>
            <a:chOff x="1493849" y="2775533"/>
            <a:chExt cx="283985" cy="341080"/>
          </a:xfrm>
        </p:grpSpPr>
        <p:sp>
          <p:nvSpPr>
            <p:cNvPr id="12418" name="Google Shape;12418;p94"/>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4"/>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94"/>
          <p:cNvGrpSpPr/>
          <p:nvPr/>
        </p:nvGrpSpPr>
        <p:grpSpPr>
          <a:xfrm>
            <a:off x="1952836" y="2774422"/>
            <a:ext cx="372835" cy="342573"/>
            <a:chOff x="1952836" y="2774422"/>
            <a:chExt cx="372835" cy="342573"/>
          </a:xfrm>
        </p:grpSpPr>
        <p:sp>
          <p:nvSpPr>
            <p:cNvPr id="12421" name="Google Shape;12421;p94"/>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4"/>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4"/>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4" name="Google Shape;12424;p94"/>
          <p:cNvGrpSpPr/>
          <p:nvPr/>
        </p:nvGrpSpPr>
        <p:grpSpPr>
          <a:xfrm>
            <a:off x="3079916" y="2744477"/>
            <a:ext cx="332729" cy="372518"/>
            <a:chOff x="3079916" y="2744477"/>
            <a:chExt cx="332729" cy="372518"/>
          </a:xfrm>
        </p:grpSpPr>
        <p:sp>
          <p:nvSpPr>
            <p:cNvPr id="12425" name="Google Shape;12425;p94"/>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4"/>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4"/>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94"/>
          <p:cNvGrpSpPr/>
          <p:nvPr/>
        </p:nvGrpSpPr>
        <p:grpSpPr>
          <a:xfrm>
            <a:off x="3620576" y="2745525"/>
            <a:ext cx="336889" cy="355592"/>
            <a:chOff x="3620576" y="2745525"/>
            <a:chExt cx="336889" cy="355592"/>
          </a:xfrm>
        </p:grpSpPr>
        <p:sp>
          <p:nvSpPr>
            <p:cNvPr id="12429" name="Google Shape;12429;p94"/>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4"/>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94"/>
          <p:cNvGrpSpPr/>
          <p:nvPr/>
        </p:nvGrpSpPr>
        <p:grpSpPr>
          <a:xfrm>
            <a:off x="4126815" y="2760704"/>
            <a:ext cx="380393" cy="363118"/>
            <a:chOff x="4126815" y="2760704"/>
            <a:chExt cx="380393" cy="363118"/>
          </a:xfrm>
        </p:grpSpPr>
        <p:sp>
          <p:nvSpPr>
            <p:cNvPr id="12432" name="Google Shape;12432;p94"/>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4"/>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4"/>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4"/>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94"/>
          <p:cNvGrpSpPr/>
          <p:nvPr/>
        </p:nvGrpSpPr>
        <p:grpSpPr>
          <a:xfrm>
            <a:off x="4675986" y="2745684"/>
            <a:ext cx="381346" cy="368644"/>
            <a:chOff x="4675986" y="2745684"/>
            <a:chExt cx="381346" cy="368644"/>
          </a:xfrm>
        </p:grpSpPr>
        <p:sp>
          <p:nvSpPr>
            <p:cNvPr id="12437" name="Google Shape;12437;p94"/>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4"/>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9" name="Google Shape;12439;p94"/>
          <p:cNvGrpSpPr/>
          <p:nvPr/>
        </p:nvGrpSpPr>
        <p:grpSpPr>
          <a:xfrm>
            <a:off x="5220616" y="2791061"/>
            <a:ext cx="373185" cy="302466"/>
            <a:chOff x="5220616" y="2791061"/>
            <a:chExt cx="373185" cy="302466"/>
          </a:xfrm>
        </p:grpSpPr>
        <p:sp>
          <p:nvSpPr>
            <p:cNvPr id="12440" name="Google Shape;12440;p94"/>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4"/>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4"/>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4"/>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4"/>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4"/>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4"/>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4"/>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4"/>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4"/>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4"/>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4"/>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4"/>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4"/>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4"/>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4"/>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4"/>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4"/>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94"/>
          <p:cNvGrpSpPr/>
          <p:nvPr/>
        </p:nvGrpSpPr>
        <p:grpSpPr>
          <a:xfrm>
            <a:off x="5788661" y="2772517"/>
            <a:ext cx="284366" cy="344097"/>
            <a:chOff x="5864861" y="2772517"/>
            <a:chExt cx="284366" cy="344097"/>
          </a:xfrm>
        </p:grpSpPr>
        <p:sp>
          <p:nvSpPr>
            <p:cNvPr id="12459" name="Google Shape;12459;p94"/>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4"/>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4"/>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4"/>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4"/>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4"/>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5" name="Google Shape;12465;p94"/>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6" name="Google Shape;12466;p94"/>
          <p:cNvGrpSpPr/>
          <p:nvPr/>
        </p:nvGrpSpPr>
        <p:grpSpPr>
          <a:xfrm>
            <a:off x="6974158" y="2789537"/>
            <a:ext cx="255247" cy="327458"/>
            <a:chOff x="6974158" y="2789537"/>
            <a:chExt cx="255247" cy="327458"/>
          </a:xfrm>
        </p:grpSpPr>
        <p:sp>
          <p:nvSpPr>
            <p:cNvPr id="12467" name="Google Shape;12467;p94"/>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4"/>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4"/>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4"/>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4"/>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4"/>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94"/>
          <p:cNvGrpSpPr/>
          <p:nvPr/>
        </p:nvGrpSpPr>
        <p:grpSpPr>
          <a:xfrm>
            <a:off x="7530697" y="2790299"/>
            <a:ext cx="244291" cy="326314"/>
            <a:chOff x="7530697" y="2790299"/>
            <a:chExt cx="244291" cy="326314"/>
          </a:xfrm>
        </p:grpSpPr>
        <p:sp>
          <p:nvSpPr>
            <p:cNvPr id="12474" name="Google Shape;12474;p94"/>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4"/>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4"/>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4"/>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4"/>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4"/>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94"/>
          <p:cNvGrpSpPr/>
          <p:nvPr/>
        </p:nvGrpSpPr>
        <p:grpSpPr>
          <a:xfrm>
            <a:off x="7988191" y="2832248"/>
            <a:ext cx="332348" cy="283985"/>
            <a:chOff x="7988191" y="2832248"/>
            <a:chExt cx="332348" cy="283985"/>
          </a:xfrm>
        </p:grpSpPr>
        <p:sp>
          <p:nvSpPr>
            <p:cNvPr id="12481" name="Google Shape;12481;p94"/>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4"/>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4"/>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4" name="Google Shape;12484;p94"/>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5" name="Google Shape;12485;p94"/>
          <p:cNvGrpSpPr/>
          <p:nvPr/>
        </p:nvGrpSpPr>
        <p:grpSpPr>
          <a:xfrm>
            <a:off x="3588440" y="3258368"/>
            <a:ext cx="364484" cy="262423"/>
            <a:chOff x="3588440" y="3258368"/>
            <a:chExt cx="364484" cy="262423"/>
          </a:xfrm>
        </p:grpSpPr>
        <p:sp>
          <p:nvSpPr>
            <p:cNvPr id="12486" name="Google Shape;12486;p94"/>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4"/>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4"/>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4"/>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4"/>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4"/>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2" name="Google Shape;12492;p94"/>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3" name="Google Shape;12493;p94"/>
          <p:cNvGrpSpPr/>
          <p:nvPr/>
        </p:nvGrpSpPr>
        <p:grpSpPr>
          <a:xfrm>
            <a:off x="5765817" y="3227724"/>
            <a:ext cx="364865" cy="324822"/>
            <a:chOff x="5765817" y="3227724"/>
            <a:chExt cx="364865" cy="324822"/>
          </a:xfrm>
        </p:grpSpPr>
        <p:sp>
          <p:nvSpPr>
            <p:cNvPr id="12494" name="Google Shape;12494;p9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94"/>
          <p:cNvGrpSpPr/>
          <p:nvPr/>
        </p:nvGrpSpPr>
        <p:grpSpPr>
          <a:xfrm>
            <a:off x="6228583" y="3237664"/>
            <a:ext cx="446539" cy="303895"/>
            <a:chOff x="6228583" y="3237664"/>
            <a:chExt cx="446539" cy="303895"/>
          </a:xfrm>
        </p:grpSpPr>
        <p:sp>
          <p:nvSpPr>
            <p:cNvPr id="12498" name="Google Shape;12498;p94"/>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4"/>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4"/>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4"/>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4"/>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4"/>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4"/>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4"/>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4"/>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4"/>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4"/>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4"/>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4"/>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4"/>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4"/>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4"/>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4"/>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94"/>
          <p:cNvGrpSpPr/>
          <p:nvPr/>
        </p:nvGrpSpPr>
        <p:grpSpPr>
          <a:xfrm>
            <a:off x="865862" y="3207306"/>
            <a:ext cx="364484" cy="364897"/>
            <a:chOff x="865862" y="3207306"/>
            <a:chExt cx="364484" cy="364897"/>
          </a:xfrm>
        </p:grpSpPr>
        <p:sp>
          <p:nvSpPr>
            <p:cNvPr id="12516" name="Google Shape;12516;p94"/>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4"/>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4"/>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4"/>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4"/>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4"/>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4"/>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4"/>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4"/>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4"/>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4"/>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4"/>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4"/>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4"/>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0" name="Google Shape;12530;p94"/>
          <p:cNvGrpSpPr/>
          <p:nvPr/>
        </p:nvGrpSpPr>
        <p:grpSpPr>
          <a:xfrm>
            <a:off x="1404617" y="3226962"/>
            <a:ext cx="370168" cy="325965"/>
            <a:chOff x="1404617" y="3226962"/>
            <a:chExt cx="370168" cy="325965"/>
          </a:xfrm>
        </p:grpSpPr>
        <p:sp>
          <p:nvSpPr>
            <p:cNvPr id="12531" name="Google Shape;12531;p94"/>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4"/>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4"/>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4"/>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4"/>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4"/>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4"/>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4"/>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4"/>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94"/>
          <p:cNvGrpSpPr/>
          <p:nvPr/>
        </p:nvGrpSpPr>
        <p:grpSpPr>
          <a:xfrm>
            <a:off x="1953403" y="3216094"/>
            <a:ext cx="366389" cy="354481"/>
            <a:chOff x="1954741" y="3212419"/>
            <a:chExt cx="366389" cy="354481"/>
          </a:xfrm>
        </p:grpSpPr>
        <p:sp>
          <p:nvSpPr>
            <p:cNvPr id="12541" name="Google Shape;12541;p94"/>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4"/>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4"/>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4"/>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4"/>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4"/>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4"/>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8" name="Google Shape;12548;p94"/>
          <p:cNvGrpSpPr/>
          <p:nvPr/>
        </p:nvGrpSpPr>
        <p:grpSpPr>
          <a:xfrm>
            <a:off x="3043239" y="3215626"/>
            <a:ext cx="366008" cy="348670"/>
            <a:chOff x="3043239" y="3215626"/>
            <a:chExt cx="366008" cy="348670"/>
          </a:xfrm>
        </p:grpSpPr>
        <p:sp>
          <p:nvSpPr>
            <p:cNvPr id="12549" name="Google Shape;12549;p94"/>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4"/>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94"/>
          <p:cNvGrpSpPr/>
          <p:nvPr/>
        </p:nvGrpSpPr>
        <p:grpSpPr>
          <a:xfrm>
            <a:off x="4218333" y="3184982"/>
            <a:ext cx="209107" cy="383442"/>
            <a:chOff x="4218333" y="3184982"/>
            <a:chExt cx="209107" cy="383442"/>
          </a:xfrm>
        </p:grpSpPr>
        <p:sp>
          <p:nvSpPr>
            <p:cNvPr id="12552" name="Google Shape;12552;p94"/>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4"/>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4" name="Google Shape;12554;p94"/>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5" name="Google Shape;12555;p94"/>
          <p:cNvGrpSpPr/>
          <p:nvPr/>
        </p:nvGrpSpPr>
        <p:grpSpPr>
          <a:xfrm>
            <a:off x="6896644" y="3216007"/>
            <a:ext cx="322917" cy="347876"/>
            <a:chOff x="6896644" y="3216007"/>
            <a:chExt cx="322917" cy="347876"/>
          </a:xfrm>
        </p:grpSpPr>
        <p:sp>
          <p:nvSpPr>
            <p:cNvPr id="12556" name="Google Shape;12556;p94"/>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4"/>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4"/>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4"/>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4"/>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4"/>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4"/>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94"/>
          <p:cNvGrpSpPr/>
          <p:nvPr/>
        </p:nvGrpSpPr>
        <p:grpSpPr>
          <a:xfrm>
            <a:off x="7429366" y="3223183"/>
            <a:ext cx="334634" cy="333904"/>
            <a:chOff x="7429366" y="3223183"/>
            <a:chExt cx="334634" cy="333904"/>
          </a:xfrm>
        </p:grpSpPr>
        <p:sp>
          <p:nvSpPr>
            <p:cNvPr id="12564" name="Google Shape;12564;p94"/>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4"/>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6" name="Google Shape;12566;p94"/>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7" name="Google Shape;12567;p94"/>
          <p:cNvGrpSpPr/>
          <p:nvPr/>
        </p:nvGrpSpPr>
        <p:grpSpPr>
          <a:xfrm>
            <a:off x="5216456" y="3725484"/>
            <a:ext cx="356196" cy="265631"/>
            <a:chOff x="5216456" y="3725484"/>
            <a:chExt cx="356196" cy="265631"/>
          </a:xfrm>
        </p:grpSpPr>
        <p:sp>
          <p:nvSpPr>
            <p:cNvPr id="12568" name="Google Shape;12568;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94"/>
          <p:cNvGrpSpPr/>
          <p:nvPr/>
        </p:nvGrpSpPr>
        <p:grpSpPr>
          <a:xfrm>
            <a:off x="6849393" y="3733994"/>
            <a:ext cx="355053" cy="248038"/>
            <a:chOff x="6849393" y="3733994"/>
            <a:chExt cx="355053" cy="248038"/>
          </a:xfrm>
        </p:grpSpPr>
        <p:sp>
          <p:nvSpPr>
            <p:cNvPr id="12571" name="Google Shape;12571;p94"/>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4"/>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4"/>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4"/>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4"/>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94"/>
          <p:cNvGrpSpPr/>
          <p:nvPr/>
        </p:nvGrpSpPr>
        <p:grpSpPr>
          <a:xfrm>
            <a:off x="7918997" y="3714687"/>
            <a:ext cx="392111" cy="280206"/>
            <a:chOff x="7918997" y="3714687"/>
            <a:chExt cx="392111" cy="280206"/>
          </a:xfrm>
        </p:grpSpPr>
        <p:sp>
          <p:nvSpPr>
            <p:cNvPr id="12577" name="Google Shape;12577;p94"/>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4"/>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4"/>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4"/>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4"/>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2" name="Google Shape;12582;p94"/>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3" name="Google Shape;12583;p94"/>
          <p:cNvGrpSpPr/>
          <p:nvPr/>
        </p:nvGrpSpPr>
        <p:grpSpPr>
          <a:xfrm>
            <a:off x="1408777" y="3680964"/>
            <a:ext cx="357720" cy="355148"/>
            <a:chOff x="1408777" y="3680964"/>
            <a:chExt cx="357720" cy="355148"/>
          </a:xfrm>
        </p:grpSpPr>
        <p:sp>
          <p:nvSpPr>
            <p:cNvPr id="12584" name="Google Shape;12584;p94"/>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4"/>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4"/>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4"/>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4"/>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9" name="Google Shape;12589;p94"/>
          <p:cNvGrpSpPr/>
          <p:nvPr/>
        </p:nvGrpSpPr>
        <p:grpSpPr>
          <a:xfrm>
            <a:off x="1952836" y="3680964"/>
            <a:ext cx="357720" cy="355148"/>
            <a:chOff x="1952836" y="3680964"/>
            <a:chExt cx="357720" cy="355148"/>
          </a:xfrm>
        </p:grpSpPr>
        <p:sp>
          <p:nvSpPr>
            <p:cNvPr id="12590" name="Google Shape;12590;p94"/>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4"/>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4"/>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4"/>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4"/>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94"/>
          <p:cNvGrpSpPr/>
          <p:nvPr/>
        </p:nvGrpSpPr>
        <p:grpSpPr>
          <a:xfrm>
            <a:off x="2496894" y="3680964"/>
            <a:ext cx="357720" cy="355148"/>
            <a:chOff x="2496894" y="3680964"/>
            <a:chExt cx="357720" cy="355148"/>
          </a:xfrm>
        </p:grpSpPr>
        <p:sp>
          <p:nvSpPr>
            <p:cNvPr id="12596" name="Google Shape;12596;p94"/>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4"/>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4"/>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4"/>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4"/>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94"/>
          <p:cNvGrpSpPr/>
          <p:nvPr/>
        </p:nvGrpSpPr>
        <p:grpSpPr>
          <a:xfrm>
            <a:off x="3040984" y="3681059"/>
            <a:ext cx="356164" cy="355815"/>
            <a:chOff x="3040984" y="3681059"/>
            <a:chExt cx="356164" cy="355815"/>
          </a:xfrm>
        </p:grpSpPr>
        <p:sp>
          <p:nvSpPr>
            <p:cNvPr id="12602" name="Google Shape;12602;p94"/>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4"/>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4"/>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94"/>
          <p:cNvGrpSpPr/>
          <p:nvPr/>
        </p:nvGrpSpPr>
        <p:grpSpPr>
          <a:xfrm>
            <a:off x="3584280" y="3699191"/>
            <a:ext cx="358069" cy="317995"/>
            <a:chOff x="3584280" y="3699191"/>
            <a:chExt cx="358069" cy="317995"/>
          </a:xfrm>
        </p:grpSpPr>
        <p:sp>
          <p:nvSpPr>
            <p:cNvPr id="12606" name="Google Shape;12606;p94"/>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4"/>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4"/>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4"/>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94"/>
          <p:cNvGrpSpPr/>
          <p:nvPr/>
        </p:nvGrpSpPr>
        <p:grpSpPr>
          <a:xfrm>
            <a:off x="4129482" y="3681059"/>
            <a:ext cx="355402" cy="354291"/>
            <a:chOff x="4129482" y="3681059"/>
            <a:chExt cx="355402" cy="354291"/>
          </a:xfrm>
        </p:grpSpPr>
        <p:sp>
          <p:nvSpPr>
            <p:cNvPr id="12611" name="Google Shape;12611;p94"/>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4"/>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4"/>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4"/>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94"/>
          <p:cNvGrpSpPr/>
          <p:nvPr/>
        </p:nvGrpSpPr>
        <p:grpSpPr>
          <a:xfrm>
            <a:off x="4673540" y="3680297"/>
            <a:ext cx="355434" cy="355815"/>
            <a:chOff x="4673540" y="3680297"/>
            <a:chExt cx="355434" cy="355815"/>
          </a:xfrm>
        </p:grpSpPr>
        <p:sp>
          <p:nvSpPr>
            <p:cNvPr id="12616" name="Google Shape;12616;p94"/>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4"/>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4"/>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94"/>
          <p:cNvGrpSpPr/>
          <p:nvPr/>
        </p:nvGrpSpPr>
        <p:grpSpPr>
          <a:xfrm>
            <a:off x="5779408" y="3699191"/>
            <a:ext cx="317645" cy="318757"/>
            <a:chOff x="5779408" y="3699191"/>
            <a:chExt cx="317645" cy="318757"/>
          </a:xfrm>
        </p:grpSpPr>
        <p:sp>
          <p:nvSpPr>
            <p:cNvPr id="12620" name="Google Shape;12620;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2" name="Google Shape;12622;p94"/>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3" name="Google Shape;12623;p94"/>
          <p:cNvGrpSpPr/>
          <p:nvPr/>
        </p:nvGrpSpPr>
        <p:grpSpPr>
          <a:xfrm>
            <a:off x="7390435" y="3680868"/>
            <a:ext cx="372073" cy="355243"/>
            <a:chOff x="7390435" y="3680868"/>
            <a:chExt cx="372073" cy="355243"/>
          </a:xfrm>
        </p:grpSpPr>
        <p:sp>
          <p:nvSpPr>
            <p:cNvPr id="12624" name="Google Shape;12624;p94"/>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4"/>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4"/>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4"/>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4"/>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4"/>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0" name="Google Shape;12630;p94"/>
          <p:cNvGrpSpPr/>
          <p:nvPr/>
        </p:nvGrpSpPr>
        <p:grpSpPr>
          <a:xfrm>
            <a:off x="1421638" y="4125629"/>
            <a:ext cx="374709" cy="374010"/>
            <a:chOff x="1421638" y="4125629"/>
            <a:chExt cx="374709" cy="374010"/>
          </a:xfrm>
        </p:grpSpPr>
        <p:sp>
          <p:nvSpPr>
            <p:cNvPr id="12631" name="Google Shape;12631;p94"/>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4"/>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94"/>
          <p:cNvGrpSpPr/>
          <p:nvPr/>
        </p:nvGrpSpPr>
        <p:grpSpPr>
          <a:xfrm>
            <a:off x="1973254" y="4156304"/>
            <a:ext cx="357720" cy="342192"/>
            <a:chOff x="1973254" y="4156304"/>
            <a:chExt cx="357720" cy="342192"/>
          </a:xfrm>
        </p:grpSpPr>
        <p:sp>
          <p:nvSpPr>
            <p:cNvPr id="12634" name="Google Shape;12634;p94"/>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4"/>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4"/>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4"/>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4"/>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4"/>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94"/>
          <p:cNvGrpSpPr/>
          <p:nvPr/>
        </p:nvGrpSpPr>
        <p:grpSpPr>
          <a:xfrm>
            <a:off x="2523759" y="4135505"/>
            <a:ext cx="341049" cy="340318"/>
            <a:chOff x="2523759" y="4135505"/>
            <a:chExt cx="341049" cy="340318"/>
          </a:xfrm>
        </p:grpSpPr>
        <p:sp>
          <p:nvSpPr>
            <p:cNvPr id="12641" name="Google Shape;12641;p94"/>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4"/>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94"/>
          <p:cNvGrpSpPr/>
          <p:nvPr/>
        </p:nvGrpSpPr>
        <p:grpSpPr>
          <a:xfrm>
            <a:off x="3040603" y="4130360"/>
            <a:ext cx="392079" cy="350353"/>
            <a:chOff x="3040603" y="4130360"/>
            <a:chExt cx="392079" cy="350353"/>
          </a:xfrm>
        </p:grpSpPr>
        <p:sp>
          <p:nvSpPr>
            <p:cNvPr id="12644" name="Google Shape;12644;p94"/>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4"/>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4"/>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4"/>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4"/>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4"/>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4"/>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4"/>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4"/>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4"/>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4" name="Google Shape;12654;p94"/>
          <p:cNvGrpSpPr/>
          <p:nvPr/>
        </p:nvGrpSpPr>
        <p:grpSpPr>
          <a:xfrm>
            <a:off x="3662144" y="4135505"/>
            <a:ext cx="232955" cy="340318"/>
            <a:chOff x="3662144" y="4135505"/>
            <a:chExt cx="232955" cy="340318"/>
          </a:xfrm>
        </p:grpSpPr>
        <p:sp>
          <p:nvSpPr>
            <p:cNvPr id="12655" name="Google Shape;12655;p94"/>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4"/>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4"/>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4"/>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94"/>
          <p:cNvGrpSpPr/>
          <p:nvPr/>
        </p:nvGrpSpPr>
        <p:grpSpPr>
          <a:xfrm>
            <a:off x="4149138" y="4121151"/>
            <a:ext cx="344065" cy="368644"/>
            <a:chOff x="4149138" y="4121151"/>
            <a:chExt cx="344065" cy="368644"/>
          </a:xfrm>
        </p:grpSpPr>
        <p:sp>
          <p:nvSpPr>
            <p:cNvPr id="12660" name="Google Shape;12660;p94"/>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4"/>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4"/>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4"/>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4"/>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4"/>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4"/>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4"/>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4"/>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4"/>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4"/>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4"/>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2" name="Google Shape;12672;p94"/>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3" name="Google Shape;12673;p94"/>
          <p:cNvGrpSpPr/>
          <p:nvPr/>
        </p:nvGrpSpPr>
        <p:grpSpPr>
          <a:xfrm>
            <a:off x="5206262" y="4174817"/>
            <a:ext cx="397763" cy="262804"/>
            <a:chOff x="5206262" y="4174817"/>
            <a:chExt cx="397763" cy="262804"/>
          </a:xfrm>
        </p:grpSpPr>
        <p:sp>
          <p:nvSpPr>
            <p:cNvPr id="12674" name="Google Shape;12674;p94"/>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4"/>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4"/>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4"/>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4"/>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4"/>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4"/>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94"/>
          <p:cNvGrpSpPr/>
          <p:nvPr/>
        </p:nvGrpSpPr>
        <p:grpSpPr>
          <a:xfrm>
            <a:off x="5727616" y="4204699"/>
            <a:ext cx="440505" cy="290018"/>
            <a:chOff x="5727616" y="4204699"/>
            <a:chExt cx="440505" cy="290018"/>
          </a:xfrm>
        </p:grpSpPr>
        <p:sp>
          <p:nvSpPr>
            <p:cNvPr id="12682" name="Google Shape;12682;p94"/>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4"/>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4"/>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4"/>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4"/>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4"/>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4"/>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4"/>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0" name="Google Shape;12690;p94"/>
          <p:cNvGrpSpPr/>
          <p:nvPr/>
        </p:nvGrpSpPr>
        <p:grpSpPr>
          <a:xfrm>
            <a:off x="6410063" y="4135124"/>
            <a:ext cx="159950" cy="364516"/>
            <a:chOff x="6410063" y="4135124"/>
            <a:chExt cx="159950" cy="364516"/>
          </a:xfrm>
        </p:grpSpPr>
        <p:sp>
          <p:nvSpPr>
            <p:cNvPr id="12691" name="Google Shape;12691;p94"/>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4"/>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4"/>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4"/>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94"/>
          <p:cNvGrpSpPr/>
          <p:nvPr/>
        </p:nvGrpSpPr>
        <p:grpSpPr>
          <a:xfrm>
            <a:off x="6924652" y="4135505"/>
            <a:ext cx="214378" cy="364135"/>
            <a:chOff x="6924652" y="4135505"/>
            <a:chExt cx="214378" cy="364135"/>
          </a:xfrm>
        </p:grpSpPr>
        <p:sp>
          <p:nvSpPr>
            <p:cNvPr id="12696" name="Google Shape;12696;p94"/>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4"/>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4"/>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4"/>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94"/>
          <p:cNvGrpSpPr/>
          <p:nvPr/>
        </p:nvGrpSpPr>
        <p:grpSpPr>
          <a:xfrm>
            <a:off x="7384751" y="4147984"/>
            <a:ext cx="380012" cy="351274"/>
            <a:chOff x="7384751" y="4147984"/>
            <a:chExt cx="380012" cy="351274"/>
          </a:xfrm>
        </p:grpSpPr>
        <p:sp>
          <p:nvSpPr>
            <p:cNvPr id="12701" name="Google Shape;12701;p94"/>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4"/>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4"/>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4"/>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4"/>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6" name="Google Shape;12706;p94"/>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a:t>
            </a:r>
            <a:r>
              <a:rPr lang="en" sz="1100">
                <a:solidFill>
                  <a:srgbClr val="869FB2"/>
                </a:solidFill>
              </a:rPr>
              <a:t>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2707" name="Google Shape;12707;p9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11" name="Shape 12711"/>
        <p:cNvGrpSpPr/>
        <p:nvPr/>
      </p:nvGrpSpPr>
      <p:grpSpPr>
        <a:xfrm>
          <a:off x="0" y="0"/>
          <a:ext cx="0" cy="0"/>
          <a:chOff x="0" y="0"/>
          <a:chExt cx="0" cy="0"/>
        </a:xfrm>
      </p:grpSpPr>
      <p:grpSp>
        <p:nvGrpSpPr>
          <p:cNvPr id="12712" name="Google Shape;12712;p95"/>
          <p:cNvGrpSpPr/>
          <p:nvPr/>
        </p:nvGrpSpPr>
        <p:grpSpPr>
          <a:xfrm>
            <a:off x="1989449" y="4101269"/>
            <a:ext cx="374774" cy="346073"/>
            <a:chOff x="1989449" y="4282269"/>
            <a:chExt cx="374774" cy="346073"/>
          </a:xfrm>
        </p:grpSpPr>
        <p:sp>
          <p:nvSpPr>
            <p:cNvPr id="12713" name="Google Shape;12713;p95"/>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5"/>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5"/>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5"/>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5"/>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95"/>
          <p:cNvGrpSpPr/>
          <p:nvPr/>
        </p:nvGrpSpPr>
        <p:grpSpPr>
          <a:xfrm>
            <a:off x="2487439" y="4099740"/>
            <a:ext cx="198775" cy="348972"/>
            <a:chOff x="2487439" y="4280740"/>
            <a:chExt cx="198775" cy="348972"/>
          </a:xfrm>
        </p:grpSpPr>
        <p:sp>
          <p:nvSpPr>
            <p:cNvPr id="12719" name="Google Shape;12719;p95"/>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5"/>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5"/>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5"/>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3" name="Google Shape;12723;p95"/>
          <p:cNvGrpSpPr/>
          <p:nvPr/>
        </p:nvGrpSpPr>
        <p:grpSpPr>
          <a:xfrm>
            <a:off x="2810958" y="4092923"/>
            <a:ext cx="353145" cy="361873"/>
            <a:chOff x="2810958" y="4273923"/>
            <a:chExt cx="353145" cy="361873"/>
          </a:xfrm>
        </p:grpSpPr>
        <p:sp>
          <p:nvSpPr>
            <p:cNvPr id="12724" name="Google Shape;12724;p95"/>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5"/>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5"/>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5"/>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5"/>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5"/>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5"/>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95"/>
          <p:cNvGrpSpPr/>
          <p:nvPr/>
        </p:nvGrpSpPr>
        <p:grpSpPr>
          <a:xfrm>
            <a:off x="6275635" y="4101651"/>
            <a:ext cx="209383" cy="366778"/>
            <a:chOff x="6275635" y="4282651"/>
            <a:chExt cx="209383" cy="366778"/>
          </a:xfrm>
        </p:grpSpPr>
        <p:sp>
          <p:nvSpPr>
            <p:cNvPr id="12732" name="Google Shape;12732;p95"/>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5"/>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4" name="Google Shape;12734;p95"/>
          <p:cNvGrpSpPr/>
          <p:nvPr/>
        </p:nvGrpSpPr>
        <p:grpSpPr>
          <a:xfrm>
            <a:off x="6701186" y="4102033"/>
            <a:ext cx="280292" cy="366396"/>
            <a:chOff x="6701186" y="4283033"/>
            <a:chExt cx="280292" cy="366396"/>
          </a:xfrm>
        </p:grpSpPr>
        <p:sp>
          <p:nvSpPr>
            <p:cNvPr id="12735" name="Google Shape;12735;p95"/>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5"/>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95"/>
          <p:cNvGrpSpPr/>
          <p:nvPr/>
        </p:nvGrpSpPr>
        <p:grpSpPr>
          <a:xfrm>
            <a:off x="2609571" y="3643958"/>
            <a:ext cx="373627" cy="347347"/>
            <a:chOff x="2609571" y="3824958"/>
            <a:chExt cx="373627" cy="347347"/>
          </a:xfrm>
        </p:grpSpPr>
        <p:sp>
          <p:nvSpPr>
            <p:cNvPr id="12738" name="Google Shape;12738;p95"/>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5"/>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0" name="Google Shape;12740;p95"/>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1" name="Google Shape;12741;p95"/>
          <p:cNvGrpSpPr/>
          <p:nvPr/>
        </p:nvGrpSpPr>
        <p:grpSpPr>
          <a:xfrm>
            <a:off x="916127" y="3626056"/>
            <a:ext cx="221902" cy="380795"/>
            <a:chOff x="916127" y="3807056"/>
            <a:chExt cx="221902" cy="380795"/>
          </a:xfrm>
        </p:grpSpPr>
        <p:sp>
          <p:nvSpPr>
            <p:cNvPr id="12742" name="Google Shape;12742;p95"/>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5"/>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5"/>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5"/>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6" name="Google Shape;12746;p95"/>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5"/>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8" name="Google Shape;12748;p95"/>
          <p:cNvGrpSpPr/>
          <p:nvPr/>
        </p:nvGrpSpPr>
        <p:grpSpPr>
          <a:xfrm>
            <a:off x="3513010" y="3635134"/>
            <a:ext cx="362223" cy="361108"/>
            <a:chOff x="3513010" y="3816134"/>
            <a:chExt cx="362223" cy="361108"/>
          </a:xfrm>
        </p:grpSpPr>
        <p:sp>
          <p:nvSpPr>
            <p:cNvPr id="12749" name="Google Shape;12749;p95"/>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5"/>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5"/>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5"/>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3" name="Google Shape;12753;p95"/>
          <p:cNvGrpSpPr/>
          <p:nvPr/>
        </p:nvGrpSpPr>
        <p:grpSpPr>
          <a:xfrm>
            <a:off x="3950316" y="3639307"/>
            <a:ext cx="369805" cy="353782"/>
            <a:chOff x="3950316" y="3820307"/>
            <a:chExt cx="369805" cy="353782"/>
          </a:xfrm>
        </p:grpSpPr>
        <p:sp>
          <p:nvSpPr>
            <p:cNvPr id="12754" name="Google Shape;12754;p9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8" name="Google Shape;12758;p95"/>
          <p:cNvGrpSpPr/>
          <p:nvPr/>
        </p:nvGrpSpPr>
        <p:grpSpPr>
          <a:xfrm>
            <a:off x="1761909" y="3630961"/>
            <a:ext cx="307974" cy="371716"/>
            <a:chOff x="1761909" y="3811961"/>
            <a:chExt cx="307974" cy="371716"/>
          </a:xfrm>
        </p:grpSpPr>
        <p:sp>
          <p:nvSpPr>
            <p:cNvPr id="12759" name="Google Shape;12759;p95"/>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5"/>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5"/>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5"/>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5"/>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5"/>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5"/>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5"/>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5"/>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5"/>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95"/>
          <p:cNvGrpSpPr/>
          <p:nvPr/>
        </p:nvGrpSpPr>
        <p:grpSpPr>
          <a:xfrm>
            <a:off x="5373342" y="3627935"/>
            <a:ext cx="231395" cy="353145"/>
            <a:chOff x="5373342" y="3808935"/>
            <a:chExt cx="231395" cy="353145"/>
          </a:xfrm>
        </p:grpSpPr>
        <p:sp>
          <p:nvSpPr>
            <p:cNvPr id="12770" name="Google Shape;12770;p95"/>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5"/>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5"/>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5"/>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5"/>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5"/>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5"/>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5"/>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5"/>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9" name="Google Shape;12779;p95"/>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0" name="Google Shape;12780;p95"/>
          <p:cNvGrpSpPr/>
          <p:nvPr/>
        </p:nvGrpSpPr>
        <p:grpSpPr>
          <a:xfrm>
            <a:off x="5833775" y="3628445"/>
            <a:ext cx="235185" cy="352253"/>
            <a:chOff x="5833775" y="3809445"/>
            <a:chExt cx="235185" cy="352253"/>
          </a:xfrm>
        </p:grpSpPr>
        <p:sp>
          <p:nvSpPr>
            <p:cNvPr id="12781" name="Google Shape;12781;p95"/>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5"/>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5"/>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95"/>
          <p:cNvGrpSpPr/>
          <p:nvPr/>
        </p:nvGrpSpPr>
        <p:grpSpPr>
          <a:xfrm>
            <a:off x="4942472" y="3628318"/>
            <a:ext cx="238976" cy="352762"/>
            <a:chOff x="4942472" y="3809318"/>
            <a:chExt cx="238976" cy="352762"/>
          </a:xfrm>
        </p:grpSpPr>
        <p:sp>
          <p:nvSpPr>
            <p:cNvPr id="12785" name="Google Shape;12785;p95"/>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5"/>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5"/>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5"/>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5"/>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5"/>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5"/>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95"/>
          <p:cNvGrpSpPr/>
          <p:nvPr/>
        </p:nvGrpSpPr>
        <p:grpSpPr>
          <a:xfrm>
            <a:off x="6266525" y="3626788"/>
            <a:ext cx="260223" cy="353527"/>
            <a:chOff x="6266525" y="3807788"/>
            <a:chExt cx="260223" cy="353527"/>
          </a:xfrm>
        </p:grpSpPr>
        <p:sp>
          <p:nvSpPr>
            <p:cNvPr id="12793" name="Google Shape;12793;p95"/>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5"/>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5"/>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5"/>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7" name="Google Shape;12797;p95"/>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8" name="Google Shape;12798;p95"/>
          <p:cNvGrpSpPr/>
          <p:nvPr/>
        </p:nvGrpSpPr>
        <p:grpSpPr>
          <a:xfrm>
            <a:off x="7184363" y="3628604"/>
            <a:ext cx="202184" cy="352762"/>
            <a:chOff x="7184363" y="3809604"/>
            <a:chExt cx="202184" cy="352762"/>
          </a:xfrm>
        </p:grpSpPr>
        <p:sp>
          <p:nvSpPr>
            <p:cNvPr id="12799" name="Google Shape;12799;p95"/>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5"/>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95"/>
          <p:cNvGrpSpPr/>
          <p:nvPr/>
        </p:nvGrpSpPr>
        <p:grpSpPr>
          <a:xfrm>
            <a:off x="7571624" y="3627935"/>
            <a:ext cx="292047" cy="352762"/>
            <a:chOff x="7571624" y="3808935"/>
            <a:chExt cx="292047" cy="352762"/>
          </a:xfrm>
        </p:grpSpPr>
        <p:sp>
          <p:nvSpPr>
            <p:cNvPr id="12802" name="Google Shape;12802;p95"/>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5"/>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5"/>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5"/>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5"/>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5"/>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95"/>
          <p:cNvGrpSpPr/>
          <p:nvPr/>
        </p:nvGrpSpPr>
        <p:grpSpPr>
          <a:xfrm>
            <a:off x="2174559" y="3175116"/>
            <a:ext cx="364135" cy="359930"/>
            <a:chOff x="2174559" y="3356116"/>
            <a:chExt cx="364135" cy="359930"/>
          </a:xfrm>
        </p:grpSpPr>
        <p:sp>
          <p:nvSpPr>
            <p:cNvPr id="12809" name="Google Shape;12809;p95"/>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5"/>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95"/>
          <p:cNvGrpSpPr/>
          <p:nvPr/>
        </p:nvGrpSpPr>
        <p:grpSpPr>
          <a:xfrm>
            <a:off x="1731934" y="3174639"/>
            <a:ext cx="368371" cy="361554"/>
            <a:chOff x="1731934" y="3355639"/>
            <a:chExt cx="368371" cy="361554"/>
          </a:xfrm>
        </p:grpSpPr>
        <p:sp>
          <p:nvSpPr>
            <p:cNvPr id="12812" name="Google Shape;12812;p95"/>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5"/>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95"/>
          <p:cNvGrpSpPr/>
          <p:nvPr/>
        </p:nvGrpSpPr>
        <p:grpSpPr>
          <a:xfrm>
            <a:off x="3990517" y="3173173"/>
            <a:ext cx="279559" cy="363402"/>
            <a:chOff x="3990517" y="3354173"/>
            <a:chExt cx="279559" cy="363402"/>
          </a:xfrm>
        </p:grpSpPr>
        <p:sp>
          <p:nvSpPr>
            <p:cNvPr id="12815" name="Google Shape;12815;p95"/>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5"/>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5"/>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95"/>
          <p:cNvGrpSpPr/>
          <p:nvPr/>
        </p:nvGrpSpPr>
        <p:grpSpPr>
          <a:xfrm>
            <a:off x="3497847" y="3236374"/>
            <a:ext cx="379680" cy="237606"/>
            <a:chOff x="3497847" y="3417374"/>
            <a:chExt cx="379680" cy="237606"/>
          </a:xfrm>
        </p:grpSpPr>
        <p:sp>
          <p:nvSpPr>
            <p:cNvPr id="12819" name="Google Shape;12819;p95"/>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5"/>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5"/>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5"/>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95"/>
          <p:cNvGrpSpPr/>
          <p:nvPr/>
        </p:nvGrpSpPr>
        <p:grpSpPr>
          <a:xfrm>
            <a:off x="2612597" y="3186075"/>
            <a:ext cx="376271" cy="337982"/>
            <a:chOff x="2612597" y="3367075"/>
            <a:chExt cx="376271" cy="337982"/>
          </a:xfrm>
        </p:grpSpPr>
        <p:sp>
          <p:nvSpPr>
            <p:cNvPr id="12824" name="Google Shape;12824;p95"/>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5"/>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95"/>
          <p:cNvGrpSpPr/>
          <p:nvPr/>
        </p:nvGrpSpPr>
        <p:grpSpPr>
          <a:xfrm>
            <a:off x="3071914" y="3183431"/>
            <a:ext cx="343652" cy="342505"/>
            <a:chOff x="3071914" y="3364431"/>
            <a:chExt cx="343652" cy="342505"/>
          </a:xfrm>
        </p:grpSpPr>
        <p:sp>
          <p:nvSpPr>
            <p:cNvPr id="12827" name="Google Shape;12827;p95"/>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5"/>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5"/>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5"/>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5"/>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95"/>
          <p:cNvGrpSpPr/>
          <p:nvPr/>
        </p:nvGrpSpPr>
        <p:grpSpPr>
          <a:xfrm>
            <a:off x="897141" y="3178875"/>
            <a:ext cx="257962" cy="352762"/>
            <a:chOff x="897141" y="3359875"/>
            <a:chExt cx="257962" cy="352762"/>
          </a:xfrm>
        </p:grpSpPr>
        <p:sp>
          <p:nvSpPr>
            <p:cNvPr id="12833" name="Google Shape;12833;p95"/>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5"/>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5"/>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5"/>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5"/>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5"/>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5"/>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5"/>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1" name="Google Shape;12841;p95"/>
          <p:cNvGrpSpPr/>
          <p:nvPr/>
        </p:nvGrpSpPr>
        <p:grpSpPr>
          <a:xfrm>
            <a:off x="1333682" y="3163330"/>
            <a:ext cx="271213" cy="383088"/>
            <a:chOff x="1333682" y="3344330"/>
            <a:chExt cx="271213" cy="383088"/>
          </a:xfrm>
        </p:grpSpPr>
        <p:sp>
          <p:nvSpPr>
            <p:cNvPr id="12842" name="Google Shape;12842;p95"/>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5"/>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5"/>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5"/>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5"/>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5"/>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5"/>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5"/>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5"/>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5"/>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5"/>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3" name="Google Shape;12853;p95"/>
          <p:cNvGrpSpPr/>
          <p:nvPr/>
        </p:nvGrpSpPr>
        <p:grpSpPr>
          <a:xfrm>
            <a:off x="6664394" y="3165974"/>
            <a:ext cx="353113" cy="351998"/>
            <a:chOff x="6664394" y="3346974"/>
            <a:chExt cx="353113" cy="351998"/>
          </a:xfrm>
        </p:grpSpPr>
        <p:sp>
          <p:nvSpPr>
            <p:cNvPr id="12854" name="Google Shape;12854;p95"/>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5"/>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5"/>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5"/>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5"/>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95"/>
          <p:cNvGrpSpPr/>
          <p:nvPr/>
        </p:nvGrpSpPr>
        <p:grpSpPr>
          <a:xfrm>
            <a:off x="849741" y="1778307"/>
            <a:ext cx="399398" cy="375443"/>
            <a:chOff x="849741" y="1959307"/>
            <a:chExt cx="399398" cy="375443"/>
          </a:xfrm>
        </p:grpSpPr>
        <p:sp>
          <p:nvSpPr>
            <p:cNvPr id="12860" name="Google Shape;12860;p95"/>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5"/>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95"/>
          <p:cNvGrpSpPr/>
          <p:nvPr/>
        </p:nvGrpSpPr>
        <p:grpSpPr>
          <a:xfrm>
            <a:off x="1284212" y="1782766"/>
            <a:ext cx="379489" cy="366046"/>
            <a:chOff x="1284212" y="1963766"/>
            <a:chExt cx="379489" cy="366046"/>
          </a:xfrm>
        </p:grpSpPr>
        <p:sp>
          <p:nvSpPr>
            <p:cNvPr id="12863" name="Google Shape;12863;p95"/>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5"/>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95"/>
          <p:cNvGrpSpPr/>
          <p:nvPr/>
        </p:nvGrpSpPr>
        <p:grpSpPr>
          <a:xfrm>
            <a:off x="3037766" y="1788564"/>
            <a:ext cx="370219" cy="354928"/>
            <a:chOff x="3037766" y="1969564"/>
            <a:chExt cx="370219" cy="354928"/>
          </a:xfrm>
        </p:grpSpPr>
        <p:sp>
          <p:nvSpPr>
            <p:cNvPr id="12866" name="Google Shape;12866;p95"/>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5"/>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5"/>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5"/>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95"/>
          <p:cNvGrpSpPr/>
          <p:nvPr/>
        </p:nvGrpSpPr>
        <p:grpSpPr>
          <a:xfrm>
            <a:off x="3982553" y="1790730"/>
            <a:ext cx="304566" cy="350501"/>
            <a:chOff x="3982553" y="1971730"/>
            <a:chExt cx="304566" cy="350501"/>
          </a:xfrm>
        </p:grpSpPr>
        <p:sp>
          <p:nvSpPr>
            <p:cNvPr id="12871" name="Google Shape;12871;p95"/>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5"/>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95"/>
          <p:cNvGrpSpPr/>
          <p:nvPr/>
        </p:nvGrpSpPr>
        <p:grpSpPr>
          <a:xfrm>
            <a:off x="2567841" y="1813124"/>
            <a:ext cx="399812" cy="306477"/>
            <a:chOff x="2567841" y="1994124"/>
            <a:chExt cx="399812" cy="306477"/>
          </a:xfrm>
        </p:grpSpPr>
        <p:sp>
          <p:nvSpPr>
            <p:cNvPr id="12874" name="Google Shape;12874;p95"/>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5"/>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5"/>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95"/>
          <p:cNvGrpSpPr/>
          <p:nvPr/>
        </p:nvGrpSpPr>
        <p:grpSpPr>
          <a:xfrm>
            <a:off x="2212084" y="1779358"/>
            <a:ext cx="324698" cy="372863"/>
            <a:chOff x="2212084" y="1960358"/>
            <a:chExt cx="324698" cy="372863"/>
          </a:xfrm>
        </p:grpSpPr>
        <p:sp>
          <p:nvSpPr>
            <p:cNvPr id="12878" name="Google Shape;12878;p95"/>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5"/>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5"/>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95"/>
          <p:cNvGrpSpPr/>
          <p:nvPr/>
        </p:nvGrpSpPr>
        <p:grpSpPr>
          <a:xfrm>
            <a:off x="1805901" y="1779358"/>
            <a:ext cx="284847" cy="373627"/>
            <a:chOff x="1805901" y="1960358"/>
            <a:chExt cx="284847" cy="373627"/>
          </a:xfrm>
        </p:grpSpPr>
        <p:sp>
          <p:nvSpPr>
            <p:cNvPr id="12882" name="Google Shape;12882;p95"/>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5"/>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4" name="Google Shape;12884;p95"/>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5"/>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5"/>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7" name="Google Shape;12887;p95"/>
          <p:cNvGrpSpPr/>
          <p:nvPr/>
        </p:nvGrpSpPr>
        <p:grpSpPr>
          <a:xfrm>
            <a:off x="6656812" y="1848388"/>
            <a:ext cx="368690" cy="245793"/>
            <a:chOff x="6656812" y="2029388"/>
            <a:chExt cx="368690" cy="245793"/>
          </a:xfrm>
        </p:grpSpPr>
        <p:sp>
          <p:nvSpPr>
            <p:cNvPr id="12888" name="Google Shape;12888;p95"/>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5"/>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5"/>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5"/>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5"/>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5"/>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5"/>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5"/>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5"/>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5"/>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95"/>
          <p:cNvGrpSpPr/>
          <p:nvPr/>
        </p:nvGrpSpPr>
        <p:grpSpPr>
          <a:xfrm>
            <a:off x="4869651" y="1831218"/>
            <a:ext cx="376654" cy="281566"/>
            <a:chOff x="4869651" y="2012218"/>
            <a:chExt cx="376654" cy="281566"/>
          </a:xfrm>
        </p:grpSpPr>
        <p:sp>
          <p:nvSpPr>
            <p:cNvPr id="12899" name="Google Shape;12899;p95"/>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5"/>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5"/>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95"/>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95"/>
          <p:cNvGrpSpPr/>
          <p:nvPr/>
        </p:nvGrpSpPr>
        <p:grpSpPr>
          <a:xfrm>
            <a:off x="5306224" y="1831313"/>
            <a:ext cx="367925" cy="281694"/>
            <a:chOff x="5306224" y="2012313"/>
            <a:chExt cx="367925" cy="281694"/>
          </a:xfrm>
        </p:grpSpPr>
        <p:sp>
          <p:nvSpPr>
            <p:cNvPr id="12904" name="Google Shape;12904;p95"/>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5"/>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6" name="Google Shape;12906;p95"/>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7" name="Google Shape;12907;p95"/>
          <p:cNvGrpSpPr/>
          <p:nvPr/>
        </p:nvGrpSpPr>
        <p:grpSpPr>
          <a:xfrm>
            <a:off x="6195998" y="1802102"/>
            <a:ext cx="368308" cy="338746"/>
            <a:chOff x="6195998" y="1983102"/>
            <a:chExt cx="368308" cy="338746"/>
          </a:xfrm>
        </p:grpSpPr>
        <p:sp>
          <p:nvSpPr>
            <p:cNvPr id="12908" name="Google Shape;12908;p95"/>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5"/>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5"/>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95"/>
          <p:cNvGrpSpPr/>
          <p:nvPr/>
        </p:nvGrpSpPr>
        <p:grpSpPr>
          <a:xfrm>
            <a:off x="7542031" y="1830835"/>
            <a:ext cx="369072" cy="280037"/>
            <a:chOff x="7542031" y="2011835"/>
            <a:chExt cx="369072" cy="280037"/>
          </a:xfrm>
        </p:grpSpPr>
        <p:sp>
          <p:nvSpPr>
            <p:cNvPr id="12912" name="Google Shape;12912;p95"/>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5"/>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5"/>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5"/>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5"/>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5"/>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5"/>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5"/>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5"/>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1" name="Google Shape;12921;p95"/>
          <p:cNvGrpSpPr/>
          <p:nvPr/>
        </p:nvGrpSpPr>
        <p:grpSpPr>
          <a:xfrm>
            <a:off x="8010427" y="3167503"/>
            <a:ext cx="278795" cy="351615"/>
            <a:chOff x="8010427" y="3348503"/>
            <a:chExt cx="278795" cy="351615"/>
          </a:xfrm>
        </p:grpSpPr>
        <p:sp>
          <p:nvSpPr>
            <p:cNvPr id="12922" name="Google Shape;12922;p95"/>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5"/>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5"/>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5"/>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6" name="Google Shape;12926;p95"/>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7" name="Google Shape;12927;p95"/>
          <p:cNvGrpSpPr/>
          <p:nvPr/>
        </p:nvGrpSpPr>
        <p:grpSpPr>
          <a:xfrm>
            <a:off x="7141900" y="3168204"/>
            <a:ext cx="281057" cy="351010"/>
            <a:chOff x="7141900" y="3349204"/>
            <a:chExt cx="281057" cy="351010"/>
          </a:xfrm>
        </p:grpSpPr>
        <p:sp>
          <p:nvSpPr>
            <p:cNvPr id="12928" name="Google Shape;12928;p95"/>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5"/>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5"/>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95"/>
          <p:cNvGrpSpPr/>
          <p:nvPr/>
        </p:nvGrpSpPr>
        <p:grpSpPr>
          <a:xfrm>
            <a:off x="5314188" y="3169032"/>
            <a:ext cx="363752" cy="353113"/>
            <a:chOff x="5314188" y="3350032"/>
            <a:chExt cx="363752" cy="353113"/>
          </a:xfrm>
        </p:grpSpPr>
        <p:sp>
          <p:nvSpPr>
            <p:cNvPr id="12932" name="Google Shape;12932;p95"/>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5"/>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95"/>
          <p:cNvGrpSpPr/>
          <p:nvPr/>
        </p:nvGrpSpPr>
        <p:grpSpPr>
          <a:xfrm>
            <a:off x="6203579" y="3167981"/>
            <a:ext cx="351615" cy="350373"/>
            <a:chOff x="6203579" y="3348981"/>
            <a:chExt cx="351615" cy="350373"/>
          </a:xfrm>
        </p:grpSpPr>
        <p:sp>
          <p:nvSpPr>
            <p:cNvPr id="12935" name="Google Shape;12935;p95"/>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5"/>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5"/>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5"/>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5"/>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0" name="Google Shape;12940;p95"/>
          <p:cNvGrpSpPr/>
          <p:nvPr/>
        </p:nvGrpSpPr>
        <p:grpSpPr>
          <a:xfrm>
            <a:off x="5829984" y="3169032"/>
            <a:ext cx="220755" cy="352348"/>
            <a:chOff x="5829984" y="3350032"/>
            <a:chExt cx="220755" cy="352348"/>
          </a:xfrm>
        </p:grpSpPr>
        <p:sp>
          <p:nvSpPr>
            <p:cNvPr id="12941" name="Google Shape;12941;p95"/>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5"/>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5"/>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5"/>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95"/>
          <p:cNvGrpSpPr/>
          <p:nvPr/>
        </p:nvGrpSpPr>
        <p:grpSpPr>
          <a:xfrm>
            <a:off x="4882170" y="3168841"/>
            <a:ext cx="358464" cy="352316"/>
            <a:chOff x="4882170" y="3349841"/>
            <a:chExt cx="358464" cy="352316"/>
          </a:xfrm>
        </p:grpSpPr>
        <p:sp>
          <p:nvSpPr>
            <p:cNvPr id="12946" name="Google Shape;12946;p95"/>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5"/>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8" name="Google Shape;12948;p95"/>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5"/>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0" name="Google Shape;12950;p95"/>
          <p:cNvGrpSpPr/>
          <p:nvPr/>
        </p:nvGrpSpPr>
        <p:grpSpPr>
          <a:xfrm>
            <a:off x="3044965" y="2254220"/>
            <a:ext cx="400194" cy="324316"/>
            <a:chOff x="3044965" y="2435220"/>
            <a:chExt cx="400194" cy="324316"/>
          </a:xfrm>
        </p:grpSpPr>
        <p:sp>
          <p:nvSpPr>
            <p:cNvPr id="12951" name="Google Shape;12951;p95"/>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5"/>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5"/>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95"/>
          <p:cNvGrpSpPr/>
          <p:nvPr/>
        </p:nvGrpSpPr>
        <p:grpSpPr>
          <a:xfrm>
            <a:off x="4878379" y="2292892"/>
            <a:ext cx="367161" cy="287523"/>
            <a:chOff x="4878379" y="2473892"/>
            <a:chExt cx="367161" cy="287523"/>
          </a:xfrm>
        </p:grpSpPr>
        <p:sp>
          <p:nvSpPr>
            <p:cNvPr id="12955" name="Google Shape;12955;p95"/>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5"/>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5"/>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5"/>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5"/>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95"/>
          <p:cNvGrpSpPr/>
          <p:nvPr/>
        </p:nvGrpSpPr>
        <p:grpSpPr>
          <a:xfrm>
            <a:off x="1325719" y="2706689"/>
            <a:ext cx="290581" cy="372481"/>
            <a:chOff x="1325719" y="2887689"/>
            <a:chExt cx="290581" cy="372481"/>
          </a:xfrm>
        </p:grpSpPr>
        <p:sp>
          <p:nvSpPr>
            <p:cNvPr id="12961" name="Google Shape;12961;p95"/>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5"/>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3" name="Google Shape;12963;p95"/>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4" name="Google Shape;12964;p95"/>
          <p:cNvGrpSpPr/>
          <p:nvPr/>
        </p:nvGrpSpPr>
        <p:grpSpPr>
          <a:xfrm>
            <a:off x="3510335" y="2711499"/>
            <a:ext cx="360726" cy="361204"/>
            <a:chOff x="3510335" y="2892499"/>
            <a:chExt cx="360726" cy="361204"/>
          </a:xfrm>
        </p:grpSpPr>
        <p:sp>
          <p:nvSpPr>
            <p:cNvPr id="12965" name="Google Shape;12965;p95"/>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5"/>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5"/>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5"/>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5"/>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95"/>
          <p:cNvGrpSpPr/>
          <p:nvPr/>
        </p:nvGrpSpPr>
        <p:grpSpPr>
          <a:xfrm>
            <a:off x="3086313" y="2696049"/>
            <a:ext cx="320143" cy="392581"/>
            <a:chOff x="3086313" y="2877049"/>
            <a:chExt cx="320143" cy="392581"/>
          </a:xfrm>
        </p:grpSpPr>
        <p:sp>
          <p:nvSpPr>
            <p:cNvPr id="12971" name="Google Shape;12971;p95"/>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5"/>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5"/>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5"/>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5"/>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5"/>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5"/>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5"/>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5"/>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5"/>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5"/>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5"/>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3" name="Google Shape;12983;p95"/>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4" name="Google Shape;12984;p95"/>
          <p:cNvGrpSpPr/>
          <p:nvPr/>
        </p:nvGrpSpPr>
        <p:grpSpPr>
          <a:xfrm>
            <a:off x="861113" y="2704746"/>
            <a:ext cx="333809" cy="373277"/>
            <a:chOff x="861113" y="2885746"/>
            <a:chExt cx="333809" cy="373277"/>
          </a:xfrm>
        </p:grpSpPr>
        <p:sp>
          <p:nvSpPr>
            <p:cNvPr id="12985" name="Google Shape;12985;p95"/>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5"/>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5"/>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8" name="Google Shape;12988;p95"/>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5"/>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0" name="Google Shape;12990;p95"/>
          <p:cNvGrpSpPr/>
          <p:nvPr/>
        </p:nvGrpSpPr>
        <p:grpSpPr>
          <a:xfrm>
            <a:off x="1297654" y="1323481"/>
            <a:ext cx="349354" cy="362223"/>
            <a:chOff x="1297654" y="1504481"/>
            <a:chExt cx="349354" cy="362223"/>
          </a:xfrm>
        </p:grpSpPr>
        <p:sp>
          <p:nvSpPr>
            <p:cNvPr id="12991" name="Google Shape;12991;p95"/>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5"/>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5"/>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4" name="Google Shape;12994;p95"/>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5" name="Google Shape;12995;p95"/>
          <p:cNvGrpSpPr/>
          <p:nvPr/>
        </p:nvGrpSpPr>
        <p:grpSpPr>
          <a:xfrm>
            <a:off x="852385" y="1329916"/>
            <a:ext cx="353145" cy="351998"/>
            <a:chOff x="852385" y="1510916"/>
            <a:chExt cx="353145" cy="351998"/>
          </a:xfrm>
        </p:grpSpPr>
        <p:sp>
          <p:nvSpPr>
            <p:cNvPr id="12996" name="Google Shape;12996;p95"/>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5"/>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5"/>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9" name="Google Shape;12999;p95"/>
          <p:cNvGrpSpPr/>
          <p:nvPr/>
        </p:nvGrpSpPr>
        <p:grpSpPr>
          <a:xfrm>
            <a:off x="1745217" y="1334471"/>
            <a:ext cx="343269" cy="342505"/>
            <a:chOff x="1745217" y="1515471"/>
            <a:chExt cx="343269" cy="342505"/>
          </a:xfrm>
        </p:grpSpPr>
        <p:sp>
          <p:nvSpPr>
            <p:cNvPr id="13000" name="Google Shape;13000;p9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04" name="Google Shape;13004;p95"/>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5" name="Google Shape;13005;p95"/>
          <p:cNvGrpSpPr/>
          <p:nvPr/>
        </p:nvGrpSpPr>
        <p:grpSpPr>
          <a:xfrm>
            <a:off x="3042703" y="1348137"/>
            <a:ext cx="411535" cy="315587"/>
            <a:chOff x="3042703" y="1529137"/>
            <a:chExt cx="411535" cy="315587"/>
          </a:xfrm>
        </p:grpSpPr>
        <p:sp>
          <p:nvSpPr>
            <p:cNvPr id="13006" name="Google Shape;13006;p95"/>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5"/>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5"/>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5"/>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5"/>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5"/>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5"/>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5"/>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5"/>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5"/>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95"/>
          <p:cNvGrpSpPr/>
          <p:nvPr/>
        </p:nvGrpSpPr>
        <p:grpSpPr>
          <a:xfrm>
            <a:off x="2629289" y="1363682"/>
            <a:ext cx="350501" cy="284497"/>
            <a:chOff x="2629289" y="1544682"/>
            <a:chExt cx="350501" cy="284497"/>
          </a:xfrm>
        </p:grpSpPr>
        <p:sp>
          <p:nvSpPr>
            <p:cNvPr id="13017" name="Google Shape;13017;p95"/>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5"/>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5"/>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5"/>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5"/>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95"/>
          <p:cNvGrpSpPr/>
          <p:nvPr/>
        </p:nvGrpSpPr>
        <p:grpSpPr>
          <a:xfrm>
            <a:off x="5305077" y="1321633"/>
            <a:ext cx="367893" cy="365218"/>
            <a:chOff x="5305077" y="1502633"/>
            <a:chExt cx="367893" cy="365218"/>
          </a:xfrm>
        </p:grpSpPr>
        <p:sp>
          <p:nvSpPr>
            <p:cNvPr id="13023" name="Google Shape;13023;p95"/>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5"/>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95"/>
          <p:cNvGrpSpPr/>
          <p:nvPr/>
        </p:nvGrpSpPr>
        <p:grpSpPr>
          <a:xfrm>
            <a:off x="7100170" y="1319117"/>
            <a:ext cx="368308" cy="367033"/>
            <a:chOff x="7100170" y="1500117"/>
            <a:chExt cx="368308" cy="367033"/>
          </a:xfrm>
        </p:grpSpPr>
        <p:sp>
          <p:nvSpPr>
            <p:cNvPr id="13026" name="Google Shape;13026;p95"/>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5"/>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5"/>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5"/>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5"/>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5"/>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5"/>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5"/>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5"/>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5"/>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5"/>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5"/>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5"/>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9" name="Google Shape;13039;p95"/>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0" name="Google Shape;13040;p95"/>
          <p:cNvGrpSpPr/>
          <p:nvPr/>
        </p:nvGrpSpPr>
        <p:grpSpPr>
          <a:xfrm>
            <a:off x="6649231" y="1319021"/>
            <a:ext cx="390287" cy="367065"/>
            <a:chOff x="6649231" y="1500021"/>
            <a:chExt cx="390287" cy="367065"/>
          </a:xfrm>
        </p:grpSpPr>
        <p:sp>
          <p:nvSpPr>
            <p:cNvPr id="13041" name="Google Shape;13041;p95"/>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5"/>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5"/>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5"/>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5"/>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5"/>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5"/>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5"/>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5"/>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5"/>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5"/>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5"/>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95"/>
          <p:cNvGrpSpPr/>
          <p:nvPr/>
        </p:nvGrpSpPr>
        <p:grpSpPr>
          <a:xfrm>
            <a:off x="5746938" y="1362503"/>
            <a:ext cx="387261" cy="280356"/>
            <a:chOff x="5746938" y="1543503"/>
            <a:chExt cx="387261" cy="280356"/>
          </a:xfrm>
        </p:grpSpPr>
        <p:sp>
          <p:nvSpPr>
            <p:cNvPr id="13054" name="Google Shape;13054;p95"/>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5"/>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6" name="Google Shape;13056;p95"/>
          <p:cNvGrpSpPr/>
          <p:nvPr/>
        </p:nvGrpSpPr>
        <p:grpSpPr>
          <a:xfrm>
            <a:off x="6196730" y="1344346"/>
            <a:ext cx="369072" cy="317467"/>
            <a:chOff x="6196730" y="1525346"/>
            <a:chExt cx="369072" cy="317467"/>
          </a:xfrm>
        </p:grpSpPr>
        <p:sp>
          <p:nvSpPr>
            <p:cNvPr id="13057" name="Google Shape;13057;p95"/>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5"/>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5"/>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95"/>
          <p:cNvGrpSpPr/>
          <p:nvPr/>
        </p:nvGrpSpPr>
        <p:grpSpPr>
          <a:xfrm>
            <a:off x="4940592" y="1319690"/>
            <a:ext cx="246558" cy="367161"/>
            <a:chOff x="4940592" y="1500690"/>
            <a:chExt cx="246558" cy="367161"/>
          </a:xfrm>
        </p:grpSpPr>
        <p:sp>
          <p:nvSpPr>
            <p:cNvPr id="13061" name="Google Shape;13061;p95"/>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5"/>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5"/>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5"/>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5" name="Google Shape;13065;p95"/>
          <p:cNvGrpSpPr/>
          <p:nvPr/>
        </p:nvGrpSpPr>
        <p:grpSpPr>
          <a:xfrm>
            <a:off x="7964906" y="1318894"/>
            <a:ext cx="380858" cy="367575"/>
            <a:chOff x="7964906" y="1499894"/>
            <a:chExt cx="380858" cy="367575"/>
          </a:xfrm>
        </p:grpSpPr>
        <p:sp>
          <p:nvSpPr>
            <p:cNvPr id="13066" name="Google Shape;13066;p95"/>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5"/>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5"/>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9" name="Google Shape;13069;p95"/>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0" name="Google Shape;13070;p95"/>
          <p:cNvGrpSpPr/>
          <p:nvPr/>
        </p:nvGrpSpPr>
        <p:grpSpPr>
          <a:xfrm>
            <a:off x="8007400" y="2721278"/>
            <a:ext cx="285230" cy="355597"/>
            <a:chOff x="8007400" y="2902278"/>
            <a:chExt cx="285230" cy="355597"/>
          </a:xfrm>
        </p:grpSpPr>
        <p:sp>
          <p:nvSpPr>
            <p:cNvPr id="13071" name="Google Shape;13071;p95"/>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5"/>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95"/>
          <p:cNvGrpSpPr/>
          <p:nvPr/>
        </p:nvGrpSpPr>
        <p:grpSpPr>
          <a:xfrm>
            <a:off x="6219124" y="2721788"/>
            <a:ext cx="318231" cy="355470"/>
            <a:chOff x="6219124" y="2902788"/>
            <a:chExt cx="318231" cy="355470"/>
          </a:xfrm>
        </p:grpSpPr>
        <p:sp>
          <p:nvSpPr>
            <p:cNvPr id="13074" name="Google Shape;13074;p95"/>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5"/>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5"/>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95"/>
          <p:cNvGrpSpPr/>
          <p:nvPr/>
        </p:nvGrpSpPr>
        <p:grpSpPr>
          <a:xfrm>
            <a:off x="4969421" y="2721852"/>
            <a:ext cx="185109" cy="355406"/>
            <a:chOff x="4969421" y="2902852"/>
            <a:chExt cx="185109" cy="355406"/>
          </a:xfrm>
        </p:grpSpPr>
        <p:sp>
          <p:nvSpPr>
            <p:cNvPr id="13078" name="Google Shape;13078;p95"/>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5"/>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5"/>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5"/>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5"/>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5"/>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4" name="Google Shape;13084;p95"/>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5"/>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6" name="Google Shape;13086;p95"/>
          <p:cNvGrpSpPr/>
          <p:nvPr/>
        </p:nvGrpSpPr>
        <p:grpSpPr>
          <a:xfrm>
            <a:off x="6685259" y="2721852"/>
            <a:ext cx="311414" cy="355406"/>
            <a:chOff x="6685259" y="2902852"/>
            <a:chExt cx="311414" cy="355406"/>
          </a:xfrm>
        </p:grpSpPr>
        <p:sp>
          <p:nvSpPr>
            <p:cNvPr id="13087" name="Google Shape;13087;p95"/>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5"/>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5"/>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0" name="Google Shape;13090;p95"/>
          <p:cNvGrpSpPr/>
          <p:nvPr/>
        </p:nvGrpSpPr>
        <p:grpSpPr>
          <a:xfrm>
            <a:off x="5309250" y="2722170"/>
            <a:ext cx="359579" cy="355852"/>
            <a:chOff x="5309250" y="2903170"/>
            <a:chExt cx="359579" cy="355852"/>
          </a:xfrm>
        </p:grpSpPr>
        <p:sp>
          <p:nvSpPr>
            <p:cNvPr id="13091" name="Google Shape;13091;p95"/>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5"/>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5"/>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4" name="Google Shape;13094;p95"/>
          <p:cNvGrpSpPr/>
          <p:nvPr/>
        </p:nvGrpSpPr>
        <p:grpSpPr>
          <a:xfrm>
            <a:off x="2199565" y="2240172"/>
            <a:ext cx="312179" cy="353431"/>
            <a:chOff x="2199565" y="2421172"/>
            <a:chExt cx="312179" cy="353431"/>
          </a:xfrm>
        </p:grpSpPr>
        <p:sp>
          <p:nvSpPr>
            <p:cNvPr id="13095" name="Google Shape;13095;p95"/>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5"/>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95"/>
          <p:cNvGrpSpPr/>
          <p:nvPr/>
        </p:nvGrpSpPr>
        <p:grpSpPr>
          <a:xfrm>
            <a:off x="1750887" y="2244727"/>
            <a:ext cx="320143" cy="343269"/>
            <a:chOff x="1750887" y="2425727"/>
            <a:chExt cx="320143" cy="343269"/>
          </a:xfrm>
        </p:grpSpPr>
        <p:sp>
          <p:nvSpPr>
            <p:cNvPr id="13098" name="Google Shape;13098;p95"/>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5"/>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0" name="Google Shape;13100;p95"/>
          <p:cNvGrpSpPr/>
          <p:nvPr/>
        </p:nvGrpSpPr>
        <p:grpSpPr>
          <a:xfrm>
            <a:off x="1298037" y="2244727"/>
            <a:ext cx="338364" cy="342887"/>
            <a:chOff x="1298037" y="2425727"/>
            <a:chExt cx="338364" cy="342887"/>
          </a:xfrm>
        </p:grpSpPr>
        <p:sp>
          <p:nvSpPr>
            <p:cNvPr id="13101" name="Google Shape;13101;p95"/>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5"/>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5"/>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5"/>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5" name="Google Shape;13105;p95"/>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6" name="Google Shape;13106;p95"/>
          <p:cNvGrpSpPr/>
          <p:nvPr/>
        </p:nvGrpSpPr>
        <p:grpSpPr>
          <a:xfrm>
            <a:off x="3974207" y="2248009"/>
            <a:ext cx="320143" cy="338491"/>
            <a:chOff x="3974207" y="2429009"/>
            <a:chExt cx="320143" cy="338491"/>
          </a:xfrm>
        </p:grpSpPr>
        <p:sp>
          <p:nvSpPr>
            <p:cNvPr id="13107" name="Google Shape;13107;p95"/>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5"/>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9" name="Google Shape;13109;p95"/>
          <p:cNvGrpSpPr/>
          <p:nvPr/>
        </p:nvGrpSpPr>
        <p:grpSpPr>
          <a:xfrm>
            <a:off x="2623237" y="2250047"/>
            <a:ext cx="355024" cy="332630"/>
            <a:chOff x="2623237" y="2431047"/>
            <a:chExt cx="355024" cy="332630"/>
          </a:xfrm>
        </p:grpSpPr>
        <p:sp>
          <p:nvSpPr>
            <p:cNvPr id="13110" name="Google Shape;13110;p95"/>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5"/>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5"/>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5"/>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95"/>
          <p:cNvGrpSpPr/>
          <p:nvPr/>
        </p:nvGrpSpPr>
        <p:grpSpPr>
          <a:xfrm>
            <a:off x="6657194" y="2253073"/>
            <a:ext cx="375507" cy="367925"/>
            <a:chOff x="6657194" y="2434073"/>
            <a:chExt cx="375507" cy="367925"/>
          </a:xfrm>
        </p:grpSpPr>
        <p:sp>
          <p:nvSpPr>
            <p:cNvPr id="13115" name="Google Shape;13115;p95"/>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5"/>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5"/>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8" name="Google Shape;13118;p95"/>
          <p:cNvGrpSpPr/>
          <p:nvPr/>
        </p:nvGrpSpPr>
        <p:grpSpPr>
          <a:xfrm>
            <a:off x="7101317" y="2260655"/>
            <a:ext cx="367925" cy="352380"/>
            <a:chOff x="7101317" y="2441655"/>
            <a:chExt cx="367925" cy="352380"/>
          </a:xfrm>
        </p:grpSpPr>
        <p:sp>
          <p:nvSpPr>
            <p:cNvPr id="13119" name="Google Shape;13119;p95"/>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5"/>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1" name="Google Shape;13121;p95"/>
          <p:cNvGrpSpPr/>
          <p:nvPr/>
        </p:nvGrpSpPr>
        <p:grpSpPr>
          <a:xfrm>
            <a:off x="5756399" y="2253456"/>
            <a:ext cx="367925" cy="367161"/>
            <a:chOff x="5756399" y="2434456"/>
            <a:chExt cx="367925" cy="367161"/>
          </a:xfrm>
        </p:grpSpPr>
        <p:sp>
          <p:nvSpPr>
            <p:cNvPr id="13122" name="Google Shape;13122;p95"/>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5"/>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5"/>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5"/>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5"/>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5"/>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5"/>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9" name="Google Shape;13129;p95"/>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5"/>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1" name="Google Shape;13131;p95"/>
          <p:cNvGrpSpPr/>
          <p:nvPr/>
        </p:nvGrpSpPr>
        <p:grpSpPr>
          <a:xfrm>
            <a:off x="7964906" y="2253073"/>
            <a:ext cx="373627" cy="367925"/>
            <a:chOff x="7964906" y="2434073"/>
            <a:chExt cx="373627" cy="367925"/>
          </a:xfrm>
        </p:grpSpPr>
        <p:sp>
          <p:nvSpPr>
            <p:cNvPr id="13132" name="Google Shape;13132;p95"/>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5"/>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4" name="Google Shape;13134;p95"/>
          <p:cNvGrpSpPr/>
          <p:nvPr/>
        </p:nvGrpSpPr>
        <p:grpSpPr>
          <a:xfrm>
            <a:off x="6194086" y="2256737"/>
            <a:ext cx="369837" cy="360471"/>
            <a:chOff x="6194086" y="2437737"/>
            <a:chExt cx="369837" cy="360471"/>
          </a:xfrm>
        </p:grpSpPr>
        <p:sp>
          <p:nvSpPr>
            <p:cNvPr id="13135" name="Google Shape;13135;p95"/>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5"/>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7" name="Google Shape;13137;p95"/>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3138" name="Google Shape;13138;p95"/>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9" name="Shape 3159"/>
        <p:cNvGrpSpPr/>
        <p:nvPr/>
      </p:nvGrpSpPr>
      <p:grpSpPr>
        <a:xfrm>
          <a:off x="0" y="0"/>
          <a:ext cx="0" cy="0"/>
          <a:chOff x="0" y="0"/>
          <a:chExt cx="0" cy="0"/>
        </a:xfrm>
      </p:grpSpPr>
      <p:sp>
        <p:nvSpPr>
          <p:cNvPr id="3160" name="Google Shape;3160;p51"/>
          <p:cNvSpPr txBox="1"/>
          <p:nvPr>
            <p:ph type="title"/>
          </p:nvPr>
        </p:nvSpPr>
        <p:spPr>
          <a:xfrm>
            <a:off x="3008025" y="3530025"/>
            <a:ext cx="3127800" cy="39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rPr>
              <a:t>— Someone </a:t>
            </a:r>
            <a:r>
              <a:rPr lang="en">
                <a:solidFill>
                  <a:schemeClr val="accent6"/>
                </a:solidFill>
              </a:rPr>
              <a:t>Famous</a:t>
            </a:r>
            <a:endParaRPr>
              <a:solidFill>
                <a:schemeClr val="accent6"/>
              </a:solidFill>
            </a:endParaRPr>
          </a:p>
        </p:txBody>
      </p:sp>
      <p:sp>
        <p:nvSpPr>
          <p:cNvPr id="3161" name="Google Shape;3161;p51"/>
          <p:cNvSpPr txBox="1"/>
          <p:nvPr>
            <p:ph idx="1" type="subTitle"/>
          </p:nvPr>
        </p:nvSpPr>
        <p:spPr>
          <a:xfrm>
            <a:off x="2462625" y="1069809"/>
            <a:ext cx="4218600" cy="2412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3162" name="Google Shape;3162;p51"/>
          <p:cNvSpPr/>
          <p:nvPr/>
        </p:nvSpPr>
        <p:spPr>
          <a:xfrm>
            <a:off x="1859700" y="4096075"/>
            <a:ext cx="5424600" cy="5073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1"/>
          <p:cNvSpPr/>
          <p:nvPr/>
        </p:nvSpPr>
        <p:spPr>
          <a:xfrm>
            <a:off x="2064534" y="4426903"/>
            <a:ext cx="5014800" cy="813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1"/>
          <p:cNvSpPr/>
          <p:nvPr/>
        </p:nvSpPr>
        <p:spPr>
          <a:xfrm>
            <a:off x="2064534" y="4426903"/>
            <a:ext cx="2794800" cy="81300"/>
          </a:xfrm>
          <a:prstGeom prst="roundRect">
            <a:avLst>
              <a:gd fmla="val 17922"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1"/>
          <p:cNvSpPr txBox="1"/>
          <p:nvPr>
            <p:ph idx="4294967295" type="ctrTitle"/>
          </p:nvPr>
        </p:nvSpPr>
        <p:spPr>
          <a:xfrm>
            <a:off x="4004100" y="4125050"/>
            <a:ext cx="1135800" cy="27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t>Loading…</a:t>
            </a:r>
            <a:endParaRPr sz="1000"/>
          </a:p>
        </p:txBody>
      </p:sp>
      <p:sp>
        <p:nvSpPr>
          <p:cNvPr id="3166" name="Google Shape;3166;p51"/>
          <p:cNvSpPr/>
          <p:nvPr/>
        </p:nvSpPr>
        <p:spPr>
          <a:xfrm>
            <a:off x="2008500" y="1451013"/>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1"/>
          <p:cNvSpPr/>
          <p:nvPr/>
        </p:nvSpPr>
        <p:spPr>
          <a:xfrm>
            <a:off x="6719851" y="328810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42" name="Shape 13142"/>
        <p:cNvGrpSpPr/>
        <p:nvPr/>
      </p:nvGrpSpPr>
      <p:grpSpPr>
        <a:xfrm>
          <a:off x="0" y="0"/>
          <a:ext cx="0" cy="0"/>
          <a:chOff x="0" y="0"/>
          <a:chExt cx="0" cy="0"/>
        </a:xfrm>
      </p:grpSpPr>
      <p:grpSp>
        <p:nvGrpSpPr>
          <p:cNvPr id="13143" name="Google Shape;13143;p96"/>
          <p:cNvGrpSpPr/>
          <p:nvPr/>
        </p:nvGrpSpPr>
        <p:grpSpPr>
          <a:xfrm>
            <a:off x="3541011" y="1334344"/>
            <a:ext cx="350166" cy="349434"/>
            <a:chOff x="3541011" y="1508594"/>
            <a:chExt cx="350166" cy="349434"/>
          </a:xfrm>
        </p:grpSpPr>
        <p:sp>
          <p:nvSpPr>
            <p:cNvPr id="13144" name="Google Shape;13144;p96"/>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6"/>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6"/>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6"/>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6"/>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6"/>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6"/>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6"/>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6"/>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6"/>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6"/>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6"/>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6"/>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7" name="Google Shape;13157;p96"/>
          <p:cNvGrpSpPr/>
          <p:nvPr/>
        </p:nvGrpSpPr>
        <p:grpSpPr>
          <a:xfrm>
            <a:off x="3122257" y="1334344"/>
            <a:ext cx="294850" cy="349434"/>
            <a:chOff x="3122257" y="1508594"/>
            <a:chExt cx="294850" cy="349434"/>
          </a:xfrm>
        </p:grpSpPr>
        <p:sp>
          <p:nvSpPr>
            <p:cNvPr id="13158" name="Google Shape;13158;p96"/>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6"/>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6"/>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6"/>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6"/>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96"/>
          <p:cNvGrpSpPr/>
          <p:nvPr/>
        </p:nvGrpSpPr>
        <p:grpSpPr>
          <a:xfrm>
            <a:off x="910723" y="1333962"/>
            <a:ext cx="251660" cy="350166"/>
            <a:chOff x="910723" y="1508212"/>
            <a:chExt cx="251660" cy="350166"/>
          </a:xfrm>
        </p:grpSpPr>
        <p:sp>
          <p:nvSpPr>
            <p:cNvPr id="13164" name="Google Shape;13164;p96"/>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6"/>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6"/>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6"/>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6"/>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6"/>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6"/>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6"/>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6"/>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6"/>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6"/>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6"/>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6"/>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6"/>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6"/>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6"/>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6"/>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96"/>
          <p:cNvGrpSpPr/>
          <p:nvPr/>
        </p:nvGrpSpPr>
        <p:grpSpPr>
          <a:xfrm>
            <a:off x="1308631" y="1333580"/>
            <a:ext cx="350166" cy="350198"/>
            <a:chOff x="1308631" y="1507830"/>
            <a:chExt cx="350166" cy="350198"/>
          </a:xfrm>
        </p:grpSpPr>
        <p:sp>
          <p:nvSpPr>
            <p:cNvPr id="13182" name="Google Shape;13182;p96"/>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6"/>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6"/>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6"/>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6" name="Google Shape;13186;p96"/>
          <p:cNvGrpSpPr/>
          <p:nvPr/>
        </p:nvGrpSpPr>
        <p:grpSpPr>
          <a:xfrm>
            <a:off x="1756921" y="1335489"/>
            <a:ext cx="345997" cy="345997"/>
            <a:chOff x="1756921" y="1509739"/>
            <a:chExt cx="345997" cy="345997"/>
          </a:xfrm>
        </p:grpSpPr>
        <p:sp>
          <p:nvSpPr>
            <p:cNvPr id="13187" name="Google Shape;13187;p96"/>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6"/>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6"/>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6"/>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6"/>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6"/>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6"/>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6"/>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6"/>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6"/>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6"/>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6"/>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6"/>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6"/>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6"/>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6"/>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6"/>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96"/>
          <p:cNvGrpSpPr/>
          <p:nvPr/>
        </p:nvGrpSpPr>
        <p:grpSpPr>
          <a:xfrm>
            <a:off x="2216956" y="1336253"/>
            <a:ext cx="318721" cy="345615"/>
            <a:chOff x="2216956" y="1510503"/>
            <a:chExt cx="318721" cy="345615"/>
          </a:xfrm>
        </p:grpSpPr>
        <p:sp>
          <p:nvSpPr>
            <p:cNvPr id="13205" name="Google Shape;13205;p96"/>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6"/>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6"/>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6"/>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6"/>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0" name="Google Shape;13210;p96"/>
          <p:cNvGrpSpPr/>
          <p:nvPr/>
        </p:nvGrpSpPr>
        <p:grpSpPr>
          <a:xfrm>
            <a:off x="3988156" y="1394211"/>
            <a:ext cx="349052" cy="230049"/>
            <a:chOff x="3988156" y="1568461"/>
            <a:chExt cx="349052" cy="230049"/>
          </a:xfrm>
        </p:grpSpPr>
        <p:sp>
          <p:nvSpPr>
            <p:cNvPr id="13211" name="Google Shape;13211;p96"/>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6"/>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6"/>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6"/>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6"/>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6"/>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6"/>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96"/>
          <p:cNvGrpSpPr/>
          <p:nvPr/>
        </p:nvGrpSpPr>
        <p:grpSpPr>
          <a:xfrm>
            <a:off x="2633037" y="1325623"/>
            <a:ext cx="379002" cy="366112"/>
            <a:chOff x="2633037" y="1499873"/>
            <a:chExt cx="379002" cy="366112"/>
          </a:xfrm>
        </p:grpSpPr>
        <p:sp>
          <p:nvSpPr>
            <p:cNvPr id="13219" name="Google Shape;13219;p96"/>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6"/>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6"/>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6"/>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6"/>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6"/>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96"/>
          <p:cNvGrpSpPr/>
          <p:nvPr/>
        </p:nvGrpSpPr>
        <p:grpSpPr>
          <a:xfrm>
            <a:off x="6675256" y="1341919"/>
            <a:ext cx="327823" cy="357009"/>
            <a:chOff x="6675256" y="1516169"/>
            <a:chExt cx="327823" cy="357009"/>
          </a:xfrm>
        </p:grpSpPr>
        <p:sp>
          <p:nvSpPr>
            <p:cNvPr id="13226" name="Google Shape;13226;p96"/>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6"/>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6"/>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6"/>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6"/>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6"/>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6"/>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6"/>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6"/>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96"/>
          <p:cNvGrpSpPr/>
          <p:nvPr/>
        </p:nvGrpSpPr>
        <p:grpSpPr>
          <a:xfrm>
            <a:off x="8020159" y="1342301"/>
            <a:ext cx="300897" cy="356627"/>
            <a:chOff x="8020159" y="1516551"/>
            <a:chExt cx="300897" cy="356627"/>
          </a:xfrm>
        </p:grpSpPr>
        <p:sp>
          <p:nvSpPr>
            <p:cNvPr id="13236" name="Google Shape;13236;p96"/>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96"/>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96"/>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6"/>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6"/>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96"/>
          <p:cNvGrpSpPr/>
          <p:nvPr/>
        </p:nvGrpSpPr>
        <p:grpSpPr>
          <a:xfrm>
            <a:off x="5377363" y="1341919"/>
            <a:ext cx="257357" cy="356627"/>
            <a:chOff x="5377363" y="1516169"/>
            <a:chExt cx="257357" cy="356627"/>
          </a:xfrm>
        </p:grpSpPr>
        <p:sp>
          <p:nvSpPr>
            <p:cNvPr id="13242" name="Google Shape;13242;p96"/>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6"/>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6"/>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6"/>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6"/>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6"/>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6"/>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6"/>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6"/>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6"/>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6"/>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6"/>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6"/>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6"/>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6"/>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6"/>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6"/>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96"/>
          <p:cNvGrpSpPr/>
          <p:nvPr/>
        </p:nvGrpSpPr>
        <p:grpSpPr>
          <a:xfrm>
            <a:off x="4880567" y="1361620"/>
            <a:ext cx="356245" cy="317607"/>
            <a:chOff x="4880567" y="1535870"/>
            <a:chExt cx="356245" cy="317607"/>
          </a:xfrm>
        </p:grpSpPr>
        <p:sp>
          <p:nvSpPr>
            <p:cNvPr id="13260" name="Google Shape;13260;p96"/>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6"/>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6"/>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6"/>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6"/>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96"/>
          <p:cNvGrpSpPr/>
          <p:nvPr/>
        </p:nvGrpSpPr>
        <p:grpSpPr>
          <a:xfrm>
            <a:off x="5771483" y="1341537"/>
            <a:ext cx="357359" cy="357391"/>
            <a:chOff x="5771483" y="1515787"/>
            <a:chExt cx="357359" cy="357391"/>
          </a:xfrm>
        </p:grpSpPr>
        <p:sp>
          <p:nvSpPr>
            <p:cNvPr id="13266" name="Google Shape;13266;p96"/>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6"/>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6"/>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6"/>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96"/>
          <p:cNvGrpSpPr/>
          <p:nvPr/>
        </p:nvGrpSpPr>
        <p:grpSpPr>
          <a:xfrm>
            <a:off x="7121669" y="1359360"/>
            <a:ext cx="321362" cy="321362"/>
            <a:chOff x="7121669" y="1533610"/>
            <a:chExt cx="321362" cy="321362"/>
          </a:xfrm>
        </p:grpSpPr>
        <p:sp>
          <p:nvSpPr>
            <p:cNvPr id="13271" name="Google Shape;13271;p96"/>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6"/>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6"/>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6"/>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96"/>
          <p:cNvGrpSpPr/>
          <p:nvPr/>
        </p:nvGrpSpPr>
        <p:grpSpPr>
          <a:xfrm>
            <a:off x="7562766" y="1340614"/>
            <a:ext cx="327059" cy="360192"/>
            <a:chOff x="7562766" y="1514864"/>
            <a:chExt cx="327059" cy="360192"/>
          </a:xfrm>
        </p:grpSpPr>
        <p:sp>
          <p:nvSpPr>
            <p:cNvPr id="13276" name="Google Shape;13276;p96"/>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6"/>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6"/>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6"/>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0" name="Google Shape;13280;p96"/>
          <p:cNvGrpSpPr/>
          <p:nvPr/>
        </p:nvGrpSpPr>
        <p:grpSpPr>
          <a:xfrm>
            <a:off x="6221229" y="1324423"/>
            <a:ext cx="361636" cy="362183"/>
            <a:chOff x="6259175" y="1559008"/>
            <a:chExt cx="271743" cy="272093"/>
          </a:xfrm>
        </p:grpSpPr>
        <p:sp>
          <p:nvSpPr>
            <p:cNvPr id="13281" name="Google Shape;13281;p96"/>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6"/>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6"/>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6"/>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6"/>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6"/>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6"/>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6"/>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6"/>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6"/>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6"/>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6"/>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6"/>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6"/>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96"/>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6"/>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6"/>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96"/>
          <p:cNvGrpSpPr/>
          <p:nvPr/>
        </p:nvGrpSpPr>
        <p:grpSpPr>
          <a:xfrm>
            <a:off x="2661459" y="1840751"/>
            <a:ext cx="322508" cy="273494"/>
            <a:chOff x="2661459" y="2015001"/>
            <a:chExt cx="322508" cy="273494"/>
          </a:xfrm>
        </p:grpSpPr>
        <p:sp>
          <p:nvSpPr>
            <p:cNvPr id="13299" name="Google Shape;13299;p96"/>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6"/>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96"/>
          <p:cNvGrpSpPr/>
          <p:nvPr/>
        </p:nvGrpSpPr>
        <p:grpSpPr>
          <a:xfrm>
            <a:off x="6671087" y="1835054"/>
            <a:ext cx="332757" cy="281833"/>
            <a:chOff x="6671087" y="2009304"/>
            <a:chExt cx="332757" cy="281833"/>
          </a:xfrm>
        </p:grpSpPr>
        <p:sp>
          <p:nvSpPr>
            <p:cNvPr id="13302" name="Google Shape;13302;p96"/>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6"/>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4" name="Google Shape;13304;p96"/>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5" name="Google Shape;13305;p96"/>
          <p:cNvGrpSpPr/>
          <p:nvPr/>
        </p:nvGrpSpPr>
        <p:grpSpPr>
          <a:xfrm>
            <a:off x="2201806" y="1802335"/>
            <a:ext cx="349784" cy="349434"/>
            <a:chOff x="2201806" y="1976585"/>
            <a:chExt cx="349784" cy="349434"/>
          </a:xfrm>
        </p:grpSpPr>
        <p:sp>
          <p:nvSpPr>
            <p:cNvPr id="13306" name="Google Shape;13306;p96"/>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6"/>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6"/>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6"/>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0" name="Google Shape;13310;p96"/>
          <p:cNvGrpSpPr/>
          <p:nvPr/>
        </p:nvGrpSpPr>
        <p:grpSpPr>
          <a:xfrm>
            <a:off x="3094217" y="1802335"/>
            <a:ext cx="350198" cy="350548"/>
            <a:chOff x="3094217" y="1976585"/>
            <a:chExt cx="350198" cy="350548"/>
          </a:xfrm>
        </p:grpSpPr>
        <p:sp>
          <p:nvSpPr>
            <p:cNvPr id="13311" name="Google Shape;13311;p96"/>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6"/>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96"/>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6"/>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6"/>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6"/>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6"/>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6"/>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6"/>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6"/>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6"/>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6"/>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6"/>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4" name="Google Shape;13324;p96"/>
          <p:cNvGrpSpPr/>
          <p:nvPr/>
        </p:nvGrpSpPr>
        <p:grpSpPr>
          <a:xfrm>
            <a:off x="870939" y="1801571"/>
            <a:ext cx="332375" cy="350071"/>
            <a:chOff x="870939" y="1975821"/>
            <a:chExt cx="332375" cy="350071"/>
          </a:xfrm>
        </p:grpSpPr>
        <p:sp>
          <p:nvSpPr>
            <p:cNvPr id="13325" name="Google Shape;13325;p96"/>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6"/>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6"/>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6"/>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9" name="Google Shape;13329;p96"/>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0" name="Google Shape;13330;p96"/>
          <p:cNvGrpSpPr/>
          <p:nvPr/>
        </p:nvGrpSpPr>
        <p:grpSpPr>
          <a:xfrm>
            <a:off x="3979435" y="1802335"/>
            <a:ext cx="345265" cy="349848"/>
            <a:chOff x="3979435" y="1976585"/>
            <a:chExt cx="345265" cy="349848"/>
          </a:xfrm>
        </p:grpSpPr>
        <p:sp>
          <p:nvSpPr>
            <p:cNvPr id="13331" name="Google Shape;13331;p96"/>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6"/>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6"/>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6"/>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6"/>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6"/>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6"/>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96"/>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96"/>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6"/>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6"/>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6"/>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6"/>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6"/>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6"/>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6"/>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6"/>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96"/>
          <p:cNvGrpSpPr/>
          <p:nvPr/>
        </p:nvGrpSpPr>
        <p:grpSpPr>
          <a:xfrm>
            <a:off x="3576626" y="1801571"/>
            <a:ext cx="284251" cy="351694"/>
            <a:chOff x="3576626" y="1975821"/>
            <a:chExt cx="284251" cy="351694"/>
          </a:xfrm>
        </p:grpSpPr>
        <p:sp>
          <p:nvSpPr>
            <p:cNvPr id="13349" name="Google Shape;13349;p96"/>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6"/>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6"/>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96"/>
          <p:cNvGrpSpPr/>
          <p:nvPr/>
        </p:nvGrpSpPr>
        <p:grpSpPr>
          <a:xfrm>
            <a:off x="2722090" y="2715912"/>
            <a:ext cx="238770" cy="371841"/>
            <a:chOff x="2722090" y="2890162"/>
            <a:chExt cx="238770" cy="371841"/>
          </a:xfrm>
        </p:grpSpPr>
        <p:sp>
          <p:nvSpPr>
            <p:cNvPr id="13353" name="Google Shape;13353;p96"/>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6"/>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6"/>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6" name="Google Shape;13356;p96"/>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7" name="Google Shape;13357;p96"/>
          <p:cNvGrpSpPr/>
          <p:nvPr/>
        </p:nvGrpSpPr>
        <p:grpSpPr>
          <a:xfrm>
            <a:off x="6216367" y="1795906"/>
            <a:ext cx="361147" cy="361147"/>
            <a:chOff x="6216367" y="1970156"/>
            <a:chExt cx="361147" cy="361147"/>
          </a:xfrm>
        </p:grpSpPr>
        <p:sp>
          <p:nvSpPr>
            <p:cNvPr id="13358" name="Google Shape;13358;p96"/>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6"/>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6"/>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6"/>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96"/>
          <p:cNvGrpSpPr/>
          <p:nvPr/>
        </p:nvGrpSpPr>
        <p:grpSpPr>
          <a:xfrm>
            <a:off x="1289311" y="2751972"/>
            <a:ext cx="408156" cy="299783"/>
            <a:chOff x="1289311" y="2926222"/>
            <a:chExt cx="408156" cy="299783"/>
          </a:xfrm>
        </p:grpSpPr>
        <p:sp>
          <p:nvSpPr>
            <p:cNvPr id="13363" name="Google Shape;13363;p96"/>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6"/>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96"/>
          <p:cNvGrpSpPr/>
          <p:nvPr/>
        </p:nvGrpSpPr>
        <p:grpSpPr>
          <a:xfrm>
            <a:off x="7978465" y="1795142"/>
            <a:ext cx="361147" cy="360797"/>
            <a:chOff x="7978465" y="1969392"/>
            <a:chExt cx="361147" cy="360797"/>
          </a:xfrm>
        </p:grpSpPr>
        <p:sp>
          <p:nvSpPr>
            <p:cNvPr id="13366" name="Google Shape;13366;p96"/>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6"/>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6"/>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6"/>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6"/>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6"/>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6"/>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6"/>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6"/>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5" name="Google Shape;13375;p96"/>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6" name="Google Shape;13376;p96"/>
          <p:cNvGrpSpPr/>
          <p:nvPr/>
        </p:nvGrpSpPr>
        <p:grpSpPr>
          <a:xfrm>
            <a:off x="854261" y="2734563"/>
            <a:ext cx="377474" cy="335748"/>
            <a:chOff x="854261" y="2908813"/>
            <a:chExt cx="377474" cy="335748"/>
          </a:xfrm>
        </p:grpSpPr>
        <p:sp>
          <p:nvSpPr>
            <p:cNvPr id="13377" name="Google Shape;13377;p96"/>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6"/>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6"/>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6"/>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6"/>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96"/>
          <p:cNvGrpSpPr/>
          <p:nvPr/>
        </p:nvGrpSpPr>
        <p:grpSpPr>
          <a:xfrm>
            <a:off x="1749728" y="2720527"/>
            <a:ext cx="386927" cy="363438"/>
            <a:chOff x="1749728" y="2894777"/>
            <a:chExt cx="386927" cy="363438"/>
          </a:xfrm>
        </p:grpSpPr>
        <p:sp>
          <p:nvSpPr>
            <p:cNvPr id="13383" name="Google Shape;13383;p96"/>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6"/>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6"/>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6"/>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6"/>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6"/>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6"/>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0" name="Google Shape;13390;p96"/>
          <p:cNvGrpSpPr/>
          <p:nvPr/>
        </p:nvGrpSpPr>
        <p:grpSpPr>
          <a:xfrm>
            <a:off x="7098912" y="1795142"/>
            <a:ext cx="359651" cy="361560"/>
            <a:chOff x="7098912" y="1969392"/>
            <a:chExt cx="359651" cy="361560"/>
          </a:xfrm>
        </p:grpSpPr>
        <p:sp>
          <p:nvSpPr>
            <p:cNvPr id="13391" name="Google Shape;13391;p96"/>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6"/>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6"/>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6"/>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6"/>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6"/>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6"/>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6"/>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6"/>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6"/>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6"/>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6"/>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6"/>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04" name="Google Shape;13404;p96"/>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05" name="Google Shape;13405;p96"/>
          <p:cNvGrpSpPr/>
          <p:nvPr/>
        </p:nvGrpSpPr>
        <p:grpSpPr>
          <a:xfrm>
            <a:off x="5352728" y="1815989"/>
            <a:ext cx="327091" cy="322508"/>
            <a:chOff x="5352728" y="1990239"/>
            <a:chExt cx="327091" cy="322508"/>
          </a:xfrm>
        </p:grpSpPr>
        <p:sp>
          <p:nvSpPr>
            <p:cNvPr id="13406" name="Google Shape;13406;p96"/>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6"/>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6"/>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96"/>
          <p:cNvGrpSpPr/>
          <p:nvPr/>
        </p:nvGrpSpPr>
        <p:grpSpPr>
          <a:xfrm>
            <a:off x="7538896" y="1795906"/>
            <a:ext cx="361147" cy="361529"/>
            <a:chOff x="7538896" y="1970156"/>
            <a:chExt cx="361147" cy="361529"/>
          </a:xfrm>
        </p:grpSpPr>
        <p:sp>
          <p:nvSpPr>
            <p:cNvPr id="13410" name="Google Shape;13410;p96"/>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6"/>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6"/>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6"/>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6"/>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6"/>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6" name="Google Shape;13416;p96"/>
          <p:cNvGrpSpPr/>
          <p:nvPr/>
        </p:nvGrpSpPr>
        <p:grpSpPr>
          <a:xfrm>
            <a:off x="4896099" y="1796670"/>
            <a:ext cx="358155" cy="358123"/>
            <a:chOff x="4896099" y="1970920"/>
            <a:chExt cx="358155" cy="358123"/>
          </a:xfrm>
        </p:grpSpPr>
        <p:sp>
          <p:nvSpPr>
            <p:cNvPr id="13417" name="Google Shape;13417;p96"/>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6"/>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6"/>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96"/>
          <p:cNvGrpSpPr/>
          <p:nvPr/>
        </p:nvGrpSpPr>
        <p:grpSpPr>
          <a:xfrm>
            <a:off x="4048787" y="2802769"/>
            <a:ext cx="283488" cy="198604"/>
            <a:chOff x="4048787" y="2977019"/>
            <a:chExt cx="283488" cy="198604"/>
          </a:xfrm>
        </p:grpSpPr>
        <p:sp>
          <p:nvSpPr>
            <p:cNvPr id="13421" name="Google Shape;13421;p96"/>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6"/>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6"/>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6"/>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6"/>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6"/>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7" name="Google Shape;13427;p96"/>
          <p:cNvGrpSpPr/>
          <p:nvPr/>
        </p:nvGrpSpPr>
        <p:grpSpPr>
          <a:xfrm>
            <a:off x="4054103" y="2255941"/>
            <a:ext cx="218687" cy="349052"/>
            <a:chOff x="4054103" y="2430191"/>
            <a:chExt cx="218687" cy="349052"/>
          </a:xfrm>
        </p:grpSpPr>
        <p:sp>
          <p:nvSpPr>
            <p:cNvPr id="13428" name="Google Shape;13428;p96"/>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96"/>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0" name="Google Shape;13430;p96"/>
          <p:cNvGrpSpPr/>
          <p:nvPr/>
        </p:nvGrpSpPr>
        <p:grpSpPr>
          <a:xfrm>
            <a:off x="2185128" y="2253299"/>
            <a:ext cx="382758" cy="356595"/>
            <a:chOff x="2185128" y="2427549"/>
            <a:chExt cx="382758" cy="356595"/>
          </a:xfrm>
        </p:grpSpPr>
        <p:sp>
          <p:nvSpPr>
            <p:cNvPr id="13431" name="Google Shape;13431;p96"/>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6"/>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6"/>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6"/>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96"/>
          <p:cNvGrpSpPr/>
          <p:nvPr/>
        </p:nvGrpSpPr>
        <p:grpSpPr>
          <a:xfrm>
            <a:off x="3539102" y="2253299"/>
            <a:ext cx="355099" cy="355481"/>
            <a:chOff x="3539102" y="2427549"/>
            <a:chExt cx="355099" cy="355481"/>
          </a:xfrm>
        </p:grpSpPr>
        <p:sp>
          <p:nvSpPr>
            <p:cNvPr id="13436" name="Google Shape;13436;p96"/>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6"/>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96"/>
          <p:cNvGrpSpPr/>
          <p:nvPr/>
        </p:nvGrpSpPr>
        <p:grpSpPr>
          <a:xfrm>
            <a:off x="2656907" y="2265043"/>
            <a:ext cx="332757" cy="332343"/>
            <a:chOff x="2656907" y="2439293"/>
            <a:chExt cx="332757" cy="332343"/>
          </a:xfrm>
        </p:grpSpPr>
        <p:sp>
          <p:nvSpPr>
            <p:cNvPr id="13439" name="Google Shape;13439;p96"/>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6"/>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6"/>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6"/>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6"/>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6"/>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6"/>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6" name="Google Shape;13446;p96"/>
          <p:cNvGrpSpPr/>
          <p:nvPr/>
        </p:nvGrpSpPr>
        <p:grpSpPr>
          <a:xfrm>
            <a:off x="1731523" y="2248366"/>
            <a:ext cx="399435" cy="365698"/>
            <a:chOff x="1731523" y="2422616"/>
            <a:chExt cx="399435" cy="365698"/>
          </a:xfrm>
        </p:grpSpPr>
        <p:sp>
          <p:nvSpPr>
            <p:cNvPr id="13447" name="Google Shape;13447;p96"/>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6"/>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6"/>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0" name="Google Shape;13450;p96"/>
          <p:cNvGrpSpPr/>
          <p:nvPr/>
        </p:nvGrpSpPr>
        <p:grpSpPr>
          <a:xfrm>
            <a:off x="3097241" y="2259314"/>
            <a:ext cx="344883" cy="343387"/>
            <a:chOff x="3097241" y="2433564"/>
            <a:chExt cx="344883" cy="343387"/>
          </a:xfrm>
        </p:grpSpPr>
        <p:sp>
          <p:nvSpPr>
            <p:cNvPr id="13451" name="Google Shape;13451;p96"/>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6"/>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6"/>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6"/>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6"/>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6"/>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6"/>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6"/>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6"/>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0" name="Google Shape;13460;p96"/>
          <p:cNvGrpSpPr/>
          <p:nvPr/>
        </p:nvGrpSpPr>
        <p:grpSpPr>
          <a:xfrm>
            <a:off x="1278299" y="2265043"/>
            <a:ext cx="410829" cy="332343"/>
            <a:chOff x="1278299" y="2439293"/>
            <a:chExt cx="410829" cy="332343"/>
          </a:xfrm>
        </p:grpSpPr>
        <p:sp>
          <p:nvSpPr>
            <p:cNvPr id="13461" name="Google Shape;13461;p96"/>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6"/>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96"/>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6"/>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6"/>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6"/>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6"/>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6"/>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9" name="Google Shape;13469;p96"/>
          <p:cNvGrpSpPr/>
          <p:nvPr/>
        </p:nvGrpSpPr>
        <p:grpSpPr>
          <a:xfrm>
            <a:off x="870939" y="2265043"/>
            <a:ext cx="331993" cy="331993"/>
            <a:chOff x="870939" y="2439293"/>
            <a:chExt cx="331993" cy="331993"/>
          </a:xfrm>
        </p:grpSpPr>
        <p:sp>
          <p:nvSpPr>
            <p:cNvPr id="13470" name="Google Shape;13470;p96"/>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96"/>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6"/>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6"/>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6"/>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6"/>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6"/>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6"/>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6"/>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6"/>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6"/>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96"/>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96"/>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6"/>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6"/>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6"/>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6" name="Google Shape;13486;p96"/>
          <p:cNvGrpSpPr/>
          <p:nvPr/>
        </p:nvGrpSpPr>
        <p:grpSpPr>
          <a:xfrm>
            <a:off x="6644957" y="2282103"/>
            <a:ext cx="371395" cy="278904"/>
            <a:chOff x="6644957" y="2456353"/>
            <a:chExt cx="371395" cy="278904"/>
          </a:xfrm>
        </p:grpSpPr>
        <p:sp>
          <p:nvSpPr>
            <p:cNvPr id="13487" name="Google Shape;13487;p96"/>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6"/>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6"/>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6"/>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6"/>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96"/>
          <p:cNvGrpSpPr/>
          <p:nvPr/>
        </p:nvGrpSpPr>
        <p:grpSpPr>
          <a:xfrm>
            <a:off x="5388757" y="2240409"/>
            <a:ext cx="260349" cy="362292"/>
            <a:chOff x="5388757" y="2414659"/>
            <a:chExt cx="260349" cy="362292"/>
          </a:xfrm>
        </p:grpSpPr>
        <p:sp>
          <p:nvSpPr>
            <p:cNvPr id="13493" name="Google Shape;13493;p96"/>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6"/>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6"/>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6"/>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6"/>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6"/>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6"/>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6"/>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6"/>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6"/>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6"/>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6"/>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6"/>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96"/>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6"/>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6"/>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6"/>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6"/>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6"/>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6"/>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96"/>
          <p:cNvGrpSpPr/>
          <p:nvPr/>
        </p:nvGrpSpPr>
        <p:grpSpPr>
          <a:xfrm>
            <a:off x="3567142" y="2731507"/>
            <a:ext cx="348288" cy="340331"/>
            <a:chOff x="3567142" y="2905757"/>
            <a:chExt cx="348288" cy="340331"/>
          </a:xfrm>
        </p:grpSpPr>
        <p:sp>
          <p:nvSpPr>
            <p:cNvPr id="13514" name="Google Shape;13514;p96"/>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6"/>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6"/>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6"/>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6"/>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96"/>
          <p:cNvGrpSpPr/>
          <p:nvPr/>
        </p:nvGrpSpPr>
        <p:grpSpPr>
          <a:xfrm>
            <a:off x="7967103" y="2240791"/>
            <a:ext cx="355863" cy="361911"/>
            <a:chOff x="7967103" y="2415041"/>
            <a:chExt cx="355863" cy="361911"/>
          </a:xfrm>
        </p:grpSpPr>
        <p:sp>
          <p:nvSpPr>
            <p:cNvPr id="13520" name="Google Shape;13520;p96"/>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6"/>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6"/>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6"/>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6"/>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6"/>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6"/>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6"/>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6"/>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6"/>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6"/>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96"/>
          <p:cNvGrpSpPr/>
          <p:nvPr/>
        </p:nvGrpSpPr>
        <p:grpSpPr>
          <a:xfrm>
            <a:off x="7529411" y="2240409"/>
            <a:ext cx="355863" cy="362292"/>
            <a:chOff x="7529411" y="2414659"/>
            <a:chExt cx="355863" cy="362292"/>
          </a:xfrm>
        </p:grpSpPr>
        <p:sp>
          <p:nvSpPr>
            <p:cNvPr id="13532" name="Google Shape;13532;p96"/>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6"/>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6"/>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6"/>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6"/>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96"/>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6"/>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6"/>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6"/>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6"/>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6"/>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6"/>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96"/>
          <p:cNvGrpSpPr/>
          <p:nvPr/>
        </p:nvGrpSpPr>
        <p:grpSpPr>
          <a:xfrm>
            <a:off x="5733194" y="2257468"/>
            <a:ext cx="446826" cy="327059"/>
            <a:chOff x="5733194" y="2431718"/>
            <a:chExt cx="446826" cy="327059"/>
          </a:xfrm>
        </p:grpSpPr>
        <p:sp>
          <p:nvSpPr>
            <p:cNvPr id="13545" name="Google Shape;13545;p96"/>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6"/>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6"/>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96"/>
          <p:cNvGrpSpPr/>
          <p:nvPr/>
        </p:nvGrpSpPr>
        <p:grpSpPr>
          <a:xfrm>
            <a:off x="4876780" y="2243814"/>
            <a:ext cx="407774" cy="356627"/>
            <a:chOff x="4876780" y="2418064"/>
            <a:chExt cx="407774" cy="356627"/>
          </a:xfrm>
        </p:grpSpPr>
        <p:sp>
          <p:nvSpPr>
            <p:cNvPr id="13549" name="Google Shape;13549;p96"/>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6"/>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6"/>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6"/>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6"/>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6"/>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6"/>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6"/>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96"/>
          <p:cNvGrpSpPr/>
          <p:nvPr/>
        </p:nvGrpSpPr>
        <p:grpSpPr>
          <a:xfrm>
            <a:off x="7070872" y="2236621"/>
            <a:ext cx="398321" cy="371013"/>
            <a:chOff x="7070872" y="2410871"/>
            <a:chExt cx="398321" cy="371013"/>
          </a:xfrm>
        </p:grpSpPr>
        <p:sp>
          <p:nvSpPr>
            <p:cNvPr id="13558" name="Google Shape;13558;p96"/>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6"/>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6"/>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6"/>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62" name="Google Shape;13562;p96"/>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3" name="Google Shape;13563;p96"/>
          <p:cNvGrpSpPr/>
          <p:nvPr/>
        </p:nvGrpSpPr>
        <p:grpSpPr>
          <a:xfrm>
            <a:off x="5318259" y="2807861"/>
            <a:ext cx="371013" cy="220787"/>
            <a:chOff x="5318259" y="2982111"/>
            <a:chExt cx="371013" cy="220787"/>
          </a:xfrm>
        </p:grpSpPr>
        <p:sp>
          <p:nvSpPr>
            <p:cNvPr id="13564" name="Google Shape;13564;p96"/>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6"/>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6"/>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6"/>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6"/>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6"/>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6"/>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6"/>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2" name="Google Shape;13572;p96"/>
          <p:cNvGrpSpPr/>
          <p:nvPr/>
        </p:nvGrpSpPr>
        <p:grpSpPr>
          <a:xfrm>
            <a:off x="7073928" y="2731507"/>
            <a:ext cx="371395" cy="371809"/>
            <a:chOff x="7073928" y="2905757"/>
            <a:chExt cx="371395" cy="371809"/>
          </a:xfrm>
        </p:grpSpPr>
        <p:sp>
          <p:nvSpPr>
            <p:cNvPr id="13573" name="Google Shape;13573;p96"/>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6"/>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6"/>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96"/>
          <p:cNvGrpSpPr/>
          <p:nvPr/>
        </p:nvGrpSpPr>
        <p:grpSpPr>
          <a:xfrm>
            <a:off x="6188327" y="2781158"/>
            <a:ext cx="371395" cy="272857"/>
            <a:chOff x="6188327" y="2955408"/>
            <a:chExt cx="371395" cy="272857"/>
          </a:xfrm>
        </p:grpSpPr>
        <p:sp>
          <p:nvSpPr>
            <p:cNvPr id="13577" name="Google Shape;13577;p96"/>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6"/>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9" name="Google Shape;13579;p96"/>
          <p:cNvGrpSpPr/>
          <p:nvPr/>
        </p:nvGrpSpPr>
        <p:grpSpPr>
          <a:xfrm>
            <a:off x="7521454" y="2731889"/>
            <a:ext cx="359651" cy="371013"/>
            <a:chOff x="7521454" y="2906139"/>
            <a:chExt cx="359651" cy="371013"/>
          </a:xfrm>
        </p:grpSpPr>
        <p:sp>
          <p:nvSpPr>
            <p:cNvPr id="13580" name="Google Shape;13580;p96"/>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6"/>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6"/>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6"/>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6"/>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96"/>
          <p:cNvGrpSpPr/>
          <p:nvPr/>
        </p:nvGrpSpPr>
        <p:grpSpPr>
          <a:xfrm>
            <a:off x="5782845" y="2732271"/>
            <a:ext cx="301661" cy="371013"/>
            <a:chOff x="5782845" y="2906521"/>
            <a:chExt cx="301661" cy="371013"/>
          </a:xfrm>
        </p:grpSpPr>
        <p:sp>
          <p:nvSpPr>
            <p:cNvPr id="13586" name="Google Shape;13586;p96"/>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6"/>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6"/>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9" name="Google Shape;13589;p96"/>
          <p:cNvGrpSpPr/>
          <p:nvPr/>
        </p:nvGrpSpPr>
        <p:grpSpPr>
          <a:xfrm>
            <a:off x="6630539" y="2743252"/>
            <a:ext cx="371777" cy="349434"/>
            <a:chOff x="6630539" y="2917502"/>
            <a:chExt cx="371777" cy="349434"/>
          </a:xfrm>
        </p:grpSpPr>
        <p:sp>
          <p:nvSpPr>
            <p:cNvPr id="13590" name="Google Shape;13590;p96"/>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6"/>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6"/>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6"/>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6"/>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6"/>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6"/>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7" name="Google Shape;13597;p96"/>
          <p:cNvGrpSpPr/>
          <p:nvPr/>
        </p:nvGrpSpPr>
        <p:grpSpPr>
          <a:xfrm>
            <a:off x="2171474" y="3194979"/>
            <a:ext cx="408156" cy="343737"/>
            <a:chOff x="2171474" y="3369229"/>
            <a:chExt cx="408156" cy="343737"/>
          </a:xfrm>
        </p:grpSpPr>
        <p:sp>
          <p:nvSpPr>
            <p:cNvPr id="13598" name="Google Shape;13598;p96"/>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6"/>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6"/>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6"/>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96"/>
          <p:cNvGrpSpPr/>
          <p:nvPr/>
        </p:nvGrpSpPr>
        <p:grpSpPr>
          <a:xfrm>
            <a:off x="4891198" y="2750858"/>
            <a:ext cx="334634" cy="334634"/>
            <a:chOff x="4891198" y="2925108"/>
            <a:chExt cx="334634" cy="334634"/>
          </a:xfrm>
        </p:grpSpPr>
        <p:sp>
          <p:nvSpPr>
            <p:cNvPr id="13603" name="Google Shape;13603;p96"/>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6"/>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6"/>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6"/>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6"/>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6"/>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6"/>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6"/>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1" name="Google Shape;13611;p96"/>
          <p:cNvGrpSpPr/>
          <p:nvPr/>
        </p:nvGrpSpPr>
        <p:grpSpPr>
          <a:xfrm>
            <a:off x="7976174" y="2750858"/>
            <a:ext cx="334666" cy="334634"/>
            <a:chOff x="7976174" y="2925108"/>
            <a:chExt cx="334666" cy="334634"/>
          </a:xfrm>
        </p:grpSpPr>
        <p:sp>
          <p:nvSpPr>
            <p:cNvPr id="13612" name="Google Shape;13612;p96"/>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6"/>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6"/>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6"/>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6"/>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6"/>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6"/>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6"/>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6"/>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96"/>
          <p:cNvGrpSpPr/>
          <p:nvPr/>
        </p:nvGrpSpPr>
        <p:grpSpPr>
          <a:xfrm>
            <a:off x="3091957" y="3199881"/>
            <a:ext cx="354717" cy="332757"/>
            <a:chOff x="3091957" y="3374131"/>
            <a:chExt cx="354717" cy="332757"/>
          </a:xfrm>
        </p:grpSpPr>
        <p:sp>
          <p:nvSpPr>
            <p:cNvPr id="13622" name="Google Shape;13622;p96"/>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6"/>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6"/>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6"/>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6"/>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6"/>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8" name="Google Shape;13628;p96"/>
          <p:cNvGrpSpPr/>
          <p:nvPr/>
        </p:nvGrpSpPr>
        <p:grpSpPr>
          <a:xfrm>
            <a:off x="3988156" y="3205960"/>
            <a:ext cx="353954" cy="318880"/>
            <a:chOff x="3988156" y="3380210"/>
            <a:chExt cx="353954" cy="318880"/>
          </a:xfrm>
        </p:grpSpPr>
        <p:sp>
          <p:nvSpPr>
            <p:cNvPr id="13629" name="Google Shape;13629;p96"/>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6"/>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6"/>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6"/>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6"/>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96"/>
          <p:cNvGrpSpPr/>
          <p:nvPr/>
        </p:nvGrpSpPr>
        <p:grpSpPr>
          <a:xfrm>
            <a:off x="3541011" y="3193070"/>
            <a:ext cx="348257" cy="346188"/>
            <a:chOff x="3541011" y="3367320"/>
            <a:chExt cx="348257" cy="346188"/>
          </a:xfrm>
        </p:grpSpPr>
        <p:sp>
          <p:nvSpPr>
            <p:cNvPr id="13635" name="Google Shape;13635;p96"/>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6"/>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6"/>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6"/>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9" name="Google Shape;13639;p96"/>
          <p:cNvGrpSpPr/>
          <p:nvPr/>
        </p:nvGrpSpPr>
        <p:grpSpPr>
          <a:xfrm>
            <a:off x="850092" y="3178684"/>
            <a:ext cx="369517" cy="375660"/>
            <a:chOff x="850092" y="3352934"/>
            <a:chExt cx="369517" cy="375660"/>
          </a:xfrm>
        </p:grpSpPr>
        <p:sp>
          <p:nvSpPr>
            <p:cNvPr id="13640" name="Google Shape;13640;p96"/>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6"/>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6"/>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6"/>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6"/>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5" name="Google Shape;13645;p96"/>
          <p:cNvGrpSpPr/>
          <p:nvPr/>
        </p:nvGrpSpPr>
        <p:grpSpPr>
          <a:xfrm>
            <a:off x="1314678" y="3183967"/>
            <a:ext cx="334666" cy="365348"/>
            <a:chOff x="1314678" y="3358217"/>
            <a:chExt cx="334666" cy="365348"/>
          </a:xfrm>
        </p:grpSpPr>
        <p:sp>
          <p:nvSpPr>
            <p:cNvPr id="13646" name="Google Shape;13646;p96"/>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6"/>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6"/>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6"/>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6"/>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1" name="Google Shape;13651;p96"/>
          <p:cNvGrpSpPr/>
          <p:nvPr/>
        </p:nvGrpSpPr>
        <p:grpSpPr>
          <a:xfrm>
            <a:off x="1748582" y="3198385"/>
            <a:ext cx="359269" cy="335780"/>
            <a:chOff x="1748582" y="3372635"/>
            <a:chExt cx="359269" cy="335780"/>
          </a:xfrm>
        </p:grpSpPr>
        <p:sp>
          <p:nvSpPr>
            <p:cNvPr id="13652" name="Google Shape;13652;p96"/>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3" name="Google Shape;13653;p96"/>
            <p:cNvGrpSpPr/>
            <p:nvPr/>
          </p:nvGrpSpPr>
          <p:grpSpPr>
            <a:xfrm>
              <a:off x="1748582" y="3372635"/>
              <a:ext cx="333520" cy="335780"/>
              <a:chOff x="1748582" y="3372635"/>
              <a:chExt cx="333520" cy="335780"/>
            </a:xfrm>
          </p:grpSpPr>
          <p:sp>
            <p:nvSpPr>
              <p:cNvPr id="13654" name="Google Shape;13654;p96"/>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6"/>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6"/>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657" name="Google Shape;13657;p96"/>
          <p:cNvGrpSpPr/>
          <p:nvPr/>
        </p:nvGrpSpPr>
        <p:grpSpPr>
          <a:xfrm>
            <a:off x="2640993" y="3183585"/>
            <a:ext cx="365348" cy="364966"/>
            <a:chOff x="2640993" y="3357835"/>
            <a:chExt cx="365348" cy="364966"/>
          </a:xfrm>
        </p:grpSpPr>
        <p:sp>
          <p:nvSpPr>
            <p:cNvPr id="13658" name="Google Shape;13658;p96"/>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6"/>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6"/>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6"/>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6"/>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6"/>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6"/>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6"/>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6"/>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6"/>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96"/>
          <p:cNvGrpSpPr/>
          <p:nvPr/>
        </p:nvGrpSpPr>
        <p:grpSpPr>
          <a:xfrm>
            <a:off x="4886264" y="3191924"/>
            <a:ext cx="350548" cy="350198"/>
            <a:chOff x="4886264" y="3366174"/>
            <a:chExt cx="350548" cy="350198"/>
          </a:xfrm>
        </p:grpSpPr>
        <p:sp>
          <p:nvSpPr>
            <p:cNvPr id="13669" name="Google Shape;13669;p96"/>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6"/>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96"/>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6"/>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6"/>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6"/>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6"/>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6"/>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6"/>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6"/>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6"/>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6"/>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6"/>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96"/>
          <p:cNvGrpSpPr/>
          <p:nvPr/>
        </p:nvGrpSpPr>
        <p:grpSpPr>
          <a:xfrm>
            <a:off x="5331913" y="3239697"/>
            <a:ext cx="347143" cy="254684"/>
            <a:chOff x="5331913" y="3413947"/>
            <a:chExt cx="347143" cy="254684"/>
          </a:xfrm>
        </p:grpSpPr>
        <p:sp>
          <p:nvSpPr>
            <p:cNvPr id="13683" name="Google Shape;13683;p96"/>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6"/>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6"/>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6"/>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6"/>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6"/>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96"/>
          <p:cNvGrpSpPr/>
          <p:nvPr/>
        </p:nvGrpSpPr>
        <p:grpSpPr>
          <a:xfrm>
            <a:off x="5776798" y="3235528"/>
            <a:ext cx="346379" cy="264518"/>
            <a:chOff x="5776798" y="3409778"/>
            <a:chExt cx="346379" cy="264518"/>
          </a:xfrm>
        </p:grpSpPr>
        <p:sp>
          <p:nvSpPr>
            <p:cNvPr id="13690" name="Google Shape;13690;p96"/>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6"/>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6"/>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6"/>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6"/>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6"/>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6" name="Google Shape;13696;p96"/>
          <p:cNvGrpSpPr/>
          <p:nvPr/>
        </p:nvGrpSpPr>
        <p:grpSpPr>
          <a:xfrm>
            <a:off x="7108015" y="3222255"/>
            <a:ext cx="344883" cy="290299"/>
            <a:chOff x="7108015" y="3396505"/>
            <a:chExt cx="344883" cy="290299"/>
          </a:xfrm>
        </p:grpSpPr>
        <p:sp>
          <p:nvSpPr>
            <p:cNvPr id="13697" name="Google Shape;13697;p96"/>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6"/>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6"/>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6"/>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96"/>
          <p:cNvGrpSpPr/>
          <p:nvPr/>
        </p:nvGrpSpPr>
        <p:grpSpPr>
          <a:xfrm>
            <a:off x="7551754" y="3216558"/>
            <a:ext cx="344883" cy="301311"/>
            <a:chOff x="7551754" y="3390808"/>
            <a:chExt cx="344883" cy="301311"/>
          </a:xfrm>
        </p:grpSpPr>
        <p:sp>
          <p:nvSpPr>
            <p:cNvPr id="13702" name="Google Shape;13702;p96"/>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6"/>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6"/>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6"/>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6"/>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6"/>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6"/>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6"/>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6"/>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6"/>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6"/>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3" name="Google Shape;13713;p96"/>
          <p:cNvGrpSpPr/>
          <p:nvPr/>
        </p:nvGrpSpPr>
        <p:grpSpPr>
          <a:xfrm>
            <a:off x="6707084" y="3213153"/>
            <a:ext cx="261145" cy="308504"/>
            <a:chOff x="6707084" y="3387403"/>
            <a:chExt cx="261145" cy="308504"/>
          </a:xfrm>
        </p:grpSpPr>
        <p:sp>
          <p:nvSpPr>
            <p:cNvPr id="13714" name="Google Shape;13714;p96"/>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6"/>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6"/>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6"/>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96"/>
          <p:cNvGrpSpPr/>
          <p:nvPr/>
        </p:nvGrpSpPr>
        <p:grpSpPr>
          <a:xfrm>
            <a:off x="848978" y="4123387"/>
            <a:ext cx="377824" cy="324418"/>
            <a:chOff x="848978" y="4297637"/>
            <a:chExt cx="377824" cy="324418"/>
          </a:xfrm>
        </p:grpSpPr>
        <p:sp>
          <p:nvSpPr>
            <p:cNvPr id="13719" name="Google Shape;13719;p96"/>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6"/>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96"/>
          <p:cNvGrpSpPr/>
          <p:nvPr/>
        </p:nvGrpSpPr>
        <p:grpSpPr>
          <a:xfrm>
            <a:off x="1754279" y="4112343"/>
            <a:ext cx="351439" cy="345965"/>
            <a:chOff x="1754279" y="4286593"/>
            <a:chExt cx="351439" cy="345965"/>
          </a:xfrm>
        </p:grpSpPr>
        <p:sp>
          <p:nvSpPr>
            <p:cNvPr id="13722" name="Google Shape;13722;p96"/>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6"/>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6"/>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6"/>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6"/>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96"/>
          <p:cNvGrpSpPr/>
          <p:nvPr/>
        </p:nvGrpSpPr>
        <p:grpSpPr>
          <a:xfrm>
            <a:off x="3996113" y="4116926"/>
            <a:ext cx="336512" cy="335048"/>
            <a:chOff x="3996113" y="4291176"/>
            <a:chExt cx="336512" cy="335048"/>
          </a:xfrm>
        </p:grpSpPr>
        <p:sp>
          <p:nvSpPr>
            <p:cNvPr id="13728" name="Google Shape;13728;p96"/>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6"/>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6"/>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31" name="Google Shape;13731;p96"/>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2" name="Google Shape;13732;p96"/>
          <p:cNvGrpSpPr/>
          <p:nvPr/>
        </p:nvGrpSpPr>
        <p:grpSpPr>
          <a:xfrm>
            <a:off x="2179081" y="4111261"/>
            <a:ext cx="397525" cy="348670"/>
            <a:chOff x="2179081" y="4285511"/>
            <a:chExt cx="397525" cy="348670"/>
          </a:xfrm>
        </p:grpSpPr>
        <p:sp>
          <p:nvSpPr>
            <p:cNvPr id="13733" name="Google Shape;13733;p96"/>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6"/>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96"/>
          <p:cNvGrpSpPr/>
          <p:nvPr/>
        </p:nvGrpSpPr>
        <p:grpSpPr>
          <a:xfrm>
            <a:off x="3584201" y="4120746"/>
            <a:ext cx="267574" cy="329415"/>
            <a:chOff x="3584201" y="4294996"/>
            <a:chExt cx="267574" cy="329415"/>
          </a:xfrm>
        </p:grpSpPr>
        <p:sp>
          <p:nvSpPr>
            <p:cNvPr id="13736" name="Google Shape;13736;p96"/>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6"/>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6"/>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6"/>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0" name="Google Shape;13740;p96"/>
          <p:cNvGrpSpPr/>
          <p:nvPr/>
        </p:nvGrpSpPr>
        <p:grpSpPr>
          <a:xfrm>
            <a:off x="3082855" y="4121478"/>
            <a:ext cx="375946" cy="327823"/>
            <a:chOff x="3082855" y="4295728"/>
            <a:chExt cx="375946" cy="327823"/>
          </a:xfrm>
        </p:grpSpPr>
        <p:sp>
          <p:nvSpPr>
            <p:cNvPr id="13741" name="Google Shape;13741;p96"/>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6"/>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6"/>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6"/>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6"/>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6"/>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6"/>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6"/>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6"/>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6"/>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6"/>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96"/>
          <p:cNvGrpSpPr/>
          <p:nvPr/>
        </p:nvGrpSpPr>
        <p:grpSpPr>
          <a:xfrm>
            <a:off x="2749016" y="4116926"/>
            <a:ext cx="150831" cy="336926"/>
            <a:chOff x="2749016" y="4291176"/>
            <a:chExt cx="150831" cy="336926"/>
          </a:xfrm>
        </p:grpSpPr>
        <p:sp>
          <p:nvSpPr>
            <p:cNvPr id="13753" name="Google Shape;13753;p96"/>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6"/>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6"/>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6"/>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96"/>
          <p:cNvGrpSpPr/>
          <p:nvPr/>
        </p:nvGrpSpPr>
        <p:grpSpPr>
          <a:xfrm>
            <a:off x="7127716" y="4105182"/>
            <a:ext cx="248254" cy="361942"/>
            <a:chOff x="7127716" y="4279432"/>
            <a:chExt cx="248254" cy="361942"/>
          </a:xfrm>
        </p:grpSpPr>
        <p:sp>
          <p:nvSpPr>
            <p:cNvPr id="13758" name="Google Shape;13758;p96"/>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6"/>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6"/>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6"/>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6"/>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6"/>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6"/>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6"/>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6"/>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7" name="Google Shape;13767;p96"/>
          <p:cNvGrpSpPr/>
          <p:nvPr/>
        </p:nvGrpSpPr>
        <p:grpSpPr>
          <a:xfrm>
            <a:off x="7565408" y="4105182"/>
            <a:ext cx="248255" cy="361942"/>
            <a:chOff x="7565408" y="4279432"/>
            <a:chExt cx="248255" cy="361942"/>
          </a:xfrm>
        </p:grpSpPr>
        <p:sp>
          <p:nvSpPr>
            <p:cNvPr id="13768" name="Google Shape;13768;p96"/>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6"/>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6"/>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6"/>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6"/>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6"/>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6"/>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6"/>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6" name="Google Shape;13776;p96"/>
          <p:cNvGrpSpPr/>
          <p:nvPr/>
        </p:nvGrpSpPr>
        <p:grpSpPr>
          <a:xfrm>
            <a:off x="6264109" y="4105182"/>
            <a:ext cx="225498" cy="361560"/>
            <a:chOff x="6264109" y="4279432"/>
            <a:chExt cx="225498" cy="361560"/>
          </a:xfrm>
        </p:grpSpPr>
        <p:sp>
          <p:nvSpPr>
            <p:cNvPr id="13777" name="Google Shape;13777;p96"/>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6"/>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96"/>
          <p:cNvGrpSpPr/>
          <p:nvPr/>
        </p:nvGrpSpPr>
        <p:grpSpPr>
          <a:xfrm>
            <a:off x="7929578" y="4110115"/>
            <a:ext cx="395266" cy="351312"/>
            <a:chOff x="7929578" y="4284365"/>
            <a:chExt cx="395266" cy="351312"/>
          </a:xfrm>
        </p:grpSpPr>
        <p:sp>
          <p:nvSpPr>
            <p:cNvPr id="13780" name="Google Shape;13780;p96"/>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6"/>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6"/>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6"/>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96"/>
          <p:cNvGrpSpPr/>
          <p:nvPr/>
        </p:nvGrpSpPr>
        <p:grpSpPr>
          <a:xfrm>
            <a:off x="6595502" y="4149527"/>
            <a:ext cx="426315" cy="332826"/>
            <a:chOff x="6639652" y="4323777"/>
            <a:chExt cx="426315" cy="332826"/>
          </a:xfrm>
        </p:grpSpPr>
        <p:sp>
          <p:nvSpPr>
            <p:cNvPr id="13785" name="Google Shape;13785;p96"/>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6"/>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6"/>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6"/>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6"/>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6"/>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6"/>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6"/>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6"/>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6"/>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5" name="Google Shape;13795;p96"/>
          <p:cNvGrpSpPr/>
          <p:nvPr/>
        </p:nvGrpSpPr>
        <p:grpSpPr>
          <a:xfrm>
            <a:off x="5357662" y="4123387"/>
            <a:ext cx="287275" cy="326296"/>
            <a:chOff x="5357662" y="4297637"/>
            <a:chExt cx="287275" cy="326296"/>
          </a:xfrm>
        </p:grpSpPr>
        <p:sp>
          <p:nvSpPr>
            <p:cNvPr id="13796" name="Google Shape;13796;p96"/>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6"/>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6"/>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6"/>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6"/>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96"/>
          <p:cNvGrpSpPr/>
          <p:nvPr/>
        </p:nvGrpSpPr>
        <p:grpSpPr>
          <a:xfrm>
            <a:off x="5774124" y="4120300"/>
            <a:ext cx="331611" cy="331674"/>
            <a:chOff x="5774124" y="4294550"/>
            <a:chExt cx="331611" cy="331674"/>
          </a:xfrm>
        </p:grpSpPr>
        <p:sp>
          <p:nvSpPr>
            <p:cNvPr id="13802" name="Google Shape;13802;p96"/>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6"/>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96"/>
          <p:cNvGrpSpPr/>
          <p:nvPr/>
        </p:nvGrpSpPr>
        <p:grpSpPr>
          <a:xfrm>
            <a:off x="4890434" y="4113139"/>
            <a:ext cx="345997" cy="346029"/>
            <a:chOff x="4890434" y="4287389"/>
            <a:chExt cx="345997" cy="346029"/>
          </a:xfrm>
        </p:grpSpPr>
        <p:sp>
          <p:nvSpPr>
            <p:cNvPr id="13805" name="Google Shape;13805;p96"/>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6"/>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6"/>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6"/>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6"/>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6"/>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6"/>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96"/>
          <p:cNvGrpSpPr/>
          <p:nvPr/>
        </p:nvGrpSpPr>
        <p:grpSpPr>
          <a:xfrm>
            <a:off x="2165809" y="3636809"/>
            <a:ext cx="422542" cy="342973"/>
            <a:chOff x="2165809" y="3811059"/>
            <a:chExt cx="422542" cy="342973"/>
          </a:xfrm>
        </p:grpSpPr>
        <p:sp>
          <p:nvSpPr>
            <p:cNvPr id="13813" name="Google Shape;13813;p96"/>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6"/>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6"/>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6"/>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6"/>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6"/>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6"/>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6"/>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6"/>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6"/>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6"/>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6"/>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6"/>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6"/>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6"/>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6"/>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6"/>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96"/>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1" name="Google Shape;13831;p96"/>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2" name="Google Shape;13832;p96"/>
          <p:cNvGrpSpPr/>
          <p:nvPr/>
        </p:nvGrpSpPr>
        <p:grpSpPr>
          <a:xfrm>
            <a:off x="903530" y="3631875"/>
            <a:ext cx="264550" cy="353222"/>
            <a:chOff x="903530" y="3806125"/>
            <a:chExt cx="264550" cy="353222"/>
          </a:xfrm>
        </p:grpSpPr>
        <p:sp>
          <p:nvSpPr>
            <p:cNvPr id="13833" name="Google Shape;13833;p96"/>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6"/>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6"/>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6"/>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7" name="Google Shape;13837;p96"/>
          <p:cNvGrpSpPr/>
          <p:nvPr/>
        </p:nvGrpSpPr>
        <p:grpSpPr>
          <a:xfrm>
            <a:off x="2611458" y="3642124"/>
            <a:ext cx="426329" cy="332375"/>
            <a:chOff x="2611458" y="3816374"/>
            <a:chExt cx="426329" cy="332375"/>
          </a:xfrm>
        </p:grpSpPr>
        <p:sp>
          <p:nvSpPr>
            <p:cNvPr id="13838" name="Google Shape;13838;p96"/>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6"/>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6"/>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6"/>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6"/>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6"/>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6"/>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6"/>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6"/>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6"/>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8" name="Google Shape;13848;p96"/>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9" name="Google Shape;13849;p96"/>
          <p:cNvGrpSpPr/>
          <p:nvPr/>
        </p:nvGrpSpPr>
        <p:grpSpPr>
          <a:xfrm>
            <a:off x="4019984" y="3631143"/>
            <a:ext cx="293704" cy="353954"/>
            <a:chOff x="4019984" y="3805393"/>
            <a:chExt cx="293704" cy="353954"/>
          </a:xfrm>
        </p:grpSpPr>
        <p:sp>
          <p:nvSpPr>
            <p:cNvPr id="13850" name="Google Shape;13850;p96"/>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6"/>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96"/>
          <p:cNvGrpSpPr/>
          <p:nvPr/>
        </p:nvGrpSpPr>
        <p:grpSpPr>
          <a:xfrm>
            <a:off x="8006505" y="3215794"/>
            <a:ext cx="323654" cy="303189"/>
            <a:chOff x="8006505" y="3390044"/>
            <a:chExt cx="323654" cy="303189"/>
          </a:xfrm>
        </p:grpSpPr>
        <p:sp>
          <p:nvSpPr>
            <p:cNvPr id="13853" name="Google Shape;13853;p96"/>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6"/>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6"/>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6"/>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6"/>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6"/>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96"/>
          <p:cNvGrpSpPr/>
          <p:nvPr/>
        </p:nvGrpSpPr>
        <p:grpSpPr>
          <a:xfrm>
            <a:off x="1299146" y="3632257"/>
            <a:ext cx="367990" cy="351312"/>
            <a:chOff x="1299146" y="3806507"/>
            <a:chExt cx="367990" cy="351312"/>
          </a:xfrm>
        </p:grpSpPr>
        <p:sp>
          <p:nvSpPr>
            <p:cNvPr id="13860" name="Google Shape;13860;p96"/>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6"/>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2" name="Google Shape;13862;p96"/>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3" name="Google Shape;13863;p96"/>
          <p:cNvGrpSpPr/>
          <p:nvPr/>
        </p:nvGrpSpPr>
        <p:grpSpPr>
          <a:xfrm>
            <a:off x="3095745" y="3631143"/>
            <a:ext cx="352840" cy="354717"/>
            <a:chOff x="3095745" y="3805393"/>
            <a:chExt cx="352840" cy="354717"/>
          </a:xfrm>
        </p:grpSpPr>
        <p:sp>
          <p:nvSpPr>
            <p:cNvPr id="13864" name="Google Shape;13864;p96"/>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6"/>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6"/>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6"/>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6"/>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6"/>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0" name="Google Shape;13870;p96"/>
          <p:cNvGrpSpPr/>
          <p:nvPr/>
        </p:nvGrpSpPr>
        <p:grpSpPr>
          <a:xfrm>
            <a:off x="7550258" y="3658420"/>
            <a:ext cx="371395" cy="301279"/>
            <a:chOff x="7550258" y="3832670"/>
            <a:chExt cx="371395" cy="301279"/>
          </a:xfrm>
        </p:grpSpPr>
        <p:sp>
          <p:nvSpPr>
            <p:cNvPr id="13871" name="Google Shape;13871;p96"/>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6"/>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6"/>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6"/>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6"/>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6"/>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6"/>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6"/>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6"/>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6"/>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6"/>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6"/>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6"/>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6"/>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6"/>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6"/>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6"/>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6"/>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9" name="Google Shape;13889;p96"/>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0" name="Google Shape;13890;p96"/>
          <p:cNvGrpSpPr/>
          <p:nvPr/>
        </p:nvGrpSpPr>
        <p:grpSpPr>
          <a:xfrm>
            <a:off x="6659725" y="3633785"/>
            <a:ext cx="367608" cy="350548"/>
            <a:chOff x="6659725" y="3808035"/>
            <a:chExt cx="367608" cy="350548"/>
          </a:xfrm>
        </p:grpSpPr>
        <p:sp>
          <p:nvSpPr>
            <p:cNvPr id="13891" name="Google Shape;13891;p96"/>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6"/>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96"/>
          <p:cNvGrpSpPr/>
          <p:nvPr/>
        </p:nvGrpSpPr>
        <p:grpSpPr>
          <a:xfrm>
            <a:off x="6219391" y="3642506"/>
            <a:ext cx="356627" cy="334252"/>
            <a:chOff x="6219391" y="3816756"/>
            <a:chExt cx="356627" cy="334252"/>
          </a:xfrm>
        </p:grpSpPr>
        <p:sp>
          <p:nvSpPr>
            <p:cNvPr id="13894" name="Google Shape;13894;p96"/>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6"/>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6"/>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6"/>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8" name="Google Shape;13898;p96"/>
          <p:cNvGrpSpPr/>
          <p:nvPr/>
        </p:nvGrpSpPr>
        <p:grpSpPr>
          <a:xfrm>
            <a:off x="5778676" y="3652722"/>
            <a:ext cx="349052" cy="313055"/>
            <a:chOff x="5778676" y="3826972"/>
            <a:chExt cx="349052" cy="313055"/>
          </a:xfrm>
        </p:grpSpPr>
        <p:sp>
          <p:nvSpPr>
            <p:cNvPr id="13899" name="Google Shape;13899;p96"/>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6"/>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6"/>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6"/>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6"/>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4" name="Google Shape;13904;p96"/>
          <p:cNvGrpSpPr/>
          <p:nvPr/>
        </p:nvGrpSpPr>
        <p:grpSpPr>
          <a:xfrm>
            <a:off x="5355784" y="3660297"/>
            <a:ext cx="299019" cy="297905"/>
            <a:chOff x="5355784" y="3834547"/>
            <a:chExt cx="299019" cy="297905"/>
          </a:xfrm>
        </p:grpSpPr>
        <p:sp>
          <p:nvSpPr>
            <p:cNvPr id="13905" name="Google Shape;13905;p96"/>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6"/>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6"/>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6"/>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96"/>
          <p:cNvGrpSpPr/>
          <p:nvPr/>
        </p:nvGrpSpPr>
        <p:grpSpPr>
          <a:xfrm>
            <a:off x="8036455" y="3633021"/>
            <a:ext cx="292176" cy="353985"/>
            <a:chOff x="8036455" y="3807271"/>
            <a:chExt cx="292176" cy="353985"/>
          </a:xfrm>
        </p:grpSpPr>
        <p:sp>
          <p:nvSpPr>
            <p:cNvPr id="13910" name="Google Shape;13910;p96"/>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6"/>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96"/>
          <p:cNvGrpSpPr/>
          <p:nvPr/>
        </p:nvGrpSpPr>
        <p:grpSpPr>
          <a:xfrm>
            <a:off x="4874902" y="3634549"/>
            <a:ext cx="345615" cy="350835"/>
            <a:chOff x="4874902" y="3808799"/>
            <a:chExt cx="345615" cy="350835"/>
          </a:xfrm>
        </p:grpSpPr>
        <p:sp>
          <p:nvSpPr>
            <p:cNvPr id="13913" name="Google Shape;13913;p96"/>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6"/>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6"/>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6"/>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6"/>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6"/>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6"/>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6"/>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6"/>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6"/>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6"/>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6"/>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6"/>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6"/>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6"/>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6"/>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6"/>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0" name="Google Shape;13930;p96"/>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931" name="Google Shape;13931;p96"/>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35" name="Shape 13935"/>
        <p:cNvGrpSpPr/>
        <p:nvPr/>
      </p:nvGrpSpPr>
      <p:grpSpPr>
        <a:xfrm>
          <a:off x="0" y="0"/>
          <a:ext cx="0" cy="0"/>
          <a:chOff x="0" y="0"/>
          <a:chExt cx="0" cy="0"/>
        </a:xfrm>
      </p:grpSpPr>
      <p:grpSp>
        <p:nvGrpSpPr>
          <p:cNvPr id="13936" name="Google Shape;13936;p97"/>
          <p:cNvGrpSpPr/>
          <p:nvPr/>
        </p:nvGrpSpPr>
        <p:grpSpPr>
          <a:xfrm>
            <a:off x="2704005" y="4083381"/>
            <a:ext cx="342144" cy="362704"/>
            <a:chOff x="2704005" y="4258781"/>
            <a:chExt cx="342144" cy="362704"/>
          </a:xfrm>
        </p:grpSpPr>
        <p:sp>
          <p:nvSpPr>
            <p:cNvPr id="13937" name="Google Shape;13937;p97"/>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7"/>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7"/>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7"/>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7"/>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7"/>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7"/>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4" name="Google Shape;13944;p97"/>
          <p:cNvGrpSpPr/>
          <p:nvPr/>
        </p:nvGrpSpPr>
        <p:grpSpPr>
          <a:xfrm>
            <a:off x="2157462" y="4083096"/>
            <a:ext cx="347435" cy="363370"/>
            <a:chOff x="2157462" y="4258496"/>
            <a:chExt cx="347435" cy="363370"/>
          </a:xfrm>
        </p:grpSpPr>
        <p:sp>
          <p:nvSpPr>
            <p:cNvPr id="13945" name="Google Shape;13945;p97"/>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7"/>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7"/>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97"/>
          <p:cNvGrpSpPr/>
          <p:nvPr/>
        </p:nvGrpSpPr>
        <p:grpSpPr>
          <a:xfrm>
            <a:off x="4010963" y="3588381"/>
            <a:ext cx="343665" cy="363211"/>
            <a:chOff x="4010963" y="3763781"/>
            <a:chExt cx="343665" cy="363211"/>
          </a:xfrm>
        </p:grpSpPr>
        <p:sp>
          <p:nvSpPr>
            <p:cNvPr id="13949" name="Google Shape;13949;p9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4" name="Google Shape;13954;p97"/>
          <p:cNvGrpSpPr/>
          <p:nvPr/>
        </p:nvGrpSpPr>
        <p:grpSpPr>
          <a:xfrm>
            <a:off x="2214042" y="3635109"/>
            <a:ext cx="368153" cy="311193"/>
            <a:chOff x="2214042" y="3810509"/>
            <a:chExt cx="368153" cy="311193"/>
          </a:xfrm>
        </p:grpSpPr>
        <p:sp>
          <p:nvSpPr>
            <p:cNvPr id="13955" name="Google Shape;13955;p97"/>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7"/>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7" name="Google Shape;13957;p97"/>
          <p:cNvGrpSpPr/>
          <p:nvPr/>
        </p:nvGrpSpPr>
        <p:grpSpPr>
          <a:xfrm>
            <a:off x="1768938" y="3606819"/>
            <a:ext cx="367805" cy="367773"/>
            <a:chOff x="1768938" y="3782219"/>
            <a:chExt cx="367805" cy="367773"/>
          </a:xfrm>
        </p:grpSpPr>
        <p:sp>
          <p:nvSpPr>
            <p:cNvPr id="13958" name="Google Shape;13958;p97"/>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7"/>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7"/>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7"/>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7"/>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97"/>
          <p:cNvGrpSpPr/>
          <p:nvPr/>
        </p:nvGrpSpPr>
        <p:grpSpPr>
          <a:xfrm>
            <a:off x="2681385" y="3623039"/>
            <a:ext cx="325544" cy="327413"/>
            <a:chOff x="2681385" y="3798439"/>
            <a:chExt cx="325544" cy="327413"/>
          </a:xfrm>
        </p:grpSpPr>
        <p:sp>
          <p:nvSpPr>
            <p:cNvPr id="13964" name="Google Shape;13964;p97"/>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7"/>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7"/>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7"/>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7"/>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7"/>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97"/>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97"/>
          <p:cNvGrpSpPr/>
          <p:nvPr/>
        </p:nvGrpSpPr>
        <p:grpSpPr>
          <a:xfrm>
            <a:off x="6243928" y="4088102"/>
            <a:ext cx="274254" cy="350824"/>
            <a:chOff x="6243928" y="4263502"/>
            <a:chExt cx="274254" cy="350824"/>
          </a:xfrm>
        </p:grpSpPr>
        <p:sp>
          <p:nvSpPr>
            <p:cNvPr id="13972" name="Google Shape;13972;p97"/>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7"/>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7"/>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7"/>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7"/>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7"/>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7"/>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7"/>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0" name="Google Shape;13980;p97"/>
          <p:cNvGrpSpPr/>
          <p:nvPr/>
        </p:nvGrpSpPr>
        <p:grpSpPr>
          <a:xfrm>
            <a:off x="3560600" y="3587938"/>
            <a:ext cx="352345" cy="363655"/>
            <a:chOff x="3560600" y="3763338"/>
            <a:chExt cx="352345" cy="363655"/>
          </a:xfrm>
        </p:grpSpPr>
        <p:sp>
          <p:nvSpPr>
            <p:cNvPr id="13981" name="Google Shape;13981;p9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97"/>
          <p:cNvGrpSpPr/>
          <p:nvPr/>
        </p:nvGrpSpPr>
        <p:grpSpPr>
          <a:xfrm>
            <a:off x="5790556" y="4085852"/>
            <a:ext cx="279513" cy="356083"/>
            <a:chOff x="5790556" y="4261252"/>
            <a:chExt cx="279513" cy="356083"/>
          </a:xfrm>
        </p:grpSpPr>
        <p:sp>
          <p:nvSpPr>
            <p:cNvPr id="13985" name="Google Shape;13985;p97"/>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7"/>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7"/>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7"/>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7"/>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7"/>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7"/>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97"/>
          <p:cNvGrpSpPr/>
          <p:nvPr/>
        </p:nvGrpSpPr>
        <p:grpSpPr>
          <a:xfrm>
            <a:off x="5341333" y="4085852"/>
            <a:ext cx="278752" cy="356463"/>
            <a:chOff x="5341333" y="4261252"/>
            <a:chExt cx="278752" cy="356463"/>
          </a:xfrm>
        </p:grpSpPr>
        <p:sp>
          <p:nvSpPr>
            <p:cNvPr id="13993" name="Google Shape;13993;p97"/>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7"/>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7"/>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7"/>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7"/>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7"/>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7"/>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0" name="Google Shape;14000;p97"/>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1" name="Google Shape;14001;p97"/>
          <p:cNvGrpSpPr/>
          <p:nvPr/>
        </p:nvGrpSpPr>
        <p:grpSpPr>
          <a:xfrm>
            <a:off x="3103646" y="3590676"/>
            <a:ext cx="360233" cy="362451"/>
            <a:chOff x="3107608" y="3763401"/>
            <a:chExt cx="360233" cy="362451"/>
          </a:xfrm>
        </p:grpSpPr>
        <p:sp>
          <p:nvSpPr>
            <p:cNvPr id="14002" name="Google Shape;14002;p97"/>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7"/>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7"/>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97"/>
          <p:cNvGrpSpPr/>
          <p:nvPr/>
        </p:nvGrpSpPr>
        <p:grpSpPr>
          <a:xfrm>
            <a:off x="889343" y="3625827"/>
            <a:ext cx="351585" cy="339705"/>
            <a:chOff x="889343" y="3801227"/>
            <a:chExt cx="351585" cy="339705"/>
          </a:xfrm>
        </p:grpSpPr>
        <p:sp>
          <p:nvSpPr>
            <p:cNvPr id="14006" name="Google Shape;14006;p97"/>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7"/>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7"/>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7"/>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7"/>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1" name="Google Shape;14011;p97"/>
          <p:cNvGrpSpPr/>
          <p:nvPr/>
        </p:nvGrpSpPr>
        <p:grpSpPr>
          <a:xfrm>
            <a:off x="4896609" y="4085472"/>
            <a:ext cx="278784" cy="355323"/>
            <a:chOff x="4896609" y="4260872"/>
            <a:chExt cx="278784" cy="355323"/>
          </a:xfrm>
        </p:grpSpPr>
        <p:sp>
          <p:nvSpPr>
            <p:cNvPr id="14012" name="Google Shape;14012;p97"/>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7"/>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7"/>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7"/>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7"/>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7"/>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8" name="Google Shape;14018;p97"/>
          <p:cNvGrpSpPr/>
          <p:nvPr/>
        </p:nvGrpSpPr>
        <p:grpSpPr>
          <a:xfrm>
            <a:off x="7598438" y="4090731"/>
            <a:ext cx="260283" cy="345914"/>
            <a:chOff x="7598438" y="4266131"/>
            <a:chExt cx="260283" cy="345914"/>
          </a:xfrm>
        </p:grpSpPr>
        <p:sp>
          <p:nvSpPr>
            <p:cNvPr id="14019" name="Google Shape;14019;p97"/>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7"/>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7"/>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7"/>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7"/>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7"/>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7"/>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97"/>
          <p:cNvGrpSpPr/>
          <p:nvPr/>
        </p:nvGrpSpPr>
        <p:grpSpPr>
          <a:xfrm>
            <a:off x="1767069" y="3184746"/>
            <a:ext cx="286324" cy="348163"/>
            <a:chOff x="1767069" y="3360146"/>
            <a:chExt cx="286324" cy="348163"/>
          </a:xfrm>
        </p:grpSpPr>
        <p:sp>
          <p:nvSpPr>
            <p:cNvPr id="14027" name="Google Shape;14027;p97"/>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7"/>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7"/>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7"/>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7"/>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7"/>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7"/>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97"/>
          <p:cNvGrpSpPr/>
          <p:nvPr/>
        </p:nvGrpSpPr>
        <p:grpSpPr>
          <a:xfrm>
            <a:off x="7149944" y="4090731"/>
            <a:ext cx="260283" cy="345914"/>
            <a:chOff x="7149944" y="4266131"/>
            <a:chExt cx="260283" cy="345914"/>
          </a:xfrm>
        </p:grpSpPr>
        <p:sp>
          <p:nvSpPr>
            <p:cNvPr id="14035" name="Google Shape;14035;p97"/>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7"/>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7"/>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7"/>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7"/>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7"/>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1" name="Google Shape;14041;p97"/>
          <p:cNvGrpSpPr/>
          <p:nvPr/>
        </p:nvGrpSpPr>
        <p:grpSpPr>
          <a:xfrm>
            <a:off x="6695051" y="4083951"/>
            <a:ext cx="270104" cy="360233"/>
            <a:chOff x="6695051" y="4259351"/>
            <a:chExt cx="270104" cy="360233"/>
          </a:xfrm>
        </p:grpSpPr>
        <p:sp>
          <p:nvSpPr>
            <p:cNvPr id="14042" name="Google Shape;14042;p97"/>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7"/>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7"/>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7"/>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97"/>
          <p:cNvGrpSpPr/>
          <p:nvPr/>
        </p:nvGrpSpPr>
        <p:grpSpPr>
          <a:xfrm>
            <a:off x="8047661" y="4082051"/>
            <a:ext cx="277263" cy="362514"/>
            <a:chOff x="8047661" y="4257451"/>
            <a:chExt cx="277263" cy="362514"/>
          </a:xfrm>
        </p:grpSpPr>
        <p:sp>
          <p:nvSpPr>
            <p:cNvPr id="14047" name="Google Shape;14047;p97"/>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7"/>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7"/>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7"/>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1" name="Google Shape;14051;p97"/>
          <p:cNvGrpSpPr/>
          <p:nvPr/>
        </p:nvGrpSpPr>
        <p:grpSpPr>
          <a:xfrm>
            <a:off x="6248078" y="3609068"/>
            <a:ext cx="277263" cy="356115"/>
            <a:chOff x="6248078" y="3784468"/>
            <a:chExt cx="277263" cy="356115"/>
          </a:xfrm>
        </p:grpSpPr>
        <p:sp>
          <p:nvSpPr>
            <p:cNvPr id="14052" name="Google Shape;14052;p97"/>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7"/>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7"/>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7"/>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7"/>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97"/>
          <p:cNvGrpSpPr/>
          <p:nvPr/>
        </p:nvGrpSpPr>
        <p:grpSpPr>
          <a:xfrm>
            <a:off x="5800725" y="3610589"/>
            <a:ext cx="277644" cy="354594"/>
            <a:chOff x="5800725" y="3785989"/>
            <a:chExt cx="277644" cy="354594"/>
          </a:xfrm>
        </p:grpSpPr>
        <p:sp>
          <p:nvSpPr>
            <p:cNvPr id="14058" name="Google Shape;14058;p97"/>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7"/>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7"/>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7"/>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7"/>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7"/>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7"/>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5" name="Google Shape;14065;p97"/>
          <p:cNvGrpSpPr/>
          <p:nvPr/>
        </p:nvGrpSpPr>
        <p:grpSpPr>
          <a:xfrm>
            <a:off x="2206122" y="3185348"/>
            <a:ext cx="308183" cy="347561"/>
            <a:chOff x="2206122" y="3360748"/>
            <a:chExt cx="308183" cy="347561"/>
          </a:xfrm>
        </p:grpSpPr>
        <p:sp>
          <p:nvSpPr>
            <p:cNvPr id="14066" name="Google Shape;14066;p97"/>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7"/>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7"/>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7"/>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7"/>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97"/>
          <p:cNvGrpSpPr/>
          <p:nvPr/>
        </p:nvGrpSpPr>
        <p:grpSpPr>
          <a:xfrm>
            <a:off x="5353403" y="3610209"/>
            <a:ext cx="277992" cy="354974"/>
            <a:chOff x="5353403" y="3785609"/>
            <a:chExt cx="277992" cy="354974"/>
          </a:xfrm>
        </p:grpSpPr>
        <p:sp>
          <p:nvSpPr>
            <p:cNvPr id="14072" name="Google Shape;14072;p97"/>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7"/>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7"/>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7"/>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7"/>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7"/>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8" name="Google Shape;14078;p97"/>
          <p:cNvGrpSpPr/>
          <p:nvPr/>
        </p:nvGrpSpPr>
        <p:grpSpPr>
          <a:xfrm>
            <a:off x="4896229" y="3610589"/>
            <a:ext cx="278784" cy="354594"/>
            <a:chOff x="4896229" y="3785989"/>
            <a:chExt cx="278784" cy="354594"/>
          </a:xfrm>
        </p:grpSpPr>
        <p:sp>
          <p:nvSpPr>
            <p:cNvPr id="14079" name="Google Shape;14079;p97"/>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97"/>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97"/>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7"/>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7"/>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7"/>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5" name="Google Shape;14085;p97"/>
          <p:cNvGrpSpPr/>
          <p:nvPr/>
        </p:nvGrpSpPr>
        <p:grpSpPr>
          <a:xfrm>
            <a:off x="7592387" y="3612458"/>
            <a:ext cx="273874" cy="351204"/>
            <a:chOff x="7592387" y="3787858"/>
            <a:chExt cx="273874" cy="351204"/>
          </a:xfrm>
        </p:grpSpPr>
        <p:sp>
          <p:nvSpPr>
            <p:cNvPr id="14086" name="Google Shape;14086;p97"/>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7"/>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7"/>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7"/>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97"/>
          <p:cNvGrpSpPr/>
          <p:nvPr/>
        </p:nvGrpSpPr>
        <p:grpSpPr>
          <a:xfrm>
            <a:off x="7145794" y="3612458"/>
            <a:ext cx="274254" cy="350444"/>
            <a:chOff x="7145794" y="3787858"/>
            <a:chExt cx="274254" cy="350444"/>
          </a:xfrm>
        </p:grpSpPr>
        <p:sp>
          <p:nvSpPr>
            <p:cNvPr id="14091" name="Google Shape;14091;p97"/>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7"/>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7"/>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7"/>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7"/>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7"/>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97"/>
          <p:cNvGrpSpPr/>
          <p:nvPr/>
        </p:nvGrpSpPr>
        <p:grpSpPr>
          <a:xfrm>
            <a:off x="8054060" y="3611698"/>
            <a:ext cx="266334" cy="353834"/>
            <a:chOff x="8054060" y="3787098"/>
            <a:chExt cx="266334" cy="353834"/>
          </a:xfrm>
        </p:grpSpPr>
        <p:sp>
          <p:nvSpPr>
            <p:cNvPr id="14098" name="Google Shape;14098;p97"/>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7"/>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7"/>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7"/>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2" name="Google Shape;14102;p97"/>
          <p:cNvGrpSpPr/>
          <p:nvPr/>
        </p:nvGrpSpPr>
        <p:grpSpPr>
          <a:xfrm>
            <a:off x="6702211" y="3607199"/>
            <a:ext cx="270104" cy="361754"/>
            <a:chOff x="6702211" y="3782599"/>
            <a:chExt cx="270104" cy="361754"/>
          </a:xfrm>
        </p:grpSpPr>
        <p:sp>
          <p:nvSpPr>
            <p:cNvPr id="14103" name="Google Shape;14103;p97"/>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7"/>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7"/>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7"/>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7"/>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97"/>
          <p:cNvGrpSpPr/>
          <p:nvPr/>
        </p:nvGrpSpPr>
        <p:grpSpPr>
          <a:xfrm>
            <a:off x="3516886" y="3263327"/>
            <a:ext cx="391854" cy="269922"/>
            <a:chOff x="3516850" y="3406526"/>
            <a:chExt cx="369674" cy="254644"/>
          </a:xfrm>
        </p:grpSpPr>
        <p:sp>
          <p:nvSpPr>
            <p:cNvPr id="14109" name="Google Shape;14109;p97"/>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7"/>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7"/>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7"/>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97"/>
          <p:cNvGrpSpPr/>
          <p:nvPr/>
        </p:nvGrpSpPr>
        <p:grpSpPr>
          <a:xfrm>
            <a:off x="1310655" y="3185127"/>
            <a:ext cx="306314" cy="347403"/>
            <a:chOff x="1310655" y="3360527"/>
            <a:chExt cx="306314" cy="347403"/>
          </a:xfrm>
        </p:grpSpPr>
        <p:sp>
          <p:nvSpPr>
            <p:cNvPr id="14114" name="Google Shape;14114;p97"/>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7"/>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7"/>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7"/>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7"/>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97"/>
          <p:cNvGrpSpPr/>
          <p:nvPr/>
        </p:nvGrpSpPr>
        <p:grpSpPr>
          <a:xfrm>
            <a:off x="3119678" y="3184746"/>
            <a:ext cx="269343" cy="348543"/>
            <a:chOff x="3119678" y="3360146"/>
            <a:chExt cx="269343" cy="348543"/>
          </a:xfrm>
        </p:grpSpPr>
        <p:sp>
          <p:nvSpPr>
            <p:cNvPr id="14120" name="Google Shape;14120;p97"/>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7"/>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7"/>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7"/>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7"/>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7"/>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7"/>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7" name="Google Shape;14127;p97"/>
          <p:cNvGrpSpPr/>
          <p:nvPr/>
        </p:nvGrpSpPr>
        <p:grpSpPr>
          <a:xfrm>
            <a:off x="3967213" y="3181547"/>
            <a:ext cx="368185" cy="354753"/>
            <a:chOff x="3967213" y="3356947"/>
            <a:chExt cx="368185" cy="354753"/>
          </a:xfrm>
        </p:grpSpPr>
        <p:sp>
          <p:nvSpPr>
            <p:cNvPr id="14128" name="Google Shape;14128;p97"/>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7"/>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7"/>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7"/>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7"/>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3" name="Google Shape;14133;p97"/>
          <p:cNvGrpSpPr/>
          <p:nvPr/>
        </p:nvGrpSpPr>
        <p:grpSpPr>
          <a:xfrm>
            <a:off x="871254" y="3184746"/>
            <a:ext cx="285183" cy="347023"/>
            <a:chOff x="871254" y="3360146"/>
            <a:chExt cx="285183" cy="347023"/>
          </a:xfrm>
        </p:grpSpPr>
        <p:sp>
          <p:nvSpPr>
            <p:cNvPr id="14134" name="Google Shape;14134;p97"/>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7"/>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7"/>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7"/>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8" name="Google Shape;14138;p97"/>
          <p:cNvGrpSpPr/>
          <p:nvPr/>
        </p:nvGrpSpPr>
        <p:grpSpPr>
          <a:xfrm>
            <a:off x="2665165" y="3184746"/>
            <a:ext cx="281794" cy="349684"/>
            <a:chOff x="2665165" y="3360146"/>
            <a:chExt cx="281794" cy="349684"/>
          </a:xfrm>
        </p:grpSpPr>
        <p:sp>
          <p:nvSpPr>
            <p:cNvPr id="14139" name="Google Shape;14139;p97"/>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7"/>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97"/>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7"/>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7"/>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4" name="Google Shape;14144;p97"/>
          <p:cNvGrpSpPr/>
          <p:nvPr/>
        </p:nvGrpSpPr>
        <p:grpSpPr>
          <a:xfrm>
            <a:off x="7156344" y="3172296"/>
            <a:ext cx="264465" cy="353074"/>
            <a:chOff x="7156344" y="3347696"/>
            <a:chExt cx="264465" cy="353074"/>
          </a:xfrm>
        </p:grpSpPr>
        <p:sp>
          <p:nvSpPr>
            <p:cNvPr id="14145" name="Google Shape;14145;p97"/>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7"/>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7"/>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7"/>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7"/>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97"/>
          <p:cNvGrpSpPr/>
          <p:nvPr/>
        </p:nvGrpSpPr>
        <p:grpSpPr>
          <a:xfrm>
            <a:off x="6703732" y="3171536"/>
            <a:ext cx="264813" cy="352693"/>
            <a:chOff x="6703732" y="3346936"/>
            <a:chExt cx="264813" cy="352693"/>
          </a:xfrm>
        </p:grpSpPr>
        <p:sp>
          <p:nvSpPr>
            <p:cNvPr id="14151" name="Google Shape;14151;p97"/>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7"/>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7"/>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7"/>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7"/>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97"/>
          <p:cNvGrpSpPr/>
          <p:nvPr/>
        </p:nvGrpSpPr>
        <p:grpSpPr>
          <a:xfrm>
            <a:off x="6252228" y="3171536"/>
            <a:ext cx="265193" cy="352693"/>
            <a:chOff x="6252228" y="3346936"/>
            <a:chExt cx="265193" cy="352693"/>
          </a:xfrm>
        </p:grpSpPr>
        <p:sp>
          <p:nvSpPr>
            <p:cNvPr id="14157" name="Google Shape;14157;p97"/>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7"/>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7"/>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0" name="Google Shape;14160;p97"/>
          <p:cNvGrpSpPr/>
          <p:nvPr/>
        </p:nvGrpSpPr>
        <p:grpSpPr>
          <a:xfrm>
            <a:off x="5801105" y="3172296"/>
            <a:ext cx="264813" cy="351933"/>
            <a:chOff x="5801105" y="3347696"/>
            <a:chExt cx="264813" cy="351933"/>
          </a:xfrm>
        </p:grpSpPr>
        <p:sp>
          <p:nvSpPr>
            <p:cNvPr id="14161" name="Google Shape;14161;p97"/>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7"/>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7"/>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7"/>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97"/>
          <p:cNvGrpSpPr/>
          <p:nvPr/>
        </p:nvGrpSpPr>
        <p:grpSpPr>
          <a:xfrm>
            <a:off x="5349253" y="3171536"/>
            <a:ext cx="265922" cy="352693"/>
            <a:chOff x="5349253" y="3346936"/>
            <a:chExt cx="265922" cy="352693"/>
          </a:xfrm>
        </p:grpSpPr>
        <p:sp>
          <p:nvSpPr>
            <p:cNvPr id="14166" name="Google Shape;14166;p97"/>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7"/>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7"/>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7"/>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7"/>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97"/>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2" name="Google Shape;14172;p97"/>
          <p:cNvGrpSpPr/>
          <p:nvPr/>
        </p:nvGrpSpPr>
        <p:grpSpPr>
          <a:xfrm>
            <a:off x="4907159" y="3171536"/>
            <a:ext cx="264845" cy="354214"/>
            <a:chOff x="4907159" y="3346936"/>
            <a:chExt cx="264845" cy="354214"/>
          </a:xfrm>
        </p:grpSpPr>
        <p:sp>
          <p:nvSpPr>
            <p:cNvPr id="14173" name="Google Shape;14173;p97"/>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7"/>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5" name="Google Shape;14175;p97"/>
          <p:cNvGrpSpPr/>
          <p:nvPr/>
        </p:nvGrpSpPr>
        <p:grpSpPr>
          <a:xfrm>
            <a:off x="8048421" y="3159086"/>
            <a:ext cx="276503" cy="369674"/>
            <a:chOff x="8048421" y="3334486"/>
            <a:chExt cx="276503" cy="369674"/>
          </a:xfrm>
        </p:grpSpPr>
        <p:sp>
          <p:nvSpPr>
            <p:cNvPr id="14176" name="Google Shape;14176;p97"/>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7"/>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7"/>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7"/>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7"/>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7"/>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97"/>
          <p:cNvGrpSpPr/>
          <p:nvPr/>
        </p:nvGrpSpPr>
        <p:grpSpPr>
          <a:xfrm>
            <a:off x="7575787" y="3154555"/>
            <a:ext cx="295384" cy="376834"/>
            <a:chOff x="7575787" y="3329955"/>
            <a:chExt cx="295384" cy="376834"/>
          </a:xfrm>
        </p:grpSpPr>
        <p:sp>
          <p:nvSpPr>
            <p:cNvPr id="14183" name="Google Shape;14183;p97"/>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7"/>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7"/>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7"/>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7"/>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7"/>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9" name="Google Shape;14189;p97"/>
          <p:cNvGrpSpPr/>
          <p:nvPr/>
        </p:nvGrpSpPr>
        <p:grpSpPr>
          <a:xfrm>
            <a:off x="864062" y="2709103"/>
            <a:ext cx="264084" cy="347783"/>
            <a:chOff x="864062" y="2884503"/>
            <a:chExt cx="264084" cy="347783"/>
          </a:xfrm>
        </p:grpSpPr>
        <p:sp>
          <p:nvSpPr>
            <p:cNvPr id="14190" name="Google Shape;14190;p97"/>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7"/>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7"/>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7"/>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7"/>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97"/>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97"/>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7"/>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7"/>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7"/>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97"/>
          <p:cNvGrpSpPr/>
          <p:nvPr/>
        </p:nvGrpSpPr>
        <p:grpSpPr>
          <a:xfrm>
            <a:off x="3978523" y="2709261"/>
            <a:ext cx="348955" cy="346516"/>
            <a:chOff x="3978523" y="2884661"/>
            <a:chExt cx="348955" cy="346516"/>
          </a:xfrm>
        </p:grpSpPr>
        <p:sp>
          <p:nvSpPr>
            <p:cNvPr id="14201" name="Google Shape;14201;p97"/>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7"/>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7"/>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97"/>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7"/>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7"/>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97"/>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97"/>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9" name="Google Shape;14209;p97"/>
          <p:cNvGrpSpPr/>
          <p:nvPr/>
        </p:nvGrpSpPr>
        <p:grpSpPr>
          <a:xfrm>
            <a:off x="3527780" y="2709863"/>
            <a:ext cx="347435" cy="345534"/>
            <a:chOff x="3527780" y="2885263"/>
            <a:chExt cx="347435" cy="345534"/>
          </a:xfrm>
        </p:grpSpPr>
        <p:sp>
          <p:nvSpPr>
            <p:cNvPr id="14210" name="Google Shape;14210;p97"/>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7"/>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7"/>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7"/>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7"/>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7"/>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7"/>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7"/>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7"/>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7"/>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7"/>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7"/>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7"/>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7"/>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7"/>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7"/>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7"/>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7"/>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7"/>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97"/>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7"/>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7"/>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7"/>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97"/>
          <p:cNvGrpSpPr/>
          <p:nvPr/>
        </p:nvGrpSpPr>
        <p:grpSpPr>
          <a:xfrm>
            <a:off x="2239671" y="2709103"/>
            <a:ext cx="218053" cy="348543"/>
            <a:chOff x="2239671" y="2884503"/>
            <a:chExt cx="218053" cy="348543"/>
          </a:xfrm>
        </p:grpSpPr>
        <p:sp>
          <p:nvSpPr>
            <p:cNvPr id="14234" name="Google Shape;14234;p97"/>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97"/>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97"/>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7"/>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7"/>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97"/>
          <p:cNvGrpSpPr/>
          <p:nvPr/>
        </p:nvGrpSpPr>
        <p:grpSpPr>
          <a:xfrm>
            <a:off x="2691555" y="2709103"/>
            <a:ext cx="215044" cy="348924"/>
            <a:chOff x="2691555" y="2884503"/>
            <a:chExt cx="215044" cy="348924"/>
          </a:xfrm>
        </p:grpSpPr>
        <p:sp>
          <p:nvSpPr>
            <p:cNvPr id="14240" name="Google Shape;14240;p97"/>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97"/>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97"/>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97"/>
          <p:cNvGrpSpPr/>
          <p:nvPr/>
        </p:nvGrpSpPr>
        <p:grpSpPr>
          <a:xfrm>
            <a:off x="1770459" y="2709103"/>
            <a:ext cx="254644" cy="348828"/>
            <a:chOff x="1770459" y="2884503"/>
            <a:chExt cx="254644" cy="348828"/>
          </a:xfrm>
        </p:grpSpPr>
        <p:sp>
          <p:nvSpPr>
            <p:cNvPr id="14244" name="Google Shape;14244;p97"/>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7"/>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7"/>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7"/>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7"/>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7"/>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7"/>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7"/>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2" name="Google Shape;14252;p97"/>
          <p:cNvGrpSpPr/>
          <p:nvPr/>
        </p:nvGrpSpPr>
        <p:grpSpPr>
          <a:xfrm>
            <a:off x="1317466" y="2709483"/>
            <a:ext cx="258382" cy="348543"/>
            <a:chOff x="1317466" y="2884883"/>
            <a:chExt cx="258382" cy="348543"/>
          </a:xfrm>
        </p:grpSpPr>
        <p:sp>
          <p:nvSpPr>
            <p:cNvPr id="14253" name="Google Shape;14253;p97"/>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97"/>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7"/>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7"/>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7"/>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97"/>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97"/>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7"/>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1" name="Google Shape;14261;p97"/>
          <p:cNvGrpSpPr/>
          <p:nvPr/>
        </p:nvGrpSpPr>
        <p:grpSpPr>
          <a:xfrm>
            <a:off x="3121167" y="2709483"/>
            <a:ext cx="258414" cy="348543"/>
            <a:chOff x="3121167" y="2884883"/>
            <a:chExt cx="258414" cy="348543"/>
          </a:xfrm>
        </p:grpSpPr>
        <p:sp>
          <p:nvSpPr>
            <p:cNvPr id="14262" name="Google Shape;14262;p97"/>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7"/>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7"/>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7"/>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7"/>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7"/>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7"/>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7"/>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97"/>
          <p:cNvGrpSpPr/>
          <p:nvPr/>
        </p:nvGrpSpPr>
        <p:grpSpPr>
          <a:xfrm>
            <a:off x="4899999" y="2706695"/>
            <a:ext cx="271244" cy="346801"/>
            <a:chOff x="4899999" y="2882095"/>
            <a:chExt cx="271244" cy="346801"/>
          </a:xfrm>
        </p:grpSpPr>
        <p:sp>
          <p:nvSpPr>
            <p:cNvPr id="14271" name="Google Shape;14271;p97"/>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7"/>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97"/>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7"/>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7"/>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7"/>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97"/>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97"/>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7"/>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7"/>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1" name="Google Shape;14281;p97"/>
          <p:cNvGrpSpPr/>
          <p:nvPr/>
        </p:nvGrpSpPr>
        <p:grpSpPr>
          <a:xfrm>
            <a:off x="7162775" y="2705713"/>
            <a:ext cx="259523" cy="346294"/>
            <a:chOff x="7162775" y="2881113"/>
            <a:chExt cx="259523" cy="346294"/>
          </a:xfrm>
        </p:grpSpPr>
        <p:sp>
          <p:nvSpPr>
            <p:cNvPr id="14282" name="Google Shape;14282;p97"/>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7"/>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7"/>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7"/>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7"/>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7"/>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8" name="Google Shape;14288;p97"/>
          <p:cNvGrpSpPr/>
          <p:nvPr/>
        </p:nvGrpSpPr>
        <p:grpSpPr>
          <a:xfrm>
            <a:off x="6709751" y="2706442"/>
            <a:ext cx="261075" cy="347815"/>
            <a:chOff x="6709751" y="2881842"/>
            <a:chExt cx="261075" cy="347815"/>
          </a:xfrm>
        </p:grpSpPr>
        <p:sp>
          <p:nvSpPr>
            <p:cNvPr id="14289" name="Google Shape;14289;p97"/>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7"/>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7"/>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7"/>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7"/>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7"/>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97"/>
          <p:cNvGrpSpPr/>
          <p:nvPr/>
        </p:nvGrpSpPr>
        <p:grpSpPr>
          <a:xfrm>
            <a:off x="5807156" y="2705713"/>
            <a:ext cx="261043" cy="348163"/>
            <a:chOff x="5807156" y="2881113"/>
            <a:chExt cx="261043" cy="348163"/>
          </a:xfrm>
        </p:grpSpPr>
        <p:sp>
          <p:nvSpPr>
            <p:cNvPr id="14296" name="Google Shape;14296;p97"/>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7"/>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7"/>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7"/>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7"/>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1" name="Google Shape;14301;p97"/>
          <p:cNvGrpSpPr/>
          <p:nvPr/>
        </p:nvGrpSpPr>
        <p:grpSpPr>
          <a:xfrm>
            <a:off x="5355653" y="2706093"/>
            <a:ext cx="262184" cy="346643"/>
            <a:chOff x="5355653" y="2881493"/>
            <a:chExt cx="262184" cy="346643"/>
          </a:xfrm>
        </p:grpSpPr>
        <p:sp>
          <p:nvSpPr>
            <p:cNvPr id="14302" name="Google Shape;14302;p97"/>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7"/>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7"/>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7"/>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7"/>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7" name="Google Shape;14307;p97"/>
          <p:cNvGrpSpPr/>
          <p:nvPr/>
        </p:nvGrpSpPr>
        <p:grpSpPr>
          <a:xfrm>
            <a:off x="8055961" y="2706442"/>
            <a:ext cx="260283" cy="345914"/>
            <a:chOff x="8055961" y="2881842"/>
            <a:chExt cx="260283" cy="345914"/>
          </a:xfrm>
        </p:grpSpPr>
        <p:sp>
          <p:nvSpPr>
            <p:cNvPr id="14308" name="Google Shape;14308;p97"/>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97"/>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7"/>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7"/>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2" name="Google Shape;14312;p97"/>
          <p:cNvGrpSpPr/>
          <p:nvPr/>
        </p:nvGrpSpPr>
        <p:grpSpPr>
          <a:xfrm>
            <a:off x="7609368" y="2718512"/>
            <a:ext cx="264813" cy="353105"/>
            <a:chOff x="7609368" y="2893912"/>
            <a:chExt cx="264813" cy="353105"/>
          </a:xfrm>
        </p:grpSpPr>
        <p:sp>
          <p:nvSpPr>
            <p:cNvPr id="14313" name="Google Shape;14313;p97"/>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7"/>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7"/>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7"/>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7"/>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7"/>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9" name="Google Shape;14319;p97"/>
          <p:cNvGrpSpPr/>
          <p:nvPr/>
        </p:nvGrpSpPr>
        <p:grpSpPr>
          <a:xfrm>
            <a:off x="6248458" y="2694372"/>
            <a:ext cx="270864" cy="360645"/>
            <a:chOff x="6248458" y="2869772"/>
            <a:chExt cx="270864" cy="360645"/>
          </a:xfrm>
        </p:grpSpPr>
        <p:sp>
          <p:nvSpPr>
            <p:cNvPr id="14320" name="Google Shape;14320;p97"/>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7"/>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7"/>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7"/>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7"/>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97"/>
          <p:cNvGrpSpPr/>
          <p:nvPr/>
        </p:nvGrpSpPr>
        <p:grpSpPr>
          <a:xfrm>
            <a:off x="3075928" y="2270398"/>
            <a:ext cx="363243" cy="300675"/>
            <a:chOff x="3075928" y="2445798"/>
            <a:chExt cx="363243" cy="300675"/>
          </a:xfrm>
        </p:grpSpPr>
        <p:sp>
          <p:nvSpPr>
            <p:cNvPr id="14326" name="Google Shape;14326;p97"/>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7"/>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7"/>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7"/>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7"/>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7"/>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7"/>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7"/>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7"/>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7"/>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7"/>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97"/>
          <p:cNvGrpSpPr/>
          <p:nvPr/>
        </p:nvGrpSpPr>
        <p:grpSpPr>
          <a:xfrm>
            <a:off x="2633105" y="2256459"/>
            <a:ext cx="363243" cy="328585"/>
            <a:chOff x="2633105" y="2431859"/>
            <a:chExt cx="363243" cy="328585"/>
          </a:xfrm>
        </p:grpSpPr>
        <p:sp>
          <p:nvSpPr>
            <p:cNvPr id="14338" name="Google Shape;14338;p97"/>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7"/>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7"/>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7"/>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7"/>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7"/>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7"/>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7"/>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97"/>
          <p:cNvGrpSpPr/>
          <p:nvPr/>
        </p:nvGrpSpPr>
        <p:grpSpPr>
          <a:xfrm>
            <a:off x="2189142" y="2245910"/>
            <a:ext cx="365904" cy="350064"/>
            <a:chOff x="2189142" y="2421310"/>
            <a:chExt cx="365904" cy="350064"/>
          </a:xfrm>
        </p:grpSpPr>
        <p:sp>
          <p:nvSpPr>
            <p:cNvPr id="14347" name="Google Shape;14347;p97"/>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7"/>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7"/>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7"/>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7"/>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7"/>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7"/>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7"/>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7"/>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56" name="Google Shape;14356;p97"/>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7" name="Google Shape;14357;p97"/>
          <p:cNvGrpSpPr/>
          <p:nvPr/>
        </p:nvGrpSpPr>
        <p:grpSpPr>
          <a:xfrm>
            <a:off x="3961923" y="2310917"/>
            <a:ext cx="364415" cy="220936"/>
            <a:chOff x="3961923" y="2486317"/>
            <a:chExt cx="364415" cy="220936"/>
          </a:xfrm>
        </p:grpSpPr>
        <p:sp>
          <p:nvSpPr>
            <p:cNvPr id="14358" name="Google Shape;14358;p9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2" name="Google Shape;14362;p97"/>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3" name="Google Shape;14363;p97"/>
          <p:cNvGrpSpPr/>
          <p:nvPr/>
        </p:nvGrpSpPr>
        <p:grpSpPr>
          <a:xfrm>
            <a:off x="1303876" y="2243977"/>
            <a:ext cx="363275" cy="354626"/>
            <a:chOff x="1303876" y="2419377"/>
            <a:chExt cx="363275" cy="354626"/>
          </a:xfrm>
        </p:grpSpPr>
        <p:sp>
          <p:nvSpPr>
            <p:cNvPr id="14364" name="Google Shape;14364;p97"/>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7"/>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7"/>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7"/>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7"/>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7"/>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7"/>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7"/>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2" name="Google Shape;14372;p97"/>
          <p:cNvGrpSpPr/>
          <p:nvPr/>
        </p:nvGrpSpPr>
        <p:grpSpPr>
          <a:xfrm>
            <a:off x="861053" y="2239510"/>
            <a:ext cx="362134" cy="363623"/>
            <a:chOff x="861053" y="2414910"/>
            <a:chExt cx="362134" cy="363623"/>
          </a:xfrm>
        </p:grpSpPr>
        <p:sp>
          <p:nvSpPr>
            <p:cNvPr id="14373" name="Google Shape;14373;p97"/>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7"/>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7"/>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7"/>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7"/>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8" name="Google Shape;14378;p97"/>
          <p:cNvGrpSpPr/>
          <p:nvPr/>
        </p:nvGrpSpPr>
        <p:grpSpPr>
          <a:xfrm>
            <a:off x="7594288" y="2239859"/>
            <a:ext cx="279513" cy="355735"/>
            <a:chOff x="7594288" y="2415259"/>
            <a:chExt cx="279513" cy="355735"/>
          </a:xfrm>
        </p:grpSpPr>
        <p:sp>
          <p:nvSpPr>
            <p:cNvPr id="14379" name="Google Shape;14379;p97"/>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7"/>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7"/>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7"/>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7"/>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7"/>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5" name="Google Shape;14385;p97"/>
          <p:cNvGrpSpPr/>
          <p:nvPr/>
        </p:nvGrpSpPr>
        <p:grpSpPr>
          <a:xfrm>
            <a:off x="7145794" y="2240239"/>
            <a:ext cx="278784" cy="355735"/>
            <a:chOff x="7145794" y="2415639"/>
            <a:chExt cx="278784" cy="355735"/>
          </a:xfrm>
        </p:grpSpPr>
        <p:sp>
          <p:nvSpPr>
            <p:cNvPr id="14386" name="Google Shape;14386;p97"/>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7"/>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7"/>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7"/>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7"/>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97"/>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97"/>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97"/>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97"/>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7"/>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6" name="Google Shape;14396;p97"/>
          <p:cNvGrpSpPr/>
          <p:nvPr/>
        </p:nvGrpSpPr>
        <p:grpSpPr>
          <a:xfrm>
            <a:off x="6698441" y="2239130"/>
            <a:ext cx="277644" cy="357984"/>
            <a:chOff x="6698441" y="2414530"/>
            <a:chExt cx="277644" cy="357984"/>
          </a:xfrm>
        </p:grpSpPr>
        <p:sp>
          <p:nvSpPr>
            <p:cNvPr id="14397" name="Google Shape;14397;p97"/>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7"/>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7"/>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7"/>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7"/>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7"/>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97"/>
          <p:cNvGrpSpPr/>
          <p:nvPr/>
        </p:nvGrpSpPr>
        <p:grpSpPr>
          <a:xfrm>
            <a:off x="4897750" y="2240239"/>
            <a:ext cx="279513" cy="357255"/>
            <a:chOff x="4897750" y="2415639"/>
            <a:chExt cx="279513" cy="357255"/>
          </a:xfrm>
        </p:grpSpPr>
        <p:sp>
          <p:nvSpPr>
            <p:cNvPr id="14404" name="Google Shape;14404;p97"/>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7"/>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7"/>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7"/>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97"/>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97"/>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97"/>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7"/>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2" name="Google Shape;14412;p97"/>
          <p:cNvGrpSpPr/>
          <p:nvPr/>
        </p:nvGrpSpPr>
        <p:grpSpPr>
          <a:xfrm>
            <a:off x="5812066" y="2240619"/>
            <a:ext cx="264813" cy="353454"/>
            <a:chOff x="5812066" y="2416019"/>
            <a:chExt cx="264813" cy="353454"/>
          </a:xfrm>
        </p:grpSpPr>
        <p:sp>
          <p:nvSpPr>
            <p:cNvPr id="14413" name="Google Shape;14413;p97"/>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7"/>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7"/>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7"/>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7"/>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7"/>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7"/>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97"/>
          <p:cNvGrpSpPr/>
          <p:nvPr/>
        </p:nvGrpSpPr>
        <p:grpSpPr>
          <a:xfrm>
            <a:off x="8054820" y="2240999"/>
            <a:ext cx="264433" cy="353454"/>
            <a:chOff x="8054820" y="2416399"/>
            <a:chExt cx="264433" cy="353454"/>
          </a:xfrm>
        </p:grpSpPr>
        <p:sp>
          <p:nvSpPr>
            <p:cNvPr id="14421" name="Google Shape;14421;p97"/>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7"/>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7"/>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7"/>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7"/>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7"/>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7" name="Google Shape;14427;p97"/>
          <p:cNvGrpSpPr/>
          <p:nvPr/>
        </p:nvGrpSpPr>
        <p:grpSpPr>
          <a:xfrm>
            <a:off x="5356413" y="2237990"/>
            <a:ext cx="271212" cy="361374"/>
            <a:chOff x="5356413" y="2413390"/>
            <a:chExt cx="271212" cy="361374"/>
          </a:xfrm>
        </p:grpSpPr>
        <p:sp>
          <p:nvSpPr>
            <p:cNvPr id="14428" name="Google Shape;14428;p97"/>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7"/>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7"/>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7"/>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97"/>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3" name="Google Shape;14433;p97"/>
          <p:cNvGrpSpPr/>
          <p:nvPr/>
        </p:nvGrpSpPr>
        <p:grpSpPr>
          <a:xfrm>
            <a:off x="6255238" y="2236849"/>
            <a:ext cx="271244" cy="360994"/>
            <a:chOff x="6255238" y="2412249"/>
            <a:chExt cx="271244" cy="360994"/>
          </a:xfrm>
        </p:grpSpPr>
        <p:sp>
          <p:nvSpPr>
            <p:cNvPr id="14434" name="Google Shape;14434;p97"/>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7"/>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7"/>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7"/>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7"/>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7"/>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0" name="Google Shape;14440;p97"/>
          <p:cNvGrpSpPr/>
          <p:nvPr/>
        </p:nvGrpSpPr>
        <p:grpSpPr>
          <a:xfrm>
            <a:off x="2185372" y="1782399"/>
            <a:ext cx="366664" cy="366981"/>
            <a:chOff x="2185372" y="1957799"/>
            <a:chExt cx="366664" cy="366981"/>
          </a:xfrm>
        </p:grpSpPr>
        <p:sp>
          <p:nvSpPr>
            <p:cNvPr id="14441" name="Google Shape;14441;p97"/>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97"/>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7"/>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7"/>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7"/>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97"/>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97"/>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7"/>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9" name="Google Shape;14449;p97"/>
          <p:cNvGrpSpPr/>
          <p:nvPr/>
        </p:nvGrpSpPr>
        <p:grpSpPr>
          <a:xfrm>
            <a:off x="1737258" y="1812971"/>
            <a:ext cx="370814" cy="307359"/>
            <a:chOff x="1737258" y="1988371"/>
            <a:chExt cx="370814" cy="307359"/>
          </a:xfrm>
        </p:grpSpPr>
        <p:sp>
          <p:nvSpPr>
            <p:cNvPr id="14450" name="Google Shape;14450;p97"/>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7"/>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7"/>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7"/>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97"/>
          <p:cNvGrpSpPr/>
          <p:nvPr/>
        </p:nvGrpSpPr>
        <p:grpSpPr>
          <a:xfrm>
            <a:off x="848983" y="1814111"/>
            <a:ext cx="369294" cy="304350"/>
            <a:chOff x="848983" y="1989511"/>
            <a:chExt cx="369294" cy="304350"/>
          </a:xfrm>
        </p:grpSpPr>
        <p:sp>
          <p:nvSpPr>
            <p:cNvPr id="14455" name="Google Shape;14455;p97"/>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97"/>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7"/>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7"/>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7"/>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97"/>
          <p:cNvGrpSpPr/>
          <p:nvPr/>
        </p:nvGrpSpPr>
        <p:grpSpPr>
          <a:xfrm>
            <a:off x="3074027" y="1808377"/>
            <a:ext cx="380604" cy="313854"/>
            <a:chOff x="3074027" y="1983777"/>
            <a:chExt cx="380604" cy="313854"/>
          </a:xfrm>
        </p:grpSpPr>
        <p:sp>
          <p:nvSpPr>
            <p:cNvPr id="14461" name="Google Shape;14461;p97"/>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7"/>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7"/>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7"/>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7"/>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97"/>
          <p:cNvGrpSpPr/>
          <p:nvPr/>
        </p:nvGrpSpPr>
        <p:grpSpPr>
          <a:xfrm>
            <a:off x="3522521" y="1800457"/>
            <a:ext cx="367013" cy="331278"/>
            <a:chOff x="3522521" y="1975857"/>
            <a:chExt cx="367013" cy="331278"/>
          </a:xfrm>
        </p:grpSpPr>
        <p:sp>
          <p:nvSpPr>
            <p:cNvPr id="14467" name="Google Shape;14467;p97"/>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7"/>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7"/>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7"/>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7"/>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7"/>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7"/>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97"/>
          <p:cNvGrpSpPr/>
          <p:nvPr/>
        </p:nvGrpSpPr>
        <p:grpSpPr>
          <a:xfrm>
            <a:off x="2630824" y="1801566"/>
            <a:ext cx="368185" cy="330454"/>
            <a:chOff x="2630824" y="1976966"/>
            <a:chExt cx="368185" cy="330454"/>
          </a:xfrm>
        </p:grpSpPr>
        <p:sp>
          <p:nvSpPr>
            <p:cNvPr id="14475" name="Google Shape;14475;p97"/>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7"/>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7"/>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7"/>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7"/>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7"/>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7"/>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7"/>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97"/>
          <p:cNvGrpSpPr/>
          <p:nvPr/>
        </p:nvGrpSpPr>
        <p:grpSpPr>
          <a:xfrm>
            <a:off x="1293706" y="1791016"/>
            <a:ext cx="369294" cy="350444"/>
            <a:chOff x="1293706" y="1966416"/>
            <a:chExt cx="369294" cy="350444"/>
          </a:xfrm>
        </p:grpSpPr>
        <p:sp>
          <p:nvSpPr>
            <p:cNvPr id="14484" name="Google Shape;14484;p97"/>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7"/>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7"/>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7"/>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7"/>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7"/>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7"/>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7"/>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97"/>
          <p:cNvGrpSpPr/>
          <p:nvPr/>
        </p:nvGrpSpPr>
        <p:grpSpPr>
          <a:xfrm>
            <a:off x="3967213" y="1800077"/>
            <a:ext cx="368185" cy="331816"/>
            <a:chOff x="3967213" y="1975477"/>
            <a:chExt cx="368185" cy="331816"/>
          </a:xfrm>
        </p:grpSpPr>
        <p:sp>
          <p:nvSpPr>
            <p:cNvPr id="14493" name="Google Shape;14493;p97"/>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7"/>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7"/>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97"/>
          <p:cNvGrpSpPr/>
          <p:nvPr/>
        </p:nvGrpSpPr>
        <p:grpSpPr>
          <a:xfrm>
            <a:off x="8047661" y="1793646"/>
            <a:ext cx="279132" cy="356875"/>
            <a:chOff x="8047661" y="1969046"/>
            <a:chExt cx="279132" cy="356875"/>
          </a:xfrm>
        </p:grpSpPr>
        <p:sp>
          <p:nvSpPr>
            <p:cNvPr id="14497" name="Google Shape;14497;p97"/>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7"/>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7"/>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7"/>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97"/>
          <p:cNvGrpSpPr/>
          <p:nvPr/>
        </p:nvGrpSpPr>
        <p:grpSpPr>
          <a:xfrm>
            <a:off x="7596157" y="1792759"/>
            <a:ext cx="279544" cy="358142"/>
            <a:chOff x="7596157" y="1968159"/>
            <a:chExt cx="279544" cy="358142"/>
          </a:xfrm>
        </p:grpSpPr>
        <p:sp>
          <p:nvSpPr>
            <p:cNvPr id="14502" name="Google Shape;14502;p97"/>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97"/>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7"/>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7"/>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7"/>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97"/>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97"/>
          <p:cNvGrpSpPr/>
          <p:nvPr/>
        </p:nvGrpSpPr>
        <p:grpSpPr>
          <a:xfrm>
            <a:off x="7147315" y="1793646"/>
            <a:ext cx="279513" cy="357636"/>
            <a:chOff x="7147315" y="1969046"/>
            <a:chExt cx="279513" cy="357636"/>
          </a:xfrm>
        </p:grpSpPr>
        <p:sp>
          <p:nvSpPr>
            <p:cNvPr id="14509" name="Google Shape;14509;p97"/>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7"/>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7"/>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7"/>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7"/>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7"/>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7"/>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97"/>
          <p:cNvGrpSpPr/>
          <p:nvPr/>
        </p:nvGrpSpPr>
        <p:grpSpPr>
          <a:xfrm>
            <a:off x="6697681" y="1792917"/>
            <a:ext cx="280305" cy="359093"/>
            <a:chOff x="6697681" y="1968317"/>
            <a:chExt cx="280305" cy="359093"/>
          </a:xfrm>
        </p:grpSpPr>
        <p:sp>
          <p:nvSpPr>
            <p:cNvPr id="14517" name="Google Shape;14517;p97"/>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7"/>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7"/>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7"/>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7"/>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7"/>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7"/>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97"/>
          <p:cNvGrpSpPr/>
          <p:nvPr/>
        </p:nvGrpSpPr>
        <p:grpSpPr>
          <a:xfrm>
            <a:off x="6248839" y="1792537"/>
            <a:ext cx="280273" cy="358744"/>
            <a:chOff x="6248839" y="1967937"/>
            <a:chExt cx="280273" cy="358744"/>
          </a:xfrm>
        </p:grpSpPr>
        <p:sp>
          <p:nvSpPr>
            <p:cNvPr id="14525" name="Google Shape;14525;p97"/>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7"/>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7"/>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7"/>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7"/>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7"/>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1" name="Google Shape;14531;p97"/>
          <p:cNvGrpSpPr/>
          <p:nvPr/>
        </p:nvGrpSpPr>
        <p:grpSpPr>
          <a:xfrm>
            <a:off x="5801485" y="1793646"/>
            <a:ext cx="279164" cy="357794"/>
            <a:chOff x="5801485" y="1969046"/>
            <a:chExt cx="279164" cy="357794"/>
          </a:xfrm>
        </p:grpSpPr>
        <p:sp>
          <p:nvSpPr>
            <p:cNvPr id="14532" name="Google Shape;14532;p97"/>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7"/>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7"/>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97"/>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7"/>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7"/>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7"/>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7"/>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7"/>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7"/>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7"/>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7"/>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7"/>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97"/>
          <p:cNvGrpSpPr/>
          <p:nvPr/>
        </p:nvGrpSpPr>
        <p:grpSpPr>
          <a:xfrm>
            <a:off x="5352643" y="1793646"/>
            <a:ext cx="278404" cy="358364"/>
            <a:chOff x="5352643" y="1969046"/>
            <a:chExt cx="278404" cy="358364"/>
          </a:xfrm>
        </p:grpSpPr>
        <p:sp>
          <p:nvSpPr>
            <p:cNvPr id="14546" name="Google Shape;14546;p97"/>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7"/>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97"/>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7"/>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0" name="Google Shape;14550;p97"/>
          <p:cNvGrpSpPr/>
          <p:nvPr/>
        </p:nvGrpSpPr>
        <p:grpSpPr>
          <a:xfrm>
            <a:off x="4897750" y="1792917"/>
            <a:ext cx="279132" cy="358364"/>
            <a:chOff x="4897750" y="1968317"/>
            <a:chExt cx="279132" cy="358364"/>
          </a:xfrm>
        </p:grpSpPr>
        <p:sp>
          <p:nvSpPr>
            <p:cNvPr id="14551" name="Google Shape;14551;p97"/>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7"/>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7"/>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7"/>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7"/>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7"/>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7"/>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7"/>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7"/>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7"/>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7"/>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7"/>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7"/>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4" name="Google Shape;14564;p97"/>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5" name="Google Shape;14565;p97"/>
          <p:cNvGrpSpPr/>
          <p:nvPr/>
        </p:nvGrpSpPr>
        <p:grpSpPr>
          <a:xfrm>
            <a:off x="1767449" y="1337644"/>
            <a:ext cx="324403" cy="347783"/>
            <a:chOff x="1767449" y="1513044"/>
            <a:chExt cx="324403" cy="347783"/>
          </a:xfrm>
        </p:grpSpPr>
        <p:sp>
          <p:nvSpPr>
            <p:cNvPr id="14566" name="Google Shape;14566;p97"/>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7"/>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7"/>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7"/>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7"/>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7"/>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7"/>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7"/>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7"/>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5" name="Google Shape;14575;p97"/>
          <p:cNvGrpSpPr/>
          <p:nvPr/>
        </p:nvGrpSpPr>
        <p:grpSpPr>
          <a:xfrm>
            <a:off x="4007193" y="1337327"/>
            <a:ext cx="320633" cy="348100"/>
            <a:chOff x="4007193" y="1512727"/>
            <a:chExt cx="320633" cy="348100"/>
          </a:xfrm>
        </p:grpSpPr>
        <p:sp>
          <p:nvSpPr>
            <p:cNvPr id="14576" name="Google Shape;14576;p97"/>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7"/>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7"/>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7"/>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7"/>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1" name="Google Shape;14581;p97"/>
          <p:cNvGrpSpPr/>
          <p:nvPr/>
        </p:nvGrpSpPr>
        <p:grpSpPr>
          <a:xfrm>
            <a:off x="3530425" y="1333347"/>
            <a:ext cx="368175" cy="344594"/>
            <a:chOff x="3530425" y="1508747"/>
            <a:chExt cx="368175" cy="344594"/>
          </a:xfrm>
        </p:grpSpPr>
        <p:sp>
          <p:nvSpPr>
            <p:cNvPr id="14582" name="Google Shape;14582;p97"/>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7"/>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7"/>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7"/>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97"/>
          <p:cNvGrpSpPr/>
          <p:nvPr/>
        </p:nvGrpSpPr>
        <p:grpSpPr>
          <a:xfrm>
            <a:off x="3127598" y="1337834"/>
            <a:ext cx="289714" cy="347593"/>
            <a:chOff x="3127598" y="1513234"/>
            <a:chExt cx="289714" cy="347593"/>
          </a:xfrm>
        </p:grpSpPr>
        <p:sp>
          <p:nvSpPr>
            <p:cNvPr id="14587" name="Google Shape;14587;p97"/>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7"/>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7"/>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7"/>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7"/>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2" name="Google Shape;14592;p97"/>
          <p:cNvGrpSpPr/>
          <p:nvPr/>
        </p:nvGrpSpPr>
        <p:grpSpPr>
          <a:xfrm>
            <a:off x="2662884" y="1337644"/>
            <a:ext cx="322914" cy="348543"/>
            <a:chOff x="2662884" y="1513044"/>
            <a:chExt cx="322914" cy="348543"/>
          </a:xfrm>
        </p:grpSpPr>
        <p:sp>
          <p:nvSpPr>
            <p:cNvPr id="14593" name="Google Shape;14593;p97"/>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7"/>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7"/>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7"/>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7"/>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7"/>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7"/>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7"/>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97"/>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7"/>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97"/>
          <p:cNvGrpSpPr/>
          <p:nvPr/>
        </p:nvGrpSpPr>
        <p:grpSpPr>
          <a:xfrm>
            <a:off x="2232511" y="1337359"/>
            <a:ext cx="299534" cy="348068"/>
            <a:chOff x="2232511" y="1512759"/>
            <a:chExt cx="299534" cy="348068"/>
          </a:xfrm>
        </p:grpSpPr>
        <p:sp>
          <p:nvSpPr>
            <p:cNvPr id="14604" name="Google Shape;14604;p97"/>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7"/>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7"/>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7"/>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7"/>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7"/>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7"/>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7"/>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7"/>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7"/>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7"/>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97"/>
          <p:cNvGrpSpPr/>
          <p:nvPr/>
        </p:nvGrpSpPr>
        <p:grpSpPr>
          <a:xfrm>
            <a:off x="1331406" y="1337961"/>
            <a:ext cx="301784" cy="348607"/>
            <a:chOff x="1331406" y="1513361"/>
            <a:chExt cx="301784" cy="348607"/>
          </a:xfrm>
        </p:grpSpPr>
        <p:sp>
          <p:nvSpPr>
            <p:cNvPr id="14616" name="Google Shape;14616;p97"/>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7"/>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7"/>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97"/>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0" name="Google Shape;14620;p97"/>
          <p:cNvGrpSpPr/>
          <p:nvPr/>
        </p:nvGrpSpPr>
        <p:grpSpPr>
          <a:xfrm>
            <a:off x="7144274" y="1324814"/>
            <a:ext cx="282174" cy="355735"/>
            <a:chOff x="7144274" y="1500214"/>
            <a:chExt cx="282174" cy="355735"/>
          </a:xfrm>
        </p:grpSpPr>
        <p:sp>
          <p:nvSpPr>
            <p:cNvPr id="14621" name="Google Shape;14621;p97"/>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7"/>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7"/>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7"/>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7"/>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7"/>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97"/>
          <p:cNvGrpSpPr/>
          <p:nvPr/>
        </p:nvGrpSpPr>
        <p:grpSpPr>
          <a:xfrm>
            <a:off x="6685262" y="1324814"/>
            <a:ext cx="289682" cy="354594"/>
            <a:chOff x="6685262" y="1500214"/>
            <a:chExt cx="289682" cy="354594"/>
          </a:xfrm>
        </p:grpSpPr>
        <p:sp>
          <p:nvSpPr>
            <p:cNvPr id="14628" name="Google Shape;14628;p97"/>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7"/>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7"/>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7"/>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97"/>
          <p:cNvGrpSpPr/>
          <p:nvPr/>
        </p:nvGrpSpPr>
        <p:grpSpPr>
          <a:xfrm>
            <a:off x="6200938" y="1325194"/>
            <a:ext cx="322154" cy="355355"/>
            <a:chOff x="6200938" y="1500594"/>
            <a:chExt cx="322154" cy="355355"/>
          </a:xfrm>
        </p:grpSpPr>
        <p:sp>
          <p:nvSpPr>
            <p:cNvPr id="14633" name="Google Shape;14633;p97"/>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7"/>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7"/>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7"/>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7"/>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97"/>
          <p:cNvGrpSpPr/>
          <p:nvPr/>
        </p:nvGrpSpPr>
        <p:grpSpPr>
          <a:xfrm>
            <a:off x="5289631" y="1324814"/>
            <a:ext cx="332355" cy="354974"/>
            <a:chOff x="5289631" y="1500214"/>
            <a:chExt cx="332355" cy="354974"/>
          </a:xfrm>
        </p:grpSpPr>
        <p:sp>
          <p:nvSpPr>
            <p:cNvPr id="14639" name="Google Shape;14639;p97"/>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97"/>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97"/>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7"/>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7"/>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7"/>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97"/>
          <p:cNvGrpSpPr/>
          <p:nvPr/>
        </p:nvGrpSpPr>
        <p:grpSpPr>
          <a:xfrm>
            <a:off x="5748295" y="1324433"/>
            <a:ext cx="323294" cy="356115"/>
            <a:chOff x="5748295" y="1499833"/>
            <a:chExt cx="323294" cy="356115"/>
          </a:xfrm>
        </p:grpSpPr>
        <p:sp>
          <p:nvSpPr>
            <p:cNvPr id="14646" name="Google Shape;14646;p97"/>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7"/>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7"/>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7"/>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7"/>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7"/>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7"/>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3" name="Google Shape;14653;p97"/>
          <p:cNvGrpSpPr/>
          <p:nvPr/>
        </p:nvGrpSpPr>
        <p:grpSpPr>
          <a:xfrm>
            <a:off x="8047661" y="1325637"/>
            <a:ext cx="278404" cy="355260"/>
            <a:chOff x="8047661" y="1501037"/>
            <a:chExt cx="278404" cy="355260"/>
          </a:xfrm>
        </p:grpSpPr>
        <p:sp>
          <p:nvSpPr>
            <p:cNvPr id="14654" name="Google Shape;14654;p97"/>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7"/>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7"/>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7"/>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8" name="Google Shape;14658;p97"/>
          <p:cNvGrpSpPr/>
          <p:nvPr/>
        </p:nvGrpSpPr>
        <p:grpSpPr>
          <a:xfrm>
            <a:off x="4903389" y="1324814"/>
            <a:ext cx="267854" cy="355735"/>
            <a:chOff x="4903389" y="1500214"/>
            <a:chExt cx="267854" cy="355735"/>
          </a:xfrm>
        </p:grpSpPr>
        <p:sp>
          <p:nvSpPr>
            <p:cNvPr id="14659" name="Google Shape;14659;p97"/>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7"/>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7"/>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7"/>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7"/>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97"/>
          <p:cNvGrpSpPr/>
          <p:nvPr/>
        </p:nvGrpSpPr>
        <p:grpSpPr>
          <a:xfrm>
            <a:off x="7613518" y="1325954"/>
            <a:ext cx="264433" cy="353074"/>
            <a:chOff x="7613518" y="1501354"/>
            <a:chExt cx="264433" cy="353074"/>
          </a:xfrm>
        </p:grpSpPr>
        <p:sp>
          <p:nvSpPr>
            <p:cNvPr id="14665" name="Google Shape;14665;p97"/>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7"/>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7"/>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7"/>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7"/>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7"/>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1" name="Google Shape;14671;p97"/>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672" name="Google Shape;14672;p97"/>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76" name="Shape 14676"/>
        <p:cNvGrpSpPr/>
        <p:nvPr/>
      </p:nvGrpSpPr>
      <p:grpSpPr>
        <a:xfrm>
          <a:off x="0" y="0"/>
          <a:ext cx="0" cy="0"/>
          <a:chOff x="0" y="0"/>
          <a:chExt cx="0" cy="0"/>
        </a:xfrm>
      </p:grpSpPr>
      <p:grpSp>
        <p:nvGrpSpPr>
          <p:cNvPr id="14677" name="Google Shape;14677;p98"/>
          <p:cNvGrpSpPr/>
          <p:nvPr/>
        </p:nvGrpSpPr>
        <p:grpSpPr>
          <a:xfrm>
            <a:off x="1757085" y="1325225"/>
            <a:ext cx="371069" cy="359396"/>
            <a:chOff x="1757085" y="1500675"/>
            <a:chExt cx="371069" cy="359396"/>
          </a:xfrm>
        </p:grpSpPr>
        <p:sp>
          <p:nvSpPr>
            <p:cNvPr id="14678" name="Google Shape;14678;p98"/>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8"/>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8"/>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8"/>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98"/>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8"/>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8"/>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8"/>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8"/>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8"/>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8"/>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98"/>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8"/>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8"/>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8"/>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8"/>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8"/>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7" name="Google Shape;14707;p98"/>
          <p:cNvGrpSpPr/>
          <p:nvPr/>
        </p:nvGrpSpPr>
        <p:grpSpPr>
          <a:xfrm>
            <a:off x="2774209" y="1779241"/>
            <a:ext cx="116693" cy="374186"/>
            <a:chOff x="2774209" y="1954691"/>
            <a:chExt cx="116693" cy="374186"/>
          </a:xfrm>
        </p:grpSpPr>
        <p:sp>
          <p:nvSpPr>
            <p:cNvPr id="14708" name="Google Shape;14708;p98"/>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8"/>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98"/>
          <p:cNvGrpSpPr/>
          <p:nvPr/>
        </p:nvGrpSpPr>
        <p:grpSpPr>
          <a:xfrm>
            <a:off x="4017435" y="1324462"/>
            <a:ext cx="315092" cy="359397"/>
            <a:chOff x="4017435" y="1499912"/>
            <a:chExt cx="315092" cy="359397"/>
          </a:xfrm>
        </p:grpSpPr>
        <p:sp>
          <p:nvSpPr>
            <p:cNvPr id="14711" name="Google Shape;14711;p98"/>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8"/>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3" name="Google Shape;14713;p98"/>
          <p:cNvGrpSpPr/>
          <p:nvPr/>
        </p:nvGrpSpPr>
        <p:grpSpPr>
          <a:xfrm>
            <a:off x="3963652" y="1824309"/>
            <a:ext cx="374154" cy="284050"/>
            <a:chOff x="3963652" y="1999759"/>
            <a:chExt cx="374154" cy="284050"/>
          </a:xfrm>
        </p:grpSpPr>
        <p:sp>
          <p:nvSpPr>
            <p:cNvPr id="14714" name="Google Shape;14714;p98"/>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8"/>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8"/>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98"/>
          <p:cNvGrpSpPr/>
          <p:nvPr/>
        </p:nvGrpSpPr>
        <p:grpSpPr>
          <a:xfrm>
            <a:off x="1777536" y="1839416"/>
            <a:ext cx="376444" cy="253772"/>
            <a:chOff x="1777536" y="2014866"/>
            <a:chExt cx="376444" cy="253772"/>
          </a:xfrm>
        </p:grpSpPr>
        <p:sp>
          <p:nvSpPr>
            <p:cNvPr id="14718" name="Google Shape;14718;p98"/>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8"/>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8"/>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8"/>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8"/>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98"/>
          <p:cNvGrpSpPr/>
          <p:nvPr/>
        </p:nvGrpSpPr>
        <p:grpSpPr>
          <a:xfrm>
            <a:off x="1309875" y="1881876"/>
            <a:ext cx="374154" cy="169680"/>
            <a:chOff x="1309875" y="2057326"/>
            <a:chExt cx="374154" cy="169680"/>
          </a:xfrm>
        </p:grpSpPr>
        <p:sp>
          <p:nvSpPr>
            <p:cNvPr id="14724" name="Google Shape;14724;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8"/>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8"/>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8"/>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8"/>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8"/>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98"/>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5" name="Google Shape;14735;p98"/>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6" name="Google Shape;14736;p98"/>
          <p:cNvGrpSpPr/>
          <p:nvPr/>
        </p:nvGrpSpPr>
        <p:grpSpPr>
          <a:xfrm>
            <a:off x="2347450" y="1779114"/>
            <a:ext cx="113639" cy="373168"/>
            <a:chOff x="2347450" y="1954564"/>
            <a:chExt cx="113639" cy="373168"/>
          </a:xfrm>
        </p:grpSpPr>
        <p:sp>
          <p:nvSpPr>
            <p:cNvPr id="14737" name="Google Shape;14737;p98"/>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8"/>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9" name="Google Shape;14739;p98"/>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0" name="Google Shape;14740;p98"/>
          <p:cNvGrpSpPr/>
          <p:nvPr/>
        </p:nvGrpSpPr>
        <p:grpSpPr>
          <a:xfrm>
            <a:off x="3110102" y="1324430"/>
            <a:ext cx="330613" cy="358379"/>
            <a:chOff x="3110102" y="1499880"/>
            <a:chExt cx="330613" cy="358379"/>
          </a:xfrm>
        </p:grpSpPr>
        <p:sp>
          <p:nvSpPr>
            <p:cNvPr id="14741" name="Google Shape;14741;p98"/>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8"/>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8"/>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8"/>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8"/>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8"/>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8"/>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8" name="Google Shape;14748;p98"/>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9" name="Google Shape;14749;p98"/>
          <p:cNvGrpSpPr/>
          <p:nvPr/>
        </p:nvGrpSpPr>
        <p:grpSpPr>
          <a:xfrm>
            <a:off x="3485575" y="1824309"/>
            <a:ext cx="373772" cy="284050"/>
            <a:chOff x="3531200" y="1999759"/>
            <a:chExt cx="373772" cy="284050"/>
          </a:xfrm>
        </p:grpSpPr>
        <p:sp>
          <p:nvSpPr>
            <p:cNvPr id="14750" name="Google Shape;14750;p98"/>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8"/>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8"/>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8"/>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98"/>
          <p:cNvGrpSpPr/>
          <p:nvPr/>
        </p:nvGrpSpPr>
        <p:grpSpPr>
          <a:xfrm>
            <a:off x="2667058" y="1324843"/>
            <a:ext cx="330231" cy="359015"/>
            <a:chOff x="2667058" y="1500293"/>
            <a:chExt cx="330231" cy="359015"/>
          </a:xfrm>
        </p:grpSpPr>
        <p:sp>
          <p:nvSpPr>
            <p:cNvPr id="14755" name="Google Shape;14755;p98"/>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8"/>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98"/>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8"/>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8"/>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8"/>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8"/>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8"/>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8"/>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8"/>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8"/>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8"/>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98"/>
          <p:cNvGrpSpPr/>
          <p:nvPr/>
        </p:nvGrpSpPr>
        <p:grpSpPr>
          <a:xfrm>
            <a:off x="3567553" y="1324462"/>
            <a:ext cx="320022" cy="359778"/>
            <a:chOff x="3567553" y="1499912"/>
            <a:chExt cx="320022" cy="359778"/>
          </a:xfrm>
        </p:grpSpPr>
        <p:sp>
          <p:nvSpPr>
            <p:cNvPr id="14774" name="Google Shape;14774;p98"/>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8"/>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98"/>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8"/>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8"/>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98"/>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98"/>
          <p:cNvGrpSpPr/>
          <p:nvPr/>
        </p:nvGrpSpPr>
        <p:grpSpPr>
          <a:xfrm>
            <a:off x="1309875" y="1324462"/>
            <a:ext cx="359015" cy="358633"/>
            <a:chOff x="1309875" y="1499912"/>
            <a:chExt cx="359015" cy="358633"/>
          </a:xfrm>
        </p:grpSpPr>
        <p:sp>
          <p:nvSpPr>
            <p:cNvPr id="14781" name="Google Shape;14781;p98"/>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8"/>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8"/>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8"/>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8"/>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8"/>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8"/>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8"/>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98"/>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98"/>
          <p:cNvGrpSpPr/>
          <p:nvPr/>
        </p:nvGrpSpPr>
        <p:grpSpPr>
          <a:xfrm>
            <a:off x="2219466" y="1324843"/>
            <a:ext cx="330613" cy="359015"/>
            <a:chOff x="2219466" y="1500293"/>
            <a:chExt cx="330613" cy="359015"/>
          </a:xfrm>
        </p:grpSpPr>
        <p:sp>
          <p:nvSpPr>
            <p:cNvPr id="14791" name="Google Shape;14791;p98"/>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8"/>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98"/>
          <p:cNvGrpSpPr/>
          <p:nvPr/>
        </p:nvGrpSpPr>
        <p:grpSpPr>
          <a:xfrm>
            <a:off x="5343544" y="1333908"/>
            <a:ext cx="244676" cy="351095"/>
            <a:chOff x="5343544" y="1509358"/>
            <a:chExt cx="244676" cy="351095"/>
          </a:xfrm>
        </p:grpSpPr>
        <p:sp>
          <p:nvSpPr>
            <p:cNvPr id="14794" name="Google Shape;14794;p98"/>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8"/>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8"/>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98"/>
          <p:cNvGrpSpPr/>
          <p:nvPr/>
        </p:nvGrpSpPr>
        <p:grpSpPr>
          <a:xfrm>
            <a:off x="4882340" y="1333908"/>
            <a:ext cx="246171" cy="351095"/>
            <a:chOff x="4882340" y="1509358"/>
            <a:chExt cx="246171" cy="351095"/>
          </a:xfrm>
        </p:grpSpPr>
        <p:sp>
          <p:nvSpPr>
            <p:cNvPr id="14798" name="Google Shape;14798;p98"/>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8"/>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8"/>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8"/>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8"/>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98"/>
          <p:cNvGrpSpPr/>
          <p:nvPr/>
        </p:nvGrpSpPr>
        <p:grpSpPr>
          <a:xfrm>
            <a:off x="6273204" y="1333558"/>
            <a:ext cx="236343" cy="351445"/>
            <a:chOff x="6273204" y="1509008"/>
            <a:chExt cx="236343" cy="351445"/>
          </a:xfrm>
        </p:grpSpPr>
        <p:sp>
          <p:nvSpPr>
            <p:cNvPr id="14804" name="Google Shape;14804;p98"/>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8"/>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06" name="Google Shape;14806;p98"/>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07" name="Google Shape;14807;p98"/>
          <p:cNvGrpSpPr/>
          <p:nvPr/>
        </p:nvGrpSpPr>
        <p:grpSpPr>
          <a:xfrm>
            <a:off x="7219530" y="1332794"/>
            <a:ext cx="191625" cy="352209"/>
            <a:chOff x="7219530" y="1508244"/>
            <a:chExt cx="191625" cy="352209"/>
          </a:xfrm>
        </p:grpSpPr>
        <p:sp>
          <p:nvSpPr>
            <p:cNvPr id="14808" name="Google Shape;14808;p98"/>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8"/>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0" name="Google Shape;14810;p98"/>
          <p:cNvGrpSpPr/>
          <p:nvPr/>
        </p:nvGrpSpPr>
        <p:grpSpPr>
          <a:xfrm>
            <a:off x="7699309" y="1333176"/>
            <a:ext cx="154922" cy="351827"/>
            <a:chOff x="7699309" y="1508626"/>
            <a:chExt cx="154922" cy="351827"/>
          </a:xfrm>
        </p:grpSpPr>
        <p:sp>
          <p:nvSpPr>
            <p:cNvPr id="14811" name="Google Shape;14811;p98"/>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8"/>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8"/>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8"/>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8"/>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8"/>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8"/>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98"/>
          <p:cNvGrpSpPr/>
          <p:nvPr/>
        </p:nvGrpSpPr>
        <p:grpSpPr>
          <a:xfrm>
            <a:off x="8161690" y="1333558"/>
            <a:ext cx="153396" cy="351064"/>
            <a:chOff x="8161690" y="1509008"/>
            <a:chExt cx="153396" cy="351064"/>
          </a:xfrm>
        </p:grpSpPr>
        <p:sp>
          <p:nvSpPr>
            <p:cNvPr id="14819" name="Google Shape;14819;p98"/>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8"/>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8"/>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8"/>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3" name="Google Shape;14823;p98"/>
          <p:cNvGrpSpPr/>
          <p:nvPr/>
        </p:nvGrpSpPr>
        <p:grpSpPr>
          <a:xfrm>
            <a:off x="6746940" y="1333431"/>
            <a:ext cx="213221" cy="352304"/>
            <a:chOff x="6746940" y="1508881"/>
            <a:chExt cx="213221" cy="352304"/>
          </a:xfrm>
        </p:grpSpPr>
        <p:sp>
          <p:nvSpPr>
            <p:cNvPr id="14824" name="Google Shape;14824;p98"/>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8"/>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8"/>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8"/>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8" name="Google Shape;14828;p98"/>
          <p:cNvGrpSpPr/>
          <p:nvPr/>
        </p:nvGrpSpPr>
        <p:grpSpPr>
          <a:xfrm>
            <a:off x="5770336" y="1832165"/>
            <a:ext cx="350682" cy="292097"/>
            <a:chOff x="5770336" y="2007615"/>
            <a:chExt cx="350682" cy="292097"/>
          </a:xfrm>
        </p:grpSpPr>
        <p:sp>
          <p:nvSpPr>
            <p:cNvPr id="14829" name="Google Shape;14829;p98"/>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8"/>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98"/>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8"/>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98"/>
          <p:cNvGrpSpPr/>
          <p:nvPr/>
        </p:nvGrpSpPr>
        <p:grpSpPr>
          <a:xfrm>
            <a:off x="5326878" y="1804908"/>
            <a:ext cx="350332" cy="346229"/>
            <a:chOff x="5326878" y="1980358"/>
            <a:chExt cx="350332" cy="346229"/>
          </a:xfrm>
        </p:grpSpPr>
        <p:sp>
          <p:nvSpPr>
            <p:cNvPr id="14834" name="Google Shape;14834;p98"/>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8"/>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98"/>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98"/>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8" name="Google Shape;14838;p98"/>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9" name="Google Shape;14839;p98"/>
          <p:cNvGrpSpPr/>
          <p:nvPr/>
        </p:nvGrpSpPr>
        <p:grpSpPr>
          <a:xfrm>
            <a:off x="4883835" y="1817121"/>
            <a:ext cx="350300" cy="323043"/>
            <a:chOff x="4883835" y="1992571"/>
            <a:chExt cx="350300" cy="323043"/>
          </a:xfrm>
        </p:grpSpPr>
        <p:sp>
          <p:nvSpPr>
            <p:cNvPr id="14840" name="Google Shape;14840;p98"/>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98"/>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8"/>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98"/>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8"/>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8"/>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98"/>
          <p:cNvGrpSpPr/>
          <p:nvPr/>
        </p:nvGrpSpPr>
        <p:grpSpPr>
          <a:xfrm>
            <a:off x="7548967" y="1803477"/>
            <a:ext cx="333285" cy="349950"/>
            <a:chOff x="7548967" y="1978927"/>
            <a:chExt cx="333285" cy="349950"/>
          </a:xfrm>
        </p:grpSpPr>
        <p:sp>
          <p:nvSpPr>
            <p:cNvPr id="14847" name="Google Shape;14847;p98"/>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8"/>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8"/>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98"/>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8"/>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8"/>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8"/>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98"/>
          <p:cNvGrpSpPr/>
          <p:nvPr/>
        </p:nvGrpSpPr>
        <p:grpSpPr>
          <a:xfrm>
            <a:off x="6214142" y="1803477"/>
            <a:ext cx="346515" cy="350300"/>
            <a:chOff x="6214142" y="1978927"/>
            <a:chExt cx="346515" cy="350300"/>
          </a:xfrm>
        </p:grpSpPr>
        <p:sp>
          <p:nvSpPr>
            <p:cNvPr id="14855" name="Google Shape;14855;p98"/>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8"/>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98"/>
          <p:cNvGrpSpPr/>
          <p:nvPr/>
        </p:nvGrpSpPr>
        <p:grpSpPr>
          <a:xfrm>
            <a:off x="7105923" y="1803095"/>
            <a:ext cx="333285" cy="350682"/>
            <a:chOff x="7105923" y="1978545"/>
            <a:chExt cx="333285" cy="350682"/>
          </a:xfrm>
        </p:grpSpPr>
        <p:sp>
          <p:nvSpPr>
            <p:cNvPr id="14858" name="Google Shape;14858;p98"/>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8"/>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8"/>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8"/>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8"/>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8"/>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98"/>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5" name="Google Shape;14865;p98"/>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8"/>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7" name="Google Shape;14867;p98"/>
          <p:cNvGrpSpPr/>
          <p:nvPr/>
        </p:nvGrpSpPr>
        <p:grpSpPr>
          <a:xfrm>
            <a:off x="3616406" y="2246902"/>
            <a:ext cx="203393" cy="351827"/>
            <a:chOff x="3616406" y="2422352"/>
            <a:chExt cx="203393" cy="351827"/>
          </a:xfrm>
        </p:grpSpPr>
        <p:sp>
          <p:nvSpPr>
            <p:cNvPr id="14868" name="Google Shape;14868;p98"/>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8"/>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0" name="Google Shape;14870;p98"/>
          <p:cNvGrpSpPr/>
          <p:nvPr/>
        </p:nvGrpSpPr>
        <p:grpSpPr>
          <a:xfrm>
            <a:off x="878187" y="2246520"/>
            <a:ext cx="272696" cy="351827"/>
            <a:chOff x="913012" y="2421970"/>
            <a:chExt cx="272696" cy="351827"/>
          </a:xfrm>
        </p:grpSpPr>
        <p:sp>
          <p:nvSpPr>
            <p:cNvPr id="14871" name="Google Shape;14871;p98"/>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8"/>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98"/>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8"/>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98"/>
          <p:cNvGrpSpPr/>
          <p:nvPr/>
        </p:nvGrpSpPr>
        <p:grpSpPr>
          <a:xfrm>
            <a:off x="2274743" y="2246902"/>
            <a:ext cx="255649" cy="351445"/>
            <a:chOff x="2274743" y="2422352"/>
            <a:chExt cx="255649" cy="351445"/>
          </a:xfrm>
        </p:grpSpPr>
        <p:sp>
          <p:nvSpPr>
            <p:cNvPr id="14876" name="Google Shape;14876;p98"/>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8"/>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98"/>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98"/>
          <p:cNvGrpSpPr/>
          <p:nvPr/>
        </p:nvGrpSpPr>
        <p:grpSpPr>
          <a:xfrm>
            <a:off x="2708723" y="2245789"/>
            <a:ext cx="246552" cy="352558"/>
            <a:chOff x="2708723" y="2421239"/>
            <a:chExt cx="246552" cy="352558"/>
          </a:xfrm>
        </p:grpSpPr>
        <p:sp>
          <p:nvSpPr>
            <p:cNvPr id="14880" name="Google Shape;14880;p98"/>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98"/>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98"/>
          <p:cNvGrpSpPr/>
          <p:nvPr/>
        </p:nvGrpSpPr>
        <p:grpSpPr>
          <a:xfrm>
            <a:off x="1835485" y="2246902"/>
            <a:ext cx="259433" cy="350714"/>
            <a:chOff x="1835485" y="2422352"/>
            <a:chExt cx="259433" cy="350714"/>
          </a:xfrm>
        </p:grpSpPr>
        <p:sp>
          <p:nvSpPr>
            <p:cNvPr id="14883" name="Google Shape;14883;p98"/>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8"/>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8"/>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8"/>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8"/>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8"/>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8"/>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98"/>
          <p:cNvGrpSpPr/>
          <p:nvPr/>
        </p:nvGrpSpPr>
        <p:grpSpPr>
          <a:xfrm>
            <a:off x="3150240" y="2246902"/>
            <a:ext cx="212489" cy="351445"/>
            <a:chOff x="3150240" y="2422352"/>
            <a:chExt cx="212489" cy="351445"/>
          </a:xfrm>
        </p:grpSpPr>
        <p:sp>
          <p:nvSpPr>
            <p:cNvPr id="14891" name="Google Shape;14891;p98"/>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8"/>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98"/>
          <p:cNvGrpSpPr/>
          <p:nvPr/>
        </p:nvGrpSpPr>
        <p:grpSpPr>
          <a:xfrm>
            <a:off x="1367060" y="2246679"/>
            <a:ext cx="269261" cy="352050"/>
            <a:chOff x="1367060" y="2422129"/>
            <a:chExt cx="269261" cy="352050"/>
          </a:xfrm>
        </p:grpSpPr>
        <p:sp>
          <p:nvSpPr>
            <p:cNvPr id="14894" name="Google Shape;14894;p98"/>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8"/>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8"/>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8"/>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8"/>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8"/>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8"/>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8"/>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8"/>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8"/>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8"/>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8"/>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8"/>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8"/>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08" name="Google Shape;14908;p98"/>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09" name="Google Shape;14909;p98"/>
          <p:cNvGrpSpPr/>
          <p:nvPr/>
        </p:nvGrpSpPr>
        <p:grpSpPr>
          <a:xfrm>
            <a:off x="4882690" y="2249955"/>
            <a:ext cx="274573" cy="350682"/>
            <a:chOff x="4882690" y="2425405"/>
            <a:chExt cx="274573" cy="350682"/>
          </a:xfrm>
        </p:grpSpPr>
        <p:sp>
          <p:nvSpPr>
            <p:cNvPr id="14910" name="Google Shape;14910;p98"/>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8"/>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98"/>
          <p:cNvGrpSpPr/>
          <p:nvPr/>
        </p:nvGrpSpPr>
        <p:grpSpPr>
          <a:xfrm>
            <a:off x="6627639" y="2268434"/>
            <a:ext cx="355993" cy="313247"/>
            <a:chOff x="6627639" y="2443884"/>
            <a:chExt cx="355993" cy="313247"/>
          </a:xfrm>
        </p:grpSpPr>
        <p:sp>
          <p:nvSpPr>
            <p:cNvPr id="14913" name="Google Shape;14913;p98"/>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8"/>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8"/>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6" name="Google Shape;14916;p98"/>
          <p:cNvGrpSpPr/>
          <p:nvPr/>
        </p:nvGrpSpPr>
        <p:grpSpPr>
          <a:xfrm>
            <a:off x="6183451" y="2286690"/>
            <a:ext cx="351445" cy="277976"/>
            <a:chOff x="6183451" y="2462140"/>
            <a:chExt cx="351445" cy="277976"/>
          </a:xfrm>
        </p:grpSpPr>
        <p:sp>
          <p:nvSpPr>
            <p:cNvPr id="14917" name="Google Shape;14917;p98"/>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8"/>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8"/>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8"/>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8"/>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8"/>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8"/>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4" name="Google Shape;14924;p98"/>
          <p:cNvGrpSpPr/>
          <p:nvPr/>
        </p:nvGrpSpPr>
        <p:grpSpPr>
          <a:xfrm>
            <a:off x="5735477" y="2254408"/>
            <a:ext cx="353354" cy="341299"/>
            <a:chOff x="5735477" y="2429858"/>
            <a:chExt cx="353354" cy="341299"/>
          </a:xfrm>
        </p:grpSpPr>
        <p:sp>
          <p:nvSpPr>
            <p:cNvPr id="14925" name="Google Shape;14925;p98"/>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8"/>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8"/>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8"/>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8"/>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8"/>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1" name="Google Shape;14931;p98"/>
          <p:cNvGrpSpPr/>
          <p:nvPr/>
        </p:nvGrpSpPr>
        <p:grpSpPr>
          <a:xfrm>
            <a:off x="5243735" y="2271523"/>
            <a:ext cx="405255" cy="275499"/>
            <a:chOff x="5283337" y="2478774"/>
            <a:chExt cx="358633" cy="243913"/>
          </a:xfrm>
        </p:grpSpPr>
        <p:sp>
          <p:nvSpPr>
            <p:cNvPr id="14932" name="Google Shape;14932;p98"/>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8"/>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8"/>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8"/>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8"/>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8"/>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8"/>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8"/>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8"/>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8"/>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8"/>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8"/>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8"/>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8"/>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8"/>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8"/>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8"/>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9" name="Google Shape;14949;p98"/>
          <p:cNvGrpSpPr/>
          <p:nvPr/>
        </p:nvGrpSpPr>
        <p:grpSpPr>
          <a:xfrm>
            <a:off x="7964753" y="2295373"/>
            <a:ext cx="362068" cy="258670"/>
            <a:chOff x="7964753" y="2470823"/>
            <a:chExt cx="362068" cy="258670"/>
          </a:xfrm>
        </p:grpSpPr>
        <p:sp>
          <p:nvSpPr>
            <p:cNvPr id="14950" name="Google Shape;14950;p98"/>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98"/>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8"/>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8"/>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8"/>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8"/>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8"/>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8"/>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8"/>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9" name="Google Shape;14959;p98"/>
          <p:cNvGrpSpPr/>
          <p:nvPr/>
        </p:nvGrpSpPr>
        <p:grpSpPr>
          <a:xfrm>
            <a:off x="7524349" y="2280997"/>
            <a:ext cx="350332" cy="288948"/>
            <a:chOff x="7524349" y="2456447"/>
            <a:chExt cx="350332" cy="288948"/>
          </a:xfrm>
        </p:grpSpPr>
        <p:sp>
          <p:nvSpPr>
            <p:cNvPr id="14960" name="Google Shape;14960;p98"/>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8"/>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8"/>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8"/>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8"/>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98"/>
          <p:cNvGrpSpPr/>
          <p:nvPr/>
        </p:nvGrpSpPr>
        <p:grpSpPr>
          <a:xfrm>
            <a:off x="3972749" y="2718761"/>
            <a:ext cx="355230" cy="356725"/>
            <a:chOff x="3972749" y="2894211"/>
            <a:chExt cx="355230" cy="356725"/>
          </a:xfrm>
        </p:grpSpPr>
        <p:sp>
          <p:nvSpPr>
            <p:cNvPr id="14966" name="Google Shape;14966;p98"/>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8"/>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8"/>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8"/>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8"/>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1" name="Google Shape;14971;p98"/>
          <p:cNvGrpSpPr/>
          <p:nvPr/>
        </p:nvGrpSpPr>
        <p:grpSpPr>
          <a:xfrm>
            <a:off x="3527797" y="2743346"/>
            <a:ext cx="355993" cy="307904"/>
            <a:chOff x="3527797" y="2918796"/>
            <a:chExt cx="355993" cy="307904"/>
          </a:xfrm>
        </p:grpSpPr>
        <p:sp>
          <p:nvSpPr>
            <p:cNvPr id="14972" name="Google Shape;14972;p98"/>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98"/>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8"/>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8"/>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8"/>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8"/>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8"/>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8"/>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8"/>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8"/>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98"/>
          <p:cNvGrpSpPr/>
          <p:nvPr/>
        </p:nvGrpSpPr>
        <p:grpSpPr>
          <a:xfrm>
            <a:off x="3082845" y="2745509"/>
            <a:ext cx="356375" cy="302338"/>
            <a:chOff x="3082845" y="2920959"/>
            <a:chExt cx="356375" cy="302338"/>
          </a:xfrm>
        </p:grpSpPr>
        <p:sp>
          <p:nvSpPr>
            <p:cNvPr id="14983" name="Google Shape;14983;p98"/>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8"/>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5" name="Google Shape;14985;p98"/>
          <p:cNvGrpSpPr/>
          <p:nvPr/>
        </p:nvGrpSpPr>
        <p:grpSpPr>
          <a:xfrm>
            <a:off x="2639038" y="2719492"/>
            <a:ext cx="355612" cy="355612"/>
            <a:chOff x="2639038" y="2894942"/>
            <a:chExt cx="355612" cy="355612"/>
          </a:xfrm>
        </p:grpSpPr>
        <p:sp>
          <p:nvSpPr>
            <p:cNvPr id="14986" name="Google Shape;14986;p98"/>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8"/>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8" name="Google Shape;14988;p98"/>
          <p:cNvGrpSpPr/>
          <p:nvPr/>
        </p:nvGrpSpPr>
        <p:grpSpPr>
          <a:xfrm>
            <a:off x="2194468" y="2763415"/>
            <a:ext cx="355993" cy="267766"/>
            <a:chOff x="2194468" y="2938865"/>
            <a:chExt cx="355993" cy="267766"/>
          </a:xfrm>
        </p:grpSpPr>
        <p:sp>
          <p:nvSpPr>
            <p:cNvPr id="14989" name="Google Shape;14989;p98"/>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8"/>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8"/>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8"/>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8"/>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8"/>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8"/>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98"/>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98"/>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8"/>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8"/>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8"/>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8"/>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98"/>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8"/>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8"/>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8"/>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8"/>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8"/>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8"/>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98"/>
          <p:cNvGrpSpPr/>
          <p:nvPr/>
        </p:nvGrpSpPr>
        <p:grpSpPr>
          <a:xfrm>
            <a:off x="1749897" y="2719111"/>
            <a:ext cx="355993" cy="355612"/>
            <a:chOff x="1749897" y="2894561"/>
            <a:chExt cx="355993" cy="355612"/>
          </a:xfrm>
        </p:grpSpPr>
        <p:sp>
          <p:nvSpPr>
            <p:cNvPr id="15010" name="Google Shape;15010;p98"/>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8"/>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8"/>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8"/>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8"/>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8"/>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8"/>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8"/>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8"/>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8"/>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8"/>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1" name="Google Shape;15021;p98"/>
          <p:cNvGrpSpPr/>
          <p:nvPr/>
        </p:nvGrpSpPr>
        <p:grpSpPr>
          <a:xfrm>
            <a:off x="1305327" y="2718761"/>
            <a:ext cx="357520" cy="357488"/>
            <a:chOff x="1305327" y="2894211"/>
            <a:chExt cx="357520" cy="357488"/>
          </a:xfrm>
        </p:grpSpPr>
        <p:sp>
          <p:nvSpPr>
            <p:cNvPr id="15022" name="Google Shape;15022;p98"/>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8"/>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98"/>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8"/>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8"/>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7" name="Google Shape;15027;p98"/>
          <p:cNvGrpSpPr/>
          <p:nvPr/>
        </p:nvGrpSpPr>
        <p:grpSpPr>
          <a:xfrm>
            <a:off x="853950" y="2719270"/>
            <a:ext cx="364104" cy="353290"/>
            <a:chOff x="853950" y="2894720"/>
            <a:chExt cx="364104" cy="353290"/>
          </a:xfrm>
        </p:grpSpPr>
        <p:sp>
          <p:nvSpPr>
            <p:cNvPr id="15028" name="Google Shape;15028;p98"/>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8"/>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8"/>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98"/>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8"/>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8"/>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98"/>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5" name="Google Shape;15035;p98"/>
          <p:cNvGrpSpPr/>
          <p:nvPr/>
        </p:nvGrpSpPr>
        <p:grpSpPr>
          <a:xfrm>
            <a:off x="7066548" y="2737144"/>
            <a:ext cx="352209" cy="334938"/>
            <a:chOff x="7066548" y="2912594"/>
            <a:chExt cx="352209" cy="334938"/>
          </a:xfrm>
        </p:grpSpPr>
        <p:sp>
          <p:nvSpPr>
            <p:cNvPr id="15036" name="Google Shape;15036;p98"/>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8"/>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8"/>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8"/>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8"/>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98"/>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42" name="Google Shape;15042;p98"/>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8"/>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4" name="Google Shape;15044;p98"/>
          <p:cNvGrpSpPr/>
          <p:nvPr/>
        </p:nvGrpSpPr>
        <p:grpSpPr>
          <a:xfrm>
            <a:off x="7541397" y="2729352"/>
            <a:ext cx="318495" cy="352209"/>
            <a:chOff x="7541397" y="2904802"/>
            <a:chExt cx="318495" cy="352209"/>
          </a:xfrm>
        </p:grpSpPr>
        <p:sp>
          <p:nvSpPr>
            <p:cNvPr id="15045" name="Google Shape;15045;p98"/>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8"/>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7" name="Google Shape;15047;p98"/>
          <p:cNvGrpSpPr/>
          <p:nvPr/>
        </p:nvGrpSpPr>
        <p:grpSpPr>
          <a:xfrm>
            <a:off x="8003015" y="2728589"/>
            <a:ext cx="306759" cy="351445"/>
            <a:chOff x="8003015" y="2904039"/>
            <a:chExt cx="306759" cy="351445"/>
          </a:xfrm>
        </p:grpSpPr>
        <p:sp>
          <p:nvSpPr>
            <p:cNvPr id="15048" name="Google Shape;15048;p98"/>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8"/>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8"/>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8"/>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8"/>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8"/>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4" name="Google Shape;15054;p98"/>
          <p:cNvGrpSpPr/>
          <p:nvPr/>
        </p:nvGrpSpPr>
        <p:grpSpPr>
          <a:xfrm>
            <a:off x="5687770" y="2710046"/>
            <a:ext cx="369638" cy="369606"/>
            <a:chOff x="5687770" y="2885496"/>
            <a:chExt cx="369638" cy="369606"/>
          </a:xfrm>
        </p:grpSpPr>
        <p:sp>
          <p:nvSpPr>
            <p:cNvPr id="15055" name="Google Shape;15055;p98"/>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8"/>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98"/>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8"/>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98"/>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8"/>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8"/>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8"/>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8"/>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8"/>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98"/>
          <p:cNvGrpSpPr/>
          <p:nvPr/>
        </p:nvGrpSpPr>
        <p:grpSpPr>
          <a:xfrm>
            <a:off x="4881958" y="2729352"/>
            <a:ext cx="156417" cy="349537"/>
            <a:chOff x="4881958" y="2904802"/>
            <a:chExt cx="156417" cy="349537"/>
          </a:xfrm>
        </p:grpSpPr>
        <p:sp>
          <p:nvSpPr>
            <p:cNvPr id="15066" name="Google Shape;15066;p98"/>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8"/>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8"/>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8"/>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8"/>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98"/>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98"/>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3" name="Google Shape;15073;p98"/>
          <p:cNvGrpSpPr/>
          <p:nvPr/>
        </p:nvGrpSpPr>
        <p:grpSpPr>
          <a:xfrm>
            <a:off x="5230318" y="2711064"/>
            <a:ext cx="371133" cy="367443"/>
            <a:chOff x="5230318" y="2886514"/>
            <a:chExt cx="371133" cy="367443"/>
          </a:xfrm>
        </p:grpSpPr>
        <p:sp>
          <p:nvSpPr>
            <p:cNvPr id="15074" name="Google Shape;15074;p98"/>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8"/>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8"/>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8"/>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98"/>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98"/>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98"/>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8"/>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8"/>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98"/>
          <p:cNvGrpSpPr/>
          <p:nvPr/>
        </p:nvGrpSpPr>
        <p:grpSpPr>
          <a:xfrm>
            <a:off x="5748358" y="3259128"/>
            <a:ext cx="352590" cy="182561"/>
            <a:chOff x="5748358" y="3434578"/>
            <a:chExt cx="352590" cy="182561"/>
          </a:xfrm>
        </p:grpSpPr>
        <p:sp>
          <p:nvSpPr>
            <p:cNvPr id="15084" name="Google Shape;15084;p98"/>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8"/>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8"/>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98"/>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98"/>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8"/>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0" name="Google Shape;15090;p98"/>
          <p:cNvGrpSpPr/>
          <p:nvPr/>
        </p:nvGrpSpPr>
        <p:grpSpPr>
          <a:xfrm>
            <a:off x="862283" y="4099321"/>
            <a:ext cx="341204" cy="359301"/>
            <a:chOff x="862283" y="4274771"/>
            <a:chExt cx="341204" cy="359301"/>
          </a:xfrm>
        </p:grpSpPr>
        <p:sp>
          <p:nvSpPr>
            <p:cNvPr id="15091" name="Google Shape;15091;p98"/>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98"/>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8"/>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98"/>
          <p:cNvGrpSpPr/>
          <p:nvPr/>
        </p:nvGrpSpPr>
        <p:grpSpPr>
          <a:xfrm>
            <a:off x="1396957" y="4111915"/>
            <a:ext cx="301861" cy="332871"/>
            <a:chOff x="1396957" y="4287365"/>
            <a:chExt cx="301861" cy="332871"/>
          </a:xfrm>
        </p:grpSpPr>
        <p:sp>
          <p:nvSpPr>
            <p:cNvPr id="15095" name="Google Shape;15095;p98"/>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8"/>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98"/>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8"/>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8"/>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8"/>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98"/>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8"/>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8"/>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8"/>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8"/>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8"/>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8"/>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8"/>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8"/>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0" name="Google Shape;15110;p98"/>
          <p:cNvGrpSpPr/>
          <p:nvPr/>
        </p:nvGrpSpPr>
        <p:grpSpPr>
          <a:xfrm>
            <a:off x="1865381" y="4102056"/>
            <a:ext cx="396131" cy="355612"/>
            <a:chOff x="1865381" y="4277506"/>
            <a:chExt cx="396131" cy="355612"/>
          </a:xfrm>
        </p:grpSpPr>
        <p:sp>
          <p:nvSpPr>
            <p:cNvPr id="15111" name="Google Shape;15111;p98"/>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8"/>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98"/>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8"/>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8"/>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8"/>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98"/>
          <p:cNvGrpSpPr/>
          <p:nvPr/>
        </p:nvGrpSpPr>
        <p:grpSpPr>
          <a:xfrm>
            <a:off x="2411823" y="4128549"/>
            <a:ext cx="334398" cy="299953"/>
            <a:chOff x="2411823" y="4303999"/>
            <a:chExt cx="334398" cy="299953"/>
          </a:xfrm>
        </p:grpSpPr>
        <p:sp>
          <p:nvSpPr>
            <p:cNvPr id="15118" name="Google Shape;15118;p98"/>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98"/>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8"/>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8"/>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8"/>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8"/>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8"/>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98"/>
          <p:cNvGrpSpPr/>
          <p:nvPr/>
        </p:nvGrpSpPr>
        <p:grpSpPr>
          <a:xfrm>
            <a:off x="2903337" y="4103582"/>
            <a:ext cx="382519" cy="350682"/>
            <a:chOff x="2903337" y="4279032"/>
            <a:chExt cx="382519" cy="350682"/>
          </a:xfrm>
        </p:grpSpPr>
        <p:sp>
          <p:nvSpPr>
            <p:cNvPr id="15126" name="Google Shape;15126;p98"/>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8"/>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98"/>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98"/>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8"/>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98"/>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8"/>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8"/>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98"/>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8"/>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8"/>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98"/>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8"/>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8"/>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8"/>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98"/>
          <p:cNvGrpSpPr/>
          <p:nvPr/>
        </p:nvGrpSpPr>
        <p:grpSpPr>
          <a:xfrm>
            <a:off x="3933342" y="4140317"/>
            <a:ext cx="383632" cy="276449"/>
            <a:chOff x="3933342" y="4315767"/>
            <a:chExt cx="383632" cy="276449"/>
          </a:xfrm>
        </p:grpSpPr>
        <p:sp>
          <p:nvSpPr>
            <p:cNvPr id="15142" name="Google Shape;15142;p98"/>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8"/>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8"/>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8"/>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8"/>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8"/>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98"/>
          <p:cNvGrpSpPr/>
          <p:nvPr/>
        </p:nvGrpSpPr>
        <p:grpSpPr>
          <a:xfrm>
            <a:off x="3441065" y="4127055"/>
            <a:ext cx="337069" cy="302593"/>
            <a:chOff x="3441065" y="4302505"/>
            <a:chExt cx="337069" cy="302593"/>
          </a:xfrm>
        </p:grpSpPr>
        <p:sp>
          <p:nvSpPr>
            <p:cNvPr id="15149" name="Google Shape;15149;p98"/>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8"/>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8"/>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8"/>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8"/>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98"/>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8"/>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8"/>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98"/>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98"/>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8"/>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98"/>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98"/>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98"/>
          <p:cNvGrpSpPr/>
          <p:nvPr/>
        </p:nvGrpSpPr>
        <p:grpSpPr>
          <a:xfrm>
            <a:off x="3532345" y="3187185"/>
            <a:ext cx="339328" cy="336274"/>
            <a:chOff x="3532345" y="3362635"/>
            <a:chExt cx="339328" cy="336274"/>
          </a:xfrm>
        </p:grpSpPr>
        <p:sp>
          <p:nvSpPr>
            <p:cNvPr id="15163" name="Google Shape;15163;p9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8"/>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8"/>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9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98"/>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8" name="Google Shape;15168;p98"/>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9" name="Google Shape;15169;p98"/>
          <p:cNvGrpSpPr/>
          <p:nvPr/>
        </p:nvGrpSpPr>
        <p:grpSpPr>
          <a:xfrm>
            <a:off x="1883955" y="3633250"/>
            <a:ext cx="162873" cy="351445"/>
            <a:chOff x="1883955" y="3808700"/>
            <a:chExt cx="162873" cy="351445"/>
          </a:xfrm>
        </p:grpSpPr>
        <p:sp>
          <p:nvSpPr>
            <p:cNvPr id="15170" name="Google Shape;15170;p98"/>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8"/>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2" name="Google Shape;15172;p98"/>
          <p:cNvGrpSpPr/>
          <p:nvPr/>
        </p:nvGrpSpPr>
        <p:grpSpPr>
          <a:xfrm>
            <a:off x="939156" y="3633759"/>
            <a:ext cx="192007" cy="351318"/>
            <a:chOff x="939156" y="3809209"/>
            <a:chExt cx="192007" cy="351318"/>
          </a:xfrm>
        </p:grpSpPr>
        <p:sp>
          <p:nvSpPr>
            <p:cNvPr id="15173" name="Google Shape;15173;p98"/>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8"/>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5" name="Google Shape;15175;p98"/>
          <p:cNvGrpSpPr/>
          <p:nvPr/>
        </p:nvGrpSpPr>
        <p:grpSpPr>
          <a:xfrm>
            <a:off x="2306167" y="3634395"/>
            <a:ext cx="193915" cy="349155"/>
            <a:chOff x="2306167" y="3809845"/>
            <a:chExt cx="193915" cy="349155"/>
          </a:xfrm>
        </p:grpSpPr>
        <p:sp>
          <p:nvSpPr>
            <p:cNvPr id="15176" name="Google Shape;15176;p98"/>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98"/>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98"/>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98"/>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98"/>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8"/>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8"/>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3" name="Google Shape;15183;p98"/>
          <p:cNvGrpSpPr/>
          <p:nvPr/>
        </p:nvGrpSpPr>
        <p:grpSpPr>
          <a:xfrm>
            <a:off x="1323901" y="3631723"/>
            <a:ext cx="356343" cy="356757"/>
            <a:chOff x="1323901" y="3807173"/>
            <a:chExt cx="356343" cy="356757"/>
          </a:xfrm>
        </p:grpSpPr>
        <p:sp>
          <p:nvSpPr>
            <p:cNvPr id="15184" name="Google Shape;15184;p98"/>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8"/>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8"/>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8"/>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8"/>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8"/>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8"/>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8"/>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98"/>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98"/>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8"/>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8"/>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8"/>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8"/>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8"/>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8"/>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8"/>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8"/>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8"/>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8"/>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98"/>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8"/>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8"/>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8"/>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08" name="Google Shape;15208;p98"/>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9" name="Google Shape;15209;p98"/>
          <p:cNvGrpSpPr/>
          <p:nvPr/>
        </p:nvGrpSpPr>
        <p:grpSpPr>
          <a:xfrm>
            <a:off x="859262" y="3178470"/>
            <a:ext cx="306759" cy="351445"/>
            <a:chOff x="859262" y="3353920"/>
            <a:chExt cx="306759" cy="351445"/>
          </a:xfrm>
        </p:grpSpPr>
        <p:sp>
          <p:nvSpPr>
            <p:cNvPr id="15210" name="Google Shape;15210;p98"/>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8"/>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8"/>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8"/>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8"/>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5" name="Google Shape;15215;p98"/>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6" name="Google Shape;15216;p98"/>
          <p:cNvGrpSpPr/>
          <p:nvPr/>
        </p:nvGrpSpPr>
        <p:grpSpPr>
          <a:xfrm>
            <a:off x="3967437" y="3661652"/>
            <a:ext cx="364708" cy="295405"/>
            <a:chOff x="3967437" y="3837102"/>
            <a:chExt cx="364708" cy="295405"/>
          </a:xfrm>
        </p:grpSpPr>
        <p:sp>
          <p:nvSpPr>
            <p:cNvPr id="15217" name="Google Shape;15217;p98"/>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8"/>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8"/>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8"/>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8"/>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22" name="Google Shape;15222;p98"/>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8"/>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8"/>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25" name="Google Shape;15225;p98"/>
          <p:cNvGrpSpPr/>
          <p:nvPr/>
        </p:nvGrpSpPr>
        <p:grpSpPr>
          <a:xfrm>
            <a:off x="5811827" y="3631001"/>
            <a:ext cx="283743" cy="308444"/>
            <a:chOff x="5964227" y="3858701"/>
            <a:chExt cx="283743" cy="308444"/>
          </a:xfrm>
        </p:grpSpPr>
        <p:sp>
          <p:nvSpPr>
            <p:cNvPr id="15226" name="Google Shape;15226;p98"/>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8"/>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8"/>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8"/>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98"/>
          <p:cNvGrpSpPr/>
          <p:nvPr/>
        </p:nvGrpSpPr>
        <p:grpSpPr>
          <a:xfrm>
            <a:off x="6243508" y="3697623"/>
            <a:ext cx="320372" cy="213602"/>
            <a:chOff x="6395908" y="3873073"/>
            <a:chExt cx="320372" cy="213602"/>
          </a:xfrm>
        </p:grpSpPr>
        <p:sp>
          <p:nvSpPr>
            <p:cNvPr id="15231" name="Google Shape;15231;p98"/>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8"/>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8"/>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8"/>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8"/>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8"/>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98"/>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8"/>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8"/>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8"/>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1" name="Google Shape;15241;p98"/>
          <p:cNvGrpSpPr/>
          <p:nvPr/>
        </p:nvGrpSpPr>
        <p:grpSpPr>
          <a:xfrm>
            <a:off x="7262890" y="3627366"/>
            <a:ext cx="357138" cy="352018"/>
            <a:chOff x="7415290" y="3802816"/>
            <a:chExt cx="357138" cy="352018"/>
          </a:xfrm>
        </p:grpSpPr>
        <p:sp>
          <p:nvSpPr>
            <p:cNvPr id="15242" name="Google Shape;15242;p98"/>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8"/>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8"/>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8"/>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8"/>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8"/>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98"/>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8"/>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98"/>
          <p:cNvGrpSpPr/>
          <p:nvPr/>
        </p:nvGrpSpPr>
        <p:grpSpPr>
          <a:xfrm>
            <a:off x="6737312" y="3657963"/>
            <a:ext cx="355230" cy="293401"/>
            <a:chOff x="6889712" y="3833413"/>
            <a:chExt cx="355230" cy="293401"/>
          </a:xfrm>
        </p:grpSpPr>
        <p:sp>
          <p:nvSpPr>
            <p:cNvPr id="15251" name="Google Shape;15251;p98"/>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8"/>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8"/>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8"/>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8"/>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6" name="Google Shape;15256;p98"/>
          <p:cNvGrpSpPr/>
          <p:nvPr/>
        </p:nvGrpSpPr>
        <p:grpSpPr>
          <a:xfrm>
            <a:off x="7707152" y="3660420"/>
            <a:ext cx="282318" cy="337168"/>
            <a:chOff x="1635875" y="237775"/>
            <a:chExt cx="4370250" cy="5219325"/>
          </a:xfrm>
        </p:grpSpPr>
        <p:sp>
          <p:nvSpPr>
            <p:cNvPr id="15257" name="Google Shape;15257;p98"/>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98"/>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9" name="Google Shape;15259;p98"/>
          <p:cNvGrpSpPr/>
          <p:nvPr/>
        </p:nvGrpSpPr>
        <p:grpSpPr>
          <a:xfrm>
            <a:off x="3103963" y="3185690"/>
            <a:ext cx="297886" cy="337578"/>
            <a:chOff x="3103963" y="3361140"/>
            <a:chExt cx="297886" cy="337578"/>
          </a:xfrm>
        </p:grpSpPr>
        <p:sp>
          <p:nvSpPr>
            <p:cNvPr id="15260" name="Google Shape;15260;p98"/>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8"/>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8"/>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8"/>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8"/>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98"/>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8"/>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8"/>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8"/>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8"/>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98"/>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8"/>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4" name="Google Shape;15284;p98"/>
          <p:cNvGrpSpPr/>
          <p:nvPr/>
        </p:nvGrpSpPr>
        <p:grpSpPr>
          <a:xfrm>
            <a:off x="2667821" y="3185658"/>
            <a:ext cx="273046" cy="337801"/>
            <a:chOff x="2667821" y="3361108"/>
            <a:chExt cx="273046" cy="337801"/>
          </a:xfrm>
        </p:grpSpPr>
        <p:sp>
          <p:nvSpPr>
            <p:cNvPr id="15285" name="Google Shape;15285;p98"/>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8"/>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8"/>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8"/>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8"/>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8"/>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8"/>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8"/>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98"/>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8"/>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8"/>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8"/>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8"/>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98"/>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98"/>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8"/>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8"/>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8"/>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8"/>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98"/>
          <p:cNvGrpSpPr/>
          <p:nvPr/>
        </p:nvGrpSpPr>
        <p:grpSpPr>
          <a:xfrm>
            <a:off x="2212469" y="3184863"/>
            <a:ext cx="282715" cy="338660"/>
            <a:chOff x="2212469" y="3360313"/>
            <a:chExt cx="282715" cy="338660"/>
          </a:xfrm>
        </p:grpSpPr>
        <p:sp>
          <p:nvSpPr>
            <p:cNvPr id="15305" name="Google Shape;15305;p98"/>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8"/>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8"/>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8" name="Google Shape;15308;p98"/>
          <p:cNvGrpSpPr/>
          <p:nvPr/>
        </p:nvGrpSpPr>
        <p:grpSpPr>
          <a:xfrm>
            <a:off x="1768821" y="3185658"/>
            <a:ext cx="278739" cy="339073"/>
            <a:chOff x="1768821" y="3361108"/>
            <a:chExt cx="278739" cy="339073"/>
          </a:xfrm>
        </p:grpSpPr>
        <p:sp>
          <p:nvSpPr>
            <p:cNvPr id="15309" name="Google Shape;15309;p98"/>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8"/>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8"/>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8"/>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8"/>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8"/>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8"/>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8"/>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98"/>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8"/>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8"/>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0" name="Google Shape;15320;p98"/>
          <p:cNvGrpSpPr/>
          <p:nvPr/>
        </p:nvGrpSpPr>
        <p:grpSpPr>
          <a:xfrm>
            <a:off x="5337883" y="3161423"/>
            <a:ext cx="307141" cy="376826"/>
            <a:chOff x="5337883" y="3336873"/>
            <a:chExt cx="307141" cy="376826"/>
          </a:xfrm>
        </p:grpSpPr>
        <p:sp>
          <p:nvSpPr>
            <p:cNvPr id="15321" name="Google Shape;15321;p98"/>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8"/>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98"/>
          <p:cNvGrpSpPr/>
          <p:nvPr/>
        </p:nvGrpSpPr>
        <p:grpSpPr>
          <a:xfrm>
            <a:off x="4883835" y="3161805"/>
            <a:ext cx="323425" cy="377557"/>
            <a:chOff x="4883835" y="3337255"/>
            <a:chExt cx="323425" cy="377557"/>
          </a:xfrm>
        </p:grpSpPr>
        <p:sp>
          <p:nvSpPr>
            <p:cNvPr id="15324" name="Google Shape;15324;p98"/>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8"/>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8"/>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98"/>
          <p:cNvGrpSpPr/>
          <p:nvPr/>
        </p:nvGrpSpPr>
        <p:grpSpPr>
          <a:xfrm>
            <a:off x="6193310" y="3231839"/>
            <a:ext cx="352590" cy="237488"/>
            <a:chOff x="6193310" y="3407289"/>
            <a:chExt cx="352590" cy="237488"/>
          </a:xfrm>
        </p:grpSpPr>
        <p:sp>
          <p:nvSpPr>
            <p:cNvPr id="15328" name="Google Shape;15328;p98"/>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8"/>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8"/>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8"/>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8"/>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3" name="Google Shape;15333;p98"/>
          <p:cNvGrpSpPr/>
          <p:nvPr/>
        </p:nvGrpSpPr>
        <p:grpSpPr>
          <a:xfrm>
            <a:off x="6637117" y="3222393"/>
            <a:ext cx="353735" cy="254504"/>
            <a:chOff x="6637117" y="3397843"/>
            <a:chExt cx="353735" cy="254504"/>
          </a:xfrm>
        </p:grpSpPr>
        <p:sp>
          <p:nvSpPr>
            <p:cNvPr id="15334" name="Google Shape;15334;p98"/>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98"/>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8"/>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8"/>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98"/>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8"/>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98"/>
          <p:cNvGrpSpPr/>
          <p:nvPr/>
        </p:nvGrpSpPr>
        <p:grpSpPr>
          <a:xfrm>
            <a:off x="7075994" y="3174081"/>
            <a:ext cx="360637" cy="352336"/>
            <a:chOff x="7075994" y="3349531"/>
            <a:chExt cx="360637" cy="352336"/>
          </a:xfrm>
        </p:grpSpPr>
        <p:sp>
          <p:nvSpPr>
            <p:cNvPr id="15341" name="Google Shape;15341;p98"/>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98"/>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8"/>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8"/>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8"/>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8"/>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8"/>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98"/>
          <p:cNvGrpSpPr/>
          <p:nvPr/>
        </p:nvGrpSpPr>
        <p:grpSpPr>
          <a:xfrm>
            <a:off x="7651983" y="3173731"/>
            <a:ext cx="107183" cy="352399"/>
            <a:chOff x="7651983" y="3349181"/>
            <a:chExt cx="107183" cy="352399"/>
          </a:xfrm>
        </p:grpSpPr>
        <p:sp>
          <p:nvSpPr>
            <p:cNvPr id="15349" name="Google Shape;15349;p98"/>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98"/>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1" name="Google Shape;15351;p98"/>
          <p:cNvGrpSpPr/>
          <p:nvPr/>
        </p:nvGrpSpPr>
        <p:grpSpPr>
          <a:xfrm>
            <a:off x="7973468" y="3206872"/>
            <a:ext cx="352590" cy="287072"/>
            <a:chOff x="7973468" y="3382322"/>
            <a:chExt cx="352590" cy="287072"/>
          </a:xfrm>
        </p:grpSpPr>
        <p:sp>
          <p:nvSpPr>
            <p:cNvPr id="15352" name="Google Shape;15352;p98"/>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8"/>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8"/>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8"/>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98"/>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98"/>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8"/>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8"/>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8"/>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8"/>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8"/>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8"/>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4" name="Google Shape;15364;p98"/>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365" name="Google Shape;15365;p98"/>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369" name="Shape 15369"/>
        <p:cNvGrpSpPr/>
        <p:nvPr/>
      </p:nvGrpSpPr>
      <p:grpSpPr>
        <a:xfrm>
          <a:off x="0" y="0"/>
          <a:ext cx="0" cy="0"/>
          <a:chOff x="0" y="0"/>
          <a:chExt cx="0" cy="0"/>
        </a:xfrm>
      </p:grpSpPr>
      <p:grpSp>
        <p:nvGrpSpPr>
          <p:cNvPr id="15370" name="Google Shape;15370;p99"/>
          <p:cNvGrpSpPr/>
          <p:nvPr/>
        </p:nvGrpSpPr>
        <p:grpSpPr>
          <a:xfrm>
            <a:off x="849677" y="1576858"/>
            <a:ext cx="347872" cy="347488"/>
            <a:chOff x="849677" y="1500658"/>
            <a:chExt cx="347872" cy="347488"/>
          </a:xfrm>
        </p:grpSpPr>
        <p:sp>
          <p:nvSpPr>
            <p:cNvPr id="15371" name="Google Shape;15371;p99"/>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9"/>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9"/>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99"/>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9"/>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99"/>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7" name="Google Shape;15377;p99"/>
          <p:cNvGrpSpPr/>
          <p:nvPr/>
        </p:nvGrpSpPr>
        <p:grpSpPr>
          <a:xfrm>
            <a:off x="1415853" y="1576858"/>
            <a:ext cx="315872" cy="347488"/>
            <a:chOff x="1415853" y="1500658"/>
            <a:chExt cx="315872" cy="347488"/>
          </a:xfrm>
        </p:grpSpPr>
        <p:sp>
          <p:nvSpPr>
            <p:cNvPr id="15378" name="Google Shape;15378;p99"/>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99"/>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9"/>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9"/>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2" name="Google Shape;15382;p99"/>
          <p:cNvGrpSpPr/>
          <p:nvPr/>
        </p:nvGrpSpPr>
        <p:grpSpPr>
          <a:xfrm>
            <a:off x="4697389" y="1576858"/>
            <a:ext cx="347520" cy="347104"/>
            <a:chOff x="4697389" y="1500658"/>
            <a:chExt cx="347520" cy="347104"/>
          </a:xfrm>
        </p:grpSpPr>
        <p:sp>
          <p:nvSpPr>
            <p:cNvPr id="15383" name="Google Shape;15383;p99"/>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9"/>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99"/>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6" name="Google Shape;15386;p99"/>
          <p:cNvGrpSpPr/>
          <p:nvPr/>
        </p:nvGrpSpPr>
        <p:grpSpPr>
          <a:xfrm>
            <a:off x="3603533" y="2041146"/>
            <a:ext cx="347520" cy="353760"/>
            <a:chOff x="3603533" y="1964946"/>
            <a:chExt cx="347520" cy="353760"/>
          </a:xfrm>
        </p:grpSpPr>
        <p:sp>
          <p:nvSpPr>
            <p:cNvPr id="15387" name="Google Shape;15387;p99"/>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99"/>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9"/>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0" name="Google Shape;15390;p99"/>
          <p:cNvGrpSpPr/>
          <p:nvPr/>
        </p:nvGrpSpPr>
        <p:grpSpPr>
          <a:xfrm>
            <a:off x="1950765" y="2040538"/>
            <a:ext cx="357792" cy="352448"/>
            <a:chOff x="1950765" y="1964338"/>
            <a:chExt cx="357792" cy="352448"/>
          </a:xfrm>
        </p:grpSpPr>
        <p:sp>
          <p:nvSpPr>
            <p:cNvPr id="15391" name="Google Shape;15391;p99"/>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99"/>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9"/>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9"/>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5" name="Google Shape;15395;p99"/>
          <p:cNvGrpSpPr/>
          <p:nvPr/>
        </p:nvGrpSpPr>
        <p:grpSpPr>
          <a:xfrm>
            <a:off x="7435629" y="2040890"/>
            <a:ext cx="367712" cy="353248"/>
            <a:chOff x="7435629" y="1964690"/>
            <a:chExt cx="367712" cy="353248"/>
          </a:xfrm>
        </p:grpSpPr>
        <p:sp>
          <p:nvSpPr>
            <p:cNvPr id="15396" name="Google Shape;15396;p99"/>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9"/>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9"/>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9"/>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0" name="Google Shape;15400;p99"/>
          <p:cNvGrpSpPr/>
          <p:nvPr/>
        </p:nvGrpSpPr>
        <p:grpSpPr>
          <a:xfrm>
            <a:off x="2512749" y="2041242"/>
            <a:ext cx="333024" cy="352896"/>
            <a:chOff x="2512749" y="1965042"/>
            <a:chExt cx="333024" cy="352896"/>
          </a:xfrm>
        </p:grpSpPr>
        <p:sp>
          <p:nvSpPr>
            <p:cNvPr id="15401" name="Google Shape;15401;p99"/>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9"/>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9"/>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9"/>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99"/>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99"/>
          <p:cNvGrpSpPr/>
          <p:nvPr/>
        </p:nvGrpSpPr>
        <p:grpSpPr>
          <a:xfrm>
            <a:off x="1398317" y="2057978"/>
            <a:ext cx="365792" cy="335392"/>
            <a:chOff x="1398317" y="1981778"/>
            <a:chExt cx="365792" cy="335392"/>
          </a:xfrm>
        </p:grpSpPr>
        <p:sp>
          <p:nvSpPr>
            <p:cNvPr id="15407" name="Google Shape;15407;p99"/>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99"/>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99"/>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99"/>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99"/>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99"/>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3" name="Google Shape;15413;p99"/>
          <p:cNvGrpSpPr/>
          <p:nvPr/>
        </p:nvGrpSpPr>
        <p:grpSpPr>
          <a:xfrm>
            <a:off x="3052237" y="2079770"/>
            <a:ext cx="353600" cy="314752"/>
            <a:chOff x="3052237" y="2003570"/>
            <a:chExt cx="353600" cy="314752"/>
          </a:xfrm>
        </p:grpSpPr>
        <p:sp>
          <p:nvSpPr>
            <p:cNvPr id="15414" name="Google Shape;15414;p99"/>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99"/>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99"/>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7" name="Google Shape;15417;p99"/>
          <p:cNvGrpSpPr/>
          <p:nvPr/>
        </p:nvGrpSpPr>
        <p:grpSpPr>
          <a:xfrm>
            <a:off x="1404013" y="3034266"/>
            <a:ext cx="368096" cy="223968"/>
            <a:chOff x="1404013" y="2958066"/>
            <a:chExt cx="368096" cy="223968"/>
          </a:xfrm>
        </p:grpSpPr>
        <p:sp>
          <p:nvSpPr>
            <p:cNvPr id="15418" name="Google Shape;15418;p99"/>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9"/>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0" name="Google Shape;15420;p99"/>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9"/>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22" name="Google Shape;15422;p99"/>
          <p:cNvGrpSpPr/>
          <p:nvPr/>
        </p:nvGrpSpPr>
        <p:grpSpPr>
          <a:xfrm>
            <a:off x="1951149" y="2961402"/>
            <a:ext cx="370368" cy="367328"/>
            <a:chOff x="1951149" y="2885202"/>
            <a:chExt cx="370368" cy="367328"/>
          </a:xfrm>
        </p:grpSpPr>
        <p:sp>
          <p:nvSpPr>
            <p:cNvPr id="15423" name="Google Shape;15423;p99"/>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99"/>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99"/>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99"/>
          <p:cNvGrpSpPr/>
          <p:nvPr/>
        </p:nvGrpSpPr>
        <p:grpSpPr>
          <a:xfrm>
            <a:off x="2501677" y="2982362"/>
            <a:ext cx="367328" cy="327296"/>
            <a:chOff x="2501677" y="2906162"/>
            <a:chExt cx="367328" cy="327296"/>
          </a:xfrm>
        </p:grpSpPr>
        <p:sp>
          <p:nvSpPr>
            <p:cNvPr id="15427" name="Google Shape;15427;p99"/>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99"/>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99"/>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30" name="Google Shape;15430;p99"/>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31" name="Google Shape;15431;p99"/>
          <p:cNvGrpSpPr/>
          <p:nvPr/>
        </p:nvGrpSpPr>
        <p:grpSpPr>
          <a:xfrm>
            <a:off x="3050317" y="2969914"/>
            <a:ext cx="367712" cy="354240"/>
            <a:chOff x="3050317" y="2893714"/>
            <a:chExt cx="367712" cy="354240"/>
          </a:xfrm>
        </p:grpSpPr>
        <p:sp>
          <p:nvSpPr>
            <p:cNvPr id="15432" name="Google Shape;15432;p99"/>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9"/>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34" name="Google Shape;15434;p99"/>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9"/>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36" name="Google Shape;15436;p99"/>
          <p:cNvGrpSpPr/>
          <p:nvPr/>
        </p:nvGrpSpPr>
        <p:grpSpPr>
          <a:xfrm>
            <a:off x="7531277" y="2962554"/>
            <a:ext cx="185184" cy="367296"/>
            <a:chOff x="7531277" y="2886354"/>
            <a:chExt cx="185184" cy="367296"/>
          </a:xfrm>
        </p:grpSpPr>
        <p:sp>
          <p:nvSpPr>
            <p:cNvPr id="15437" name="Google Shape;15437;p99"/>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9"/>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9"/>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99"/>
          <p:cNvGrpSpPr/>
          <p:nvPr/>
        </p:nvGrpSpPr>
        <p:grpSpPr>
          <a:xfrm>
            <a:off x="6926637" y="2962938"/>
            <a:ext cx="297184" cy="367296"/>
            <a:chOff x="6926637" y="2886738"/>
            <a:chExt cx="297184" cy="367296"/>
          </a:xfrm>
        </p:grpSpPr>
        <p:sp>
          <p:nvSpPr>
            <p:cNvPr id="15441" name="Google Shape;15441;p99"/>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9"/>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9"/>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44" name="Google Shape;15444;p99"/>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9"/>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6" name="Google Shape;15446;p99"/>
          <p:cNvGrpSpPr/>
          <p:nvPr/>
        </p:nvGrpSpPr>
        <p:grpSpPr>
          <a:xfrm>
            <a:off x="6340653" y="2962554"/>
            <a:ext cx="370368" cy="368064"/>
            <a:chOff x="6340653" y="2886354"/>
            <a:chExt cx="370368" cy="368064"/>
          </a:xfrm>
        </p:grpSpPr>
        <p:sp>
          <p:nvSpPr>
            <p:cNvPr id="15447" name="Google Shape;15447;p99"/>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9"/>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9"/>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9"/>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9"/>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9"/>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99"/>
          <p:cNvGrpSpPr/>
          <p:nvPr/>
        </p:nvGrpSpPr>
        <p:grpSpPr>
          <a:xfrm>
            <a:off x="5246797" y="2057626"/>
            <a:ext cx="354752" cy="336512"/>
            <a:chOff x="5246797" y="1981426"/>
            <a:chExt cx="354752" cy="336512"/>
          </a:xfrm>
        </p:grpSpPr>
        <p:sp>
          <p:nvSpPr>
            <p:cNvPr id="15454" name="Google Shape;15454;p99"/>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9"/>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6" name="Google Shape;15456;p99"/>
          <p:cNvGrpSpPr/>
          <p:nvPr/>
        </p:nvGrpSpPr>
        <p:grpSpPr>
          <a:xfrm>
            <a:off x="4148749" y="2178266"/>
            <a:ext cx="355136" cy="216256"/>
            <a:chOff x="4148749" y="2102066"/>
            <a:chExt cx="355136" cy="216256"/>
          </a:xfrm>
        </p:grpSpPr>
        <p:sp>
          <p:nvSpPr>
            <p:cNvPr id="15457" name="Google Shape;15457;p99"/>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9"/>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99"/>
          <p:cNvGrpSpPr/>
          <p:nvPr/>
        </p:nvGrpSpPr>
        <p:grpSpPr>
          <a:xfrm>
            <a:off x="5794669" y="2077626"/>
            <a:ext cx="354752" cy="315360"/>
            <a:chOff x="5794669" y="2001426"/>
            <a:chExt cx="354752" cy="315360"/>
          </a:xfrm>
        </p:grpSpPr>
        <p:sp>
          <p:nvSpPr>
            <p:cNvPr id="15460" name="Google Shape;15460;p99"/>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9"/>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2" name="Google Shape;15462;p99"/>
          <p:cNvGrpSpPr/>
          <p:nvPr/>
        </p:nvGrpSpPr>
        <p:grpSpPr>
          <a:xfrm>
            <a:off x="6345229" y="2106042"/>
            <a:ext cx="352832" cy="289216"/>
            <a:chOff x="6345229" y="2029842"/>
            <a:chExt cx="352832" cy="289216"/>
          </a:xfrm>
        </p:grpSpPr>
        <p:sp>
          <p:nvSpPr>
            <p:cNvPr id="15463" name="Google Shape;15463;p99"/>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9"/>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5" name="Google Shape;15465;p99"/>
          <p:cNvGrpSpPr/>
          <p:nvPr/>
        </p:nvGrpSpPr>
        <p:grpSpPr>
          <a:xfrm>
            <a:off x="4697389" y="2112538"/>
            <a:ext cx="354752" cy="281984"/>
            <a:chOff x="4697389" y="2036338"/>
            <a:chExt cx="354752" cy="281984"/>
          </a:xfrm>
        </p:grpSpPr>
        <p:sp>
          <p:nvSpPr>
            <p:cNvPr id="15466" name="Google Shape;15466;p99"/>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9"/>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8" name="Google Shape;15468;p99"/>
          <p:cNvGrpSpPr/>
          <p:nvPr/>
        </p:nvGrpSpPr>
        <p:grpSpPr>
          <a:xfrm>
            <a:off x="1404013" y="2500954"/>
            <a:ext cx="353600" cy="354944"/>
            <a:chOff x="1404013" y="2424754"/>
            <a:chExt cx="353600" cy="354944"/>
          </a:xfrm>
        </p:grpSpPr>
        <p:sp>
          <p:nvSpPr>
            <p:cNvPr id="15469" name="Google Shape;15469;p99"/>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9"/>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9"/>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9"/>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9"/>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4" name="Google Shape;15474;p99"/>
          <p:cNvGrpSpPr/>
          <p:nvPr/>
        </p:nvGrpSpPr>
        <p:grpSpPr>
          <a:xfrm>
            <a:off x="854253" y="2504474"/>
            <a:ext cx="355104" cy="351040"/>
            <a:chOff x="854253" y="2428274"/>
            <a:chExt cx="355104" cy="351040"/>
          </a:xfrm>
        </p:grpSpPr>
        <p:sp>
          <p:nvSpPr>
            <p:cNvPr id="15475" name="Google Shape;15475;p99"/>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9"/>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99"/>
          <p:cNvGrpSpPr/>
          <p:nvPr/>
        </p:nvGrpSpPr>
        <p:grpSpPr>
          <a:xfrm>
            <a:off x="6896909" y="2517146"/>
            <a:ext cx="354752" cy="275904"/>
            <a:chOff x="6896909" y="2440946"/>
            <a:chExt cx="354752" cy="275904"/>
          </a:xfrm>
        </p:grpSpPr>
        <p:sp>
          <p:nvSpPr>
            <p:cNvPr id="15478" name="Google Shape;15478;p99"/>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9"/>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0" name="Google Shape;15480;p99"/>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81" name="Google Shape;15481;p99"/>
          <p:cNvGrpSpPr/>
          <p:nvPr/>
        </p:nvGrpSpPr>
        <p:grpSpPr>
          <a:xfrm>
            <a:off x="5265069" y="2500954"/>
            <a:ext cx="321984" cy="354560"/>
            <a:chOff x="5265069" y="2424754"/>
            <a:chExt cx="321984" cy="354560"/>
          </a:xfrm>
        </p:grpSpPr>
        <p:sp>
          <p:nvSpPr>
            <p:cNvPr id="15482" name="Google Shape;15482;p99"/>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9"/>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99"/>
          <p:cNvGrpSpPr/>
          <p:nvPr/>
        </p:nvGrpSpPr>
        <p:grpSpPr>
          <a:xfrm>
            <a:off x="4150669" y="2542970"/>
            <a:ext cx="355104" cy="259584"/>
            <a:chOff x="4150669" y="2466770"/>
            <a:chExt cx="355104" cy="259584"/>
          </a:xfrm>
        </p:grpSpPr>
        <p:sp>
          <p:nvSpPr>
            <p:cNvPr id="15485" name="Google Shape;15485;p99"/>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99"/>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9"/>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9"/>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9" name="Google Shape;15489;p99"/>
          <p:cNvGrpSpPr/>
          <p:nvPr/>
        </p:nvGrpSpPr>
        <p:grpSpPr>
          <a:xfrm>
            <a:off x="4699693" y="2501146"/>
            <a:ext cx="354336" cy="353984"/>
            <a:chOff x="4699693" y="2424946"/>
            <a:chExt cx="354336" cy="353984"/>
          </a:xfrm>
        </p:grpSpPr>
        <p:sp>
          <p:nvSpPr>
            <p:cNvPr id="15490" name="Google Shape;15490;p99"/>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9"/>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92" name="Google Shape;15492;p99"/>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9"/>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4" name="Google Shape;15494;p99"/>
          <p:cNvGrpSpPr/>
          <p:nvPr/>
        </p:nvGrpSpPr>
        <p:grpSpPr>
          <a:xfrm>
            <a:off x="1953037" y="2628442"/>
            <a:ext cx="355136" cy="227072"/>
            <a:chOff x="1953037" y="2552242"/>
            <a:chExt cx="355136" cy="227072"/>
          </a:xfrm>
        </p:grpSpPr>
        <p:sp>
          <p:nvSpPr>
            <p:cNvPr id="15495" name="Google Shape;15495;p99"/>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9"/>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97" name="Google Shape;15497;p99"/>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8" name="Google Shape;15498;p99"/>
          <p:cNvGrpSpPr/>
          <p:nvPr/>
        </p:nvGrpSpPr>
        <p:grpSpPr>
          <a:xfrm>
            <a:off x="2500941" y="2603418"/>
            <a:ext cx="355104" cy="250944"/>
            <a:chOff x="2500941" y="2527218"/>
            <a:chExt cx="355104" cy="250944"/>
          </a:xfrm>
        </p:grpSpPr>
        <p:sp>
          <p:nvSpPr>
            <p:cNvPr id="15499" name="Google Shape;15499;p99"/>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9"/>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99"/>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9"/>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99"/>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4" name="Google Shape;15504;p99"/>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5" name="Google Shape;15505;p99"/>
          <p:cNvGrpSpPr/>
          <p:nvPr/>
        </p:nvGrpSpPr>
        <p:grpSpPr>
          <a:xfrm>
            <a:off x="7993805" y="2503322"/>
            <a:ext cx="356256" cy="351808"/>
            <a:chOff x="7993805" y="2427122"/>
            <a:chExt cx="356256" cy="351808"/>
          </a:xfrm>
        </p:grpSpPr>
        <p:sp>
          <p:nvSpPr>
            <p:cNvPr id="15506" name="Google Shape;15506;p99"/>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9"/>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9"/>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99"/>
          <p:cNvGrpSpPr/>
          <p:nvPr/>
        </p:nvGrpSpPr>
        <p:grpSpPr>
          <a:xfrm>
            <a:off x="878637" y="2041210"/>
            <a:ext cx="308640" cy="353312"/>
            <a:chOff x="878637" y="1965010"/>
            <a:chExt cx="308640" cy="353312"/>
          </a:xfrm>
        </p:grpSpPr>
        <p:sp>
          <p:nvSpPr>
            <p:cNvPr id="15510" name="Google Shape;15510;p99"/>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99"/>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99"/>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3" name="Google Shape;15513;p99"/>
          <p:cNvGrpSpPr/>
          <p:nvPr/>
        </p:nvGrpSpPr>
        <p:grpSpPr>
          <a:xfrm>
            <a:off x="6896141" y="2040922"/>
            <a:ext cx="348256" cy="352448"/>
            <a:chOff x="6896141" y="1964722"/>
            <a:chExt cx="348256" cy="352448"/>
          </a:xfrm>
        </p:grpSpPr>
        <p:sp>
          <p:nvSpPr>
            <p:cNvPr id="15514" name="Google Shape;15514;p99"/>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99"/>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99"/>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7" name="Google Shape;15517;p99"/>
          <p:cNvGrpSpPr/>
          <p:nvPr/>
        </p:nvGrpSpPr>
        <p:grpSpPr>
          <a:xfrm>
            <a:off x="7989997" y="2091578"/>
            <a:ext cx="355136" cy="303328"/>
            <a:chOff x="7989997" y="2015378"/>
            <a:chExt cx="355136" cy="303328"/>
          </a:xfrm>
        </p:grpSpPr>
        <p:sp>
          <p:nvSpPr>
            <p:cNvPr id="15518" name="Google Shape;15518;p99"/>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9"/>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9"/>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1" name="Google Shape;15521;p99"/>
          <p:cNvGrpSpPr/>
          <p:nvPr/>
        </p:nvGrpSpPr>
        <p:grpSpPr>
          <a:xfrm>
            <a:off x="3598221" y="1585562"/>
            <a:ext cx="348640" cy="330784"/>
            <a:chOff x="3598221" y="1509362"/>
            <a:chExt cx="348640" cy="330784"/>
          </a:xfrm>
        </p:grpSpPr>
        <p:sp>
          <p:nvSpPr>
            <p:cNvPr id="15522" name="Google Shape;15522;p99"/>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99"/>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9"/>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99"/>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99"/>
          <p:cNvGrpSpPr/>
          <p:nvPr/>
        </p:nvGrpSpPr>
        <p:grpSpPr>
          <a:xfrm>
            <a:off x="5246797" y="1576858"/>
            <a:ext cx="347872" cy="347488"/>
            <a:chOff x="5246797" y="1500658"/>
            <a:chExt cx="347872" cy="347488"/>
          </a:xfrm>
        </p:grpSpPr>
        <p:sp>
          <p:nvSpPr>
            <p:cNvPr id="15527" name="Google Shape;15527;p99"/>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9"/>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99"/>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99"/>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1" name="Google Shape;15531;p99"/>
          <p:cNvGrpSpPr/>
          <p:nvPr/>
        </p:nvGrpSpPr>
        <p:grpSpPr>
          <a:xfrm>
            <a:off x="5796589" y="1576858"/>
            <a:ext cx="349024" cy="346752"/>
            <a:chOff x="5796589" y="1500658"/>
            <a:chExt cx="349024" cy="346752"/>
          </a:xfrm>
        </p:grpSpPr>
        <p:sp>
          <p:nvSpPr>
            <p:cNvPr id="15532" name="Google Shape;15532;p99"/>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33" name="Google Shape;15533;p99"/>
            <p:cNvGrpSpPr/>
            <p:nvPr/>
          </p:nvGrpSpPr>
          <p:grpSpPr>
            <a:xfrm>
              <a:off x="5796589" y="1500658"/>
              <a:ext cx="349024" cy="346752"/>
              <a:chOff x="5796589" y="1500658"/>
              <a:chExt cx="349024" cy="346752"/>
            </a:xfrm>
          </p:grpSpPr>
          <p:sp>
            <p:nvSpPr>
              <p:cNvPr id="15534" name="Google Shape;15534;p99"/>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99"/>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99"/>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99"/>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38" name="Google Shape;15538;p99"/>
          <p:cNvGrpSpPr/>
          <p:nvPr/>
        </p:nvGrpSpPr>
        <p:grpSpPr>
          <a:xfrm>
            <a:off x="6895373" y="1578778"/>
            <a:ext cx="348640" cy="343296"/>
            <a:chOff x="6895373" y="1502578"/>
            <a:chExt cx="348640" cy="343296"/>
          </a:xfrm>
        </p:grpSpPr>
        <p:sp>
          <p:nvSpPr>
            <p:cNvPr id="15539" name="Google Shape;15539;p99"/>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9"/>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99"/>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99"/>
          <p:cNvGrpSpPr/>
          <p:nvPr/>
        </p:nvGrpSpPr>
        <p:grpSpPr>
          <a:xfrm>
            <a:off x="4147597" y="1581658"/>
            <a:ext cx="347904" cy="336992"/>
            <a:chOff x="4147597" y="1505458"/>
            <a:chExt cx="347904" cy="336992"/>
          </a:xfrm>
        </p:grpSpPr>
        <p:sp>
          <p:nvSpPr>
            <p:cNvPr id="15543" name="Google Shape;15543;p99"/>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99"/>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99"/>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99"/>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99"/>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99"/>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99"/>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0" name="Google Shape;15550;p99"/>
          <p:cNvGrpSpPr/>
          <p:nvPr/>
        </p:nvGrpSpPr>
        <p:grpSpPr>
          <a:xfrm>
            <a:off x="2499405" y="1576090"/>
            <a:ext cx="347488" cy="348256"/>
            <a:chOff x="2499405" y="1499890"/>
            <a:chExt cx="347488" cy="348256"/>
          </a:xfrm>
        </p:grpSpPr>
        <p:sp>
          <p:nvSpPr>
            <p:cNvPr id="15551" name="Google Shape;15551;p99"/>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9"/>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99"/>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99"/>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9"/>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6" name="Google Shape;15556;p99"/>
          <p:cNvGrpSpPr/>
          <p:nvPr/>
        </p:nvGrpSpPr>
        <p:grpSpPr>
          <a:xfrm>
            <a:off x="1956845" y="1576698"/>
            <a:ext cx="331520" cy="348032"/>
            <a:chOff x="1956845" y="1500498"/>
            <a:chExt cx="331520" cy="348032"/>
          </a:xfrm>
        </p:grpSpPr>
        <p:sp>
          <p:nvSpPr>
            <p:cNvPr id="15557" name="Google Shape;15557;p99"/>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99"/>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99"/>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9"/>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9"/>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9"/>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99"/>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99"/>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99"/>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99"/>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99"/>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9"/>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9" name="Google Shape;15569;p99"/>
          <p:cNvGrpSpPr/>
          <p:nvPr/>
        </p:nvGrpSpPr>
        <p:grpSpPr>
          <a:xfrm>
            <a:off x="6345613" y="1626074"/>
            <a:ext cx="348640" cy="250656"/>
            <a:chOff x="6345613" y="1549874"/>
            <a:chExt cx="348640" cy="250656"/>
          </a:xfrm>
        </p:grpSpPr>
        <p:sp>
          <p:nvSpPr>
            <p:cNvPr id="15570" name="Google Shape;15570;p99"/>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99"/>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9"/>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9"/>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9"/>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99"/>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6" name="Google Shape;15576;p99"/>
          <p:cNvGrpSpPr/>
          <p:nvPr/>
        </p:nvGrpSpPr>
        <p:grpSpPr>
          <a:xfrm>
            <a:off x="7444781" y="1583226"/>
            <a:ext cx="348640" cy="334272"/>
            <a:chOff x="7444781" y="1507026"/>
            <a:chExt cx="348640" cy="334272"/>
          </a:xfrm>
        </p:grpSpPr>
        <p:sp>
          <p:nvSpPr>
            <p:cNvPr id="15577" name="Google Shape;15577;p99"/>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9"/>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9"/>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9"/>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99"/>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2" name="Google Shape;15582;p99"/>
          <p:cNvGrpSpPr/>
          <p:nvPr/>
        </p:nvGrpSpPr>
        <p:grpSpPr>
          <a:xfrm>
            <a:off x="7995341" y="1582938"/>
            <a:ext cx="347872" cy="334944"/>
            <a:chOff x="7995341" y="1506738"/>
            <a:chExt cx="347872" cy="334944"/>
          </a:xfrm>
        </p:grpSpPr>
        <p:sp>
          <p:nvSpPr>
            <p:cNvPr id="15583" name="Google Shape;15583;p99"/>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9"/>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99"/>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99"/>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99"/>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99"/>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9" name="Google Shape;15589;p99"/>
          <p:cNvGrpSpPr/>
          <p:nvPr/>
        </p:nvGrpSpPr>
        <p:grpSpPr>
          <a:xfrm>
            <a:off x="3048045" y="1599130"/>
            <a:ext cx="347872" cy="303904"/>
            <a:chOff x="3048045" y="1522930"/>
            <a:chExt cx="347872" cy="303904"/>
          </a:xfrm>
        </p:grpSpPr>
        <p:sp>
          <p:nvSpPr>
            <p:cNvPr id="15590" name="Google Shape;15590;p9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1" name="Google Shape;15591;p99"/>
            <p:cNvGrpSpPr/>
            <p:nvPr/>
          </p:nvGrpSpPr>
          <p:grpSpPr>
            <a:xfrm>
              <a:off x="3048045" y="1522930"/>
              <a:ext cx="347872" cy="303904"/>
              <a:chOff x="3048045" y="1522930"/>
              <a:chExt cx="347872" cy="303904"/>
            </a:xfrm>
          </p:grpSpPr>
          <p:sp>
            <p:nvSpPr>
              <p:cNvPr id="15592" name="Google Shape;15592;p99"/>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99"/>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94" name="Google Shape;15594;p99"/>
          <p:cNvGrpSpPr/>
          <p:nvPr/>
        </p:nvGrpSpPr>
        <p:grpSpPr>
          <a:xfrm>
            <a:off x="1133133" y="3428122"/>
            <a:ext cx="313984" cy="358560"/>
            <a:chOff x="1133133" y="3351922"/>
            <a:chExt cx="313984" cy="358560"/>
          </a:xfrm>
        </p:grpSpPr>
        <p:sp>
          <p:nvSpPr>
            <p:cNvPr id="15595" name="Google Shape;15595;p99"/>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99"/>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99"/>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99"/>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99"/>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9"/>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9"/>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9"/>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99"/>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99"/>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9"/>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9"/>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9"/>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99"/>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99"/>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99"/>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11" name="Google Shape;15611;p99"/>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12" name="Google Shape;15612;p99"/>
          <p:cNvGrpSpPr/>
          <p:nvPr/>
        </p:nvGrpSpPr>
        <p:grpSpPr>
          <a:xfrm>
            <a:off x="2795053" y="3428794"/>
            <a:ext cx="288448" cy="357120"/>
            <a:chOff x="2795053" y="3352594"/>
            <a:chExt cx="288448" cy="357120"/>
          </a:xfrm>
        </p:grpSpPr>
        <p:sp>
          <p:nvSpPr>
            <p:cNvPr id="15613" name="Google Shape;15613;p99"/>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99"/>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9"/>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99"/>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99"/>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9"/>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99"/>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99"/>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99"/>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2" name="Google Shape;15622;p99"/>
          <p:cNvGrpSpPr/>
          <p:nvPr/>
        </p:nvGrpSpPr>
        <p:grpSpPr>
          <a:xfrm>
            <a:off x="2236525" y="3429402"/>
            <a:ext cx="304832" cy="356512"/>
            <a:chOff x="2236525" y="3353202"/>
            <a:chExt cx="304832" cy="356512"/>
          </a:xfrm>
        </p:grpSpPr>
        <p:sp>
          <p:nvSpPr>
            <p:cNvPr id="15623" name="Google Shape;15623;p99"/>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9"/>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99"/>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6" name="Google Shape;15626;p99"/>
          <p:cNvGrpSpPr/>
          <p:nvPr/>
        </p:nvGrpSpPr>
        <p:grpSpPr>
          <a:xfrm>
            <a:off x="3910637" y="3428890"/>
            <a:ext cx="256800" cy="357024"/>
            <a:chOff x="3910637" y="3352690"/>
            <a:chExt cx="256800" cy="357024"/>
          </a:xfrm>
        </p:grpSpPr>
        <p:sp>
          <p:nvSpPr>
            <p:cNvPr id="15627" name="Google Shape;15627;p99"/>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99"/>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9"/>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0" name="Google Shape;15630;p99"/>
          <p:cNvGrpSpPr/>
          <p:nvPr/>
        </p:nvGrpSpPr>
        <p:grpSpPr>
          <a:xfrm>
            <a:off x="6056429" y="3428122"/>
            <a:ext cx="360064" cy="360096"/>
            <a:chOff x="6056429" y="3351922"/>
            <a:chExt cx="360064" cy="360096"/>
          </a:xfrm>
        </p:grpSpPr>
        <p:sp>
          <p:nvSpPr>
            <p:cNvPr id="15631" name="Google Shape;15631;p99"/>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99"/>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99"/>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4" name="Google Shape;15634;p99"/>
          <p:cNvGrpSpPr/>
          <p:nvPr/>
        </p:nvGrpSpPr>
        <p:grpSpPr>
          <a:xfrm>
            <a:off x="6608877" y="3429274"/>
            <a:ext cx="357408" cy="357408"/>
            <a:chOff x="6608877" y="3353074"/>
            <a:chExt cx="357408" cy="357408"/>
          </a:xfrm>
        </p:grpSpPr>
        <p:sp>
          <p:nvSpPr>
            <p:cNvPr id="15635" name="Google Shape;15635;p99"/>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99"/>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99"/>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9"/>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9"/>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9"/>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99"/>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2" name="Google Shape;15642;p99"/>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99"/>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44" name="Google Shape;15644;p99"/>
          <p:cNvGrpSpPr/>
          <p:nvPr/>
        </p:nvGrpSpPr>
        <p:grpSpPr>
          <a:xfrm>
            <a:off x="4959533" y="3446426"/>
            <a:ext cx="357408" cy="323488"/>
            <a:chOff x="4959533" y="3370226"/>
            <a:chExt cx="357408" cy="323488"/>
          </a:xfrm>
        </p:grpSpPr>
        <p:sp>
          <p:nvSpPr>
            <p:cNvPr id="15645" name="Google Shape;15645;p99"/>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9"/>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7" name="Google Shape;15647;p99"/>
          <p:cNvGrpSpPr/>
          <p:nvPr/>
        </p:nvGrpSpPr>
        <p:grpSpPr>
          <a:xfrm>
            <a:off x="7158637" y="3429274"/>
            <a:ext cx="357056" cy="357408"/>
            <a:chOff x="7158637" y="3353074"/>
            <a:chExt cx="357056" cy="357408"/>
          </a:xfrm>
        </p:grpSpPr>
        <p:sp>
          <p:nvSpPr>
            <p:cNvPr id="15648" name="Google Shape;15648;p99"/>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99"/>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9"/>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9"/>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2" name="Google Shape;15652;p99"/>
          <p:cNvGrpSpPr/>
          <p:nvPr/>
        </p:nvGrpSpPr>
        <p:grpSpPr>
          <a:xfrm>
            <a:off x="3316269" y="3428602"/>
            <a:ext cx="344832" cy="356544"/>
            <a:chOff x="3316269" y="3352402"/>
            <a:chExt cx="344832" cy="356544"/>
          </a:xfrm>
        </p:grpSpPr>
        <p:sp>
          <p:nvSpPr>
            <p:cNvPr id="15653" name="Google Shape;15653;p99"/>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9"/>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9"/>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6" name="Google Shape;15656;p99"/>
          <p:cNvGrpSpPr/>
          <p:nvPr/>
        </p:nvGrpSpPr>
        <p:grpSpPr>
          <a:xfrm>
            <a:off x="5508909" y="3447706"/>
            <a:ext cx="358560" cy="319552"/>
            <a:chOff x="5508909" y="3371506"/>
            <a:chExt cx="358560" cy="319552"/>
          </a:xfrm>
        </p:grpSpPr>
        <p:sp>
          <p:nvSpPr>
            <p:cNvPr id="15657" name="Google Shape;15657;p99"/>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99"/>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9"/>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9"/>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99"/>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99"/>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99"/>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99"/>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99"/>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99"/>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67" name="Google Shape;15667;p99"/>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71" name="Shape 15671"/>
        <p:cNvGrpSpPr/>
        <p:nvPr/>
      </p:nvGrpSpPr>
      <p:grpSpPr>
        <a:xfrm>
          <a:off x="0" y="0"/>
          <a:ext cx="0" cy="0"/>
          <a:chOff x="0" y="0"/>
          <a:chExt cx="0" cy="0"/>
        </a:xfrm>
      </p:grpSpPr>
      <p:sp>
        <p:nvSpPr>
          <p:cNvPr id="15672" name="Google Shape;15672;p100"/>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3" name="Google Shape;15673;p100"/>
          <p:cNvGrpSpPr/>
          <p:nvPr/>
        </p:nvGrpSpPr>
        <p:grpSpPr>
          <a:xfrm>
            <a:off x="3051327" y="3893352"/>
            <a:ext cx="346056" cy="345674"/>
            <a:chOff x="3303268" y="3817349"/>
            <a:chExt cx="346056" cy="345674"/>
          </a:xfrm>
        </p:grpSpPr>
        <p:sp>
          <p:nvSpPr>
            <p:cNvPr id="15674" name="Google Shape;15674;p10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8" name="Google Shape;15678;p100"/>
          <p:cNvGrpSpPr/>
          <p:nvPr/>
        </p:nvGrpSpPr>
        <p:grpSpPr>
          <a:xfrm>
            <a:off x="3500416" y="3893352"/>
            <a:ext cx="346056" cy="345674"/>
            <a:chOff x="3752358" y="3817349"/>
            <a:chExt cx="346056" cy="345674"/>
          </a:xfrm>
        </p:grpSpPr>
        <p:sp>
          <p:nvSpPr>
            <p:cNvPr id="15679" name="Google Shape;15679;p100"/>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0"/>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0"/>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0"/>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3" name="Google Shape;15683;p100"/>
          <p:cNvGrpSpPr/>
          <p:nvPr/>
        </p:nvGrpSpPr>
        <p:grpSpPr>
          <a:xfrm>
            <a:off x="4848066" y="3893352"/>
            <a:ext cx="346024" cy="345674"/>
            <a:chOff x="5100008" y="3817349"/>
            <a:chExt cx="346024" cy="345674"/>
          </a:xfrm>
        </p:grpSpPr>
        <p:sp>
          <p:nvSpPr>
            <p:cNvPr id="15684" name="Google Shape;15684;p100"/>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00"/>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00"/>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7" name="Google Shape;15687;p100"/>
          <p:cNvGrpSpPr/>
          <p:nvPr/>
        </p:nvGrpSpPr>
        <p:grpSpPr>
          <a:xfrm>
            <a:off x="5746977" y="3893352"/>
            <a:ext cx="345674" cy="345674"/>
            <a:chOff x="5998919" y="3817349"/>
            <a:chExt cx="345674" cy="345674"/>
          </a:xfrm>
        </p:grpSpPr>
        <p:sp>
          <p:nvSpPr>
            <p:cNvPr id="15688" name="Google Shape;15688;p100"/>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00"/>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00"/>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1" name="Google Shape;15691;p100"/>
          <p:cNvGrpSpPr/>
          <p:nvPr/>
        </p:nvGrpSpPr>
        <p:grpSpPr>
          <a:xfrm>
            <a:off x="3949506" y="3893352"/>
            <a:ext cx="346024" cy="345674"/>
            <a:chOff x="4201447" y="3817349"/>
            <a:chExt cx="346024" cy="345674"/>
          </a:xfrm>
        </p:grpSpPr>
        <p:sp>
          <p:nvSpPr>
            <p:cNvPr id="15692" name="Google Shape;15692;p100"/>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0"/>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4" name="Google Shape;15694;p100"/>
          <p:cNvGrpSpPr/>
          <p:nvPr/>
        </p:nvGrpSpPr>
        <p:grpSpPr>
          <a:xfrm>
            <a:off x="4398977" y="3893352"/>
            <a:ext cx="346024" cy="345674"/>
            <a:chOff x="4650919" y="3817349"/>
            <a:chExt cx="346024" cy="345674"/>
          </a:xfrm>
        </p:grpSpPr>
        <p:sp>
          <p:nvSpPr>
            <p:cNvPr id="15695" name="Google Shape;15695;p100"/>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00"/>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0"/>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8" name="Google Shape;15698;p100"/>
          <p:cNvGrpSpPr/>
          <p:nvPr/>
        </p:nvGrpSpPr>
        <p:grpSpPr>
          <a:xfrm>
            <a:off x="5297920" y="3893352"/>
            <a:ext cx="345642" cy="345674"/>
            <a:chOff x="5549861" y="3817349"/>
            <a:chExt cx="345642" cy="345674"/>
          </a:xfrm>
        </p:grpSpPr>
        <p:sp>
          <p:nvSpPr>
            <p:cNvPr id="15699" name="Google Shape;15699;p100"/>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00"/>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00"/>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2" name="Google Shape;15702;p100"/>
          <p:cNvGrpSpPr/>
          <p:nvPr/>
        </p:nvGrpSpPr>
        <p:grpSpPr>
          <a:xfrm>
            <a:off x="1306445" y="3474029"/>
            <a:ext cx="367255" cy="269855"/>
            <a:chOff x="1306445" y="3397829"/>
            <a:chExt cx="367255" cy="269855"/>
          </a:xfrm>
        </p:grpSpPr>
        <p:sp>
          <p:nvSpPr>
            <p:cNvPr id="15703" name="Google Shape;15703;p100"/>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00"/>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0"/>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0"/>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00"/>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00"/>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9" name="Google Shape;15709;p100"/>
          <p:cNvGrpSpPr/>
          <p:nvPr/>
        </p:nvGrpSpPr>
        <p:grpSpPr>
          <a:xfrm>
            <a:off x="1781317" y="3467600"/>
            <a:ext cx="367255" cy="282364"/>
            <a:chOff x="1781317" y="3391400"/>
            <a:chExt cx="367255" cy="282364"/>
          </a:xfrm>
        </p:grpSpPr>
        <p:sp>
          <p:nvSpPr>
            <p:cNvPr id="15710" name="Google Shape;15710;p100"/>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00"/>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00"/>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0"/>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0"/>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0"/>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6" name="Google Shape;15716;p100"/>
          <p:cNvGrpSpPr/>
          <p:nvPr/>
        </p:nvGrpSpPr>
        <p:grpSpPr>
          <a:xfrm>
            <a:off x="3678830" y="3447133"/>
            <a:ext cx="369164" cy="323297"/>
            <a:chOff x="3678830" y="3370933"/>
            <a:chExt cx="369164" cy="323297"/>
          </a:xfrm>
        </p:grpSpPr>
        <p:sp>
          <p:nvSpPr>
            <p:cNvPr id="15717" name="Google Shape;15717;p100"/>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00"/>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00"/>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0"/>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0"/>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0"/>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0"/>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0"/>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0"/>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0"/>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0"/>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8" name="Google Shape;15728;p100"/>
          <p:cNvGrpSpPr/>
          <p:nvPr/>
        </p:nvGrpSpPr>
        <p:grpSpPr>
          <a:xfrm>
            <a:off x="859265" y="3424375"/>
            <a:ext cx="312316" cy="368400"/>
            <a:chOff x="859265" y="3348175"/>
            <a:chExt cx="312316" cy="368400"/>
          </a:xfrm>
        </p:grpSpPr>
        <p:sp>
          <p:nvSpPr>
            <p:cNvPr id="15729" name="Google Shape;15729;p100"/>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0"/>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00"/>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00"/>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00"/>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34" name="Google Shape;15734;p100"/>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35" name="Google Shape;15735;p100"/>
          <p:cNvGrpSpPr/>
          <p:nvPr/>
        </p:nvGrpSpPr>
        <p:grpSpPr>
          <a:xfrm>
            <a:off x="2766374" y="3437213"/>
            <a:ext cx="330110" cy="308908"/>
            <a:chOff x="2766264" y="3394042"/>
            <a:chExt cx="294873" cy="275934"/>
          </a:xfrm>
        </p:grpSpPr>
        <p:sp>
          <p:nvSpPr>
            <p:cNvPr id="15736" name="Google Shape;15736;p100"/>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00"/>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0"/>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00"/>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0" name="Google Shape;15740;p100"/>
          <p:cNvGrpSpPr/>
          <p:nvPr/>
        </p:nvGrpSpPr>
        <p:grpSpPr>
          <a:xfrm>
            <a:off x="3214972" y="3435388"/>
            <a:ext cx="346406" cy="347552"/>
            <a:chOff x="3214972" y="3359188"/>
            <a:chExt cx="346406" cy="347552"/>
          </a:xfrm>
        </p:grpSpPr>
        <p:sp>
          <p:nvSpPr>
            <p:cNvPr id="15741" name="Google Shape;15741;p100"/>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0"/>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0"/>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00"/>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00"/>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00"/>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0"/>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0"/>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0"/>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00"/>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00"/>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0"/>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0"/>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00"/>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5" name="Google Shape;15755;p100"/>
          <p:cNvGrpSpPr/>
          <p:nvPr/>
        </p:nvGrpSpPr>
        <p:grpSpPr>
          <a:xfrm>
            <a:off x="4629306" y="3485393"/>
            <a:ext cx="367255" cy="244486"/>
            <a:chOff x="4629306" y="3409193"/>
            <a:chExt cx="367255" cy="244486"/>
          </a:xfrm>
        </p:grpSpPr>
        <p:sp>
          <p:nvSpPr>
            <p:cNvPr id="15756" name="Google Shape;15756;p10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0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00"/>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00"/>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00"/>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6" name="Google Shape;15766;p100"/>
          <p:cNvGrpSpPr/>
          <p:nvPr/>
        </p:nvGrpSpPr>
        <p:grpSpPr>
          <a:xfrm>
            <a:off x="4193490" y="3426284"/>
            <a:ext cx="289939" cy="334661"/>
            <a:chOff x="4193490" y="3350084"/>
            <a:chExt cx="289939" cy="334661"/>
          </a:xfrm>
        </p:grpSpPr>
        <p:sp>
          <p:nvSpPr>
            <p:cNvPr id="15767" name="Google Shape;15767;p100"/>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0"/>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00"/>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0"/>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0"/>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00"/>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00"/>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0"/>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0"/>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0"/>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7" name="Google Shape;15777;p100"/>
          <p:cNvGrpSpPr/>
          <p:nvPr/>
        </p:nvGrpSpPr>
        <p:grpSpPr>
          <a:xfrm>
            <a:off x="6533281" y="3427430"/>
            <a:ext cx="357037" cy="357005"/>
            <a:chOff x="6533281" y="3351230"/>
            <a:chExt cx="357037" cy="357005"/>
          </a:xfrm>
        </p:grpSpPr>
        <p:sp>
          <p:nvSpPr>
            <p:cNvPr id="15778" name="Google Shape;15778;p100"/>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00"/>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0"/>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1" name="Google Shape;15781;p100"/>
          <p:cNvGrpSpPr/>
          <p:nvPr/>
        </p:nvGrpSpPr>
        <p:grpSpPr>
          <a:xfrm>
            <a:off x="6058441" y="3427430"/>
            <a:ext cx="357387" cy="357005"/>
            <a:chOff x="6058441" y="3351230"/>
            <a:chExt cx="357387" cy="357005"/>
          </a:xfrm>
        </p:grpSpPr>
        <p:sp>
          <p:nvSpPr>
            <p:cNvPr id="15782" name="Google Shape;15782;p100"/>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0"/>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4" name="Google Shape;15784;p100"/>
          <p:cNvGrpSpPr/>
          <p:nvPr/>
        </p:nvGrpSpPr>
        <p:grpSpPr>
          <a:xfrm>
            <a:off x="7957483" y="3427048"/>
            <a:ext cx="357387" cy="357387"/>
            <a:chOff x="7957483" y="3350848"/>
            <a:chExt cx="357387" cy="357387"/>
          </a:xfrm>
        </p:grpSpPr>
        <p:sp>
          <p:nvSpPr>
            <p:cNvPr id="15785" name="Google Shape;15785;p100"/>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00"/>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00"/>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100"/>
          <p:cNvGrpSpPr/>
          <p:nvPr/>
        </p:nvGrpSpPr>
        <p:grpSpPr>
          <a:xfrm>
            <a:off x="7007771" y="3427430"/>
            <a:ext cx="357387" cy="357005"/>
            <a:chOff x="7007771" y="3351230"/>
            <a:chExt cx="357387" cy="357005"/>
          </a:xfrm>
        </p:grpSpPr>
        <p:sp>
          <p:nvSpPr>
            <p:cNvPr id="15789" name="Google Shape;15789;p100"/>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0"/>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0"/>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0"/>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00"/>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4" name="Google Shape;15794;p100"/>
          <p:cNvGrpSpPr/>
          <p:nvPr/>
        </p:nvGrpSpPr>
        <p:grpSpPr>
          <a:xfrm>
            <a:off x="5108729" y="3427430"/>
            <a:ext cx="357005" cy="357005"/>
            <a:chOff x="5108729" y="3351230"/>
            <a:chExt cx="357005" cy="357005"/>
          </a:xfrm>
        </p:grpSpPr>
        <p:sp>
          <p:nvSpPr>
            <p:cNvPr id="15795" name="Google Shape;15795;p100"/>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0"/>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7" name="Google Shape;15797;p100"/>
          <p:cNvGrpSpPr/>
          <p:nvPr/>
        </p:nvGrpSpPr>
        <p:grpSpPr>
          <a:xfrm>
            <a:off x="5583569" y="3427430"/>
            <a:ext cx="357419" cy="357005"/>
            <a:chOff x="5583569" y="3351230"/>
            <a:chExt cx="357419" cy="357005"/>
          </a:xfrm>
        </p:grpSpPr>
        <p:sp>
          <p:nvSpPr>
            <p:cNvPr id="15798" name="Google Shape;15798;p100"/>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0"/>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0" name="Google Shape;15800;p100"/>
          <p:cNvGrpSpPr/>
          <p:nvPr/>
        </p:nvGrpSpPr>
        <p:grpSpPr>
          <a:xfrm>
            <a:off x="7482229" y="3427430"/>
            <a:ext cx="357419" cy="357005"/>
            <a:chOff x="7482229" y="3351230"/>
            <a:chExt cx="357419" cy="357005"/>
          </a:xfrm>
        </p:grpSpPr>
        <p:sp>
          <p:nvSpPr>
            <p:cNvPr id="15801" name="Google Shape;15801;p100"/>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0"/>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0"/>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00"/>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00"/>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6" name="Google Shape;15806;p100"/>
          <p:cNvGrpSpPr/>
          <p:nvPr/>
        </p:nvGrpSpPr>
        <p:grpSpPr>
          <a:xfrm>
            <a:off x="3764485" y="2966882"/>
            <a:ext cx="222874" cy="345737"/>
            <a:chOff x="3764485" y="2890682"/>
            <a:chExt cx="222874" cy="345737"/>
          </a:xfrm>
        </p:grpSpPr>
        <p:sp>
          <p:nvSpPr>
            <p:cNvPr id="15807" name="Google Shape;15807;p100"/>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0"/>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0"/>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0" name="Google Shape;15810;p100"/>
          <p:cNvGrpSpPr/>
          <p:nvPr/>
        </p:nvGrpSpPr>
        <p:grpSpPr>
          <a:xfrm>
            <a:off x="2238616" y="2984331"/>
            <a:ext cx="422596" cy="310382"/>
            <a:chOff x="2278533" y="2937377"/>
            <a:chExt cx="346788" cy="254704"/>
          </a:xfrm>
        </p:grpSpPr>
        <p:sp>
          <p:nvSpPr>
            <p:cNvPr id="15811" name="Google Shape;15811;p100"/>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00"/>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3" name="Google Shape;15813;p100"/>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4" name="Google Shape;15814;p100"/>
          <p:cNvGrpSpPr/>
          <p:nvPr/>
        </p:nvGrpSpPr>
        <p:grpSpPr>
          <a:xfrm>
            <a:off x="1836637" y="2967710"/>
            <a:ext cx="286152" cy="346438"/>
            <a:chOff x="1836637" y="2891510"/>
            <a:chExt cx="286152" cy="346438"/>
          </a:xfrm>
        </p:grpSpPr>
        <p:sp>
          <p:nvSpPr>
            <p:cNvPr id="15815" name="Google Shape;15815;p100"/>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0"/>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0"/>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8" name="Google Shape;15818;p100"/>
          <p:cNvGrpSpPr/>
          <p:nvPr/>
        </p:nvGrpSpPr>
        <p:grpSpPr>
          <a:xfrm>
            <a:off x="5585861" y="2982129"/>
            <a:ext cx="379764" cy="337684"/>
            <a:chOff x="5585861" y="2905929"/>
            <a:chExt cx="379764" cy="337684"/>
          </a:xfrm>
        </p:grpSpPr>
        <p:sp>
          <p:nvSpPr>
            <p:cNvPr id="15819" name="Google Shape;15819;p100"/>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0"/>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00"/>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00"/>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100"/>
          <p:cNvGrpSpPr/>
          <p:nvPr/>
        </p:nvGrpSpPr>
        <p:grpSpPr>
          <a:xfrm>
            <a:off x="1327676" y="2986680"/>
            <a:ext cx="347934" cy="310024"/>
            <a:chOff x="1327676" y="2910480"/>
            <a:chExt cx="347934" cy="310024"/>
          </a:xfrm>
        </p:grpSpPr>
        <p:sp>
          <p:nvSpPr>
            <p:cNvPr id="15824" name="Google Shape;15824;p100"/>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0"/>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0"/>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00"/>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0"/>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9" name="Google Shape;15829;p100"/>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30" name="Google Shape;15830;p100"/>
          <p:cNvGrpSpPr/>
          <p:nvPr/>
        </p:nvGrpSpPr>
        <p:grpSpPr>
          <a:xfrm>
            <a:off x="2753401" y="2945764"/>
            <a:ext cx="382828" cy="358601"/>
            <a:chOff x="2753373" y="2902523"/>
            <a:chExt cx="347552" cy="325557"/>
          </a:xfrm>
        </p:grpSpPr>
        <p:sp>
          <p:nvSpPr>
            <p:cNvPr id="15831" name="Google Shape;15831;p100"/>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0"/>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00"/>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00"/>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00"/>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00"/>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100"/>
          <p:cNvGrpSpPr/>
          <p:nvPr/>
        </p:nvGrpSpPr>
        <p:grpSpPr>
          <a:xfrm>
            <a:off x="849016" y="2979455"/>
            <a:ext cx="356655" cy="335425"/>
            <a:chOff x="849016" y="2903255"/>
            <a:chExt cx="356655" cy="335425"/>
          </a:xfrm>
        </p:grpSpPr>
        <p:sp>
          <p:nvSpPr>
            <p:cNvPr id="15838" name="Google Shape;15838;p10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0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0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0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0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0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0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9" name="Google Shape;15849;p100"/>
          <p:cNvGrpSpPr/>
          <p:nvPr/>
        </p:nvGrpSpPr>
        <p:grpSpPr>
          <a:xfrm>
            <a:off x="4210933" y="3002977"/>
            <a:ext cx="280072" cy="275520"/>
            <a:chOff x="4210933" y="2926777"/>
            <a:chExt cx="280072" cy="275520"/>
          </a:xfrm>
        </p:grpSpPr>
        <p:sp>
          <p:nvSpPr>
            <p:cNvPr id="15850" name="Google Shape;15850;p100"/>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00"/>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0"/>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0"/>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0"/>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00"/>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00"/>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0"/>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0"/>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00"/>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00"/>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00"/>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00"/>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3" name="Google Shape;15863;p100"/>
          <p:cNvGrpSpPr/>
          <p:nvPr/>
        </p:nvGrpSpPr>
        <p:grpSpPr>
          <a:xfrm>
            <a:off x="4667216" y="2991582"/>
            <a:ext cx="320273" cy="318395"/>
            <a:chOff x="4667216" y="2915382"/>
            <a:chExt cx="320273" cy="318395"/>
          </a:xfrm>
        </p:grpSpPr>
        <p:sp>
          <p:nvSpPr>
            <p:cNvPr id="15864" name="Google Shape;15864;p100"/>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00"/>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00"/>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0"/>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8" name="Google Shape;15868;p100"/>
          <p:cNvGrpSpPr/>
          <p:nvPr/>
        </p:nvGrpSpPr>
        <p:grpSpPr>
          <a:xfrm>
            <a:off x="5170480" y="3010839"/>
            <a:ext cx="261929" cy="280550"/>
            <a:chOff x="5170480" y="2934639"/>
            <a:chExt cx="261929" cy="280550"/>
          </a:xfrm>
        </p:grpSpPr>
        <p:sp>
          <p:nvSpPr>
            <p:cNvPr id="15869" name="Google Shape;15869;p100"/>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0"/>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00"/>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00"/>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00"/>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00"/>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00"/>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6" name="Google Shape;15876;p100"/>
          <p:cNvGrpSpPr/>
          <p:nvPr/>
        </p:nvGrpSpPr>
        <p:grpSpPr>
          <a:xfrm>
            <a:off x="6069423" y="2968091"/>
            <a:ext cx="362321" cy="364231"/>
            <a:chOff x="6069423" y="2891892"/>
            <a:chExt cx="362321" cy="364231"/>
          </a:xfrm>
        </p:grpSpPr>
        <p:sp>
          <p:nvSpPr>
            <p:cNvPr id="15877" name="Google Shape;15877;p100"/>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0"/>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0"/>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0"/>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0"/>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0"/>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3" name="Google Shape;15883;p100"/>
          <p:cNvGrpSpPr/>
          <p:nvPr/>
        </p:nvGrpSpPr>
        <p:grpSpPr>
          <a:xfrm>
            <a:off x="6571955" y="2995370"/>
            <a:ext cx="308878" cy="311170"/>
            <a:chOff x="6571955" y="2919170"/>
            <a:chExt cx="308878" cy="311170"/>
          </a:xfrm>
        </p:grpSpPr>
        <p:sp>
          <p:nvSpPr>
            <p:cNvPr id="15884" name="Google Shape;15884;p100"/>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00"/>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00"/>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0"/>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0"/>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0"/>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0"/>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00"/>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00"/>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00"/>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4" name="Google Shape;15894;p100"/>
          <p:cNvGrpSpPr/>
          <p:nvPr/>
        </p:nvGrpSpPr>
        <p:grpSpPr>
          <a:xfrm>
            <a:off x="7500054" y="3010935"/>
            <a:ext cx="350576" cy="280454"/>
            <a:chOff x="7500054" y="2934735"/>
            <a:chExt cx="350576" cy="280454"/>
          </a:xfrm>
        </p:grpSpPr>
        <p:sp>
          <p:nvSpPr>
            <p:cNvPr id="15895" name="Google Shape;15895;p100"/>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00"/>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0"/>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0"/>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00"/>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00"/>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0"/>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0"/>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3" name="Google Shape;15903;p100"/>
          <p:cNvGrpSpPr/>
          <p:nvPr/>
        </p:nvGrpSpPr>
        <p:grpSpPr>
          <a:xfrm>
            <a:off x="7024430" y="2950862"/>
            <a:ext cx="332012" cy="355454"/>
            <a:chOff x="7055134" y="2919170"/>
            <a:chExt cx="290321" cy="310820"/>
          </a:xfrm>
        </p:grpSpPr>
        <p:sp>
          <p:nvSpPr>
            <p:cNvPr id="15904" name="Google Shape;15904;p100"/>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00"/>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00"/>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00"/>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0"/>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0"/>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00"/>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00"/>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00"/>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0"/>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0"/>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00"/>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00"/>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00"/>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8" name="Google Shape;15918;p100"/>
          <p:cNvGrpSpPr/>
          <p:nvPr/>
        </p:nvGrpSpPr>
        <p:grpSpPr>
          <a:xfrm>
            <a:off x="7985143" y="2976813"/>
            <a:ext cx="330109" cy="347552"/>
            <a:chOff x="7985143" y="2900613"/>
            <a:chExt cx="330109" cy="347552"/>
          </a:xfrm>
        </p:grpSpPr>
        <p:sp>
          <p:nvSpPr>
            <p:cNvPr id="15919" name="Google Shape;15919;p100"/>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0"/>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00"/>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00"/>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00"/>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00"/>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0"/>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0"/>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7" name="Google Shape;15927;p100"/>
          <p:cNvGrpSpPr/>
          <p:nvPr/>
        </p:nvGrpSpPr>
        <p:grpSpPr>
          <a:xfrm>
            <a:off x="7990840" y="2511426"/>
            <a:ext cx="354363" cy="353631"/>
            <a:chOff x="7990840" y="2435226"/>
            <a:chExt cx="354363" cy="353631"/>
          </a:xfrm>
        </p:grpSpPr>
        <p:sp>
          <p:nvSpPr>
            <p:cNvPr id="15928" name="Google Shape;15928;p100"/>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00"/>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0"/>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100"/>
          <p:cNvGrpSpPr/>
          <p:nvPr/>
        </p:nvGrpSpPr>
        <p:grpSpPr>
          <a:xfrm>
            <a:off x="1817317" y="2556530"/>
            <a:ext cx="350958" cy="263043"/>
            <a:chOff x="1817317" y="2480330"/>
            <a:chExt cx="350958" cy="263043"/>
          </a:xfrm>
        </p:grpSpPr>
        <p:sp>
          <p:nvSpPr>
            <p:cNvPr id="15932" name="Google Shape;15932;p100"/>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00"/>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00"/>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00"/>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00"/>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7" name="Google Shape;15937;p100"/>
          <p:cNvGrpSpPr/>
          <p:nvPr/>
        </p:nvGrpSpPr>
        <p:grpSpPr>
          <a:xfrm>
            <a:off x="1341727" y="2559549"/>
            <a:ext cx="419913" cy="308109"/>
            <a:chOff x="1341727" y="2483349"/>
            <a:chExt cx="419913" cy="308109"/>
          </a:xfrm>
        </p:grpSpPr>
        <p:sp>
          <p:nvSpPr>
            <p:cNvPr id="15938" name="Google Shape;15938;p100"/>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0"/>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00"/>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1" name="Google Shape;15941;p100"/>
          <p:cNvGrpSpPr/>
          <p:nvPr/>
        </p:nvGrpSpPr>
        <p:grpSpPr>
          <a:xfrm>
            <a:off x="854332" y="2523936"/>
            <a:ext cx="376358" cy="330109"/>
            <a:chOff x="854332" y="2447736"/>
            <a:chExt cx="376358" cy="330109"/>
          </a:xfrm>
        </p:grpSpPr>
        <p:sp>
          <p:nvSpPr>
            <p:cNvPr id="15942" name="Google Shape;15942;p100"/>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0"/>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00"/>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00"/>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0"/>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0"/>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0"/>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00"/>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0" name="Google Shape;15950;p100"/>
          <p:cNvGrpSpPr/>
          <p:nvPr/>
        </p:nvGrpSpPr>
        <p:grpSpPr>
          <a:xfrm>
            <a:off x="4206763" y="2527151"/>
            <a:ext cx="322151" cy="322374"/>
            <a:chOff x="4206763" y="2450951"/>
            <a:chExt cx="322151" cy="322374"/>
          </a:xfrm>
        </p:grpSpPr>
        <p:sp>
          <p:nvSpPr>
            <p:cNvPr id="15951" name="Google Shape;15951;p100"/>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00"/>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100"/>
          <p:cNvGrpSpPr/>
          <p:nvPr/>
        </p:nvGrpSpPr>
        <p:grpSpPr>
          <a:xfrm>
            <a:off x="7528096" y="2526259"/>
            <a:ext cx="327976" cy="324316"/>
            <a:chOff x="7528096" y="2450059"/>
            <a:chExt cx="327976" cy="324316"/>
          </a:xfrm>
        </p:grpSpPr>
        <p:sp>
          <p:nvSpPr>
            <p:cNvPr id="15954" name="Google Shape;15954;p100"/>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0"/>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00"/>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00"/>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0"/>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9" name="Google Shape;15959;p100"/>
          <p:cNvGrpSpPr/>
          <p:nvPr/>
        </p:nvGrpSpPr>
        <p:grpSpPr>
          <a:xfrm>
            <a:off x="7077129" y="2588742"/>
            <a:ext cx="282364" cy="198619"/>
            <a:chOff x="7077129" y="2512542"/>
            <a:chExt cx="282364" cy="198619"/>
          </a:xfrm>
        </p:grpSpPr>
        <p:sp>
          <p:nvSpPr>
            <p:cNvPr id="15960" name="Google Shape;15960;p100"/>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00"/>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0"/>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00"/>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00"/>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00"/>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6" name="Google Shape;15966;p100"/>
          <p:cNvGrpSpPr/>
          <p:nvPr/>
        </p:nvGrpSpPr>
        <p:grpSpPr>
          <a:xfrm>
            <a:off x="3725461" y="2520912"/>
            <a:ext cx="334279" cy="334661"/>
            <a:chOff x="3725461" y="2444712"/>
            <a:chExt cx="334279" cy="334661"/>
          </a:xfrm>
        </p:grpSpPr>
        <p:sp>
          <p:nvSpPr>
            <p:cNvPr id="15967" name="Google Shape;15967;p100"/>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0"/>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0"/>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0"/>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00"/>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00"/>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00"/>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4" name="Google Shape;15974;p100"/>
          <p:cNvGrpSpPr/>
          <p:nvPr/>
        </p:nvGrpSpPr>
        <p:grpSpPr>
          <a:xfrm>
            <a:off x="6577238" y="2533421"/>
            <a:ext cx="332019" cy="310788"/>
            <a:chOff x="6577238" y="2457221"/>
            <a:chExt cx="332019" cy="310788"/>
          </a:xfrm>
        </p:grpSpPr>
        <p:sp>
          <p:nvSpPr>
            <p:cNvPr id="15975" name="Google Shape;15975;p100"/>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0"/>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00"/>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00"/>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00"/>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00"/>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1" name="Google Shape;15981;p100"/>
          <p:cNvGrpSpPr/>
          <p:nvPr/>
        </p:nvGrpSpPr>
        <p:grpSpPr>
          <a:xfrm>
            <a:off x="2818561" y="2515978"/>
            <a:ext cx="247892" cy="346024"/>
            <a:chOff x="2818561" y="2439778"/>
            <a:chExt cx="247892" cy="346024"/>
          </a:xfrm>
        </p:grpSpPr>
        <p:sp>
          <p:nvSpPr>
            <p:cNvPr id="15982" name="Google Shape;15982;p100"/>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00"/>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00"/>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0"/>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0"/>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0"/>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00"/>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00"/>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00"/>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00"/>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00"/>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0"/>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4" name="Google Shape;15994;p100"/>
          <p:cNvGrpSpPr/>
          <p:nvPr/>
        </p:nvGrpSpPr>
        <p:grpSpPr>
          <a:xfrm>
            <a:off x="3207778" y="2550832"/>
            <a:ext cx="419933" cy="275170"/>
            <a:chOff x="3207778" y="2474632"/>
            <a:chExt cx="419933" cy="275170"/>
          </a:xfrm>
        </p:grpSpPr>
        <p:sp>
          <p:nvSpPr>
            <p:cNvPr id="15995" name="Google Shape;15995;p100"/>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0"/>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0"/>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0"/>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0"/>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00"/>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00"/>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00"/>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0"/>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0"/>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0"/>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0"/>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0"/>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00"/>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9" name="Google Shape;16009;p100"/>
          <p:cNvGrpSpPr/>
          <p:nvPr/>
        </p:nvGrpSpPr>
        <p:grpSpPr>
          <a:xfrm>
            <a:off x="6099375" y="2532275"/>
            <a:ext cx="337684" cy="314194"/>
            <a:chOff x="6099375" y="2456075"/>
            <a:chExt cx="337684" cy="314194"/>
          </a:xfrm>
        </p:grpSpPr>
        <p:sp>
          <p:nvSpPr>
            <p:cNvPr id="16010" name="Google Shape;16010;p100"/>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00"/>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2" name="Google Shape;16012;p100"/>
          <p:cNvGrpSpPr/>
          <p:nvPr/>
        </p:nvGrpSpPr>
        <p:grpSpPr>
          <a:xfrm>
            <a:off x="2312623" y="2544784"/>
            <a:ext cx="312698" cy="286534"/>
            <a:chOff x="2312623" y="2468584"/>
            <a:chExt cx="312698" cy="286534"/>
          </a:xfrm>
        </p:grpSpPr>
        <p:sp>
          <p:nvSpPr>
            <p:cNvPr id="16013" name="Google Shape;16013;p100"/>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00"/>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00"/>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6" name="Google Shape;16016;p100"/>
          <p:cNvGrpSpPr/>
          <p:nvPr/>
        </p:nvGrpSpPr>
        <p:grpSpPr>
          <a:xfrm>
            <a:off x="5618805" y="2517124"/>
            <a:ext cx="345292" cy="342618"/>
            <a:chOff x="5618805" y="2440924"/>
            <a:chExt cx="345292" cy="342618"/>
          </a:xfrm>
        </p:grpSpPr>
        <p:sp>
          <p:nvSpPr>
            <p:cNvPr id="16017" name="Google Shape;16017;p100"/>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00"/>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00"/>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00"/>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0"/>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2" name="Google Shape;16022;p100"/>
          <p:cNvGrpSpPr/>
          <p:nvPr/>
        </p:nvGrpSpPr>
        <p:grpSpPr>
          <a:xfrm>
            <a:off x="4653179" y="2522790"/>
            <a:ext cx="377886" cy="331255"/>
            <a:chOff x="4653179" y="2446590"/>
            <a:chExt cx="377886" cy="331255"/>
          </a:xfrm>
        </p:grpSpPr>
        <p:sp>
          <p:nvSpPr>
            <p:cNvPr id="16023" name="Google Shape;16023;p100"/>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0"/>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0"/>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0"/>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7" name="Google Shape;16027;p100"/>
          <p:cNvGrpSpPr/>
          <p:nvPr/>
        </p:nvGrpSpPr>
        <p:grpSpPr>
          <a:xfrm>
            <a:off x="5184517" y="2535681"/>
            <a:ext cx="252062" cy="305122"/>
            <a:chOff x="5184517" y="2459481"/>
            <a:chExt cx="252062" cy="305122"/>
          </a:xfrm>
        </p:grpSpPr>
        <p:sp>
          <p:nvSpPr>
            <p:cNvPr id="16028" name="Google Shape;16028;p100"/>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00"/>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00"/>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00"/>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00"/>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00"/>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4" name="Google Shape;16034;p100"/>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35" name="Google Shape;16035;p100"/>
          <p:cNvGrpSpPr/>
          <p:nvPr/>
        </p:nvGrpSpPr>
        <p:grpSpPr>
          <a:xfrm>
            <a:off x="6155459" y="2045308"/>
            <a:ext cx="249770" cy="363849"/>
            <a:chOff x="6155459" y="1969108"/>
            <a:chExt cx="249770" cy="363849"/>
          </a:xfrm>
        </p:grpSpPr>
        <p:sp>
          <p:nvSpPr>
            <p:cNvPr id="16036" name="Google Shape;16036;p100"/>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00"/>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00"/>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00"/>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00"/>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00"/>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00"/>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0"/>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00"/>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5" name="Google Shape;16045;p100"/>
          <p:cNvGrpSpPr/>
          <p:nvPr/>
        </p:nvGrpSpPr>
        <p:grpSpPr>
          <a:xfrm>
            <a:off x="2280029" y="2046804"/>
            <a:ext cx="353631" cy="354395"/>
            <a:chOff x="2280029" y="1970604"/>
            <a:chExt cx="353631" cy="354395"/>
          </a:xfrm>
        </p:grpSpPr>
        <p:sp>
          <p:nvSpPr>
            <p:cNvPr id="16046" name="Google Shape;16046;p100"/>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0"/>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0"/>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00"/>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0" name="Google Shape;16050;p100"/>
          <p:cNvGrpSpPr/>
          <p:nvPr/>
        </p:nvGrpSpPr>
        <p:grpSpPr>
          <a:xfrm>
            <a:off x="8065100" y="2076374"/>
            <a:ext cx="255086" cy="301685"/>
            <a:chOff x="8065100" y="2000174"/>
            <a:chExt cx="255086" cy="301685"/>
          </a:xfrm>
        </p:grpSpPr>
        <p:sp>
          <p:nvSpPr>
            <p:cNvPr id="16051" name="Google Shape;16051;p100"/>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00"/>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00"/>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0"/>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5" name="Google Shape;16055;p100"/>
          <p:cNvGrpSpPr/>
          <p:nvPr/>
        </p:nvGrpSpPr>
        <p:grpSpPr>
          <a:xfrm>
            <a:off x="6633705" y="2045308"/>
            <a:ext cx="249420" cy="363849"/>
            <a:chOff x="6633705" y="1969108"/>
            <a:chExt cx="249420" cy="363849"/>
          </a:xfrm>
        </p:grpSpPr>
        <p:sp>
          <p:nvSpPr>
            <p:cNvPr id="16056" name="Google Shape;16056;p100"/>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00"/>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00"/>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00"/>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00"/>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00"/>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00"/>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0"/>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4" name="Google Shape;16064;p100"/>
          <p:cNvGrpSpPr/>
          <p:nvPr/>
        </p:nvGrpSpPr>
        <p:grpSpPr>
          <a:xfrm>
            <a:off x="5211031" y="2045308"/>
            <a:ext cx="226661" cy="363467"/>
            <a:chOff x="5211031" y="1969108"/>
            <a:chExt cx="226661" cy="363467"/>
          </a:xfrm>
        </p:grpSpPr>
        <p:sp>
          <p:nvSpPr>
            <p:cNvPr id="16065" name="Google Shape;16065;p100"/>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0"/>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7" name="Google Shape;16067;p100"/>
          <p:cNvGrpSpPr/>
          <p:nvPr/>
        </p:nvGrpSpPr>
        <p:grpSpPr>
          <a:xfrm>
            <a:off x="3712952" y="2046804"/>
            <a:ext cx="354363" cy="354395"/>
            <a:chOff x="3712952" y="1970604"/>
            <a:chExt cx="354363" cy="354395"/>
          </a:xfrm>
        </p:grpSpPr>
        <p:sp>
          <p:nvSpPr>
            <p:cNvPr id="16068" name="Google Shape;16068;p100"/>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0"/>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0"/>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00"/>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00"/>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00"/>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00"/>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00"/>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00"/>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7" name="Google Shape;16077;p100"/>
          <p:cNvGrpSpPr/>
          <p:nvPr/>
        </p:nvGrpSpPr>
        <p:grpSpPr>
          <a:xfrm>
            <a:off x="3235438" y="2046804"/>
            <a:ext cx="354363" cy="354745"/>
            <a:chOff x="3235438" y="1970604"/>
            <a:chExt cx="354363" cy="354745"/>
          </a:xfrm>
        </p:grpSpPr>
        <p:sp>
          <p:nvSpPr>
            <p:cNvPr id="16078" name="Google Shape;16078;p100"/>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0"/>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0"/>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00"/>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00"/>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0"/>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00"/>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00"/>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0"/>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0"/>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0"/>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0"/>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00"/>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1" name="Google Shape;16091;p100"/>
          <p:cNvGrpSpPr/>
          <p:nvPr/>
        </p:nvGrpSpPr>
        <p:grpSpPr>
          <a:xfrm>
            <a:off x="1329585" y="2066125"/>
            <a:ext cx="341472" cy="335074"/>
            <a:chOff x="1329585" y="1989925"/>
            <a:chExt cx="341472" cy="335074"/>
          </a:xfrm>
        </p:grpSpPr>
        <p:sp>
          <p:nvSpPr>
            <p:cNvPr id="16092" name="Google Shape;16092;p100"/>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0"/>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0"/>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5" name="Google Shape;16095;p100"/>
          <p:cNvGrpSpPr/>
          <p:nvPr/>
        </p:nvGrpSpPr>
        <p:grpSpPr>
          <a:xfrm>
            <a:off x="5591871" y="2066106"/>
            <a:ext cx="416649" cy="325597"/>
            <a:chOff x="5626763" y="2013829"/>
            <a:chExt cx="351722" cy="274788"/>
          </a:xfrm>
        </p:grpSpPr>
        <p:sp>
          <p:nvSpPr>
            <p:cNvPr id="16096" name="Google Shape;16096;p100"/>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00"/>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00"/>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0"/>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0"/>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00"/>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00"/>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00"/>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0"/>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0"/>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6" name="Google Shape;16106;p100"/>
          <p:cNvGrpSpPr/>
          <p:nvPr/>
        </p:nvGrpSpPr>
        <p:grpSpPr>
          <a:xfrm>
            <a:off x="7576605" y="2060077"/>
            <a:ext cx="276698" cy="333133"/>
            <a:chOff x="7576605" y="1983877"/>
            <a:chExt cx="276698" cy="333133"/>
          </a:xfrm>
        </p:grpSpPr>
        <p:sp>
          <p:nvSpPr>
            <p:cNvPr id="16107" name="Google Shape;16107;p100"/>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00"/>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9" name="Google Shape;16109;p100"/>
          <p:cNvGrpSpPr/>
          <p:nvPr/>
        </p:nvGrpSpPr>
        <p:grpSpPr>
          <a:xfrm>
            <a:off x="853568" y="2051738"/>
            <a:ext cx="337334" cy="353599"/>
            <a:chOff x="853568" y="1975538"/>
            <a:chExt cx="337334" cy="353599"/>
          </a:xfrm>
        </p:grpSpPr>
        <p:sp>
          <p:nvSpPr>
            <p:cNvPr id="16110" name="Google Shape;16110;p100"/>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00"/>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00"/>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0"/>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100"/>
          <p:cNvGrpSpPr/>
          <p:nvPr/>
        </p:nvGrpSpPr>
        <p:grpSpPr>
          <a:xfrm>
            <a:off x="2770052" y="2085828"/>
            <a:ext cx="327085" cy="277080"/>
            <a:chOff x="2770052" y="2009628"/>
            <a:chExt cx="327085" cy="277080"/>
          </a:xfrm>
        </p:grpSpPr>
        <p:sp>
          <p:nvSpPr>
            <p:cNvPr id="16115" name="Google Shape;16115;p100"/>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00"/>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17" name="Google Shape;16117;p100"/>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18" name="Google Shape;16118;p100"/>
          <p:cNvGrpSpPr/>
          <p:nvPr/>
        </p:nvGrpSpPr>
        <p:grpSpPr>
          <a:xfrm>
            <a:off x="4195399" y="2046804"/>
            <a:ext cx="344878" cy="343573"/>
            <a:chOff x="4195399" y="1970604"/>
            <a:chExt cx="344878" cy="343573"/>
          </a:xfrm>
        </p:grpSpPr>
        <p:sp>
          <p:nvSpPr>
            <p:cNvPr id="16119" name="Google Shape;16119;p100"/>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0"/>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0"/>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00"/>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100"/>
          <p:cNvGrpSpPr/>
          <p:nvPr/>
        </p:nvGrpSpPr>
        <p:grpSpPr>
          <a:xfrm>
            <a:off x="4674791" y="2053647"/>
            <a:ext cx="344528" cy="344114"/>
            <a:chOff x="4674791" y="1977447"/>
            <a:chExt cx="344528" cy="344114"/>
          </a:xfrm>
        </p:grpSpPr>
        <p:sp>
          <p:nvSpPr>
            <p:cNvPr id="16124" name="Google Shape;16124;p100"/>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00"/>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0"/>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00"/>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00"/>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0"/>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00"/>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00"/>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0"/>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00"/>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00"/>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00"/>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00"/>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00"/>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00"/>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0"/>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0"/>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00"/>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00"/>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00"/>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00"/>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0"/>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0"/>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0"/>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0"/>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0"/>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0" name="Google Shape;16150;p100"/>
          <p:cNvGrpSpPr/>
          <p:nvPr/>
        </p:nvGrpSpPr>
        <p:grpSpPr>
          <a:xfrm>
            <a:off x="6083810" y="1623497"/>
            <a:ext cx="382819" cy="310788"/>
            <a:chOff x="6083810" y="1547297"/>
            <a:chExt cx="382819" cy="310788"/>
          </a:xfrm>
        </p:grpSpPr>
        <p:sp>
          <p:nvSpPr>
            <p:cNvPr id="16151" name="Google Shape;16151;p100"/>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00"/>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00"/>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0"/>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00"/>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00"/>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0"/>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0"/>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00"/>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00"/>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00"/>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00"/>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0"/>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0"/>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0"/>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0"/>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00"/>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00"/>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9" name="Google Shape;16169;p100"/>
          <p:cNvGrpSpPr/>
          <p:nvPr/>
        </p:nvGrpSpPr>
        <p:grpSpPr>
          <a:xfrm>
            <a:off x="6558300" y="1614393"/>
            <a:ext cx="382788" cy="328613"/>
            <a:chOff x="6558300" y="1538193"/>
            <a:chExt cx="382788" cy="328613"/>
          </a:xfrm>
        </p:grpSpPr>
        <p:sp>
          <p:nvSpPr>
            <p:cNvPr id="16170" name="Google Shape;16170;p100"/>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00"/>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2" name="Google Shape;16172;p100"/>
          <p:cNvGrpSpPr/>
          <p:nvPr/>
        </p:nvGrpSpPr>
        <p:grpSpPr>
          <a:xfrm>
            <a:off x="5194002" y="1587497"/>
            <a:ext cx="259605" cy="346024"/>
            <a:chOff x="5194002" y="1511297"/>
            <a:chExt cx="259605" cy="346024"/>
          </a:xfrm>
        </p:grpSpPr>
        <p:sp>
          <p:nvSpPr>
            <p:cNvPr id="16173" name="Google Shape;16173;p100"/>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0"/>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00"/>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00"/>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7" name="Google Shape;16177;p100"/>
          <p:cNvGrpSpPr/>
          <p:nvPr/>
        </p:nvGrpSpPr>
        <p:grpSpPr>
          <a:xfrm>
            <a:off x="1394741" y="1588261"/>
            <a:ext cx="252444" cy="351722"/>
            <a:chOff x="1394741" y="1512061"/>
            <a:chExt cx="252444" cy="351722"/>
          </a:xfrm>
        </p:grpSpPr>
        <p:sp>
          <p:nvSpPr>
            <p:cNvPr id="16178" name="Google Shape;16178;p100"/>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00"/>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0"/>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0"/>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0"/>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00"/>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00"/>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0"/>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0"/>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0"/>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0"/>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0"/>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0"/>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00"/>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00"/>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0"/>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0"/>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5" name="Google Shape;16195;p100"/>
          <p:cNvGrpSpPr/>
          <p:nvPr/>
        </p:nvGrpSpPr>
        <p:grpSpPr>
          <a:xfrm>
            <a:off x="855096" y="1580685"/>
            <a:ext cx="380910" cy="339594"/>
            <a:chOff x="855096" y="1504485"/>
            <a:chExt cx="380910" cy="339594"/>
          </a:xfrm>
        </p:grpSpPr>
        <p:sp>
          <p:nvSpPr>
            <p:cNvPr id="16196" name="Google Shape;16196;p100"/>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00"/>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00"/>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0"/>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00"/>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1" name="Google Shape;16201;p100"/>
          <p:cNvGrpSpPr/>
          <p:nvPr/>
        </p:nvGrpSpPr>
        <p:grpSpPr>
          <a:xfrm>
            <a:off x="1819576" y="1587879"/>
            <a:ext cx="352103" cy="352103"/>
            <a:chOff x="1819576" y="1511679"/>
            <a:chExt cx="352103" cy="352103"/>
          </a:xfrm>
        </p:grpSpPr>
        <p:sp>
          <p:nvSpPr>
            <p:cNvPr id="16202" name="Google Shape;16202;p100"/>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0"/>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0"/>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0"/>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6" name="Google Shape;16206;p100"/>
          <p:cNvGrpSpPr/>
          <p:nvPr/>
        </p:nvGrpSpPr>
        <p:grpSpPr>
          <a:xfrm>
            <a:off x="5621097" y="1576961"/>
            <a:ext cx="371424" cy="355446"/>
            <a:chOff x="5621097" y="1500761"/>
            <a:chExt cx="371424" cy="355446"/>
          </a:xfrm>
        </p:grpSpPr>
        <p:sp>
          <p:nvSpPr>
            <p:cNvPr id="16207" name="Google Shape;16207;p100"/>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00"/>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9" name="Google Shape;16209;p100"/>
          <p:cNvGrpSpPr/>
          <p:nvPr/>
        </p:nvGrpSpPr>
        <p:grpSpPr>
          <a:xfrm>
            <a:off x="4670239" y="1617799"/>
            <a:ext cx="359679" cy="321833"/>
            <a:chOff x="4670239" y="1541599"/>
            <a:chExt cx="359679" cy="321833"/>
          </a:xfrm>
        </p:grpSpPr>
        <p:sp>
          <p:nvSpPr>
            <p:cNvPr id="16210" name="Google Shape;16210;p100"/>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00"/>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0"/>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0"/>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0"/>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5" name="Google Shape;16215;p100"/>
          <p:cNvGrpSpPr/>
          <p:nvPr/>
        </p:nvGrpSpPr>
        <p:grpSpPr>
          <a:xfrm>
            <a:off x="4212429" y="1578585"/>
            <a:ext cx="321037" cy="353822"/>
            <a:chOff x="4212429" y="1502385"/>
            <a:chExt cx="321037" cy="353822"/>
          </a:xfrm>
        </p:grpSpPr>
        <p:sp>
          <p:nvSpPr>
            <p:cNvPr id="16216" name="Google Shape;16216;p100"/>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0"/>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00"/>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00"/>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0" name="Google Shape;16220;p100"/>
          <p:cNvGrpSpPr/>
          <p:nvPr/>
        </p:nvGrpSpPr>
        <p:grpSpPr>
          <a:xfrm>
            <a:off x="2302788" y="1582181"/>
            <a:ext cx="336188" cy="335425"/>
            <a:chOff x="2302788" y="1505981"/>
            <a:chExt cx="336188" cy="335425"/>
          </a:xfrm>
        </p:grpSpPr>
        <p:sp>
          <p:nvSpPr>
            <p:cNvPr id="16221" name="Google Shape;16221;p100"/>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0"/>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0"/>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00"/>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00"/>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0"/>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0"/>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0"/>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0"/>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0"/>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0"/>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0"/>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0"/>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00"/>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00"/>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0"/>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0"/>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8" name="Google Shape;16238;p100"/>
          <p:cNvGrpSpPr/>
          <p:nvPr/>
        </p:nvGrpSpPr>
        <p:grpSpPr>
          <a:xfrm>
            <a:off x="2780301" y="1598096"/>
            <a:ext cx="333133" cy="321037"/>
            <a:chOff x="2780301" y="1521896"/>
            <a:chExt cx="333133" cy="321037"/>
          </a:xfrm>
        </p:grpSpPr>
        <p:sp>
          <p:nvSpPr>
            <p:cNvPr id="16239" name="Google Shape;16239;p100"/>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0"/>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0"/>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0"/>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00"/>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00"/>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0"/>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0"/>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00"/>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00"/>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0"/>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0"/>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0"/>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0"/>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0"/>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00"/>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0"/>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0"/>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0"/>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0"/>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100"/>
          <p:cNvGrpSpPr/>
          <p:nvPr/>
        </p:nvGrpSpPr>
        <p:grpSpPr>
          <a:xfrm>
            <a:off x="3316159" y="1591285"/>
            <a:ext cx="211892" cy="339594"/>
            <a:chOff x="3316159" y="1515085"/>
            <a:chExt cx="211892" cy="339594"/>
          </a:xfrm>
        </p:grpSpPr>
        <p:sp>
          <p:nvSpPr>
            <p:cNvPr id="16260" name="Google Shape;16260;p100"/>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0"/>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0"/>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63" name="Google Shape;16263;p100"/>
            <p:cNvGrpSpPr/>
            <p:nvPr/>
          </p:nvGrpSpPr>
          <p:grpSpPr>
            <a:xfrm>
              <a:off x="3316159" y="1515085"/>
              <a:ext cx="211892" cy="339594"/>
              <a:chOff x="3316159" y="1515085"/>
              <a:chExt cx="211892" cy="339594"/>
            </a:xfrm>
          </p:grpSpPr>
          <p:sp>
            <p:nvSpPr>
              <p:cNvPr id="16264" name="Google Shape;16264;p100"/>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0"/>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0"/>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0"/>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0"/>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00"/>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70" name="Google Shape;16270;p100"/>
          <p:cNvGrpSpPr/>
          <p:nvPr/>
        </p:nvGrpSpPr>
        <p:grpSpPr>
          <a:xfrm>
            <a:off x="3716358" y="1620855"/>
            <a:ext cx="361971" cy="314958"/>
            <a:chOff x="3716358" y="1544655"/>
            <a:chExt cx="361971" cy="314958"/>
          </a:xfrm>
        </p:grpSpPr>
        <p:sp>
          <p:nvSpPr>
            <p:cNvPr id="16271" name="Google Shape;16271;p100"/>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0"/>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0"/>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0"/>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0"/>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76" name="Google Shape;16276;p100"/>
            <p:cNvGrpSpPr/>
            <p:nvPr/>
          </p:nvGrpSpPr>
          <p:grpSpPr>
            <a:xfrm>
              <a:off x="3716358" y="1544655"/>
              <a:ext cx="361971" cy="314958"/>
              <a:chOff x="3716358" y="1544655"/>
              <a:chExt cx="361971" cy="314958"/>
            </a:xfrm>
          </p:grpSpPr>
          <p:sp>
            <p:nvSpPr>
              <p:cNvPr id="16277" name="Google Shape;16277;p100"/>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0"/>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00"/>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0"/>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0"/>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82" name="Google Shape;16282;p100"/>
          <p:cNvGrpSpPr/>
          <p:nvPr/>
        </p:nvGrpSpPr>
        <p:grpSpPr>
          <a:xfrm>
            <a:off x="7011924" y="1633752"/>
            <a:ext cx="499533" cy="305136"/>
            <a:chOff x="7009649" y="1541981"/>
            <a:chExt cx="524940" cy="320655"/>
          </a:xfrm>
        </p:grpSpPr>
        <p:sp>
          <p:nvSpPr>
            <p:cNvPr id="16283" name="Google Shape;16283;p100"/>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0"/>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0"/>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0"/>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0"/>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0"/>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0"/>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00"/>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100"/>
          <p:cNvGrpSpPr/>
          <p:nvPr/>
        </p:nvGrpSpPr>
        <p:grpSpPr>
          <a:xfrm>
            <a:off x="8034034" y="1594309"/>
            <a:ext cx="282746" cy="340358"/>
            <a:chOff x="8034034" y="1518109"/>
            <a:chExt cx="282746" cy="340358"/>
          </a:xfrm>
        </p:grpSpPr>
        <p:sp>
          <p:nvSpPr>
            <p:cNvPr id="16292" name="Google Shape;16292;p100"/>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00"/>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00"/>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0"/>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6" name="Google Shape;16296;p100"/>
          <p:cNvGrpSpPr/>
          <p:nvPr/>
        </p:nvGrpSpPr>
        <p:grpSpPr>
          <a:xfrm>
            <a:off x="7582302" y="1576134"/>
            <a:ext cx="369133" cy="360411"/>
            <a:chOff x="7582302" y="1499934"/>
            <a:chExt cx="369133" cy="360411"/>
          </a:xfrm>
        </p:grpSpPr>
        <p:sp>
          <p:nvSpPr>
            <p:cNvPr id="16297" name="Google Shape;16297;p100"/>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0"/>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0"/>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0"/>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0"/>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100"/>
          <p:cNvGrpSpPr/>
          <p:nvPr/>
        </p:nvGrpSpPr>
        <p:grpSpPr>
          <a:xfrm>
            <a:off x="6196089" y="3893352"/>
            <a:ext cx="346056" cy="345674"/>
            <a:chOff x="2238181" y="4120624"/>
            <a:chExt cx="346056" cy="345674"/>
          </a:xfrm>
        </p:grpSpPr>
        <p:grpSp>
          <p:nvGrpSpPr>
            <p:cNvPr id="16303" name="Google Shape;16303;p100"/>
            <p:cNvGrpSpPr/>
            <p:nvPr/>
          </p:nvGrpSpPr>
          <p:grpSpPr>
            <a:xfrm>
              <a:off x="2309209" y="4177423"/>
              <a:ext cx="204025" cy="232089"/>
              <a:chOff x="1512725" y="258500"/>
              <a:chExt cx="4570900" cy="5199625"/>
            </a:xfrm>
          </p:grpSpPr>
          <p:sp>
            <p:nvSpPr>
              <p:cNvPr id="16304" name="Google Shape;16304;p100"/>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0"/>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06" name="Google Shape;16306;p100"/>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07" name="Google Shape;16307;p10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11" name="Shape 16311"/>
        <p:cNvGrpSpPr/>
        <p:nvPr/>
      </p:nvGrpSpPr>
      <p:grpSpPr>
        <a:xfrm>
          <a:off x="0" y="0"/>
          <a:ext cx="0" cy="0"/>
          <a:chOff x="0" y="0"/>
          <a:chExt cx="0" cy="0"/>
        </a:xfrm>
      </p:grpSpPr>
      <p:sp>
        <p:nvSpPr>
          <p:cNvPr id="16312" name="Google Shape;16312;p101"/>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1"/>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1"/>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1"/>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01"/>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01"/>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1"/>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1"/>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01"/>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1"/>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1"/>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1"/>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01"/>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01"/>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01"/>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01"/>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6328" name="Google Shape;16328;p101"/>
          <p:cNvGrpSpPr/>
          <p:nvPr/>
        </p:nvGrpSpPr>
        <p:grpSpPr>
          <a:xfrm>
            <a:off x="1311648" y="1620631"/>
            <a:ext cx="197743" cy="197743"/>
            <a:chOff x="2676100" y="832575"/>
            <a:chExt cx="483125" cy="483125"/>
          </a:xfrm>
        </p:grpSpPr>
        <p:sp>
          <p:nvSpPr>
            <p:cNvPr id="16329" name="Google Shape;16329;p101"/>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30" name="Google Shape;16330;p101"/>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31" name="Google Shape;16331;p101"/>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332" name="Google Shape;16332;p101"/>
          <p:cNvGrpSpPr/>
          <p:nvPr/>
        </p:nvGrpSpPr>
        <p:grpSpPr>
          <a:xfrm>
            <a:off x="2258621" y="1613606"/>
            <a:ext cx="204394" cy="197743"/>
            <a:chOff x="3270550" y="832575"/>
            <a:chExt cx="499375" cy="483125"/>
          </a:xfrm>
        </p:grpSpPr>
        <p:sp>
          <p:nvSpPr>
            <p:cNvPr id="16333" name="Google Shape;16333;p101"/>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34" name="Google Shape;16334;p101"/>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35" name="Google Shape;16335;p101"/>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6336" name="Google Shape;16336;p101"/>
          <p:cNvGrpSpPr/>
          <p:nvPr/>
        </p:nvGrpSpPr>
        <p:grpSpPr>
          <a:xfrm>
            <a:off x="3212214" y="1620657"/>
            <a:ext cx="197774" cy="197743"/>
            <a:chOff x="3270475" y="1427025"/>
            <a:chExt cx="483200" cy="483125"/>
          </a:xfrm>
        </p:grpSpPr>
        <p:sp>
          <p:nvSpPr>
            <p:cNvPr id="16337" name="Google Shape;16337;p101"/>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38" name="Google Shape;16338;p101"/>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39" name="Google Shape;16339;p101"/>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340" name="Google Shape;16340;p101"/>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41" name="Google Shape;16341;p101"/>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6342" name="Google Shape;16342;p101"/>
          <p:cNvGrpSpPr/>
          <p:nvPr/>
        </p:nvGrpSpPr>
        <p:grpSpPr>
          <a:xfrm>
            <a:off x="2258607" y="3617777"/>
            <a:ext cx="204425" cy="194059"/>
            <a:chOff x="6222125" y="2025975"/>
            <a:chExt cx="499450" cy="474125"/>
          </a:xfrm>
        </p:grpSpPr>
        <p:sp>
          <p:nvSpPr>
            <p:cNvPr id="16343" name="Google Shape;16343;p101"/>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44" name="Google Shape;16344;p101"/>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6345" name="Google Shape;16345;p101"/>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6346" name="Google Shape;16346;p101"/>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6347" name="Google Shape;16347;p101"/>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6348" name="Google Shape;16348;p101"/>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6349" name="Google Shape;16349;p101"/>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6350" name="Google Shape;16350;p101"/>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6351" name="Google Shape;16351;p101"/>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6352" name="Google Shape;16352;p101"/>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01"/>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01"/>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1"/>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1"/>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1"/>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1"/>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1"/>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1"/>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1"/>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1"/>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1"/>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64" name="Google Shape;16364;p101"/>
          <p:cNvCxnSpPr>
            <a:stCxn id="16352" idx="4"/>
            <a:endCxn id="16358"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6365" name="Google Shape;16365;p101"/>
          <p:cNvCxnSpPr>
            <a:stCxn id="16354" idx="4"/>
            <a:endCxn id="16360"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6366" name="Google Shape;16366;p101"/>
          <p:cNvCxnSpPr>
            <a:stCxn id="16353" idx="4"/>
            <a:endCxn id="16359"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6367" name="Google Shape;16367;p101"/>
          <p:cNvCxnSpPr>
            <a:stCxn id="16355" idx="0"/>
            <a:endCxn id="16361"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6368" name="Google Shape;16368;p101"/>
          <p:cNvCxnSpPr>
            <a:stCxn id="16357" idx="0"/>
            <a:endCxn id="16363"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6369" name="Google Shape;16369;p101"/>
          <p:cNvCxnSpPr>
            <a:stCxn id="16356" idx="0"/>
            <a:endCxn id="16362"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6370" name="Google Shape;16370;p101"/>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1"/>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1"/>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373" name="Google Shape;16373;p101"/>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374" name="Google Shape;16374;p101"/>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6375" name="Google Shape;16375;p101"/>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1"/>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1"/>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1"/>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1"/>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1"/>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1"/>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1"/>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1"/>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1"/>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1"/>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6386" name="Google Shape;16386;p101"/>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1"/>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1"/>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01"/>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01"/>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91" name="Google Shape;16391;p101"/>
          <p:cNvCxnSpPr>
            <a:stCxn id="16380" idx="0"/>
            <a:endCxn id="16386"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6392" name="Google Shape;16392;p101"/>
          <p:cNvCxnSpPr>
            <a:stCxn id="16381" idx="0"/>
            <a:endCxn id="16387"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6393" name="Google Shape;16393;p101"/>
          <p:cNvCxnSpPr>
            <a:stCxn id="16382" idx="0"/>
            <a:endCxn id="16388"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6394" name="Google Shape;16394;p101"/>
          <p:cNvCxnSpPr>
            <a:stCxn id="16383" idx="4"/>
            <a:endCxn id="16389"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6395" name="Google Shape;16395;p101"/>
          <p:cNvCxnSpPr>
            <a:stCxn id="16384" idx="4"/>
            <a:endCxn id="16390"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6396" name="Google Shape;16396;p101"/>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6397" name="Google Shape;16397;p101"/>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6398" name="Google Shape;16398;p101"/>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6399" name="Google Shape;16399;p101"/>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6400" name="Google Shape;16400;p101"/>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01" name="Google Shape;16401;p101"/>
          <p:cNvGrpSpPr/>
          <p:nvPr/>
        </p:nvGrpSpPr>
        <p:grpSpPr>
          <a:xfrm>
            <a:off x="5307356" y="3748469"/>
            <a:ext cx="206115" cy="206115"/>
            <a:chOff x="1049375" y="2680675"/>
            <a:chExt cx="297725" cy="297725"/>
          </a:xfrm>
        </p:grpSpPr>
        <p:sp>
          <p:nvSpPr>
            <p:cNvPr id="16402" name="Google Shape;16402;p10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4" name="Google Shape;16404;p101"/>
          <p:cNvGrpSpPr/>
          <p:nvPr/>
        </p:nvGrpSpPr>
        <p:grpSpPr>
          <a:xfrm>
            <a:off x="7653299" y="1758852"/>
            <a:ext cx="205578" cy="204332"/>
            <a:chOff x="5045775" y="1946400"/>
            <a:chExt cx="296950" cy="295150"/>
          </a:xfrm>
        </p:grpSpPr>
        <p:sp>
          <p:nvSpPr>
            <p:cNvPr id="16405" name="Google Shape;16405;p101"/>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1"/>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7" name="Google Shape;16407;p101"/>
          <p:cNvGrpSpPr/>
          <p:nvPr/>
        </p:nvGrpSpPr>
        <p:grpSpPr>
          <a:xfrm>
            <a:off x="6076163" y="1764541"/>
            <a:ext cx="205042" cy="204505"/>
            <a:chOff x="3599700" y="1954475"/>
            <a:chExt cx="296175" cy="295400"/>
          </a:xfrm>
        </p:grpSpPr>
        <p:sp>
          <p:nvSpPr>
            <p:cNvPr id="16408" name="Google Shape;16408;p101"/>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01"/>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1"/>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101"/>
          <p:cNvGrpSpPr/>
          <p:nvPr/>
        </p:nvGrpSpPr>
        <p:grpSpPr>
          <a:xfrm>
            <a:off x="4485399" y="1783308"/>
            <a:ext cx="205596" cy="155421"/>
            <a:chOff x="3962775" y="1990700"/>
            <a:chExt cx="296975" cy="224500"/>
          </a:xfrm>
        </p:grpSpPr>
        <p:sp>
          <p:nvSpPr>
            <p:cNvPr id="16412" name="Google Shape;16412;p101"/>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1"/>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1"/>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1"/>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6" name="Google Shape;16416;p101"/>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6417" name="Google Shape;16417;p101"/>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6418" name="Google Shape;16418;p101"/>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6419" name="Google Shape;16419;p101"/>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6420" name="Google Shape;16420;p101"/>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sp>
        <p:nvSpPr>
          <p:cNvPr id="16421" name="Google Shape;16421;p10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25" name="Shape 16425"/>
        <p:cNvGrpSpPr/>
        <p:nvPr/>
      </p:nvGrpSpPr>
      <p:grpSpPr>
        <a:xfrm>
          <a:off x="0" y="0"/>
          <a:ext cx="0" cy="0"/>
          <a:chOff x="0" y="0"/>
          <a:chExt cx="0" cy="0"/>
        </a:xfrm>
      </p:grpSpPr>
      <p:sp>
        <p:nvSpPr>
          <p:cNvPr id="16426" name="Google Shape;16426;p102"/>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7" name="Google Shape;16427;p102"/>
          <p:cNvGrpSpPr/>
          <p:nvPr/>
        </p:nvGrpSpPr>
        <p:grpSpPr>
          <a:xfrm>
            <a:off x="1494592" y="1585529"/>
            <a:ext cx="763219" cy="763219"/>
            <a:chOff x="4049800" y="640400"/>
            <a:chExt cx="858900" cy="858900"/>
          </a:xfrm>
        </p:grpSpPr>
        <p:sp>
          <p:nvSpPr>
            <p:cNvPr id="16428" name="Google Shape;16428;p102"/>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2"/>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30" name="Google Shape;16430;p102"/>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02"/>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32" name="Google Shape;16432;p102"/>
          <p:cNvCxnSpPr>
            <a:stCxn id="16428" idx="4"/>
            <a:endCxn id="16430" idx="0"/>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6433" name="Google Shape;16433;p102"/>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6434" name="Google Shape;16434;p102"/>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6435" name="Google Shape;16435;p102"/>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6436" name="Google Shape;16436;p102"/>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6437" name="Google Shape;16437;p102"/>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6438" name="Google Shape;16438;p102"/>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2"/>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40" name="Google Shape;16440;p102"/>
          <p:cNvGrpSpPr/>
          <p:nvPr/>
        </p:nvGrpSpPr>
        <p:grpSpPr>
          <a:xfrm>
            <a:off x="3576486" y="2168116"/>
            <a:ext cx="1443832" cy="1443832"/>
            <a:chOff x="5681300" y="2527788"/>
            <a:chExt cx="805800" cy="805800"/>
          </a:xfrm>
        </p:grpSpPr>
        <p:sp>
          <p:nvSpPr>
            <p:cNvPr id="16441" name="Google Shape;16441;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3" name="Google Shape;16443;p102"/>
          <p:cNvGrpSpPr/>
          <p:nvPr/>
        </p:nvGrpSpPr>
        <p:grpSpPr>
          <a:xfrm>
            <a:off x="6240887" y="1783888"/>
            <a:ext cx="626590" cy="626590"/>
            <a:chOff x="5681300" y="2527788"/>
            <a:chExt cx="805800" cy="805800"/>
          </a:xfrm>
        </p:grpSpPr>
        <p:sp>
          <p:nvSpPr>
            <p:cNvPr id="16444" name="Google Shape;16444;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2"/>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46" name="Google Shape;16446;p102"/>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6447" name="Google Shape;16447;p102"/>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48" name="Google Shape;16448;p102"/>
          <p:cNvGrpSpPr/>
          <p:nvPr/>
        </p:nvGrpSpPr>
        <p:grpSpPr>
          <a:xfrm>
            <a:off x="6240887" y="2575988"/>
            <a:ext cx="626590" cy="626590"/>
            <a:chOff x="5681300" y="2527788"/>
            <a:chExt cx="805800" cy="805800"/>
          </a:xfrm>
        </p:grpSpPr>
        <p:sp>
          <p:nvSpPr>
            <p:cNvPr id="16449" name="Google Shape;16449;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2"/>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1" name="Google Shape;16451;p102"/>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6452" name="Google Shape;16452;p102"/>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53" name="Google Shape;16453;p102"/>
          <p:cNvGrpSpPr/>
          <p:nvPr/>
        </p:nvGrpSpPr>
        <p:grpSpPr>
          <a:xfrm>
            <a:off x="6240887" y="3368088"/>
            <a:ext cx="626590" cy="626590"/>
            <a:chOff x="5681300" y="2527788"/>
            <a:chExt cx="805800" cy="805800"/>
          </a:xfrm>
        </p:grpSpPr>
        <p:sp>
          <p:nvSpPr>
            <p:cNvPr id="16454" name="Google Shape;16454;p10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2"/>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6" name="Google Shape;16456;p102"/>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6457" name="Google Shape;16457;p102"/>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02"/>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02"/>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60" name="Google Shape;16460;p102"/>
          <p:cNvCxnSpPr>
            <a:stCxn id="16459" idx="6"/>
            <a:endCxn id="16445"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6461" name="Google Shape;16461;p102"/>
          <p:cNvCxnSpPr>
            <a:stCxn id="16459" idx="6"/>
            <a:endCxn id="16455"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6462" name="Google Shape;16462;p102"/>
          <p:cNvCxnSpPr>
            <a:stCxn id="16459" idx="6"/>
            <a:endCxn id="16450"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6463" name="Google Shape;16463;p102"/>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6464" name="Google Shape;16464;p10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68" name="Shape 16468"/>
        <p:cNvGrpSpPr/>
        <p:nvPr/>
      </p:nvGrpSpPr>
      <p:grpSpPr>
        <a:xfrm>
          <a:off x="0" y="0"/>
          <a:ext cx="0" cy="0"/>
          <a:chOff x="0" y="0"/>
          <a:chExt cx="0" cy="0"/>
        </a:xfrm>
      </p:grpSpPr>
      <p:grpSp>
        <p:nvGrpSpPr>
          <p:cNvPr id="16469" name="Google Shape;16469;p103"/>
          <p:cNvGrpSpPr/>
          <p:nvPr/>
        </p:nvGrpSpPr>
        <p:grpSpPr>
          <a:xfrm>
            <a:off x="1765469" y="1821418"/>
            <a:ext cx="370100" cy="250625"/>
            <a:chOff x="980425" y="4196875"/>
            <a:chExt cx="370100" cy="250625"/>
          </a:xfrm>
        </p:grpSpPr>
        <p:sp>
          <p:nvSpPr>
            <p:cNvPr id="16470" name="Google Shape;16470;p103"/>
            <p:cNvSpPr/>
            <p:nvPr/>
          </p:nvSpPr>
          <p:spPr>
            <a:xfrm>
              <a:off x="1154775" y="4246525"/>
              <a:ext cx="129650" cy="103900"/>
            </a:xfrm>
            <a:custGeom>
              <a:rect b="b" l="l" r="r" t="t"/>
              <a:pathLst>
                <a:path extrusionOk="0" h="4156" w="5186">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3"/>
            <p:cNvSpPr/>
            <p:nvPr/>
          </p:nvSpPr>
          <p:spPr>
            <a:xfrm>
              <a:off x="1199775" y="4267525"/>
              <a:ext cx="51200" cy="20950"/>
            </a:xfrm>
            <a:custGeom>
              <a:rect b="b" l="l" r="r" t="t"/>
              <a:pathLst>
                <a:path extrusionOk="0" h="838" w="2048">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3"/>
            <p:cNvSpPr/>
            <p:nvPr/>
          </p:nvSpPr>
          <p:spPr>
            <a:xfrm>
              <a:off x="980425" y="4196875"/>
              <a:ext cx="370100" cy="250625"/>
            </a:xfrm>
            <a:custGeom>
              <a:rect b="b" l="l" r="r" t="t"/>
              <a:pathLst>
                <a:path extrusionOk="0" h="10025" w="14804">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3"/>
            <p:cNvSpPr/>
            <p:nvPr/>
          </p:nvSpPr>
          <p:spPr>
            <a:xfrm>
              <a:off x="1027475" y="4239300"/>
              <a:ext cx="110350" cy="10825"/>
            </a:xfrm>
            <a:custGeom>
              <a:rect b="b" l="l" r="r" t="t"/>
              <a:pathLst>
                <a:path extrusionOk="0" h="433" w="4414">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4" name="Google Shape;16474;p103"/>
          <p:cNvGrpSpPr/>
          <p:nvPr/>
        </p:nvGrpSpPr>
        <p:grpSpPr>
          <a:xfrm>
            <a:off x="2501238" y="1777356"/>
            <a:ext cx="364200" cy="338750"/>
            <a:chOff x="7731450" y="3574225"/>
            <a:chExt cx="364200" cy="338750"/>
          </a:xfrm>
        </p:grpSpPr>
        <p:sp>
          <p:nvSpPr>
            <p:cNvPr id="16475" name="Google Shape;16475;p103"/>
            <p:cNvSpPr/>
            <p:nvPr/>
          </p:nvSpPr>
          <p:spPr>
            <a:xfrm>
              <a:off x="7940850" y="3673950"/>
              <a:ext cx="38275" cy="39575"/>
            </a:xfrm>
            <a:custGeom>
              <a:rect b="b" l="l" r="r" t="t"/>
              <a:pathLst>
                <a:path extrusionOk="0" h="1583" w="1531">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3"/>
            <p:cNvSpPr/>
            <p:nvPr/>
          </p:nvSpPr>
          <p:spPr>
            <a:xfrm>
              <a:off x="7988375" y="3673000"/>
              <a:ext cx="40900" cy="40150"/>
            </a:xfrm>
            <a:custGeom>
              <a:rect b="b" l="l" r="r" t="t"/>
              <a:pathLst>
                <a:path extrusionOk="0" h="1606" w="1636">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3"/>
            <p:cNvSpPr/>
            <p:nvPr/>
          </p:nvSpPr>
          <p:spPr>
            <a:xfrm>
              <a:off x="7760775" y="3614350"/>
              <a:ext cx="282400" cy="10825"/>
            </a:xfrm>
            <a:custGeom>
              <a:rect b="b" l="l" r="r" t="t"/>
              <a:pathLst>
                <a:path extrusionOk="0" h="433" w="11296">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3"/>
            <p:cNvSpPr/>
            <p:nvPr/>
          </p:nvSpPr>
          <p:spPr>
            <a:xfrm>
              <a:off x="7760775" y="364367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3"/>
            <p:cNvSpPr/>
            <p:nvPr/>
          </p:nvSpPr>
          <p:spPr>
            <a:xfrm>
              <a:off x="7760775" y="3673000"/>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3"/>
            <p:cNvSpPr/>
            <p:nvPr/>
          </p:nvSpPr>
          <p:spPr>
            <a:xfrm>
              <a:off x="7760775" y="3702325"/>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3"/>
            <p:cNvSpPr/>
            <p:nvPr/>
          </p:nvSpPr>
          <p:spPr>
            <a:xfrm>
              <a:off x="7760775" y="373162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3"/>
            <p:cNvSpPr/>
            <p:nvPr/>
          </p:nvSpPr>
          <p:spPr>
            <a:xfrm>
              <a:off x="7731450" y="3574225"/>
              <a:ext cx="364200" cy="338750"/>
            </a:xfrm>
            <a:custGeom>
              <a:rect b="b" l="l" r="r" t="t"/>
              <a:pathLst>
                <a:path extrusionOk="0" h="13550" w="14568">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103"/>
          <p:cNvGrpSpPr/>
          <p:nvPr/>
        </p:nvGrpSpPr>
        <p:grpSpPr>
          <a:xfrm>
            <a:off x="3248956" y="1765793"/>
            <a:ext cx="317900" cy="361875"/>
            <a:chOff x="3275000" y="4141325"/>
            <a:chExt cx="317900" cy="361875"/>
          </a:xfrm>
        </p:grpSpPr>
        <p:sp>
          <p:nvSpPr>
            <p:cNvPr id="16484" name="Google Shape;16484;p103"/>
            <p:cNvSpPr/>
            <p:nvPr/>
          </p:nvSpPr>
          <p:spPr>
            <a:xfrm>
              <a:off x="3520025" y="4162925"/>
              <a:ext cx="11925" cy="8175"/>
            </a:xfrm>
            <a:custGeom>
              <a:rect b="b" l="l" r="r" t="t"/>
              <a:pathLst>
                <a:path extrusionOk="0" h="327" w="477">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3"/>
            <p:cNvSpPr/>
            <p:nvPr/>
          </p:nvSpPr>
          <p:spPr>
            <a:xfrm>
              <a:off x="3336725" y="4162925"/>
              <a:ext cx="83350" cy="10825"/>
            </a:xfrm>
            <a:custGeom>
              <a:rect b="b" l="l" r="r" t="t"/>
              <a:pathLst>
                <a:path extrusionOk="0" h="433" w="3334">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3"/>
            <p:cNvSpPr/>
            <p:nvPr/>
          </p:nvSpPr>
          <p:spPr>
            <a:xfrm>
              <a:off x="3342125" y="4216150"/>
              <a:ext cx="185200" cy="73325"/>
            </a:xfrm>
            <a:custGeom>
              <a:rect b="b" l="l" r="r" t="t"/>
              <a:pathLst>
                <a:path extrusionOk="0" h="2933" w="7408">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3"/>
            <p:cNvSpPr/>
            <p:nvPr/>
          </p:nvSpPr>
          <p:spPr>
            <a:xfrm>
              <a:off x="3339800" y="4311825"/>
              <a:ext cx="189050" cy="10075"/>
            </a:xfrm>
            <a:custGeom>
              <a:rect b="b" l="l" r="r" t="t"/>
              <a:pathLst>
                <a:path extrusionOk="0" h="403" w="7562">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3"/>
            <p:cNvSpPr/>
            <p:nvPr/>
          </p:nvSpPr>
          <p:spPr>
            <a:xfrm>
              <a:off x="3339800" y="4341150"/>
              <a:ext cx="189050" cy="10825"/>
            </a:xfrm>
            <a:custGeom>
              <a:rect b="b" l="l" r="r" t="t"/>
              <a:pathLst>
                <a:path extrusionOk="0" h="433" w="7562">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3"/>
            <p:cNvSpPr/>
            <p:nvPr/>
          </p:nvSpPr>
          <p:spPr>
            <a:xfrm>
              <a:off x="3275000" y="4141325"/>
              <a:ext cx="317900" cy="361875"/>
            </a:xfrm>
            <a:custGeom>
              <a:rect b="b" l="l" r="r" t="t"/>
              <a:pathLst>
                <a:path extrusionOk="0" h="14475" w="12716">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0" name="Google Shape;16490;p103"/>
          <p:cNvGrpSpPr/>
          <p:nvPr/>
        </p:nvGrpSpPr>
        <p:grpSpPr>
          <a:xfrm>
            <a:off x="5484394" y="1765781"/>
            <a:ext cx="361875" cy="361900"/>
            <a:chOff x="6250075" y="3563425"/>
            <a:chExt cx="361875" cy="361900"/>
          </a:xfrm>
        </p:grpSpPr>
        <p:sp>
          <p:nvSpPr>
            <p:cNvPr id="16491" name="Google Shape;16491;p103"/>
            <p:cNvSpPr/>
            <p:nvPr/>
          </p:nvSpPr>
          <p:spPr>
            <a:xfrm>
              <a:off x="6309050" y="3728950"/>
              <a:ext cx="126650" cy="94125"/>
            </a:xfrm>
            <a:custGeom>
              <a:rect b="b" l="l" r="r" t="t"/>
              <a:pathLst>
                <a:path extrusionOk="0" h="3765" w="5066">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3"/>
            <p:cNvSpPr/>
            <p:nvPr/>
          </p:nvSpPr>
          <p:spPr>
            <a:xfrm>
              <a:off x="6525775" y="3657150"/>
              <a:ext cx="69975" cy="54450"/>
            </a:xfrm>
            <a:custGeom>
              <a:rect b="b" l="l" r="r" t="t"/>
              <a:pathLst>
                <a:path extrusionOk="0" h="2178" w="2799">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03"/>
            <p:cNvSpPr/>
            <p:nvPr/>
          </p:nvSpPr>
          <p:spPr>
            <a:xfrm>
              <a:off x="6510075" y="3563625"/>
              <a:ext cx="101875" cy="177300"/>
            </a:xfrm>
            <a:custGeom>
              <a:rect b="b" l="l" r="r" t="t"/>
              <a:pathLst>
                <a:path extrusionOk="0" h="7092" w="4075">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3"/>
            <p:cNvSpPr/>
            <p:nvPr/>
          </p:nvSpPr>
          <p:spPr>
            <a:xfrm>
              <a:off x="6250075" y="3563425"/>
              <a:ext cx="361875" cy="361900"/>
            </a:xfrm>
            <a:custGeom>
              <a:rect b="b" l="l" r="r" t="t"/>
              <a:pathLst>
                <a:path extrusionOk="0" h="14476" w="14475">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3"/>
            <p:cNvSpPr/>
            <p:nvPr/>
          </p:nvSpPr>
          <p:spPr>
            <a:xfrm>
              <a:off x="6483950" y="3822850"/>
              <a:ext cx="88575" cy="67175"/>
            </a:xfrm>
            <a:custGeom>
              <a:rect b="b" l="l" r="r" t="t"/>
              <a:pathLst>
                <a:path extrusionOk="0" h="2687" w="3543">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103"/>
          <p:cNvGrpSpPr/>
          <p:nvPr/>
        </p:nvGrpSpPr>
        <p:grpSpPr>
          <a:xfrm>
            <a:off x="6266531" y="1765781"/>
            <a:ext cx="365725" cy="361900"/>
            <a:chOff x="5504000" y="3563425"/>
            <a:chExt cx="365725" cy="361900"/>
          </a:xfrm>
        </p:grpSpPr>
        <p:sp>
          <p:nvSpPr>
            <p:cNvPr id="16497" name="Google Shape;16497;p103"/>
            <p:cNvSpPr/>
            <p:nvPr/>
          </p:nvSpPr>
          <p:spPr>
            <a:xfrm>
              <a:off x="5564950" y="3631200"/>
              <a:ext cx="243050" cy="227000"/>
            </a:xfrm>
            <a:custGeom>
              <a:rect b="b" l="l" r="r" t="t"/>
              <a:pathLst>
                <a:path extrusionOk="0" h="9080" w="9722">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3"/>
            <p:cNvSpPr/>
            <p:nvPr/>
          </p:nvSpPr>
          <p:spPr>
            <a:xfrm>
              <a:off x="5544875" y="3839250"/>
              <a:ext cx="49400" cy="46725"/>
            </a:xfrm>
            <a:custGeom>
              <a:rect b="b" l="l" r="r" t="t"/>
              <a:pathLst>
                <a:path extrusionOk="0" h="1869" w="1976">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3"/>
            <p:cNvSpPr/>
            <p:nvPr/>
          </p:nvSpPr>
          <p:spPr>
            <a:xfrm>
              <a:off x="5780200" y="3838500"/>
              <a:ext cx="47875" cy="47475"/>
            </a:xfrm>
            <a:custGeom>
              <a:rect b="b" l="l" r="r" t="t"/>
              <a:pathLst>
                <a:path extrusionOk="0" h="1899" w="1915">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3"/>
            <p:cNvSpPr/>
            <p:nvPr/>
          </p:nvSpPr>
          <p:spPr>
            <a:xfrm>
              <a:off x="5781750" y="3602000"/>
              <a:ext cx="47075" cy="46725"/>
            </a:xfrm>
            <a:custGeom>
              <a:rect b="b" l="l" r="r" t="t"/>
              <a:pathLst>
                <a:path extrusionOk="0" h="1869" w="1883">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3"/>
            <p:cNvSpPr/>
            <p:nvPr/>
          </p:nvSpPr>
          <p:spPr>
            <a:xfrm>
              <a:off x="5544875" y="3602775"/>
              <a:ext cx="46325" cy="45175"/>
            </a:xfrm>
            <a:custGeom>
              <a:rect b="b" l="l" r="r" t="t"/>
              <a:pathLst>
                <a:path extrusionOk="0" h="1807" w="1853">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3"/>
            <p:cNvSpPr/>
            <p:nvPr/>
          </p:nvSpPr>
          <p:spPr>
            <a:xfrm>
              <a:off x="5504000" y="3563425"/>
              <a:ext cx="365725" cy="361900"/>
            </a:xfrm>
            <a:custGeom>
              <a:rect b="b" l="l" r="r" t="t"/>
              <a:pathLst>
                <a:path extrusionOk="0" h="14476" w="14629">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103"/>
          <p:cNvGrpSpPr/>
          <p:nvPr/>
        </p:nvGrpSpPr>
        <p:grpSpPr>
          <a:xfrm>
            <a:off x="7000125" y="1765581"/>
            <a:ext cx="361875" cy="362300"/>
            <a:chOff x="4755600" y="3563025"/>
            <a:chExt cx="361875" cy="362300"/>
          </a:xfrm>
        </p:grpSpPr>
        <p:sp>
          <p:nvSpPr>
            <p:cNvPr id="16504" name="Google Shape;16504;p103"/>
            <p:cNvSpPr/>
            <p:nvPr/>
          </p:nvSpPr>
          <p:spPr>
            <a:xfrm>
              <a:off x="4755600" y="3700000"/>
              <a:ext cx="74075" cy="225325"/>
            </a:xfrm>
            <a:custGeom>
              <a:rect b="b" l="l" r="r" t="t"/>
              <a:pathLst>
                <a:path extrusionOk="0" h="9013" w="2963">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3"/>
            <p:cNvSpPr/>
            <p:nvPr/>
          </p:nvSpPr>
          <p:spPr>
            <a:xfrm>
              <a:off x="4852025" y="3783325"/>
              <a:ext cx="73325" cy="142000"/>
            </a:xfrm>
            <a:custGeom>
              <a:rect b="b" l="l" r="r" t="t"/>
              <a:pathLst>
                <a:path extrusionOk="0" h="5680" w="2933">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03"/>
            <p:cNvSpPr/>
            <p:nvPr/>
          </p:nvSpPr>
          <p:spPr>
            <a:xfrm>
              <a:off x="4947700" y="3720825"/>
              <a:ext cx="74100" cy="204500"/>
            </a:xfrm>
            <a:custGeom>
              <a:rect b="b" l="l" r="r" t="t"/>
              <a:pathLst>
                <a:path extrusionOk="0" h="8180" w="2964">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03"/>
            <p:cNvSpPr/>
            <p:nvPr/>
          </p:nvSpPr>
          <p:spPr>
            <a:xfrm>
              <a:off x="5044150" y="3652150"/>
              <a:ext cx="73325" cy="273175"/>
            </a:xfrm>
            <a:custGeom>
              <a:rect b="b" l="l" r="r" t="t"/>
              <a:pathLst>
                <a:path extrusionOk="0" h="10927" w="2933">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3"/>
            <p:cNvSpPr/>
            <p:nvPr/>
          </p:nvSpPr>
          <p:spPr>
            <a:xfrm>
              <a:off x="4763300" y="3563025"/>
              <a:ext cx="347750" cy="197750"/>
            </a:xfrm>
            <a:custGeom>
              <a:rect b="b" l="l" r="r" t="t"/>
              <a:pathLst>
                <a:path extrusionOk="0" h="7910" w="1391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9" name="Google Shape;16509;p103"/>
          <p:cNvGrpSpPr/>
          <p:nvPr/>
        </p:nvGrpSpPr>
        <p:grpSpPr>
          <a:xfrm>
            <a:off x="7796257" y="1765793"/>
            <a:ext cx="212200" cy="361875"/>
            <a:chOff x="7060200" y="4141325"/>
            <a:chExt cx="212200" cy="361875"/>
          </a:xfrm>
        </p:grpSpPr>
        <p:sp>
          <p:nvSpPr>
            <p:cNvPr id="16510" name="Google Shape;16510;p103"/>
            <p:cNvSpPr/>
            <p:nvPr/>
          </p:nvSpPr>
          <p:spPr>
            <a:xfrm>
              <a:off x="7060200" y="4141325"/>
              <a:ext cx="212200" cy="361875"/>
            </a:xfrm>
            <a:custGeom>
              <a:rect b="b" l="l" r="r" t="t"/>
              <a:pathLst>
                <a:path extrusionOk="0" h="14475" w="8488">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3"/>
            <p:cNvSpPr/>
            <p:nvPr/>
          </p:nvSpPr>
          <p:spPr>
            <a:xfrm>
              <a:off x="7146625" y="4463825"/>
              <a:ext cx="39350" cy="10825"/>
            </a:xfrm>
            <a:custGeom>
              <a:rect b="b" l="l" r="r" t="t"/>
              <a:pathLst>
                <a:path extrusionOk="0" h="433" w="1574">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3"/>
            <p:cNvSpPr/>
            <p:nvPr/>
          </p:nvSpPr>
          <p:spPr>
            <a:xfrm>
              <a:off x="7102625" y="4243125"/>
              <a:ext cx="144300" cy="142075"/>
            </a:xfrm>
            <a:custGeom>
              <a:rect b="b" l="l" r="r" t="t"/>
              <a:pathLst>
                <a:path extrusionOk="0" h="5683" w="5772">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3" name="Google Shape;16513;p103"/>
          <p:cNvGrpSpPr/>
          <p:nvPr/>
        </p:nvGrpSpPr>
        <p:grpSpPr>
          <a:xfrm>
            <a:off x="7721420" y="2326799"/>
            <a:ext cx="361875" cy="362275"/>
            <a:chOff x="4004875" y="3563050"/>
            <a:chExt cx="361875" cy="362275"/>
          </a:xfrm>
        </p:grpSpPr>
        <p:sp>
          <p:nvSpPr>
            <p:cNvPr id="16514" name="Google Shape;16514;p103"/>
            <p:cNvSpPr/>
            <p:nvPr/>
          </p:nvSpPr>
          <p:spPr>
            <a:xfrm>
              <a:off x="4004875" y="3563050"/>
              <a:ext cx="361875" cy="362275"/>
            </a:xfrm>
            <a:custGeom>
              <a:rect b="b" l="l" r="r" t="t"/>
              <a:pathLst>
                <a:path extrusionOk="0" h="14491" w="14475">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3"/>
            <p:cNvSpPr/>
            <p:nvPr/>
          </p:nvSpPr>
          <p:spPr>
            <a:xfrm>
              <a:off x="4105950" y="3583300"/>
              <a:ext cx="36275" cy="28000"/>
            </a:xfrm>
            <a:custGeom>
              <a:rect b="b" l="l" r="r" t="t"/>
              <a:pathLst>
                <a:path extrusionOk="0" h="1120" w="1451">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3"/>
            <p:cNvSpPr/>
            <p:nvPr/>
          </p:nvSpPr>
          <p:spPr>
            <a:xfrm>
              <a:off x="4059900" y="3678100"/>
              <a:ext cx="40275" cy="35700"/>
            </a:xfrm>
            <a:custGeom>
              <a:rect b="b" l="l" r="r" t="t"/>
              <a:pathLst>
                <a:path extrusionOk="0" h="1428" w="1611">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03"/>
            <p:cNvSpPr/>
            <p:nvPr/>
          </p:nvSpPr>
          <p:spPr>
            <a:xfrm>
              <a:off x="4148000" y="3764925"/>
              <a:ext cx="40300" cy="36050"/>
            </a:xfrm>
            <a:custGeom>
              <a:rect b="b" l="l" r="r" t="t"/>
              <a:pathLst>
                <a:path extrusionOk="0" h="1442" w="1612">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03"/>
            <p:cNvSpPr/>
            <p:nvPr/>
          </p:nvSpPr>
          <p:spPr>
            <a:xfrm>
              <a:off x="4103875" y="3827425"/>
              <a:ext cx="40275" cy="36050"/>
            </a:xfrm>
            <a:custGeom>
              <a:rect b="b" l="l" r="r" t="t"/>
              <a:pathLst>
                <a:path extrusionOk="0" h="1442" w="1611">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3"/>
            <p:cNvSpPr/>
            <p:nvPr/>
          </p:nvSpPr>
          <p:spPr>
            <a:xfrm>
              <a:off x="4063525" y="3691625"/>
              <a:ext cx="124225" cy="140150"/>
            </a:xfrm>
            <a:custGeom>
              <a:rect b="b" l="l" r="r" t="t"/>
              <a:pathLst>
                <a:path extrusionOk="0" h="5606" w="4969">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0" name="Google Shape;16520;p103"/>
          <p:cNvGrpSpPr/>
          <p:nvPr/>
        </p:nvGrpSpPr>
        <p:grpSpPr>
          <a:xfrm>
            <a:off x="6999738" y="2328536"/>
            <a:ext cx="362650" cy="358800"/>
            <a:chOff x="3252625" y="3564975"/>
            <a:chExt cx="362650" cy="358800"/>
          </a:xfrm>
        </p:grpSpPr>
        <p:sp>
          <p:nvSpPr>
            <p:cNvPr id="16521" name="Google Shape;16521;p103"/>
            <p:cNvSpPr/>
            <p:nvPr/>
          </p:nvSpPr>
          <p:spPr>
            <a:xfrm>
              <a:off x="3252625" y="3564975"/>
              <a:ext cx="362650" cy="358800"/>
            </a:xfrm>
            <a:custGeom>
              <a:rect b="b" l="l" r="r" t="t"/>
              <a:pathLst>
                <a:path extrusionOk="0" h="14352" w="14506">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3"/>
            <p:cNvSpPr/>
            <p:nvPr/>
          </p:nvSpPr>
          <p:spPr>
            <a:xfrm>
              <a:off x="3360125" y="3688425"/>
              <a:ext cx="56850" cy="47125"/>
            </a:xfrm>
            <a:custGeom>
              <a:rect b="b" l="l" r="r" t="t"/>
              <a:pathLst>
                <a:path extrusionOk="0" h="1885" w="2274">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3"/>
            <p:cNvSpPr/>
            <p:nvPr/>
          </p:nvSpPr>
          <p:spPr>
            <a:xfrm>
              <a:off x="3449350" y="3754575"/>
              <a:ext cx="50175" cy="44975"/>
            </a:xfrm>
            <a:custGeom>
              <a:rect b="b" l="l" r="r" t="t"/>
              <a:pathLst>
                <a:path extrusionOk="0" h="1799" w="2007">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3"/>
            <p:cNvSpPr/>
            <p:nvPr/>
          </p:nvSpPr>
          <p:spPr>
            <a:xfrm>
              <a:off x="3392375" y="3682000"/>
              <a:ext cx="84425" cy="124050"/>
            </a:xfrm>
            <a:custGeom>
              <a:rect b="b" l="l" r="r" t="t"/>
              <a:pathLst>
                <a:path extrusionOk="0" h="4962" w="3377">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3"/>
            <p:cNvSpPr/>
            <p:nvPr/>
          </p:nvSpPr>
          <p:spPr>
            <a:xfrm>
              <a:off x="3279625" y="3631925"/>
              <a:ext cx="296500" cy="223950"/>
            </a:xfrm>
            <a:custGeom>
              <a:rect b="b" l="l" r="r" t="t"/>
              <a:pathLst>
                <a:path extrusionOk="0" h="8958" w="1186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6" name="Google Shape;16526;p103"/>
          <p:cNvGrpSpPr/>
          <p:nvPr/>
        </p:nvGrpSpPr>
        <p:grpSpPr>
          <a:xfrm>
            <a:off x="4764481" y="2326611"/>
            <a:ext cx="361875" cy="362650"/>
            <a:chOff x="980425" y="3563425"/>
            <a:chExt cx="361875" cy="362650"/>
          </a:xfrm>
        </p:grpSpPr>
        <p:sp>
          <p:nvSpPr>
            <p:cNvPr id="16527" name="Google Shape;16527;p103"/>
            <p:cNvSpPr/>
            <p:nvPr/>
          </p:nvSpPr>
          <p:spPr>
            <a:xfrm>
              <a:off x="1009725" y="3856625"/>
              <a:ext cx="143550" cy="10825"/>
            </a:xfrm>
            <a:custGeom>
              <a:rect b="b" l="l" r="r" t="t"/>
              <a:pathLst>
                <a:path extrusionOk="0" h="433" w="5742">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3"/>
            <p:cNvSpPr/>
            <p:nvPr/>
          </p:nvSpPr>
          <p:spPr>
            <a:xfrm>
              <a:off x="1009725" y="3880550"/>
              <a:ext cx="143550" cy="10050"/>
            </a:xfrm>
            <a:custGeom>
              <a:rect b="b" l="l" r="r" t="t"/>
              <a:pathLst>
                <a:path extrusionOk="0" h="402" w="5742">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3"/>
            <p:cNvSpPr/>
            <p:nvPr/>
          </p:nvSpPr>
          <p:spPr>
            <a:xfrm>
              <a:off x="1009725" y="37270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3"/>
            <p:cNvSpPr/>
            <p:nvPr/>
          </p:nvSpPr>
          <p:spPr>
            <a:xfrm>
              <a:off x="1009725" y="3750925"/>
              <a:ext cx="141225" cy="10825"/>
            </a:xfrm>
            <a:custGeom>
              <a:rect b="b" l="l" r="r" t="t"/>
              <a:pathLst>
                <a:path extrusionOk="0" h="433" w="5649">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3"/>
            <p:cNvSpPr/>
            <p:nvPr/>
          </p:nvSpPr>
          <p:spPr>
            <a:xfrm>
              <a:off x="1009725" y="3598125"/>
              <a:ext cx="143525" cy="10075"/>
            </a:xfrm>
            <a:custGeom>
              <a:rect b="b" l="l" r="r" t="t"/>
              <a:pathLst>
                <a:path extrusionOk="0" h="403" w="5741">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03"/>
            <p:cNvSpPr/>
            <p:nvPr/>
          </p:nvSpPr>
          <p:spPr>
            <a:xfrm>
              <a:off x="1009725" y="36213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3"/>
            <p:cNvSpPr/>
            <p:nvPr/>
          </p:nvSpPr>
          <p:spPr>
            <a:xfrm>
              <a:off x="1208025" y="3598125"/>
              <a:ext cx="13900" cy="10075"/>
            </a:xfrm>
            <a:custGeom>
              <a:rect b="b" l="l" r="r" t="t"/>
              <a:pathLst>
                <a:path extrusionOk="0" h="403" w="556">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3"/>
            <p:cNvSpPr/>
            <p:nvPr/>
          </p:nvSpPr>
          <p:spPr>
            <a:xfrm>
              <a:off x="1231175" y="3598125"/>
              <a:ext cx="14675" cy="10075"/>
            </a:xfrm>
            <a:custGeom>
              <a:rect b="b" l="l" r="r" t="t"/>
              <a:pathLst>
                <a:path extrusionOk="0" h="403" w="587">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3"/>
            <p:cNvSpPr/>
            <p:nvPr/>
          </p:nvSpPr>
          <p:spPr>
            <a:xfrm>
              <a:off x="1255075" y="3598125"/>
              <a:ext cx="13925" cy="10075"/>
            </a:xfrm>
            <a:custGeom>
              <a:rect b="b" l="l" r="r" t="t"/>
              <a:pathLst>
                <a:path extrusionOk="0" h="403" w="557">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3"/>
            <p:cNvSpPr/>
            <p:nvPr/>
          </p:nvSpPr>
          <p:spPr>
            <a:xfrm>
              <a:off x="1208025" y="36213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3"/>
            <p:cNvSpPr/>
            <p:nvPr/>
          </p:nvSpPr>
          <p:spPr>
            <a:xfrm>
              <a:off x="1231175" y="36213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3"/>
            <p:cNvSpPr/>
            <p:nvPr/>
          </p:nvSpPr>
          <p:spPr>
            <a:xfrm>
              <a:off x="1255075" y="36213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3"/>
            <p:cNvSpPr/>
            <p:nvPr/>
          </p:nvSpPr>
          <p:spPr>
            <a:xfrm>
              <a:off x="1208025" y="3727725"/>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3"/>
            <p:cNvSpPr/>
            <p:nvPr/>
          </p:nvSpPr>
          <p:spPr>
            <a:xfrm>
              <a:off x="1231175" y="37270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03"/>
            <p:cNvSpPr/>
            <p:nvPr/>
          </p:nvSpPr>
          <p:spPr>
            <a:xfrm>
              <a:off x="1255075" y="37270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3"/>
            <p:cNvSpPr/>
            <p:nvPr/>
          </p:nvSpPr>
          <p:spPr>
            <a:xfrm>
              <a:off x="1208025" y="3750925"/>
              <a:ext cx="13900" cy="10050"/>
            </a:xfrm>
            <a:custGeom>
              <a:rect b="b" l="l" r="r" t="t"/>
              <a:pathLst>
                <a:path extrusionOk="0" h="402" w="556">
                  <a:moveTo>
                    <a:pt x="278" y="0"/>
                  </a:moveTo>
                  <a:cubicBezTo>
                    <a:pt x="0" y="0"/>
                    <a:pt x="0" y="402"/>
                    <a:pt x="278" y="402"/>
                  </a:cubicBezTo>
                  <a:cubicBezTo>
                    <a:pt x="556" y="40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3"/>
            <p:cNvSpPr/>
            <p:nvPr/>
          </p:nvSpPr>
          <p:spPr>
            <a:xfrm>
              <a:off x="1231175" y="3750925"/>
              <a:ext cx="14675" cy="10050"/>
            </a:xfrm>
            <a:custGeom>
              <a:rect b="b" l="l" r="r" t="t"/>
              <a:pathLst>
                <a:path extrusionOk="0" h="402" w="587">
                  <a:moveTo>
                    <a:pt x="309" y="0"/>
                  </a:moveTo>
                  <a:cubicBezTo>
                    <a:pt x="0" y="0"/>
                    <a:pt x="0" y="402"/>
                    <a:pt x="309" y="402"/>
                  </a:cubicBezTo>
                  <a:cubicBezTo>
                    <a:pt x="586" y="40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3"/>
            <p:cNvSpPr/>
            <p:nvPr/>
          </p:nvSpPr>
          <p:spPr>
            <a:xfrm>
              <a:off x="1255075" y="3750925"/>
              <a:ext cx="13925" cy="10050"/>
            </a:xfrm>
            <a:custGeom>
              <a:rect b="b" l="l" r="r" t="t"/>
              <a:pathLst>
                <a:path extrusionOk="0" h="402" w="557">
                  <a:moveTo>
                    <a:pt x="279" y="0"/>
                  </a:moveTo>
                  <a:cubicBezTo>
                    <a:pt x="1" y="0"/>
                    <a:pt x="1" y="402"/>
                    <a:pt x="279" y="402"/>
                  </a:cubicBezTo>
                  <a:cubicBezTo>
                    <a:pt x="556" y="40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3"/>
            <p:cNvSpPr/>
            <p:nvPr/>
          </p:nvSpPr>
          <p:spPr>
            <a:xfrm>
              <a:off x="1208025" y="38566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3"/>
            <p:cNvSpPr/>
            <p:nvPr/>
          </p:nvSpPr>
          <p:spPr>
            <a:xfrm>
              <a:off x="1231175" y="3856625"/>
              <a:ext cx="14675" cy="10825"/>
            </a:xfrm>
            <a:custGeom>
              <a:rect b="b" l="l" r="r" t="t"/>
              <a:pathLst>
                <a:path extrusionOk="0" h="433" w="587">
                  <a:moveTo>
                    <a:pt x="309" y="0"/>
                  </a:moveTo>
                  <a:cubicBezTo>
                    <a:pt x="0" y="0"/>
                    <a:pt x="0" y="432"/>
                    <a:pt x="309" y="432"/>
                  </a:cubicBezTo>
                  <a:cubicBezTo>
                    <a:pt x="586" y="43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3"/>
            <p:cNvSpPr/>
            <p:nvPr/>
          </p:nvSpPr>
          <p:spPr>
            <a:xfrm>
              <a:off x="1255075" y="38566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3"/>
            <p:cNvSpPr/>
            <p:nvPr/>
          </p:nvSpPr>
          <p:spPr>
            <a:xfrm>
              <a:off x="1208025" y="3880550"/>
              <a:ext cx="13900" cy="10050"/>
            </a:xfrm>
            <a:custGeom>
              <a:rect b="b" l="l" r="r" t="t"/>
              <a:pathLst>
                <a:path extrusionOk="0" h="402" w="556">
                  <a:moveTo>
                    <a:pt x="278" y="0"/>
                  </a:moveTo>
                  <a:cubicBezTo>
                    <a:pt x="0" y="0"/>
                    <a:pt x="0" y="401"/>
                    <a:pt x="278" y="401"/>
                  </a:cubicBezTo>
                  <a:cubicBezTo>
                    <a:pt x="556" y="401"/>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3"/>
            <p:cNvSpPr/>
            <p:nvPr/>
          </p:nvSpPr>
          <p:spPr>
            <a:xfrm>
              <a:off x="1231175" y="3880550"/>
              <a:ext cx="14675" cy="10050"/>
            </a:xfrm>
            <a:custGeom>
              <a:rect b="b" l="l" r="r" t="t"/>
              <a:pathLst>
                <a:path extrusionOk="0" h="402" w="587">
                  <a:moveTo>
                    <a:pt x="309" y="0"/>
                  </a:moveTo>
                  <a:cubicBezTo>
                    <a:pt x="0" y="0"/>
                    <a:pt x="0" y="401"/>
                    <a:pt x="309" y="401"/>
                  </a:cubicBezTo>
                  <a:cubicBezTo>
                    <a:pt x="586" y="401"/>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3"/>
            <p:cNvSpPr/>
            <p:nvPr/>
          </p:nvSpPr>
          <p:spPr>
            <a:xfrm>
              <a:off x="1255075" y="3880550"/>
              <a:ext cx="13925" cy="10050"/>
            </a:xfrm>
            <a:custGeom>
              <a:rect b="b" l="l" r="r" t="t"/>
              <a:pathLst>
                <a:path extrusionOk="0" h="402" w="557">
                  <a:moveTo>
                    <a:pt x="279" y="0"/>
                  </a:moveTo>
                  <a:cubicBezTo>
                    <a:pt x="1" y="0"/>
                    <a:pt x="1" y="401"/>
                    <a:pt x="279" y="401"/>
                  </a:cubicBezTo>
                  <a:cubicBezTo>
                    <a:pt x="556" y="401"/>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3"/>
            <p:cNvSpPr/>
            <p:nvPr/>
          </p:nvSpPr>
          <p:spPr>
            <a:xfrm>
              <a:off x="980425" y="3563425"/>
              <a:ext cx="361875" cy="362650"/>
            </a:xfrm>
            <a:custGeom>
              <a:rect b="b" l="l" r="r" t="t"/>
              <a:pathLst>
                <a:path extrusionOk="0" h="14506" w="14475">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52" name="Google Shape;16552;p103"/>
          <p:cNvSpPr/>
          <p:nvPr/>
        </p:nvSpPr>
        <p:spPr>
          <a:xfrm>
            <a:off x="3237519" y="2324516"/>
            <a:ext cx="362650" cy="361700"/>
          </a:xfrm>
          <a:custGeom>
            <a:rect b="b" l="l" r="r" t="t"/>
            <a:pathLst>
              <a:path extrusionOk="0" h="14468" w="14506">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53" name="Google Shape;16553;p103"/>
          <p:cNvGrpSpPr/>
          <p:nvPr/>
        </p:nvGrpSpPr>
        <p:grpSpPr>
          <a:xfrm>
            <a:off x="2502788" y="2326511"/>
            <a:ext cx="361100" cy="362850"/>
            <a:chOff x="6250850" y="3021124"/>
            <a:chExt cx="361100" cy="362850"/>
          </a:xfrm>
        </p:grpSpPr>
        <p:sp>
          <p:nvSpPr>
            <p:cNvPr id="16554" name="Google Shape;16554;p103"/>
            <p:cNvSpPr/>
            <p:nvPr/>
          </p:nvSpPr>
          <p:spPr>
            <a:xfrm>
              <a:off x="6384738" y="3021124"/>
              <a:ext cx="93325" cy="26750"/>
            </a:xfrm>
            <a:custGeom>
              <a:rect b="b" l="l" r="r" t="t"/>
              <a:pathLst>
                <a:path extrusionOk="0" h="1070" w="3733">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55" name="Google Shape;16555;p103"/>
            <p:cNvGrpSpPr/>
            <p:nvPr/>
          </p:nvGrpSpPr>
          <p:grpSpPr>
            <a:xfrm>
              <a:off x="6250850" y="3042349"/>
              <a:ext cx="361100" cy="341625"/>
              <a:chOff x="6250850" y="3035125"/>
              <a:chExt cx="361100" cy="341625"/>
            </a:xfrm>
          </p:grpSpPr>
          <p:sp>
            <p:nvSpPr>
              <p:cNvPr id="16556" name="Google Shape;16556;p103"/>
              <p:cNvSpPr/>
              <p:nvPr/>
            </p:nvSpPr>
            <p:spPr>
              <a:xfrm>
                <a:off x="6407075" y="3115350"/>
                <a:ext cx="52125" cy="97825"/>
              </a:xfrm>
              <a:custGeom>
                <a:rect b="b" l="l" r="r" t="t"/>
                <a:pathLst>
                  <a:path extrusionOk="0" h="3913" w="2085">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3"/>
              <p:cNvSpPr/>
              <p:nvPr/>
            </p:nvSpPr>
            <p:spPr>
              <a:xfrm>
                <a:off x="6407925" y="3055175"/>
                <a:ext cx="45075" cy="17000"/>
              </a:xfrm>
              <a:custGeom>
                <a:rect b="b" l="l" r="r" t="t"/>
                <a:pathLst>
                  <a:path extrusionOk="0" h="680" w="1803">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3"/>
              <p:cNvSpPr/>
              <p:nvPr/>
            </p:nvSpPr>
            <p:spPr>
              <a:xfrm>
                <a:off x="6396975" y="3035125"/>
                <a:ext cx="67625" cy="21425"/>
              </a:xfrm>
              <a:custGeom>
                <a:rect b="b" l="l" r="r" t="t"/>
                <a:pathLst>
                  <a:path extrusionOk="0" h="857" w="2705">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3"/>
              <p:cNvSpPr/>
              <p:nvPr/>
            </p:nvSpPr>
            <p:spPr>
              <a:xfrm>
                <a:off x="6250850" y="3081825"/>
                <a:ext cx="361100" cy="294925"/>
              </a:xfrm>
              <a:custGeom>
                <a:rect b="b" l="l" r="r" t="t"/>
                <a:pathLst>
                  <a:path extrusionOk="0" h="11797" w="14444">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3"/>
              <p:cNvSpPr/>
              <p:nvPr/>
            </p:nvSpPr>
            <p:spPr>
              <a:xfrm>
                <a:off x="6426000" y="3259050"/>
                <a:ext cx="10825" cy="58275"/>
              </a:xfrm>
              <a:custGeom>
                <a:rect b="b" l="l" r="r" t="t"/>
                <a:pathLst>
                  <a:path extrusionOk="0" h="2331" w="433">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3"/>
              <p:cNvSpPr/>
              <p:nvPr/>
            </p:nvSpPr>
            <p:spPr>
              <a:xfrm>
                <a:off x="6449900" y="3255000"/>
                <a:ext cx="10825" cy="36875"/>
              </a:xfrm>
              <a:custGeom>
                <a:rect b="b" l="l" r="r" t="t"/>
                <a:pathLst>
                  <a:path extrusionOk="0" h="1475" w="433">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3"/>
              <p:cNvSpPr/>
              <p:nvPr/>
            </p:nvSpPr>
            <p:spPr>
              <a:xfrm>
                <a:off x="6402075" y="3255000"/>
                <a:ext cx="10050" cy="36875"/>
              </a:xfrm>
              <a:custGeom>
                <a:rect b="b" l="l" r="r" t="t"/>
                <a:pathLst>
                  <a:path extrusionOk="0" h="1475" w="402">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63" name="Google Shape;16563;p103"/>
          <p:cNvGrpSpPr/>
          <p:nvPr/>
        </p:nvGrpSpPr>
        <p:grpSpPr>
          <a:xfrm>
            <a:off x="1769569" y="2357861"/>
            <a:ext cx="361900" cy="300150"/>
            <a:chOff x="5505525" y="3044950"/>
            <a:chExt cx="361900" cy="300150"/>
          </a:xfrm>
        </p:grpSpPr>
        <p:sp>
          <p:nvSpPr>
            <p:cNvPr id="16564" name="Google Shape;16564;p103"/>
            <p:cNvSpPr/>
            <p:nvPr/>
          </p:nvSpPr>
          <p:spPr>
            <a:xfrm>
              <a:off x="5505525" y="3044950"/>
              <a:ext cx="361900" cy="300150"/>
            </a:xfrm>
            <a:custGeom>
              <a:rect b="b" l="l" r="r" t="t"/>
              <a:pathLst>
                <a:path extrusionOk="0" h="12006" w="14476">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03"/>
            <p:cNvSpPr/>
            <p:nvPr/>
          </p:nvSpPr>
          <p:spPr>
            <a:xfrm>
              <a:off x="553717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03"/>
            <p:cNvSpPr/>
            <p:nvPr/>
          </p:nvSpPr>
          <p:spPr>
            <a:xfrm>
              <a:off x="557112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3"/>
            <p:cNvSpPr/>
            <p:nvPr/>
          </p:nvSpPr>
          <p:spPr>
            <a:xfrm>
              <a:off x="5605075" y="3069650"/>
              <a:ext cx="22375" cy="19475"/>
            </a:xfrm>
            <a:custGeom>
              <a:rect b="b" l="l" r="r" t="t"/>
              <a:pathLst>
                <a:path extrusionOk="0" h="779" w="895">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3"/>
            <p:cNvSpPr/>
            <p:nvPr/>
          </p:nvSpPr>
          <p:spPr>
            <a:xfrm>
              <a:off x="5538700" y="3184600"/>
              <a:ext cx="129650" cy="10825"/>
            </a:xfrm>
            <a:custGeom>
              <a:rect b="b" l="l" r="r" t="t"/>
              <a:pathLst>
                <a:path extrusionOk="0" h="433" w="5186">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3"/>
            <p:cNvSpPr/>
            <p:nvPr/>
          </p:nvSpPr>
          <p:spPr>
            <a:xfrm>
              <a:off x="5537950" y="3216250"/>
              <a:ext cx="131950" cy="10825"/>
            </a:xfrm>
            <a:custGeom>
              <a:rect b="b" l="l" r="r" t="t"/>
              <a:pathLst>
                <a:path extrusionOk="0" h="433" w="5278">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3"/>
            <p:cNvSpPr/>
            <p:nvPr/>
          </p:nvSpPr>
          <p:spPr>
            <a:xfrm>
              <a:off x="5537950" y="3247875"/>
              <a:ext cx="294750" cy="10825"/>
            </a:xfrm>
            <a:custGeom>
              <a:rect b="b" l="l" r="r" t="t"/>
              <a:pathLst>
                <a:path extrusionOk="0" h="433" w="1179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3"/>
            <p:cNvSpPr/>
            <p:nvPr/>
          </p:nvSpPr>
          <p:spPr>
            <a:xfrm>
              <a:off x="5537950" y="3280275"/>
              <a:ext cx="294750" cy="10050"/>
            </a:xfrm>
            <a:custGeom>
              <a:rect b="b" l="l" r="r" t="t"/>
              <a:pathLst>
                <a:path extrusionOk="0" h="402" w="1179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3"/>
            <p:cNvSpPr/>
            <p:nvPr/>
          </p:nvSpPr>
          <p:spPr>
            <a:xfrm>
              <a:off x="5683750" y="3180625"/>
              <a:ext cx="148175" cy="50300"/>
            </a:xfrm>
            <a:custGeom>
              <a:rect b="b" l="l" r="r" t="t"/>
              <a:pathLst>
                <a:path extrusionOk="0" h="2012" w="5927">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3" name="Google Shape;16573;p103"/>
          <p:cNvGrpSpPr/>
          <p:nvPr/>
        </p:nvGrpSpPr>
        <p:grpSpPr>
          <a:xfrm>
            <a:off x="1074163" y="2326986"/>
            <a:ext cx="362650" cy="361900"/>
            <a:chOff x="4755600" y="3014075"/>
            <a:chExt cx="362650" cy="361900"/>
          </a:xfrm>
        </p:grpSpPr>
        <p:sp>
          <p:nvSpPr>
            <p:cNvPr id="16574" name="Google Shape;16574;p103"/>
            <p:cNvSpPr/>
            <p:nvPr/>
          </p:nvSpPr>
          <p:spPr>
            <a:xfrm>
              <a:off x="4819625" y="3043425"/>
              <a:ext cx="49400" cy="49400"/>
            </a:xfrm>
            <a:custGeom>
              <a:rect b="b" l="l" r="r" t="t"/>
              <a:pathLst>
                <a:path extrusionOk="0" h="1976" w="1976">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3"/>
            <p:cNvSpPr/>
            <p:nvPr/>
          </p:nvSpPr>
          <p:spPr>
            <a:xfrm>
              <a:off x="4755600" y="3014075"/>
              <a:ext cx="179025" cy="361900"/>
            </a:xfrm>
            <a:custGeom>
              <a:rect b="b" l="l" r="r" t="t"/>
              <a:pathLst>
                <a:path extrusionOk="0" h="14476" w="7161">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3"/>
            <p:cNvSpPr/>
            <p:nvPr/>
          </p:nvSpPr>
          <p:spPr>
            <a:xfrm>
              <a:off x="4953100" y="3048825"/>
              <a:ext cx="165150" cy="137350"/>
            </a:xfrm>
            <a:custGeom>
              <a:rect b="b" l="l" r="r" t="t"/>
              <a:pathLst>
                <a:path extrusionOk="0" h="5494" w="6606">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3"/>
            <p:cNvSpPr/>
            <p:nvPr/>
          </p:nvSpPr>
          <p:spPr>
            <a:xfrm>
              <a:off x="5014050" y="3087400"/>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3"/>
            <p:cNvSpPr/>
            <p:nvPr/>
          </p:nvSpPr>
          <p:spPr>
            <a:xfrm>
              <a:off x="5014050" y="3112075"/>
              <a:ext cx="68700" cy="10825"/>
            </a:xfrm>
            <a:custGeom>
              <a:rect b="b" l="l" r="r" t="t"/>
              <a:pathLst>
                <a:path extrusionOk="0" h="433" w="2748">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3"/>
            <p:cNvSpPr/>
            <p:nvPr/>
          </p:nvSpPr>
          <p:spPr>
            <a:xfrm>
              <a:off x="5014050" y="3136775"/>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3"/>
            <p:cNvSpPr/>
            <p:nvPr/>
          </p:nvSpPr>
          <p:spPr>
            <a:xfrm>
              <a:off x="5052625" y="3087400"/>
              <a:ext cx="31675" cy="10825"/>
            </a:xfrm>
            <a:custGeom>
              <a:rect b="b" l="l" r="r" t="t"/>
              <a:pathLst>
                <a:path extrusionOk="0" h="433" w="1267">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3"/>
            <p:cNvSpPr/>
            <p:nvPr/>
          </p:nvSpPr>
          <p:spPr>
            <a:xfrm>
              <a:off x="4892925" y="3169225"/>
              <a:ext cx="209875" cy="205975"/>
            </a:xfrm>
            <a:custGeom>
              <a:rect b="b" l="l" r="r" t="t"/>
              <a:pathLst>
                <a:path extrusionOk="0" h="8239" w="8395">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3"/>
            <p:cNvSpPr/>
            <p:nvPr/>
          </p:nvSpPr>
          <p:spPr>
            <a:xfrm>
              <a:off x="4972400" y="3261725"/>
              <a:ext cx="94150" cy="10100"/>
            </a:xfrm>
            <a:custGeom>
              <a:rect b="b" l="l" r="r" t="t"/>
              <a:pathLst>
                <a:path extrusionOk="0" h="404" w="3766">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3"/>
            <p:cNvSpPr/>
            <p:nvPr/>
          </p:nvSpPr>
          <p:spPr>
            <a:xfrm>
              <a:off x="4930725" y="3290300"/>
              <a:ext cx="52500" cy="10825"/>
            </a:xfrm>
            <a:custGeom>
              <a:rect b="b" l="l" r="r" t="t"/>
              <a:pathLst>
                <a:path extrusionOk="0" h="433" w="210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03"/>
            <p:cNvSpPr/>
            <p:nvPr/>
          </p:nvSpPr>
          <p:spPr>
            <a:xfrm>
              <a:off x="4995550" y="3290300"/>
              <a:ext cx="71000" cy="10825"/>
            </a:xfrm>
            <a:custGeom>
              <a:rect b="b" l="l" r="r" t="t"/>
              <a:pathLst>
                <a:path extrusionOk="0" h="433" w="284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3"/>
            <p:cNvSpPr/>
            <p:nvPr/>
          </p:nvSpPr>
          <p:spPr>
            <a:xfrm>
              <a:off x="4930725" y="3318850"/>
              <a:ext cx="135825" cy="10825"/>
            </a:xfrm>
            <a:custGeom>
              <a:rect b="b" l="l" r="r" t="t"/>
              <a:pathLst>
                <a:path extrusionOk="0" h="433" w="5433">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3"/>
            <p:cNvSpPr/>
            <p:nvPr/>
          </p:nvSpPr>
          <p:spPr>
            <a:xfrm>
              <a:off x="4930725" y="3261725"/>
              <a:ext cx="31650" cy="10100"/>
            </a:xfrm>
            <a:custGeom>
              <a:rect b="b" l="l" r="r" t="t"/>
              <a:pathLst>
                <a:path extrusionOk="0" h="404" w="1266">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7" name="Google Shape;16587;p103"/>
          <p:cNvGrpSpPr/>
          <p:nvPr/>
        </p:nvGrpSpPr>
        <p:grpSpPr>
          <a:xfrm>
            <a:off x="2502013" y="2882868"/>
            <a:ext cx="362650" cy="361875"/>
            <a:chOff x="2498825" y="3014100"/>
            <a:chExt cx="362650" cy="361875"/>
          </a:xfrm>
        </p:grpSpPr>
        <p:sp>
          <p:nvSpPr>
            <p:cNvPr id="16588" name="Google Shape;16588;p103"/>
            <p:cNvSpPr/>
            <p:nvPr/>
          </p:nvSpPr>
          <p:spPr>
            <a:xfrm>
              <a:off x="2534625" y="3297625"/>
              <a:ext cx="54450" cy="54825"/>
            </a:xfrm>
            <a:custGeom>
              <a:rect b="b" l="l" r="r" t="t"/>
              <a:pathLst>
                <a:path extrusionOk="0" h="2193" w="2178">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3"/>
            <p:cNvSpPr/>
            <p:nvPr/>
          </p:nvSpPr>
          <p:spPr>
            <a:xfrm>
              <a:off x="2597575" y="3297250"/>
              <a:ext cx="55575" cy="54800"/>
            </a:xfrm>
            <a:custGeom>
              <a:rect b="b" l="l" r="r" t="t"/>
              <a:pathLst>
                <a:path extrusionOk="0" h="2192" w="2223">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3"/>
            <p:cNvSpPr/>
            <p:nvPr/>
          </p:nvSpPr>
          <p:spPr>
            <a:xfrm>
              <a:off x="2711300" y="3171500"/>
              <a:ext cx="54450" cy="54800"/>
            </a:xfrm>
            <a:custGeom>
              <a:rect b="b" l="l" r="r" t="t"/>
              <a:pathLst>
                <a:path extrusionOk="0" h="2192" w="2178">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3"/>
            <p:cNvSpPr/>
            <p:nvPr/>
          </p:nvSpPr>
          <p:spPr>
            <a:xfrm>
              <a:off x="2774250" y="3171500"/>
              <a:ext cx="57125" cy="54800"/>
            </a:xfrm>
            <a:custGeom>
              <a:rect b="b" l="l" r="r" t="t"/>
              <a:pathLst>
                <a:path extrusionOk="0" h="2192" w="2285">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3"/>
            <p:cNvSpPr/>
            <p:nvPr/>
          </p:nvSpPr>
          <p:spPr>
            <a:xfrm>
              <a:off x="2673950" y="3014100"/>
              <a:ext cx="187525" cy="239200"/>
            </a:xfrm>
            <a:custGeom>
              <a:rect b="b" l="l" r="r" t="t"/>
              <a:pathLst>
                <a:path extrusionOk="0" h="9568" w="7501">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03"/>
            <p:cNvSpPr/>
            <p:nvPr/>
          </p:nvSpPr>
          <p:spPr>
            <a:xfrm>
              <a:off x="2790800" y="3040800"/>
              <a:ext cx="41775" cy="37550"/>
            </a:xfrm>
            <a:custGeom>
              <a:rect b="b" l="l" r="r" t="t"/>
              <a:pathLst>
                <a:path extrusionOk="0" h="1502" w="1671">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03"/>
            <p:cNvSpPr/>
            <p:nvPr/>
          </p:nvSpPr>
          <p:spPr>
            <a:xfrm>
              <a:off x="2499600" y="3014100"/>
              <a:ext cx="157400" cy="109575"/>
            </a:xfrm>
            <a:custGeom>
              <a:rect b="b" l="l" r="r" t="t"/>
              <a:pathLst>
                <a:path extrusionOk="0" h="4383" w="6296">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3"/>
            <p:cNvSpPr/>
            <p:nvPr/>
          </p:nvSpPr>
          <p:spPr>
            <a:xfrm>
              <a:off x="2586350" y="3040800"/>
              <a:ext cx="41775" cy="37550"/>
            </a:xfrm>
            <a:custGeom>
              <a:rect b="b" l="l" r="r" t="t"/>
              <a:pathLst>
                <a:path extrusionOk="0" h="1502" w="1671">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3"/>
            <p:cNvSpPr/>
            <p:nvPr/>
          </p:nvSpPr>
          <p:spPr>
            <a:xfrm>
              <a:off x="2498825" y="3143725"/>
              <a:ext cx="158175" cy="109575"/>
            </a:xfrm>
            <a:custGeom>
              <a:rect b="b" l="l" r="r" t="t"/>
              <a:pathLst>
                <a:path extrusionOk="0" h="4383" w="6327">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3"/>
            <p:cNvSpPr/>
            <p:nvPr/>
          </p:nvSpPr>
          <p:spPr>
            <a:xfrm>
              <a:off x="2586300" y="3170750"/>
              <a:ext cx="41925" cy="37675"/>
            </a:xfrm>
            <a:custGeom>
              <a:rect b="b" l="l" r="r" t="t"/>
              <a:pathLst>
                <a:path extrusionOk="0" h="1507" w="1677">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3"/>
            <p:cNvSpPr/>
            <p:nvPr/>
          </p:nvSpPr>
          <p:spPr>
            <a:xfrm>
              <a:off x="2499600" y="3274100"/>
              <a:ext cx="361875" cy="101875"/>
            </a:xfrm>
            <a:custGeom>
              <a:rect b="b" l="l" r="r" t="t"/>
              <a:pathLst>
                <a:path extrusionOk="0" h="4075" w="14475">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3"/>
            <p:cNvSpPr/>
            <p:nvPr/>
          </p:nvSpPr>
          <p:spPr>
            <a:xfrm>
              <a:off x="2789200" y="3301575"/>
              <a:ext cx="41325" cy="37350"/>
            </a:xfrm>
            <a:custGeom>
              <a:rect b="b" l="l" r="r" t="t"/>
              <a:pathLst>
                <a:path extrusionOk="0" h="1494" w="1653">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0" name="Google Shape;16600;p103"/>
          <p:cNvGrpSpPr/>
          <p:nvPr/>
        </p:nvGrpSpPr>
        <p:grpSpPr>
          <a:xfrm>
            <a:off x="3211144" y="2883068"/>
            <a:ext cx="393525" cy="361475"/>
            <a:chOff x="1714150" y="3014050"/>
            <a:chExt cx="393525" cy="361475"/>
          </a:xfrm>
        </p:grpSpPr>
        <p:sp>
          <p:nvSpPr>
            <p:cNvPr id="16601" name="Google Shape;16601;p103"/>
            <p:cNvSpPr/>
            <p:nvPr/>
          </p:nvSpPr>
          <p:spPr>
            <a:xfrm>
              <a:off x="1778200" y="3048625"/>
              <a:ext cx="84875" cy="80750"/>
            </a:xfrm>
            <a:custGeom>
              <a:rect b="b" l="l" r="r" t="t"/>
              <a:pathLst>
                <a:path extrusionOk="0" h="3230" w="3395">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03"/>
            <p:cNvSpPr/>
            <p:nvPr/>
          </p:nvSpPr>
          <p:spPr>
            <a:xfrm>
              <a:off x="1879275" y="3048050"/>
              <a:ext cx="84875" cy="81325"/>
            </a:xfrm>
            <a:custGeom>
              <a:rect b="b" l="l" r="r" t="t"/>
              <a:pathLst>
                <a:path extrusionOk="0" h="3253" w="3395">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3"/>
            <p:cNvSpPr/>
            <p:nvPr/>
          </p:nvSpPr>
          <p:spPr>
            <a:xfrm>
              <a:off x="1980325" y="3048625"/>
              <a:ext cx="85675" cy="80350"/>
            </a:xfrm>
            <a:custGeom>
              <a:rect b="b" l="l" r="r" t="t"/>
              <a:pathLst>
                <a:path extrusionOk="0" h="3214" w="3427">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3"/>
            <p:cNvSpPr/>
            <p:nvPr/>
          </p:nvSpPr>
          <p:spPr>
            <a:xfrm>
              <a:off x="1741150" y="3014050"/>
              <a:ext cx="361900" cy="184475"/>
            </a:xfrm>
            <a:custGeom>
              <a:rect b="b" l="l" r="r" t="t"/>
              <a:pathLst>
                <a:path extrusionOk="0" h="7379" w="14476">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3"/>
            <p:cNvSpPr/>
            <p:nvPr/>
          </p:nvSpPr>
          <p:spPr>
            <a:xfrm>
              <a:off x="1714150" y="3216250"/>
              <a:ext cx="196775" cy="159275"/>
            </a:xfrm>
            <a:custGeom>
              <a:rect b="b" l="l" r="r" t="t"/>
              <a:pathLst>
                <a:path extrusionOk="0" h="6371" w="7871">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3"/>
            <p:cNvSpPr/>
            <p:nvPr/>
          </p:nvSpPr>
          <p:spPr>
            <a:xfrm>
              <a:off x="1916300" y="3223950"/>
              <a:ext cx="190600" cy="37075"/>
            </a:xfrm>
            <a:custGeom>
              <a:rect b="b" l="l" r="r" t="t"/>
              <a:pathLst>
                <a:path extrusionOk="0" h="1483" w="7624">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03"/>
            <p:cNvSpPr/>
            <p:nvPr/>
          </p:nvSpPr>
          <p:spPr>
            <a:xfrm>
              <a:off x="1916300" y="3277975"/>
              <a:ext cx="191375" cy="36275"/>
            </a:xfrm>
            <a:custGeom>
              <a:rect b="b" l="l" r="r" t="t"/>
              <a:pathLst>
                <a:path extrusionOk="0" h="1451" w="7655">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3"/>
            <p:cNvSpPr/>
            <p:nvPr/>
          </p:nvSpPr>
          <p:spPr>
            <a:xfrm>
              <a:off x="1916300" y="3331975"/>
              <a:ext cx="191375" cy="37050"/>
            </a:xfrm>
            <a:custGeom>
              <a:rect b="b" l="l" r="r" t="t"/>
              <a:pathLst>
                <a:path extrusionOk="0" h="1482" w="7655">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9" name="Google Shape;16609;p103"/>
          <p:cNvGrpSpPr/>
          <p:nvPr/>
        </p:nvGrpSpPr>
        <p:grpSpPr>
          <a:xfrm>
            <a:off x="3964151" y="2882943"/>
            <a:ext cx="385025" cy="361725"/>
            <a:chOff x="959575" y="3014275"/>
            <a:chExt cx="385025" cy="361725"/>
          </a:xfrm>
        </p:grpSpPr>
        <p:sp>
          <p:nvSpPr>
            <p:cNvPr id="16610" name="Google Shape;16610;p103"/>
            <p:cNvSpPr/>
            <p:nvPr/>
          </p:nvSpPr>
          <p:spPr>
            <a:xfrm>
              <a:off x="1094600" y="3051775"/>
              <a:ext cx="250000" cy="324225"/>
            </a:xfrm>
            <a:custGeom>
              <a:rect b="b" l="l" r="r" t="t"/>
              <a:pathLst>
                <a:path extrusionOk="0" h="12969" w="1000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3"/>
            <p:cNvSpPr/>
            <p:nvPr/>
          </p:nvSpPr>
          <p:spPr>
            <a:xfrm>
              <a:off x="959575" y="3014275"/>
              <a:ext cx="365400" cy="260450"/>
            </a:xfrm>
            <a:custGeom>
              <a:rect b="b" l="l" r="r" t="t"/>
              <a:pathLst>
                <a:path extrusionOk="0" h="10418" w="14616">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3"/>
            <p:cNvSpPr/>
            <p:nvPr/>
          </p:nvSpPr>
          <p:spPr>
            <a:xfrm>
              <a:off x="1229625" y="3038775"/>
              <a:ext cx="87975" cy="75250"/>
            </a:xfrm>
            <a:custGeom>
              <a:rect b="b" l="l" r="r" t="t"/>
              <a:pathLst>
                <a:path extrusionOk="0" h="3010" w="3519">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3"/>
            <p:cNvSpPr/>
            <p:nvPr/>
          </p:nvSpPr>
          <p:spPr>
            <a:xfrm>
              <a:off x="1005100" y="3156500"/>
              <a:ext cx="85650" cy="75650"/>
            </a:xfrm>
            <a:custGeom>
              <a:rect b="b" l="l" r="r" t="t"/>
              <a:pathLst>
                <a:path extrusionOk="0" h="3026" w="3426">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3"/>
            <p:cNvSpPr/>
            <p:nvPr/>
          </p:nvSpPr>
          <p:spPr>
            <a:xfrm>
              <a:off x="1242225" y="3276000"/>
              <a:ext cx="88500" cy="75275"/>
            </a:xfrm>
            <a:custGeom>
              <a:rect b="b" l="l" r="r" t="t"/>
              <a:pathLst>
                <a:path extrusionOk="0" h="3011" w="354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5" name="Google Shape;16615;p103"/>
          <p:cNvGrpSpPr/>
          <p:nvPr/>
        </p:nvGrpSpPr>
        <p:grpSpPr>
          <a:xfrm>
            <a:off x="4764094" y="2882643"/>
            <a:ext cx="362650" cy="362325"/>
            <a:chOff x="7730675" y="2463925"/>
            <a:chExt cx="362650" cy="362325"/>
          </a:xfrm>
        </p:grpSpPr>
        <p:sp>
          <p:nvSpPr>
            <p:cNvPr id="16616" name="Google Shape;16616;p103"/>
            <p:cNvSpPr/>
            <p:nvPr/>
          </p:nvSpPr>
          <p:spPr>
            <a:xfrm>
              <a:off x="7730675" y="2463925"/>
              <a:ext cx="361875" cy="362075"/>
            </a:xfrm>
            <a:custGeom>
              <a:rect b="b" l="l" r="r" t="t"/>
              <a:pathLst>
                <a:path extrusionOk="0" h="14483" w="14475">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3"/>
            <p:cNvSpPr/>
            <p:nvPr/>
          </p:nvSpPr>
          <p:spPr>
            <a:xfrm>
              <a:off x="8028500" y="2464175"/>
              <a:ext cx="64825" cy="62725"/>
            </a:xfrm>
            <a:custGeom>
              <a:rect b="b" l="l" r="r" t="t"/>
              <a:pathLst>
                <a:path extrusionOk="0" h="2509" w="2593">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3"/>
            <p:cNvSpPr/>
            <p:nvPr/>
          </p:nvSpPr>
          <p:spPr>
            <a:xfrm>
              <a:off x="7995325" y="2537275"/>
              <a:ext cx="62500" cy="62550"/>
            </a:xfrm>
            <a:custGeom>
              <a:rect b="b" l="l" r="r" t="t"/>
              <a:pathLst>
                <a:path extrusionOk="0" h="2502" w="250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3"/>
            <p:cNvSpPr/>
            <p:nvPr/>
          </p:nvSpPr>
          <p:spPr>
            <a:xfrm>
              <a:off x="8022325" y="2763525"/>
              <a:ext cx="62525" cy="62725"/>
            </a:xfrm>
            <a:custGeom>
              <a:rect b="b" l="l" r="r" t="t"/>
              <a:pathLst>
                <a:path extrusionOk="0" h="2509" w="2501">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20" name="Google Shape;16620;p103"/>
          <p:cNvSpPr/>
          <p:nvPr/>
        </p:nvSpPr>
        <p:spPr>
          <a:xfrm>
            <a:off x="5475906" y="2883243"/>
            <a:ext cx="378850" cy="361125"/>
          </a:xfrm>
          <a:custGeom>
            <a:rect b="b" l="l" r="r" t="t"/>
            <a:pathLst>
              <a:path extrusionOk="0" h="14445" w="15154">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1" name="Google Shape;16621;p103"/>
          <p:cNvGrpSpPr/>
          <p:nvPr/>
        </p:nvGrpSpPr>
        <p:grpSpPr>
          <a:xfrm>
            <a:off x="7000113" y="2882093"/>
            <a:ext cx="361900" cy="363425"/>
            <a:chOff x="5505525" y="2463200"/>
            <a:chExt cx="361900" cy="363425"/>
          </a:xfrm>
        </p:grpSpPr>
        <p:sp>
          <p:nvSpPr>
            <p:cNvPr id="16622" name="Google Shape;16622;p103"/>
            <p:cNvSpPr/>
            <p:nvPr/>
          </p:nvSpPr>
          <p:spPr>
            <a:xfrm>
              <a:off x="5505525" y="2545775"/>
              <a:ext cx="361900" cy="280850"/>
            </a:xfrm>
            <a:custGeom>
              <a:rect b="b" l="l" r="r" t="t"/>
              <a:pathLst>
                <a:path extrusionOk="0" h="11234" w="14476">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3"/>
            <p:cNvSpPr/>
            <p:nvPr/>
          </p:nvSpPr>
          <p:spPr>
            <a:xfrm>
              <a:off x="5642100" y="2463200"/>
              <a:ext cx="89525" cy="109025"/>
            </a:xfrm>
            <a:custGeom>
              <a:rect b="b" l="l" r="r" t="t"/>
              <a:pathLst>
                <a:path extrusionOk="0" h="4361" w="3581">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3"/>
            <p:cNvSpPr/>
            <p:nvPr/>
          </p:nvSpPr>
          <p:spPr>
            <a:xfrm>
              <a:off x="5573425" y="2744825"/>
              <a:ext cx="226100" cy="10050"/>
            </a:xfrm>
            <a:custGeom>
              <a:rect b="b" l="l" r="r" t="t"/>
              <a:pathLst>
                <a:path extrusionOk="0" h="402" w="9044">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5" name="Google Shape;16625;p103"/>
          <p:cNvGrpSpPr/>
          <p:nvPr/>
        </p:nvGrpSpPr>
        <p:grpSpPr>
          <a:xfrm>
            <a:off x="7752657" y="2882480"/>
            <a:ext cx="299400" cy="362650"/>
            <a:chOff x="6260100" y="4141325"/>
            <a:chExt cx="299400" cy="362650"/>
          </a:xfrm>
        </p:grpSpPr>
        <p:sp>
          <p:nvSpPr>
            <p:cNvPr id="16626" name="Google Shape;16626;p103"/>
            <p:cNvSpPr/>
            <p:nvPr/>
          </p:nvSpPr>
          <p:spPr>
            <a:xfrm>
              <a:off x="6260100" y="4141325"/>
              <a:ext cx="299400" cy="362650"/>
            </a:xfrm>
            <a:custGeom>
              <a:rect b="b" l="l" r="r" t="t"/>
              <a:pathLst>
                <a:path extrusionOk="0" h="14506" w="11976">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7" name="Google Shape;16627;p103"/>
            <p:cNvGrpSpPr/>
            <p:nvPr/>
          </p:nvGrpSpPr>
          <p:grpSpPr>
            <a:xfrm>
              <a:off x="6355250" y="4215575"/>
              <a:ext cx="152075" cy="146425"/>
              <a:chOff x="6355250" y="4215575"/>
              <a:chExt cx="152075" cy="146425"/>
            </a:xfrm>
          </p:grpSpPr>
          <p:sp>
            <p:nvSpPr>
              <p:cNvPr id="16628" name="Google Shape;16628;p103"/>
              <p:cNvSpPr/>
              <p:nvPr/>
            </p:nvSpPr>
            <p:spPr>
              <a:xfrm>
                <a:off x="6368900" y="4215575"/>
                <a:ext cx="125000" cy="124075"/>
              </a:xfrm>
              <a:custGeom>
                <a:rect b="b" l="l" r="r" t="t"/>
                <a:pathLst>
                  <a:path extrusionOk="0" h="4963" w="500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3"/>
              <p:cNvSpPr/>
              <p:nvPr/>
            </p:nvSpPr>
            <p:spPr>
              <a:xfrm>
                <a:off x="6426750" y="4338075"/>
                <a:ext cx="10825" cy="23925"/>
              </a:xfrm>
              <a:custGeom>
                <a:rect b="b" l="l" r="r" t="t"/>
                <a:pathLst>
                  <a:path extrusionOk="0" h="957" w="433">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3"/>
              <p:cNvSpPr/>
              <p:nvPr/>
            </p:nvSpPr>
            <p:spPr>
              <a:xfrm>
                <a:off x="6355250" y="4297175"/>
                <a:ext cx="25775" cy="14725"/>
              </a:xfrm>
              <a:custGeom>
                <a:rect b="b" l="l" r="r" t="t"/>
                <a:pathLst>
                  <a:path extrusionOk="0" h="589" w="1031">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3"/>
              <p:cNvSpPr/>
              <p:nvPr/>
            </p:nvSpPr>
            <p:spPr>
              <a:xfrm>
                <a:off x="6481000" y="4297125"/>
                <a:ext cx="26325" cy="14900"/>
              </a:xfrm>
              <a:custGeom>
                <a:rect b="b" l="l" r="r" t="t"/>
                <a:pathLst>
                  <a:path extrusionOk="0" h="596" w="1053">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03"/>
              <p:cNvSpPr/>
              <p:nvPr/>
            </p:nvSpPr>
            <p:spPr>
              <a:xfrm>
                <a:off x="6461475" y="4217300"/>
                <a:ext cx="24300" cy="22800"/>
              </a:xfrm>
              <a:custGeom>
                <a:rect b="b" l="l" r="r" t="t"/>
                <a:pathLst>
                  <a:path extrusionOk="0" h="912" w="972">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03"/>
              <p:cNvSpPr/>
              <p:nvPr/>
            </p:nvSpPr>
            <p:spPr>
              <a:xfrm>
                <a:off x="6380875" y="4218825"/>
                <a:ext cx="22775" cy="21275"/>
              </a:xfrm>
              <a:custGeom>
                <a:rect b="b" l="l" r="r" t="t"/>
                <a:pathLst>
                  <a:path extrusionOk="0" h="851" w="911">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634" name="Google Shape;16634;p103"/>
          <p:cNvGrpSpPr/>
          <p:nvPr/>
        </p:nvGrpSpPr>
        <p:grpSpPr>
          <a:xfrm>
            <a:off x="7721032" y="3422728"/>
            <a:ext cx="362650" cy="361875"/>
            <a:chOff x="4755600" y="2463975"/>
            <a:chExt cx="362650" cy="361875"/>
          </a:xfrm>
        </p:grpSpPr>
        <p:sp>
          <p:nvSpPr>
            <p:cNvPr id="16635" name="Google Shape;16635;p103"/>
            <p:cNvSpPr/>
            <p:nvPr/>
          </p:nvSpPr>
          <p:spPr>
            <a:xfrm>
              <a:off x="4755600" y="2463975"/>
              <a:ext cx="362650" cy="361875"/>
            </a:xfrm>
            <a:custGeom>
              <a:rect b="b" l="l" r="r" t="t"/>
              <a:pathLst>
                <a:path extrusionOk="0" h="14475" w="14506">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3"/>
            <p:cNvSpPr/>
            <p:nvPr/>
          </p:nvSpPr>
          <p:spPr>
            <a:xfrm>
              <a:off x="4909125" y="2599000"/>
              <a:ext cx="45550" cy="90300"/>
            </a:xfrm>
            <a:custGeom>
              <a:rect b="b" l="l" r="r" t="t"/>
              <a:pathLst>
                <a:path extrusionOk="0" h="3612" w="1822">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3"/>
            <p:cNvSpPr/>
            <p:nvPr/>
          </p:nvSpPr>
          <p:spPr>
            <a:xfrm>
              <a:off x="4964675" y="2565825"/>
              <a:ext cx="44775" cy="123475"/>
            </a:xfrm>
            <a:custGeom>
              <a:rect b="b" l="l" r="r" t="t"/>
              <a:pathLst>
                <a:path extrusionOk="0" h="4939" w="1791">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3"/>
            <p:cNvSpPr/>
            <p:nvPr/>
          </p:nvSpPr>
          <p:spPr>
            <a:xfrm>
              <a:off x="4777975" y="2679250"/>
              <a:ext cx="90275" cy="79400"/>
            </a:xfrm>
            <a:custGeom>
              <a:rect b="b" l="l" r="r" t="t"/>
              <a:pathLst>
                <a:path extrusionOk="0" h="3176" w="3611">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3"/>
            <p:cNvSpPr/>
            <p:nvPr/>
          </p:nvSpPr>
          <p:spPr>
            <a:xfrm>
              <a:off x="4782600" y="2770275"/>
              <a:ext cx="70225" cy="10850"/>
            </a:xfrm>
            <a:custGeom>
              <a:rect b="b" l="l" r="r" t="t"/>
              <a:pathLst>
                <a:path extrusionOk="0" h="434" w="2809">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03"/>
            <p:cNvSpPr/>
            <p:nvPr/>
          </p:nvSpPr>
          <p:spPr>
            <a:xfrm>
              <a:off x="4782600" y="2791125"/>
              <a:ext cx="68675" cy="10825"/>
            </a:xfrm>
            <a:custGeom>
              <a:rect b="b" l="l" r="r" t="t"/>
              <a:pathLst>
                <a:path extrusionOk="0" h="433" w="2747">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1" name="Google Shape;16641;p103"/>
          <p:cNvGrpSpPr/>
          <p:nvPr/>
        </p:nvGrpSpPr>
        <p:grpSpPr>
          <a:xfrm>
            <a:off x="6260460" y="3456049"/>
            <a:ext cx="363425" cy="308650"/>
            <a:chOff x="3252625" y="2490975"/>
            <a:chExt cx="363425" cy="308650"/>
          </a:xfrm>
        </p:grpSpPr>
        <p:sp>
          <p:nvSpPr>
            <p:cNvPr id="16642" name="Google Shape;16642;p103"/>
            <p:cNvSpPr/>
            <p:nvPr/>
          </p:nvSpPr>
          <p:spPr>
            <a:xfrm>
              <a:off x="3252625" y="2490975"/>
              <a:ext cx="363425" cy="308650"/>
            </a:xfrm>
            <a:custGeom>
              <a:rect b="b" l="l" r="r" t="t"/>
              <a:pathLst>
                <a:path extrusionOk="0" h="12346" w="14537">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3"/>
            <p:cNvSpPr/>
            <p:nvPr/>
          </p:nvSpPr>
          <p:spPr>
            <a:xfrm>
              <a:off x="3350600" y="2518000"/>
              <a:ext cx="23950" cy="20325"/>
            </a:xfrm>
            <a:custGeom>
              <a:rect b="b" l="l" r="r" t="t"/>
              <a:pathLst>
                <a:path extrusionOk="0" h="813" w="958">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3"/>
            <p:cNvSpPr/>
            <p:nvPr/>
          </p:nvSpPr>
          <p:spPr>
            <a:xfrm>
              <a:off x="3386875" y="2518000"/>
              <a:ext cx="23925" cy="20325"/>
            </a:xfrm>
            <a:custGeom>
              <a:rect b="b" l="l" r="r" t="t"/>
              <a:pathLst>
                <a:path extrusionOk="0" h="813" w="957">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3"/>
            <p:cNvSpPr/>
            <p:nvPr/>
          </p:nvSpPr>
          <p:spPr>
            <a:xfrm>
              <a:off x="3423125" y="2518000"/>
              <a:ext cx="23950" cy="20325"/>
            </a:xfrm>
            <a:custGeom>
              <a:rect b="b" l="l" r="r" t="t"/>
              <a:pathLst>
                <a:path extrusionOk="0" h="813" w="958">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6" name="Google Shape;16646;p103"/>
          <p:cNvGrpSpPr/>
          <p:nvPr/>
        </p:nvGrpSpPr>
        <p:grpSpPr>
          <a:xfrm>
            <a:off x="5484006" y="3425128"/>
            <a:ext cx="362650" cy="357075"/>
            <a:chOff x="2498825" y="2466475"/>
            <a:chExt cx="362650" cy="357075"/>
          </a:xfrm>
        </p:grpSpPr>
        <p:sp>
          <p:nvSpPr>
            <p:cNvPr id="16647" name="Google Shape;16647;p103"/>
            <p:cNvSpPr/>
            <p:nvPr/>
          </p:nvSpPr>
          <p:spPr>
            <a:xfrm>
              <a:off x="2498825" y="2466475"/>
              <a:ext cx="362650" cy="357075"/>
            </a:xfrm>
            <a:custGeom>
              <a:rect b="b" l="l" r="r" t="t"/>
              <a:pathLst>
                <a:path extrusionOk="0" h="14283" w="14506">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3"/>
            <p:cNvSpPr/>
            <p:nvPr/>
          </p:nvSpPr>
          <p:spPr>
            <a:xfrm>
              <a:off x="2618400" y="2629875"/>
              <a:ext cx="69475" cy="10825"/>
            </a:xfrm>
            <a:custGeom>
              <a:rect b="b" l="l" r="r" t="t"/>
              <a:pathLst>
                <a:path extrusionOk="0" h="433" w="2779">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3"/>
            <p:cNvSpPr/>
            <p:nvPr/>
          </p:nvSpPr>
          <p:spPr>
            <a:xfrm>
              <a:off x="2616875" y="2592050"/>
              <a:ext cx="72550" cy="10825"/>
            </a:xfrm>
            <a:custGeom>
              <a:rect b="b" l="l" r="r" t="t"/>
              <a:pathLst>
                <a:path extrusionOk="0" h="433" w="2902">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0" name="Google Shape;16650;p103"/>
          <p:cNvGrpSpPr/>
          <p:nvPr/>
        </p:nvGrpSpPr>
        <p:grpSpPr>
          <a:xfrm>
            <a:off x="4764469" y="3424466"/>
            <a:ext cx="361900" cy="358400"/>
            <a:chOff x="1741150" y="2466500"/>
            <a:chExt cx="361900" cy="358400"/>
          </a:xfrm>
        </p:grpSpPr>
        <p:sp>
          <p:nvSpPr>
            <p:cNvPr id="16651" name="Google Shape;16651;p103"/>
            <p:cNvSpPr/>
            <p:nvPr/>
          </p:nvSpPr>
          <p:spPr>
            <a:xfrm>
              <a:off x="1741150" y="2466500"/>
              <a:ext cx="88000" cy="358400"/>
            </a:xfrm>
            <a:custGeom>
              <a:rect b="b" l="l" r="r" t="t"/>
              <a:pathLst>
                <a:path extrusionOk="0" h="14336" w="352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3"/>
            <p:cNvSpPr/>
            <p:nvPr/>
          </p:nvSpPr>
          <p:spPr>
            <a:xfrm>
              <a:off x="1761225" y="2554975"/>
              <a:ext cx="46300" cy="10100"/>
            </a:xfrm>
            <a:custGeom>
              <a:rect b="b" l="l" r="r" t="t"/>
              <a:pathLst>
                <a:path extrusionOk="0" h="404" w="1852">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3"/>
            <p:cNvSpPr/>
            <p:nvPr/>
          </p:nvSpPr>
          <p:spPr>
            <a:xfrm>
              <a:off x="1761225" y="2582025"/>
              <a:ext cx="46300" cy="10825"/>
            </a:xfrm>
            <a:custGeom>
              <a:rect b="b" l="l" r="r" t="t"/>
              <a:pathLst>
                <a:path extrusionOk="0" h="433" w="1852">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3"/>
            <p:cNvSpPr/>
            <p:nvPr/>
          </p:nvSpPr>
          <p:spPr>
            <a:xfrm>
              <a:off x="1832200" y="2466500"/>
              <a:ext cx="87975" cy="357625"/>
            </a:xfrm>
            <a:custGeom>
              <a:rect b="b" l="l" r="r" t="t"/>
              <a:pathLst>
                <a:path extrusionOk="0" h="14305" w="3519">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3"/>
            <p:cNvSpPr/>
            <p:nvPr/>
          </p:nvSpPr>
          <p:spPr>
            <a:xfrm>
              <a:off x="1853025" y="2734800"/>
              <a:ext cx="46325" cy="10825"/>
            </a:xfrm>
            <a:custGeom>
              <a:rect b="b" l="l" r="r" t="t"/>
              <a:pathLst>
                <a:path extrusionOk="0" h="433" w="1853">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3"/>
            <p:cNvSpPr/>
            <p:nvPr/>
          </p:nvSpPr>
          <p:spPr>
            <a:xfrm>
              <a:off x="1853025" y="2763300"/>
              <a:ext cx="46325" cy="10100"/>
            </a:xfrm>
            <a:custGeom>
              <a:rect b="b" l="l" r="r" t="t"/>
              <a:pathLst>
                <a:path extrusionOk="0" h="404" w="1853">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3"/>
            <p:cNvSpPr/>
            <p:nvPr/>
          </p:nvSpPr>
          <p:spPr>
            <a:xfrm>
              <a:off x="1924025" y="2466500"/>
              <a:ext cx="87200" cy="356475"/>
            </a:xfrm>
            <a:custGeom>
              <a:rect b="b" l="l" r="r" t="t"/>
              <a:pathLst>
                <a:path extrusionOk="0" h="14259" w="3488">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3"/>
            <p:cNvSpPr/>
            <p:nvPr/>
          </p:nvSpPr>
          <p:spPr>
            <a:xfrm>
              <a:off x="1944850" y="2639125"/>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3"/>
            <p:cNvSpPr/>
            <p:nvPr/>
          </p:nvSpPr>
          <p:spPr>
            <a:xfrm>
              <a:off x="1944850" y="2666900"/>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3"/>
            <p:cNvSpPr/>
            <p:nvPr/>
          </p:nvSpPr>
          <p:spPr>
            <a:xfrm>
              <a:off x="2015050" y="2466500"/>
              <a:ext cx="88000" cy="357625"/>
            </a:xfrm>
            <a:custGeom>
              <a:rect b="b" l="l" r="r" t="t"/>
              <a:pathLst>
                <a:path extrusionOk="0" h="14305" w="352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3"/>
            <p:cNvSpPr/>
            <p:nvPr/>
          </p:nvSpPr>
          <p:spPr>
            <a:xfrm>
              <a:off x="2035900" y="2516450"/>
              <a:ext cx="46300" cy="10825"/>
            </a:xfrm>
            <a:custGeom>
              <a:rect b="b" l="l" r="r" t="t"/>
              <a:pathLst>
                <a:path extrusionOk="0" h="433" w="1852">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3"/>
            <p:cNvSpPr/>
            <p:nvPr/>
          </p:nvSpPr>
          <p:spPr>
            <a:xfrm>
              <a:off x="2035900" y="2544225"/>
              <a:ext cx="46300" cy="10100"/>
            </a:xfrm>
            <a:custGeom>
              <a:rect b="b" l="l" r="r" t="t"/>
              <a:pathLst>
                <a:path extrusionOk="0" h="404" w="1852">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3" name="Google Shape;16663;p103"/>
          <p:cNvGrpSpPr/>
          <p:nvPr/>
        </p:nvGrpSpPr>
        <p:grpSpPr>
          <a:xfrm>
            <a:off x="3225806" y="3422591"/>
            <a:ext cx="364200" cy="362150"/>
            <a:chOff x="7731450" y="1904575"/>
            <a:chExt cx="364200" cy="362150"/>
          </a:xfrm>
        </p:grpSpPr>
        <p:sp>
          <p:nvSpPr>
            <p:cNvPr id="16664" name="Google Shape;16664;p103"/>
            <p:cNvSpPr/>
            <p:nvPr/>
          </p:nvSpPr>
          <p:spPr>
            <a:xfrm>
              <a:off x="7776975" y="2157675"/>
              <a:ext cx="75625" cy="71650"/>
            </a:xfrm>
            <a:custGeom>
              <a:rect b="b" l="l" r="r" t="t"/>
              <a:pathLst>
                <a:path extrusionOk="0" h="2866" w="3025">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3"/>
            <p:cNvSpPr/>
            <p:nvPr/>
          </p:nvSpPr>
          <p:spPr>
            <a:xfrm>
              <a:off x="7731450" y="1933150"/>
              <a:ext cx="118075" cy="114225"/>
            </a:xfrm>
            <a:custGeom>
              <a:rect b="b" l="l" r="r" t="t"/>
              <a:pathLst>
                <a:path extrusionOk="0" h="4569" w="4723">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3"/>
            <p:cNvSpPr/>
            <p:nvPr/>
          </p:nvSpPr>
          <p:spPr>
            <a:xfrm>
              <a:off x="7756900" y="1967875"/>
              <a:ext cx="61750" cy="52500"/>
            </a:xfrm>
            <a:custGeom>
              <a:rect b="b" l="l" r="r" t="t"/>
              <a:pathLst>
                <a:path extrusionOk="0" h="2100" w="247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3"/>
            <p:cNvSpPr/>
            <p:nvPr/>
          </p:nvSpPr>
          <p:spPr>
            <a:xfrm>
              <a:off x="7954425" y="2178500"/>
              <a:ext cx="102650" cy="88225"/>
            </a:xfrm>
            <a:custGeom>
              <a:rect b="b" l="l" r="r" t="t"/>
              <a:pathLst>
                <a:path extrusionOk="0" h="3529" w="4106">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3"/>
            <p:cNvSpPr/>
            <p:nvPr/>
          </p:nvSpPr>
          <p:spPr>
            <a:xfrm>
              <a:off x="7989925" y="2201075"/>
              <a:ext cx="47075" cy="43625"/>
            </a:xfrm>
            <a:custGeom>
              <a:rect b="b" l="l" r="r" t="t"/>
              <a:pathLst>
                <a:path extrusionOk="0" h="1745" w="1883">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3"/>
            <p:cNvSpPr/>
            <p:nvPr/>
          </p:nvSpPr>
          <p:spPr>
            <a:xfrm>
              <a:off x="7739900" y="1904575"/>
              <a:ext cx="355750" cy="358650"/>
            </a:xfrm>
            <a:custGeom>
              <a:rect b="b" l="l" r="r" t="t"/>
              <a:pathLst>
                <a:path extrusionOk="0" h="14346" w="1423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3"/>
            <p:cNvSpPr/>
            <p:nvPr/>
          </p:nvSpPr>
          <p:spPr>
            <a:xfrm>
              <a:off x="7965225" y="1933425"/>
              <a:ext cx="94150" cy="93900"/>
            </a:xfrm>
            <a:custGeom>
              <a:rect b="b" l="l" r="r" t="t"/>
              <a:pathLst>
                <a:path extrusionOk="0" h="3756" w="3766">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03"/>
            <p:cNvSpPr/>
            <p:nvPr/>
          </p:nvSpPr>
          <p:spPr>
            <a:xfrm>
              <a:off x="7942075" y="2075125"/>
              <a:ext cx="25500" cy="10825"/>
            </a:xfrm>
            <a:custGeom>
              <a:rect b="b" l="l" r="r" t="t"/>
              <a:pathLst>
                <a:path extrusionOk="0" h="433" w="102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3"/>
            <p:cNvSpPr/>
            <p:nvPr/>
          </p:nvSpPr>
          <p:spPr>
            <a:xfrm>
              <a:off x="7861075" y="2075125"/>
              <a:ext cx="62500" cy="10825"/>
            </a:xfrm>
            <a:custGeom>
              <a:rect b="b" l="l" r="r" t="t"/>
              <a:pathLst>
                <a:path extrusionOk="0" h="433" w="250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3"/>
            <p:cNvSpPr/>
            <p:nvPr/>
          </p:nvSpPr>
          <p:spPr>
            <a:xfrm>
              <a:off x="7861075" y="2108300"/>
              <a:ext cx="28550" cy="10825"/>
            </a:xfrm>
            <a:custGeom>
              <a:rect b="b" l="l" r="r" t="t"/>
              <a:pathLst>
                <a:path extrusionOk="0" h="433" w="1142">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3"/>
            <p:cNvSpPr/>
            <p:nvPr/>
          </p:nvSpPr>
          <p:spPr>
            <a:xfrm>
              <a:off x="7905825" y="2108300"/>
              <a:ext cx="61750" cy="10825"/>
            </a:xfrm>
            <a:custGeom>
              <a:rect b="b" l="l" r="r" t="t"/>
              <a:pathLst>
                <a:path extrusionOk="0" h="433" w="247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5" name="Google Shape;16675;p103"/>
          <p:cNvGrpSpPr/>
          <p:nvPr/>
        </p:nvGrpSpPr>
        <p:grpSpPr>
          <a:xfrm>
            <a:off x="2502775" y="3422728"/>
            <a:ext cx="361125" cy="361875"/>
            <a:chOff x="6986125" y="1904625"/>
            <a:chExt cx="361125" cy="361875"/>
          </a:xfrm>
        </p:grpSpPr>
        <p:sp>
          <p:nvSpPr>
            <p:cNvPr id="16676" name="Google Shape;16676;p103"/>
            <p:cNvSpPr/>
            <p:nvPr/>
          </p:nvSpPr>
          <p:spPr>
            <a:xfrm>
              <a:off x="6986125" y="1904625"/>
              <a:ext cx="361125" cy="361875"/>
            </a:xfrm>
            <a:custGeom>
              <a:rect b="b" l="l" r="r" t="t"/>
              <a:pathLst>
                <a:path extrusionOk="0" h="14475" w="14445">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3"/>
            <p:cNvSpPr/>
            <p:nvPr/>
          </p:nvSpPr>
          <p:spPr>
            <a:xfrm>
              <a:off x="7278550" y="2241000"/>
              <a:ext cx="23175" cy="10825"/>
            </a:xfrm>
            <a:custGeom>
              <a:rect b="b" l="l" r="r" t="t"/>
              <a:pathLst>
                <a:path extrusionOk="0" h="433" w="927">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8" name="Google Shape;16678;p103"/>
          <p:cNvGrpSpPr/>
          <p:nvPr/>
        </p:nvGrpSpPr>
        <p:grpSpPr>
          <a:xfrm>
            <a:off x="1074163" y="3975874"/>
            <a:ext cx="362650" cy="361875"/>
            <a:chOff x="4755600" y="1904625"/>
            <a:chExt cx="362650" cy="361875"/>
          </a:xfrm>
        </p:grpSpPr>
        <p:sp>
          <p:nvSpPr>
            <p:cNvPr id="16679" name="Google Shape;16679;p103"/>
            <p:cNvSpPr/>
            <p:nvPr/>
          </p:nvSpPr>
          <p:spPr>
            <a:xfrm>
              <a:off x="4847400" y="1904625"/>
              <a:ext cx="177475" cy="148150"/>
            </a:xfrm>
            <a:custGeom>
              <a:rect b="b" l="l" r="r" t="t"/>
              <a:pathLst>
                <a:path extrusionOk="0" h="5926" w="7099">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03"/>
            <p:cNvSpPr/>
            <p:nvPr/>
          </p:nvSpPr>
          <p:spPr>
            <a:xfrm>
              <a:off x="4871325" y="1923900"/>
              <a:ext cx="14675" cy="10825"/>
            </a:xfrm>
            <a:custGeom>
              <a:rect b="b" l="l" r="r" t="t"/>
              <a:pathLst>
                <a:path extrusionOk="0" h="433" w="587">
                  <a:moveTo>
                    <a:pt x="278" y="1"/>
                  </a:moveTo>
                  <a:cubicBezTo>
                    <a:pt x="0" y="1"/>
                    <a:pt x="0" y="433"/>
                    <a:pt x="278" y="433"/>
                  </a:cubicBezTo>
                  <a:cubicBezTo>
                    <a:pt x="587" y="433"/>
                    <a:pt x="58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03"/>
            <p:cNvSpPr/>
            <p:nvPr/>
          </p:nvSpPr>
          <p:spPr>
            <a:xfrm>
              <a:off x="4889075" y="1923900"/>
              <a:ext cx="13125" cy="10825"/>
            </a:xfrm>
            <a:custGeom>
              <a:rect b="b" l="l" r="r" t="t"/>
              <a:pathLst>
                <a:path extrusionOk="0" h="433" w="525">
                  <a:moveTo>
                    <a:pt x="278" y="1"/>
                  </a:moveTo>
                  <a:cubicBezTo>
                    <a:pt x="0" y="1"/>
                    <a:pt x="0" y="433"/>
                    <a:pt x="278" y="433"/>
                  </a:cubicBezTo>
                  <a:cubicBezTo>
                    <a:pt x="525" y="402"/>
                    <a:pt x="525" y="3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3"/>
            <p:cNvSpPr/>
            <p:nvPr/>
          </p:nvSpPr>
          <p:spPr>
            <a:xfrm>
              <a:off x="4906825" y="19239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3"/>
            <p:cNvSpPr/>
            <p:nvPr/>
          </p:nvSpPr>
          <p:spPr>
            <a:xfrm>
              <a:off x="4755600"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3"/>
            <p:cNvSpPr/>
            <p:nvPr/>
          </p:nvSpPr>
          <p:spPr>
            <a:xfrm>
              <a:off x="4883675"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3"/>
            <p:cNvSpPr/>
            <p:nvPr/>
          </p:nvSpPr>
          <p:spPr>
            <a:xfrm>
              <a:off x="5012525" y="2177750"/>
              <a:ext cx="105725" cy="88750"/>
            </a:xfrm>
            <a:custGeom>
              <a:rect b="b" l="l" r="r" t="t"/>
              <a:pathLst>
                <a:path extrusionOk="0" h="3550" w="4229">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3"/>
            <p:cNvSpPr/>
            <p:nvPr/>
          </p:nvSpPr>
          <p:spPr>
            <a:xfrm>
              <a:off x="4805750" y="2068375"/>
              <a:ext cx="261575" cy="87025"/>
            </a:xfrm>
            <a:custGeom>
              <a:rect b="b" l="l" r="r" t="t"/>
              <a:pathLst>
                <a:path extrusionOk="0" h="3481" w="10463">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7" name="Google Shape;16687;p103"/>
          <p:cNvGrpSpPr/>
          <p:nvPr/>
        </p:nvGrpSpPr>
        <p:grpSpPr>
          <a:xfrm>
            <a:off x="3974963" y="3975636"/>
            <a:ext cx="363400" cy="362350"/>
            <a:chOff x="2499600" y="1904400"/>
            <a:chExt cx="363400" cy="362350"/>
          </a:xfrm>
        </p:grpSpPr>
        <p:sp>
          <p:nvSpPr>
            <p:cNvPr id="16688" name="Google Shape;16688;p103"/>
            <p:cNvSpPr/>
            <p:nvPr/>
          </p:nvSpPr>
          <p:spPr>
            <a:xfrm>
              <a:off x="2499600" y="1904400"/>
              <a:ext cx="316350" cy="362350"/>
            </a:xfrm>
            <a:custGeom>
              <a:rect b="b" l="l" r="r" t="t"/>
              <a:pathLst>
                <a:path extrusionOk="0" h="14494" w="12654">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3"/>
            <p:cNvSpPr/>
            <p:nvPr/>
          </p:nvSpPr>
          <p:spPr>
            <a:xfrm>
              <a:off x="2819000" y="2030375"/>
              <a:ext cx="44000" cy="10825"/>
            </a:xfrm>
            <a:custGeom>
              <a:rect b="b" l="l" r="r" t="t"/>
              <a:pathLst>
                <a:path extrusionOk="0" h="433" w="176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3"/>
            <p:cNvSpPr/>
            <p:nvPr/>
          </p:nvSpPr>
          <p:spPr>
            <a:xfrm>
              <a:off x="2802275" y="1973275"/>
              <a:ext cx="39875" cy="32500"/>
            </a:xfrm>
            <a:custGeom>
              <a:rect b="b" l="l" r="r" t="t"/>
              <a:pathLst>
                <a:path extrusionOk="0" h="1300" w="1595">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3"/>
            <p:cNvSpPr/>
            <p:nvPr/>
          </p:nvSpPr>
          <p:spPr>
            <a:xfrm>
              <a:off x="2802900" y="2066575"/>
              <a:ext cx="39650" cy="32375"/>
            </a:xfrm>
            <a:custGeom>
              <a:rect b="b" l="l" r="r" t="t"/>
              <a:pathLst>
                <a:path extrusionOk="0" h="1295" w="1586">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2" name="Google Shape;16692;p103"/>
          <p:cNvGrpSpPr/>
          <p:nvPr/>
        </p:nvGrpSpPr>
        <p:grpSpPr>
          <a:xfrm>
            <a:off x="4790706" y="3975474"/>
            <a:ext cx="309425" cy="362675"/>
            <a:chOff x="4781825" y="4140750"/>
            <a:chExt cx="309425" cy="362675"/>
          </a:xfrm>
        </p:grpSpPr>
        <p:sp>
          <p:nvSpPr>
            <p:cNvPr id="16693" name="Google Shape;16693;p103"/>
            <p:cNvSpPr/>
            <p:nvPr/>
          </p:nvSpPr>
          <p:spPr>
            <a:xfrm>
              <a:off x="4781825" y="4208450"/>
              <a:ext cx="309425" cy="294975"/>
            </a:xfrm>
            <a:custGeom>
              <a:rect b="b" l="l" r="r" t="t"/>
              <a:pathLst>
                <a:path extrusionOk="0" h="11799" w="12377">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3"/>
            <p:cNvSpPr/>
            <p:nvPr/>
          </p:nvSpPr>
          <p:spPr>
            <a:xfrm>
              <a:off x="4929200" y="4434725"/>
              <a:ext cx="97825" cy="43025"/>
            </a:xfrm>
            <a:custGeom>
              <a:rect b="b" l="l" r="r" t="t"/>
              <a:pathLst>
                <a:path extrusionOk="0" h="1721" w="3913">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3"/>
            <p:cNvSpPr/>
            <p:nvPr/>
          </p:nvSpPr>
          <p:spPr>
            <a:xfrm>
              <a:off x="4799575" y="4163300"/>
              <a:ext cx="10050" cy="28200"/>
            </a:xfrm>
            <a:custGeom>
              <a:rect b="b" l="l" r="r" t="t"/>
              <a:pathLst>
                <a:path extrusionOk="0" h="1128" w="402">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3"/>
            <p:cNvSpPr/>
            <p:nvPr/>
          </p:nvSpPr>
          <p:spPr>
            <a:xfrm>
              <a:off x="4823475" y="4140750"/>
              <a:ext cx="10075" cy="50750"/>
            </a:xfrm>
            <a:custGeom>
              <a:rect b="b" l="l" r="r" t="t"/>
              <a:pathLst>
                <a:path extrusionOk="0" h="2030" w="403">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03"/>
            <p:cNvSpPr/>
            <p:nvPr/>
          </p:nvSpPr>
          <p:spPr>
            <a:xfrm>
              <a:off x="4847400" y="4163300"/>
              <a:ext cx="10050" cy="28200"/>
            </a:xfrm>
            <a:custGeom>
              <a:rect b="b" l="l" r="r" t="t"/>
              <a:pathLst>
                <a:path extrusionOk="0" h="1128" w="402">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03"/>
            <p:cNvSpPr/>
            <p:nvPr/>
          </p:nvSpPr>
          <p:spPr>
            <a:xfrm>
              <a:off x="5014825" y="4163300"/>
              <a:ext cx="10825" cy="28200"/>
            </a:xfrm>
            <a:custGeom>
              <a:rect b="b" l="l" r="r" t="t"/>
              <a:pathLst>
                <a:path extrusionOk="0" h="1128" w="433">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3"/>
            <p:cNvSpPr/>
            <p:nvPr/>
          </p:nvSpPr>
          <p:spPr>
            <a:xfrm>
              <a:off x="5038750" y="4140750"/>
              <a:ext cx="10825" cy="50750"/>
            </a:xfrm>
            <a:custGeom>
              <a:rect b="b" l="l" r="r" t="t"/>
              <a:pathLst>
                <a:path extrusionOk="0" h="2030" w="433">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3"/>
            <p:cNvSpPr/>
            <p:nvPr/>
          </p:nvSpPr>
          <p:spPr>
            <a:xfrm>
              <a:off x="5062675" y="4163300"/>
              <a:ext cx="10825" cy="28200"/>
            </a:xfrm>
            <a:custGeom>
              <a:rect b="b" l="l" r="r" t="t"/>
              <a:pathLst>
                <a:path extrusionOk="0" h="1128" w="433">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1" name="Google Shape;16701;p103"/>
          <p:cNvGrpSpPr/>
          <p:nvPr/>
        </p:nvGrpSpPr>
        <p:grpSpPr>
          <a:xfrm>
            <a:off x="7023275" y="3975874"/>
            <a:ext cx="315575" cy="361875"/>
            <a:chOff x="4028025" y="4141325"/>
            <a:chExt cx="315575" cy="361875"/>
          </a:xfrm>
        </p:grpSpPr>
        <p:sp>
          <p:nvSpPr>
            <p:cNvPr id="16702" name="Google Shape;16702;p103"/>
            <p:cNvSpPr/>
            <p:nvPr/>
          </p:nvSpPr>
          <p:spPr>
            <a:xfrm>
              <a:off x="4068150" y="4193775"/>
              <a:ext cx="129625" cy="10850"/>
            </a:xfrm>
            <a:custGeom>
              <a:rect b="b" l="l" r="r" t="t"/>
              <a:pathLst>
                <a:path extrusionOk="0" h="434"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03"/>
            <p:cNvSpPr/>
            <p:nvPr/>
          </p:nvSpPr>
          <p:spPr>
            <a:xfrm>
              <a:off x="4068150" y="4234675"/>
              <a:ext cx="129625" cy="10825"/>
            </a:xfrm>
            <a:custGeom>
              <a:rect b="b" l="l" r="r" t="t"/>
              <a:pathLst>
                <a:path extrusionOk="0" h="433"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03"/>
            <p:cNvSpPr/>
            <p:nvPr/>
          </p:nvSpPr>
          <p:spPr>
            <a:xfrm>
              <a:off x="4070450" y="4275575"/>
              <a:ext cx="182125" cy="92600"/>
            </a:xfrm>
            <a:custGeom>
              <a:rect b="b" l="l" r="r" t="t"/>
              <a:pathLst>
                <a:path extrusionOk="0" h="3704" w="7285">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3"/>
            <p:cNvSpPr/>
            <p:nvPr/>
          </p:nvSpPr>
          <p:spPr>
            <a:xfrm>
              <a:off x="4068150" y="4399025"/>
              <a:ext cx="186725" cy="10825"/>
            </a:xfrm>
            <a:custGeom>
              <a:rect b="b" l="l" r="r" t="t"/>
              <a:pathLst>
                <a:path extrusionOk="0" h="433" w="7469">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3"/>
            <p:cNvSpPr/>
            <p:nvPr/>
          </p:nvSpPr>
          <p:spPr>
            <a:xfrm>
              <a:off x="4069675" y="4439900"/>
              <a:ext cx="183675" cy="10825"/>
            </a:xfrm>
            <a:custGeom>
              <a:rect b="b" l="l" r="r" t="t"/>
              <a:pathLst>
                <a:path extrusionOk="0" h="433" w="7347">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3"/>
            <p:cNvSpPr/>
            <p:nvPr/>
          </p:nvSpPr>
          <p:spPr>
            <a:xfrm>
              <a:off x="4123700" y="4294800"/>
              <a:ext cx="33200" cy="28625"/>
            </a:xfrm>
            <a:custGeom>
              <a:rect b="b" l="l" r="r" t="t"/>
              <a:pathLst>
                <a:path extrusionOk="0" h="1145" w="1328">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3"/>
            <p:cNvSpPr/>
            <p:nvPr/>
          </p:nvSpPr>
          <p:spPr>
            <a:xfrm>
              <a:off x="4028025" y="4141325"/>
              <a:ext cx="315575" cy="361875"/>
            </a:xfrm>
            <a:custGeom>
              <a:rect b="b" l="l" r="r" t="t"/>
              <a:pathLst>
                <a:path extrusionOk="0" h="14475" w="12623">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9" name="Google Shape;16709;p103"/>
          <p:cNvGrpSpPr/>
          <p:nvPr/>
        </p:nvGrpSpPr>
        <p:grpSpPr>
          <a:xfrm>
            <a:off x="5475906" y="3975886"/>
            <a:ext cx="378850" cy="361850"/>
            <a:chOff x="1727275" y="1904650"/>
            <a:chExt cx="378850" cy="361850"/>
          </a:xfrm>
        </p:grpSpPr>
        <p:sp>
          <p:nvSpPr>
            <p:cNvPr id="16710" name="Google Shape;16710;p103"/>
            <p:cNvSpPr/>
            <p:nvPr/>
          </p:nvSpPr>
          <p:spPr>
            <a:xfrm>
              <a:off x="1822950" y="1927750"/>
              <a:ext cx="145850" cy="110150"/>
            </a:xfrm>
            <a:custGeom>
              <a:rect b="b" l="l" r="r" t="t"/>
              <a:pathLst>
                <a:path extrusionOk="0" h="4406" w="5834">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3"/>
            <p:cNvSpPr/>
            <p:nvPr/>
          </p:nvSpPr>
          <p:spPr>
            <a:xfrm>
              <a:off x="1727275" y="1904650"/>
              <a:ext cx="378850" cy="361850"/>
            </a:xfrm>
            <a:custGeom>
              <a:rect b="b" l="l" r="r" t="t"/>
              <a:pathLst>
                <a:path extrusionOk="0" h="14474" w="15154">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2" name="Google Shape;16712;p103"/>
          <p:cNvGrpSpPr/>
          <p:nvPr/>
        </p:nvGrpSpPr>
        <p:grpSpPr>
          <a:xfrm>
            <a:off x="2529788" y="3975486"/>
            <a:ext cx="307100" cy="362650"/>
            <a:chOff x="5533300" y="4140550"/>
            <a:chExt cx="307100" cy="362650"/>
          </a:xfrm>
        </p:grpSpPr>
        <p:sp>
          <p:nvSpPr>
            <p:cNvPr id="16713" name="Google Shape;16713;p103"/>
            <p:cNvSpPr/>
            <p:nvPr/>
          </p:nvSpPr>
          <p:spPr>
            <a:xfrm>
              <a:off x="5698425" y="4326500"/>
              <a:ext cx="109575" cy="93200"/>
            </a:xfrm>
            <a:custGeom>
              <a:rect b="b" l="l" r="r" t="t"/>
              <a:pathLst>
                <a:path extrusionOk="0" h="3728" w="4383">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3"/>
            <p:cNvSpPr/>
            <p:nvPr/>
          </p:nvSpPr>
          <p:spPr>
            <a:xfrm>
              <a:off x="5533300" y="4140550"/>
              <a:ext cx="307100" cy="362650"/>
            </a:xfrm>
            <a:custGeom>
              <a:rect b="b" l="l" r="r" t="t"/>
              <a:pathLst>
                <a:path extrusionOk="0" h="14506" w="12284">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3"/>
            <p:cNvSpPr/>
            <p:nvPr/>
          </p:nvSpPr>
          <p:spPr>
            <a:xfrm>
              <a:off x="5558000" y="41637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3"/>
            <p:cNvSpPr/>
            <p:nvPr/>
          </p:nvSpPr>
          <p:spPr>
            <a:xfrm>
              <a:off x="5576525" y="41637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3"/>
            <p:cNvSpPr/>
            <p:nvPr/>
          </p:nvSpPr>
          <p:spPr>
            <a:xfrm>
              <a:off x="5595800" y="4163700"/>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3"/>
            <p:cNvSpPr/>
            <p:nvPr/>
          </p:nvSpPr>
          <p:spPr>
            <a:xfrm>
              <a:off x="5565725" y="4216350"/>
              <a:ext cx="108800" cy="93200"/>
            </a:xfrm>
            <a:custGeom>
              <a:rect b="b" l="l" r="r" t="t"/>
              <a:pathLst>
                <a:path extrusionOk="0" h="3728" w="4352">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3"/>
            <p:cNvSpPr/>
            <p:nvPr/>
          </p:nvSpPr>
          <p:spPr>
            <a:xfrm>
              <a:off x="5561850" y="4436825"/>
              <a:ext cx="250000" cy="35525"/>
            </a:xfrm>
            <a:custGeom>
              <a:rect b="b" l="l" r="r" t="t"/>
              <a:pathLst>
                <a:path extrusionOk="0" h="1421" w="1000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3"/>
            <p:cNvSpPr/>
            <p:nvPr/>
          </p:nvSpPr>
          <p:spPr>
            <a:xfrm>
              <a:off x="5662925" y="4220025"/>
              <a:ext cx="144300" cy="86425"/>
            </a:xfrm>
            <a:custGeom>
              <a:rect b="b" l="l" r="r" t="t"/>
              <a:pathLst>
                <a:path extrusionOk="0" h="3457" w="5772">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3"/>
            <p:cNvSpPr/>
            <p:nvPr/>
          </p:nvSpPr>
          <p:spPr>
            <a:xfrm>
              <a:off x="5565725" y="4329575"/>
              <a:ext cx="144300" cy="86450"/>
            </a:xfrm>
            <a:custGeom>
              <a:rect b="b" l="l" r="r" t="t"/>
              <a:pathLst>
                <a:path extrusionOk="0" h="3458" w="5772">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2" name="Google Shape;16722;p103"/>
          <p:cNvGrpSpPr/>
          <p:nvPr/>
        </p:nvGrpSpPr>
        <p:grpSpPr>
          <a:xfrm>
            <a:off x="3986913" y="1766106"/>
            <a:ext cx="339500" cy="361250"/>
            <a:chOff x="2510400" y="4141325"/>
            <a:chExt cx="339500" cy="361250"/>
          </a:xfrm>
        </p:grpSpPr>
        <p:sp>
          <p:nvSpPr>
            <p:cNvPr id="16723" name="Google Shape;16723;p103"/>
            <p:cNvSpPr/>
            <p:nvPr/>
          </p:nvSpPr>
          <p:spPr>
            <a:xfrm>
              <a:off x="2510400" y="4141325"/>
              <a:ext cx="339500" cy="361250"/>
            </a:xfrm>
            <a:custGeom>
              <a:rect b="b" l="l" r="r" t="t"/>
              <a:pathLst>
                <a:path extrusionOk="0" h="14450" w="1358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24" name="Google Shape;16724;p103"/>
            <p:cNvGrpSpPr/>
            <p:nvPr/>
          </p:nvGrpSpPr>
          <p:grpSpPr>
            <a:xfrm>
              <a:off x="2548975" y="4180400"/>
              <a:ext cx="260800" cy="179300"/>
              <a:chOff x="2548975" y="4180400"/>
              <a:chExt cx="260800" cy="179300"/>
            </a:xfrm>
          </p:grpSpPr>
          <p:sp>
            <p:nvSpPr>
              <p:cNvPr id="16725" name="Google Shape;16725;p103"/>
              <p:cNvSpPr/>
              <p:nvPr/>
            </p:nvSpPr>
            <p:spPr>
              <a:xfrm>
                <a:off x="2687075" y="4180400"/>
                <a:ext cx="122700" cy="122200"/>
              </a:xfrm>
              <a:custGeom>
                <a:rect b="b" l="l" r="r" t="t"/>
                <a:pathLst>
                  <a:path extrusionOk="0" h="4888" w="4908">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03"/>
              <p:cNvSpPr/>
              <p:nvPr/>
            </p:nvSpPr>
            <p:spPr>
              <a:xfrm>
                <a:off x="2548975" y="4277875"/>
                <a:ext cx="85650" cy="81825"/>
              </a:xfrm>
              <a:custGeom>
                <a:rect b="b" l="l" r="r" t="t"/>
                <a:pathLst>
                  <a:path extrusionOk="0" h="3273" w="3426">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27" name="Google Shape;16727;p103"/>
            <p:cNvSpPr/>
            <p:nvPr/>
          </p:nvSpPr>
          <p:spPr>
            <a:xfrm>
              <a:off x="2654675" y="4401500"/>
              <a:ext cx="61750" cy="53100"/>
            </a:xfrm>
            <a:custGeom>
              <a:rect b="b" l="l" r="r" t="t"/>
              <a:pathLst>
                <a:path extrusionOk="0" h="2124" w="247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8" name="Google Shape;16728;p103"/>
          <p:cNvGrpSpPr/>
          <p:nvPr/>
        </p:nvGrpSpPr>
        <p:grpSpPr>
          <a:xfrm>
            <a:off x="1769581" y="3975874"/>
            <a:ext cx="361875" cy="361875"/>
            <a:chOff x="4004875" y="1904625"/>
            <a:chExt cx="361875" cy="361875"/>
          </a:xfrm>
        </p:grpSpPr>
        <p:sp>
          <p:nvSpPr>
            <p:cNvPr id="16729" name="Google Shape;16729;p103"/>
            <p:cNvSpPr/>
            <p:nvPr/>
          </p:nvSpPr>
          <p:spPr>
            <a:xfrm>
              <a:off x="4114425" y="1994900"/>
              <a:ext cx="35050" cy="51675"/>
            </a:xfrm>
            <a:custGeom>
              <a:rect b="b" l="l" r="r" t="t"/>
              <a:pathLst>
                <a:path extrusionOk="0" h="2067" w="1402">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3"/>
            <p:cNvSpPr/>
            <p:nvPr/>
          </p:nvSpPr>
          <p:spPr>
            <a:xfrm>
              <a:off x="4222750" y="1994900"/>
              <a:ext cx="33675" cy="51675"/>
            </a:xfrm>
            <a:custGeom>
              <a:rect b="b" l="l" r="r" t="t"/>
              <a:pathLst>
                <a:path extrusionOk="0" h="2067" w="1347">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03"/>
            <p:cNvSpPr/>
            <p:nvPr/>
          </p:nvSpPr>
          <p:spPr>
            <a:xfrm>
              <a:off x="4165875" y="1982250"/>
              <a:ext cx="39625" cy="75850"/>
            </a:xfrm>
            <a:custGeom>
              <a:rect b="b" l="l" r="r" t="t"/>
              <a:pathLst>
                <a:path extrusionOk="0" h="3034" w="1585">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3"/>
            <p:cNvSpPr/>
            <p:nvPr/>
          </p:nvSpPr>
          <p:spPr>
            <a:xfrm>
              <a:off x="4004875" y="1904625"/>
              <a:ext cx="361875" cy="361875"/>
            </a:xfrm>
            <a:custGeom>
              <a:rect b="b" l="l" r="r" t="t"/>
              <a:pathLst>
                <a:path extrusionOk="0" h="14475" w="14475">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3"/>
            <p:cNvSpPr/>
            <p:nvPr/>
          </p:nvSpPr>
          <p:spPr>
            <a:xfrm>
              <a:off x="408742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3"/>
            <p:cNvSpPr/>
            <p:nvPr/>
          </p:nvSpPr>
          <p:spPr>
            <a:xfrm>
              <a:off x="410517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3"/>
            <p:cNvSpPr/>
            <p:nvPr/>
          </p:nvSpPr>
          <p:spPr>
            <a:xfrm>
              <a:off x="4122925" y="1926225"/>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6" name="Google Shape;16736;p103"/>
          <p:cNvGrpSpPr/>
          <p:nvPr/>
        </p:nvGrpSpPr>
        <p:grpSpPr>
          <a:xfrm>
            <a:off x="1074150" y="1796643"/>
            <a:ext cx="362675" cy="300175"/>
            <a:chOff x="1740375" y="4172175"/>
            <a:chExt cx="362675" cy="300175"/>
          </a:xfrm>
        </p:grpSpPr>
        <p:sp>
          <p:nvSpPr>
            <p:cNvPr id="16737" name="Google Shape;16737;p103"/>
            <p:cNvSpPr/>
            <p:nvPr/>
          </p:nvSpPr>
          <p:spPr>
            <a:xfrm>
              <a:off x="1740375" y="4172175"/>
              <a:ext cx="362675" cy="300175"/>
            </a:xfrm>
            <a:custGeom>
              <a:rect b="b" l="l" r="r" t="t"/>
              <a:pathLst>
                <a:path extrusionOk="0" h="12007" w="14507">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3"/>
            <p:cNvSpPr/>
            <p:nvPr/>
          </p:nvSpPr>
          <p:spPr>
            <a:xfrm>
              <a:off x="17720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3"/>
            <p:cNvSpPr/>
            <p:nvPr/>
          </p:nvSpPr>
          <p:spPr>
            <a:xfrm>
              <a:off x="1806750" y="4197650"/>
              <a:ext cx="22400" cy="19050"/>
            </a:xfrm>
            <a:custGeom>
              <a:rect b="b" l="l" r="r" t="t"/>
              <a:pathLst>
                <a:path extrusionOk="0" h="762" w="896">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3"/>
            <p:cNvSpPr/>
            <p:nvPr/>
          </p:nvSpPr>
          <p:spPr>
            <a:xfrm>
              <a:off x="18399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03"/>
            <p:cNvSpPr/>
            <p:nvPr/>
          </p:nvSpPr>
          <p:spPr>
            <a:xfrm>
              <a:off x="1775875" y="4262450"/>
              <a:ext cx="290125" cy="104950"/>
            </a:xfrm>
            <a:custGeom>
              <a:rect b="b" l="l" r="r" t="t"/>
              <a:pathLst>
                <a:path extrusionOk="0" h="4198" w="11605">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03"/>
            <p:cNvSpPr/>
            <p:nvPr/>
          </p:nvSpPr>
          <p:spPr>
            <a:xfrm>
              <a:off x="1991900" y="4300250"/>
              <a:ext cx="44775" cy="10825"/>
            </a:xfrm>
            <a:custGeom>
              <a:rect b="b" l="l" r="r" t="t"/>
              <a:pathLst>
                <a:path extrusionOk="0" h="433" w="1791">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3"/>
            <p:cNvSpPr/>
            <p:nvPr/>
          </p:nvSpPr>
          <p:spPr>
            <a:xfrm>
              <a:off x="1964125" y="4324175"/>
              <a:ext cx="72550" cy="10050"/>
            </a:xfrm>
            <a:custGeom>
              <a:rect b="b" l="l" r="r" t="t"/>
              <a:pathLst>
                <a:path extrusionOk="0" h="402" w="2902">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3"/>
            <p:cNvSpPr/>
            <p:nvPr/>
          </p:nvSpPr>
          <p:spPr>
            <a:xfrm>
              <a:off x="1773550" y="4386675"/>
              <a:ext cx="130425" cy="10825"/>
            </a:xfrm>
            <a:custGeom>
              <a:rect b="b" l="l" r="r" t="t"/>
              <a:pathLst>
                <a:path extrusionOk="0" h="433" w="5217">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3"/>
            <p:cNvSpPr/>
            <p:nvPr/>
          </p:nvSpPr>
          <p:spPr>
            <a:xfrm>
              <a:off x="1773550" y="4411375"/>
              <a:ext cx="130425" cy="10825"/>
            </a:xfrm>
            <a:custGeom>
              <a:rect b="b" l="l" r="r" t="t"/>
              <a:pathLst>
                <a:path extrusionOk="0" h="433" w="5217">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3"/>
            <p:cNvSpPr/>
            <p:nvPr/>
          </p:nvSpPr>
          <p:spPr>
            <a:xfrm>
              <a:off x="1773550" y="4434500"/>
              <a:ext cx="130425" cy="10825"/>
            </a:xfrm>
            <a:custGeom>
              <a:rect b="b" l="l" r="r" t="t"/>
              <a:pathLst>
                <a:path extrusionOk="0" h="433" w="5217">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7" name="Google Shape;16747;p103"/>
          <p:cNvGrpSpPr/>
          <p:nvPr/>
        </p:nvGrpSpPr>
        <p:grpSpPr>
          <a:xfrm>
            <a:off x="7721420" y="3975874"/>
            <a:ext cx="361875" cy="361875"/>
            <a:chOff x="980425" y="1904625"/>
            <a:chExt cx="361875" cy="361875"/>
          </a:xfrm>
        </p:grpSpPr>
        <p:sp>
          <p:nvSpPr>
            <p:cNvPr id="16748" name="Google Shape;16748;p103"/>
            <p:cNvSpPr/>
            <p:nvPr/>
          </p:nvSpPr>
          <p:spPr>
            <a:xfrm>
              <a:off x="980425" y="1904625"/>
              <a:ext cx="361875" cy="361875"/>
            </a:xfrm>
            <a:custGeom>
              <a:rect b="b" l="l" r="r" t="t"/>
              <a:pathLst>
                <a:path extrusionOk="0" h="14475" w="14475">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3"/>
            <p:cNvSpPr/>
            <p:nvPr/>
          </p:nvSpPr>
          <p:spPr>
            <a:xfrm>
              <a:off x="1054750" y="1995075"/>
              <a:ext cx="54275" cy="54450"/>
            </a:xfrm>
            <a:custGeom>
              <a:rect b="b" l="l" r="r" t="t"/>
              <a:pathLst>
                <a:path extrusionOk="0" h="2178" w="2171">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3"/>
            <p:cNvSpPr/>
            <p:nvPr/>
          </p:nvSpPr>
          <p:spPr>
            <a:xfrm>
              <a:off x="1221125" y="1993225"/>
              <a:ext cx="39375" cy="56475"/>
            </a:xfrm>
            <a:custGeom>
              <a:rect b="b" l="l" r="r" t="t"/>
              <a:pathLst>
                <a:path extrusionOk="0" h="2259" w="1575">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3"/>
            <p:cNvSpPr/>
            <p:nvPr/>
          </p:nvSpPr>
          <p:spPr>
            <a:xfrm>
              <a:off x="10313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3"/>
            <p:cNvSpPr/>
            <p:nvPr/>
          </p:nvSpPr>
          <p:spPr>
            <a:xfrm>
              <a:off x="1049850"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03"/>
            <p:cNvSpPr/>
            <p:nvPr/>
          </p:nvSpPr>
          <p:spPr>
            <a:xfrm>
              <a:off x="10676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3"/>
            <p:cNvSpPr/>
            <p:nvPr/>
          </p:nvSpPr>
          <p:spPr>
            <a:xfrm>
              <a:off x="1190275" y="1926225"/>
              <a:ext cx="14675" cy="10825"/>
            </a:xfrm>
            <a:custGeom>
              <a:rect b="b" l="l" r="r" t="t"/>
              <a:pathLst>
                <a:path extrusionOk="0" h="433" w="587">
                  <a:moveTo>
                    <a:pt x="278" y="0"/>
                  </a:moveTo>
                  <a:cubicBezTo>
                    <a:pt x="0" y="0"/>
                    <a:pt x="0" y="432"/>
                    <a:pt x="278" y="432"/>
                  </a:cubicBezTo>
                  <a:cubicBezTo>
                    <a:pt x="587" y="432"/>
                    <a:pt x="58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3"/>
            <p:cNvSpPr/>
            <p:nvPr/>
          </p:nvSpPr>
          <p:spPr>
            <a:xfrm>
              <a:off x="12088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3"/>
            <p:cNvSpPr/>
            <p:nvPr/>
          </p:nvSpPr>
          <p:spPr>
            <a:xfrm>
              <a:off x="12265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7" name="Google Shape;16757;p103"/>
          <p:cNvGrpSpPr/>
          <p:nvPr/>
        </p:nvGrpSpPr>
        <p:grpSpPr>
          <a:xfrm>
            <a:off x="6265756" y="3975686"/>
            <a:ext cx="367275" cy="362250"/>
            <a:chOff x="7726050" y="4141325"/>
            <a:chExt cx="367275" cy="362250"/>
          </a:xfrm>
        </p:grpSpPr>
        <p:sp>
          <p:nvSpPr>
            <p:cNvPr id="16758" name="Google Shape;16758;p103"/>
            <p:cNvSpPr/>
            <p:nvPr/>
          </p:nvSpPr>
          <p:spPr>
            <a:xfrm>
              <a:off x="7793175" y="4357550"/>
              <a:ext cx="60200" cy="109000"/>
            </a:xfrm>
            <a:custGeom>
              <a:rect b="b" l="l" r="r" t="t"/>
              <a:pathLst>
                <a:path extrusionOk="0" h="4360" w="2408">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3"/>
            <p:cNvSpPr/>
            <p:nvPr/>
          </p:nvSpPr>
          <p:spPr>
            <a:xfrm>
              <a:off x="7726050" y="4141325"/>
              <a:ext cx="367275" cy="362250"/>
            </a:xfrm>
            <a:custGeom>
              <a:rect b="b" l="l" r="r" t="t"/>
              <a:pathLst>
                <a:path extrusionOk="0" h="14490" w="14691">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60" name="Google Shape;16760;p103"/>
          <p:cNvSpPr/>
          <p:nvPr/>
        </p:nvSpPr>
        <p:spPr>
          <a:xfrm>
            <a:off x="3973788" y="2326499"/>
            <a:ext cx="365750" cy="362875"/>
          </a:xfrm>
          <a:custGeom>
            <a:rect b="b" l="l" r="r" t="t"/>
            <a:pathLst>
              <a:path extrusionOk="0" h="14515" w="1463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61" name="Google Shape;16761;p103"/>
          <p:cNvGrpSpPr/>
          <p:nvPr/>
        </p:nvGrpSpPr>
        <p:grpSpPr>
          <a:xfrm>
            <a:off x="6994725" y="3422853"/>
            <a:ext cx="372675" cy="361625"/>
            <a:chOff x="3994075" y="2464225"/>
            <a:chExt cx="372675" cy="361625"/>
          </a:xfrm>
        </p:grpSpPr>
        <p:sp>
          <p:nvSpPr>
            <p:cNvPr id="16762" name="Google Shape;16762;p103"/>
            <p:cNvSpPr/>
            <p:nvPr/>
          </p:nvSpPr>
          <p:spPr>
            <a:xfrm>
              <a:off x="4058100" y="2612900"/>
              <a:ext cx="157425" cy="134825"/>
            </a:xfrm>
            <a:custGeom>
              <a:rect b="b" l="l" r="r" t="t"/>
              <a:pathLst>
                <a:path extrusionOk="0" h="5393" w="6297">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3"/>
            <p:cNvSpPr/>
            <p:nvPr/>
          </p:nvSpPr>
          <p:spPr>
            <a:xfrm>
              <a:off x="4128325" y="2639125"/>
              <a:ext cx="44000" cy="81025"/>
            </a:xfrm>
            <a:custGeom>
              <a:rect b="b" l="l" r="r" t="t"/>
              <a:pathLst>
                <a:path extrusionOk="0" h="3241" w="176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3"/>
            <p:cNvSpPr/>
            <p:nvPr/>
          </p:nvSpPr>
          <p:spPr>
            <a:xfrm>
              <a:off x="4138350" y="2690825"/>
              <a:ext cx="25" cy="800"/>
            </a:xfrm>
            <a:custGeom>
              <a:rect b="b" l="l" r="r" t="t"/>
              <a:pathLst>
                <a:path extrusionOk="0" h="32" w="1">
                  <a:moveTo>
                    <a:pt x="1" y="31"/>
                  </a:moveTo>
                  <a:cubicBezTo>
                    <a:pt x="1" y="0"/>
                    <a:pt x="1" y="0"/>
                    <a:pt x="1" y="0"/>
                  </a:cubicBezTo>
                  <a:lnTo>
                    <a:pt x="1" y="0"/>
                  </a:lnTo>
                  <a:cubicBezTo>
                    <a:pt x="1" y="0"/>
                    <a:pt x="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3"/>
            <p:cNvSpPr/>
            <p:nvPr/>
          </p:nvSpPr>
          <p:spPr>
            <a:xfrm>
              <a:off x="4328925" y="2762000"/>
              <a:ext cx="10825" cy="35325"/>
            </a:xfrm>
            <a:custGeom>
              <a:rect b="b" l="l" r="r" t="t"/>
              <a:pathLst>
                <a:path extrusionOk="0" h="1413" w="433">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3"/>
            <p:cNvSpPr/>
            <p:nvPr/>
          </p:nvSpPr>
          <p:spPr>
            <a:xfrm>
              <a:off x="3994075" y="2464225"/>
              <a:ext cx="372675" cy="361625"/>
            </a:xfrm>
            <a:custGeom>
              <a:rect b="b" l="l" r="r" t="t"/>
              <a:pathLst>
                <a:path extrusionOk="0" h="14465" w="14907">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3"/>
            <p:cNvSpPr/>
            <p:nvPr/>
          </p:nvSpPr>
          <p:spPr>
            <a:xfrm>
              <a:off x="4253325" y="2682325"/>
              <a:ext cx="86425" cy="41700"/>
            </a:xfrm>
            <a:custGeom>
              <a:rect b="b" l="l" r="r" t="t"/>
              <a:pathLst>
                <a:path extrusionOk="0" h="1668" w="3457">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3"/>
            <p:cNvSpPr/>
            <p:nvPr/>
          </p:nvSpPr>
          <p:spPr>
            <a:xfrm>
              <a:off x="4252550" y="2740150"/>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3"/>
            <p:cNvSpPr/>
            <p:nvPr/>
          </p:nvSpPr>
          <p:spPr>
            <a:xfrm>
              <a:off x="4277225" y="2740150"/>
              <a:ext cx="14675" cy="10100"/>
            </a:xfrm>
            <a:custGeom>
              <a:rect b="b" l="l" r="r" t="t"/>
              <a:pathLst>
                <a:path extrusionOk="0" h="404" w="587">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3"/>
            <p:cNvSpPr/>
            <p:nvPr/>
          </p:nvSpPr>
          <p:spPr>
            <a:xfrm>
              <a:off x="4301925" y="2740150"/>
              <a:ext cx="14675" cy="10100"/>
            </a:xfrm>
            <a:custGeom>
              <a:rect b="b" l="l" r="r" t="t"/>
              <a:pathLst>
                <a:path extrusionOk="0" h="404" w="587">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3"/>
            <p:cNvSpPr/>
            <p:nvPr/>
          </p:nvSpPr>
          <p:spPr>
            <a:xfrm>
              <a:off x="4327375" y="2740150"/>
              <a:ext cx="13900" cy="10100"/>
            </a:xfrm>
            <a:custGeom>
              <a:rect b="b" l="l" r="r" t="t"/>
              <a:pathLst>
                <a:path extrusionOk="0" h="404" w="556">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3"/>
            <p:cNvSpPr/>
            <p:nvPr/>
          </p:nvSpPr>
          <p:spPr>
            <a:xfrm>
              <a:off x="4252550" y="2763300"/>
              <a:ext cx="13900" cy="10100"/>
            </a:xfrm>
            <a:custGeom>
              <a:rect b="b" l="l" r="r" t="t"/>
              <a:pathLst>
                <a:path extrusionOk="0" h="404" w="556">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3"/>
            <p:cNvSpPr/>
            <p:nvPr/>
          </p:nvSpPr>
          <p:spPr>
            <a:xfrm>
              <a:off x="4277225" y="2763300"/>
              <a:ext cx="14675" cy="10100"/>
            </a:xfrm>
            <a:custGeom>
              <a:rect b="b" l="l" r="r" t="t"/>
              <a:pathLst>
                <a:path extrusionOk="0" h="404" w="587">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3"/>
            <p:cNvSpPr/>
            <p:nvPr/>
          </p:nvSpPr>
          <p:spPr>
            <a:xfrm>
              <a:off x="4301925" y="2761800"/>
              <a:ext cx="14675" cy="10825"/>
            </a:xfrm>
            <a:custGeom>
              <a:rect b="b" l="l" r="r" t="t"/>
              <a:pathLst>
                <a:path extrusionOk="0" h="433" w="587">
                  <a:moveTo>
                    <a:pt x="309" y="0"/>
                  </a:moveTo>
                  <a:cubicBezTo>
                    <a:pt x="0" y="0"/>
                    <a:pt x="0" y="433"/>
                    <a:pt x="309" y="433"/>
                  </a:cubicBezTo>
                  <a:cubicBezTo>
                    <a:pt x="587" y="433"/>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3"/>
            <p:cNvSpPr/>
            <p:nvPr/>
          </p:nvSpPr>
          <p:spPr>
            <a:xfrm>
              <a:off x="4252550" y="27865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3"/>
            <p:cNvSpPr/>
            <p:nvPr/>
          </p:nvSpPr>
          <p:spPr>
            <a:xfrm>
              <a:off x="4277225" y="2786500"/>
              <a:ext cx="14700" cy="10825"/>
            </a:xfrm>
            <a:custGeom>
              <a:rect b="b" l="l" r="r" t="t"/>
              <a:pathLst>
                <a:path extrusionOk="0" h="433" w="588">
                  <a:moveTo>
                    <a:pt x="279" y="0"/>
                  </a:moveTo>
                  <a:cubicBezTo>
                    <a:pt x="1" y="0"/>
                    <a:pt x="1" y="432"/>
                    <a:pt x="279" y="432"/>
                  </a:cubicBezTo>
                  <a:cubicBezTo>
                    <a:pt x="587" y="432"/>
                    <a:pt x="587"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3"/>
            <p:cNvSpPr/>
            <p:nvPr/>
          </p:nvSpPr>
          <p:spPr>
            <a:xfrm>
              <a:off x="4301925" y="27865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78" name="Google Shape;16778;p103"/>
          <p:cNvSpPr/>
          <p:nvPr/>
        </p:nvSpPr>
        <p:spPr>
          <a:xfrm>
            <a:off x="4763331" y="1768868"/>
            <a:ext cx="364175" cy="355725"/>
          </a:xfrm>
          <a:custGeom>
            <a:rect b="b" l="l" r="r" t="t"/>
            <a:pathLst>
              <a:path extrusionOk="0" h="14229" w="14567">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79" name="Google Shape;16779;p103"/>
          <p:cNvGrpSpPr/>
          <p:nvPr/>
        </p:nvGrpSpPr>
        <p:grpSpPr>
          <a:xfrm>
            <a:off x="1074538" y="3466328"/>
            <a:ext cx="361900" cy="274675"/>
            <a:chOff x="5505525" y="1948600"/>
            <a:chExt cx="361900" cy="274675"/>
          </a:xfrm>
        </p:grpSpPr>
        <p:sp>
          <p:nvSpPr>
            <p:cNvPr id="16780" name="Google Shape;16780;p103"/>
            <p:cNvSpPr/>
            <p:nvPr/>
          </p:nvSpPr>
          <p:spPr>
            <a:xfrm>
              <a:off x="5505525" y="1948600"/>
              <a:ext cx="361900" cy="274675"/>
            </a:xfrm>
            <a:custGeom>
              <a:rect b="b" l="l" r="r" t="t"/>
              <a:pathLst>
                <a:path extrusionOk="0" h="10987" w="14476">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3"/>
            <p:cNvSpPr/>
            <p:nvPr/>
          </p:nvSpPr>
          <p:spPr>
            <a:xfrm>
              <a:off x="5632850" y="2094425"/>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03"/>
            <p:cNvSpPr/>
            <p:nvPr/>
          </p:nvSpPr>
          <p:spPr>
            <a:xfrm>
              <a:off x="5632850" y="2146075"/>
              <a:ext cx="114200" cy="10075"/>
            </a:xfrm>
            <a:custGeom>
              <a:rect b="b" l="l" r="r" t="t"/>
              <a:pathLst>
                <a:path extrusionOk="0" h="403" w="4568">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03"/>
            <p:cNvSpPr/>
            <p:nvPr/>
          </p:nvSpPr>
          <p:spPr>
            <a:xfrm>
              <a:off x="5632850" y="2170800"/>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3"/>
            <p:cNvSpPr/>
            <p:nvPr/>
          </p:nvSpPr>
          <p:spPr>
            <a:xfrm>
              <a:off x="5632850" y="2119875"/>
              <a:ext cx="114200" cy="10825"/>
            </a:xfrm>
            <a:custGeom>
              <a:rect b="b" l="l" r="r" t="t"/>
              <a:pathLst>
                <a:path extrusionOk="0" h="433" w="4568">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3"/>
            <p:cNvSpPr/>
            <p:nvPr/>
          </p:nvSpPr>
          <p:spPr>
            <a:xfrm>
              <a:off x="5543350" y="2093650"/>
              <a:ext cx="75625" cy="87975"/>
            </a:xfrm>
            <a:custGeom>
              <a:rect b="b" l="l" r="r" t="t"/>
              <a:pathLst>
                <a:path extrusionOk="0" h="3519" w="3025">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3"/>
            <p:cNvSpPr/>
            <p:nvPr/>
          </p:nvSpPr>
          <p:spPr>
            <a:xfrm>
              <a:off x="5543350" y="1989475"/>
              <a:ext cx="206025" cy="79500"/>
            </a:xfrm>
            <a:custGeom>
              <a:rect b="b" l="l" r="r" t="t"/>
              <a:pathLst>
                <a:path extrusionOk="0" h="3180" w="8241">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87" name="Google Shape;16787;p103"/>
          <p:cNvSpPr/>
          <p:nvPr/>
        </p:nvSpPr>
        <p:spPr>
          <a:xfrm>
            <a:off x="1769969" y="3422341"/>
            <a:ext cx="361100" cy="362650"/>
          </a:xfrm>
          <a:custGeom>
            <a:rect b="b" l="l" r="r" t="t"/>
            <a:pathLst>
              <a:path extrusionOk="0" h="14506" w="14444">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88" name="Google Shape;16788;p103"/>
          <p:cNvGrpSpPr/>
          <p:nvPr/>
        </p:nvGrpSpPr>
        <p:grpSpPr>
          <a:xfrm>
            <a:off x="6259581" y="2326611"/>
            <a:ext cx="379625" cy="362650"/>
            <a:chOff x="2488025" y="3563250"/>
            <a:chExt cx="379625" cy="362650"/>
          </a:xfrm>
        </p:grpSpPr>
        <p:sp>
          <p:nvSpPr>
            <p:cNvPr id="16789" name="Google Shape;16789;p103"/>
            <p:cNvSpPr/>
            <p:nvPr/>
          </p:nvSpPr>
          <p:spPr>
            <a:xfrm>
              <a:off x="2767325" y="3563625"/>
              <a:ext cx="32425" cy="28950"/>
            </a:xfrm>
            <a:custGeom>
              <a:rect b="b" l="l" r="r" t="t"/>
              <a:pathLst>
                <a:path extrusionOk="0" h="1158" w="1297">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03"/>
            <p:cNvSpPr/>
            <p:nvPr/>
          </p:nvSpPr>
          <p:spPr>
            <a:xfrm>
              <a:off x="2758050" y="3712525"/>
              <a:ext cx="33200" cy="28975"/>
            </a:xfrm>
            <a:custGeom>
              <a:rect b="b" l="l" r="r" t="t"/>
              <a:pathLst>
                <a:path extrusionOk="0" h="1159" w="1328">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3"/>
            <p:cNvSpPr/>
            <p:nvPr/>
          </p:nvSpPr>
          <p:spPr>
            <a:xfrm>
              <a:off x="2561300" y="3686100"/>
              <a:ext cx="32450" cy="28575"/>
            </a:xfrm>
            <a:custGeom>
              <a:rect b="b" l="l" r="r" t="t"/>
              <a:pathLst>
                <a:path extrusionOk="0" h="1143" w="1298">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03"/>
            <p:cNvSpPr/>
            <p:nvPr/>
          </p:nvSpPr>
          <p:spPr>
            <a:xfrm>
              <a:off x="2497275" y="3821325"/>
              <a:ext cx="33200" cy="29525"/>
            </a:xfrm>
            <a:custGeom>
              <a:rect b="b" l="l" r="r" t="t"/>
              <a:pathLst>
                <a:path extrusionOk="0" h="1181" w="1328">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03"/>
            <p:cNvSpPr/>
            <p:nvPr/>
          </p:nvSpPr>
          <p:spPr>
            <a:xfrm>
              <a:off x="2831350" y="3821325"/>
              <a:ext cx="29350" cy="29725"/>
            </a:xfrm>
            <a:custGeom>
              <a:rect b="b" l="l" r="r" t="t"/>
              <a:pathLst>
                <a:path extrusionOk="0" h="1189" w="1174">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03"/>
            <p:cNvSpPr/>
            <p:nvPr/>
          </p:nvSpPr>
          <p:spPr>
            <a:xfrm>
              <a:off x="2794325" y="3895975"/>
              <a:ext cx="32425" cy="29350"/>
            </a:xfrm>
            <a:custGeom>
              <a:rect b="b" l="l" r="r" t="t"/>
              <a:pathLst>
                <a:path extrusionOk="0" h="1174" w="1297">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03"/>
            <p:cNvSpPr/>
            <p:nvPr/>
          </p:nvSpPr>
          <p:spPr>
            <a:xfrm>
              <a:off x="2532775" y="3895575"/>
              <a:ext cx="33175" cy="30325"/>
            </a:xfrm>
            <a:custGeom>
              <a:rect b="b" l="l" r="r" t="t"/>
              <a:pathLst>
                <a:path extrusionOk="0" h="1213" w="1327">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3"/>
            <p:cNvSpPr/>
            <p:nvPr/>
          </p:nvSpPr>
          <p:spPr>
            <a:xfrm>
              <a:off x="2488025" y="3563250"/>
              <a:ext cx="379625" cy="362075"/>
            </a:xfrm>
            <a:custGeom>
              <a:rect b="b" l="l" r="r" t="t"/>
              <a:pathLst>
                <a:path extrusionOk="0" h="14483" w="15185">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7" name="Google Shape;16797;p103"/>
          <p:cNvGrpSpPr/>
          <p:nvPr/>
        </p:nvGrpSpPr>
        <p:grpSpPr>
          <a:xfrm>
            <a:off x="6268069" y="2882555"/>
            <a:ext cx="362650" cy="362500"/>
            <a:chOff x="6250075" y="2464125"/>
            <a:chExt cx="362650" cy="362500"/>
          </a:xfrm>
        </p:grpSpPr>
        <p:sp>
          <p:nvSpPr>
            <p:cNvPr id="16798" name="Google Shape;16798;p103"/>
            <p:cNvSpPr/>
            <p:nvPr/>
          </p:nvSpPr>
          <p:spPr>
            <a:xfrm>
              <a:off x="6250075" y="2464125"/>
              <a:ext cx="362650" cy="362500"/>
            </a:xfrm>
            <a:custGeom>
              <a:rect b="b" l="l" r="r" t="t"/>
              <a:pathLst>
                <a:path extrusionOk="0" h="14500" w="14506">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3"/>
            <p:cNvSpPr/>
            <p:nvPr/>
          </p:nvSpPr>
          <p:spPr>
            <a:xfrm>
              <a:off x="6275525" y="2637900"/>
              <a:ext cx="44775" cy="39050"/>
            </a:xfrm>
            <a:custGeom>
              <a:rect b="b" l="l" r="r" t="t"/>
              <a:pathLst>
                <a:path extrusionOk="0" h="1562" w="1791">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3"/>
            <p:cNvSpPr/>
            <p:nvPr/>
          </p:nvSpPr>
          <p:spPr>
            <a:xfrm>
              <a:off x="6536325" y="2542875"/>
              <a:ext cx="32425" cy="28950"/>
            </a:xfrm>
            <a:custGeom>
              <a:rect b="b" l="l" r="r" t="t"/>
              <a:pathLst>
                <a:path extrusionOk="0" h="1158" w="1297">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3"/>
            <p:cNvSpPr/>
            <p:nvPr/>
          </p:nvSpPr>
          <p:spPr>
            <a:xfrm>
              <a:off x="6512400" y="2464175"/>
              <a:ext cx="32425" cy="28950"/>
            </a:xfrm>
            <a:custGeom>
              <a:rect b="b" l="l" r="r" t="t"/>
              <a:pathLst>
                <a:path extrusionOk="0" h="1158" w="1297">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3"/>
            <p:cNvSpPr/>
            <p:nvPr/>
          </p:nvSpPr>
          <p:spPr>
            <a:xfrm>
              <a:off x="6368900" y="2505850"/>
              <a:ext cx="32425" cy="29150"/>
            </a:xfrm>
            <a:custGeom>
              <a:rect b="b" l="l" r="r" t="t"/>
              <a:pathLst>
                <a:path extrusionOk="0" h="1166" w="1297">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3" name="Google Shape;16803;p103"/>
          <p:cNvGrpSpPr/>
          <p:nvPr/>
        </p:nvGrpSpPr>
        <p:grpSpPr>
          <a:xfrm>
            <a:off x="5484381" y="2327374"/>
            <a:ext cx="361900" cy="361125"/>
            <a:chOff x="1740375" y="3563425"/>
            <a:chExt cx="361900" cy="361125"/>
          </a:xfrm>
        </p:grpSpPr>
        <p:sp>
          <p:nvSpPr>
            <p:cNvPr id="16804" name="Google Shape;16804;p103"/>
            <p:cNvSpPr/>
            <p:nvPr/>
          </p:nvSpPr>
          <p:spPr>
            <a:xfrm>
              <a:off x="1758900" y="3629800"/>
              <a:ext cx="133500" cy="115050"/>
            </a:xfrm>
            <a:custGeom>
              <a:rect b="b" l="l" r="r" t="t"/>
              <a:pathLst>
                <a:path extrusionOk="0" h="4602" w="534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03"/>
            <p:cNvSpPr/>
            <p:nvPr/>
          </p:nvSpPr>
          <p:spPr>
            <a:xfrm>
              <a:off x="1740375" y="3563425"/>
              <a:ext cx="361900" cy="361125"/>
            </a:xfrm>
            <a:custGeom>
              <a:rect b="b" l="l" r="r" t="t"/>
              <a:pathLst>
                <a:path extrusionOk="0" h="14445" w="14476">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3"/>
            <p:cNvSpPr/>
            <p:nvPr/>
          </p:nvSpPr>
          <p:spPr>
            <a:xfrm>
              <a:off x="1775875" y="3759400"/>
              <a:ext cx="116525" cy="10050"/>
            </a:xfrm>
            <a:custGeom>
              <a:rect b="b" l="l" r="r" t="t"/>
              <a:pathLst>
                <a:path extrusionOk="0" h="402" w="4661">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3"/>
            <p:cNvSpPr/>
            <p:nvPr/>
          </p:nvSpPr>
          <p:spPr>
            <a:xfrm>
              <a:off x="1775875" y="3784100"/>
              <a:ext cx="85675" cy="10825"/>
            </a:xfrm>
            <a:custGeom>
              <a:rect b="b" l="l" r="r" t="t"/>
              <a:pathLst>
                <a:path extrusionOk="0" h="433" w="3427">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03"/>
            <p:cNvSpPr/>
            <p:nvPr/>
          </p:nvSpPr>
          <p:spPr>
            <a:xfrm>
              <a:off x="1927100" y="3695375"/>
              <a:ext cx="38600" cy="99550"/>
            </a:xfrm>
            <a:custGeom>
              <a:rect b="b" l="l" r="r" t="t"/>
              <a:pathLst>
                <a:path extrusionOk="0" h="3982" w="1544">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03"/>
            <p:cNvSpPr/>
            <p:nvPr/>
          </p:nvSpPr>
          <p:spPr>
            <a:xfrm>
              <a:off x="2035900" y="3673000"/>
              <a:ext cx="38600" cy="121925"/>
            </a:xfrm>
            <a:custGeom>
              <a:rect b="b" l="l" r="r" t="t"/>
              <a:pathLst>
                <a:path extrusionOk="0" h="4877" w="1544">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3"/>
            <p:cNvSpPr/>
            <p:nvPr/>
          </p:nvSpPr>
          <p:spPr>
            <a:xfrm>
              <a:off x="1981875" y="3720050"/>
              <a:ext cx="37825" cy="74875"/>
            </a:xfrm>
            <a:custGeom>
              <a:rect b="b" l="l" r="r" t="t"/>
              <a:pathLst>
                <a:path extrusionOk="0" h="2995" w="1513">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03"/>
            <p:cNvSpPr/>
            <p:nvPr/>
          </p:nvSpPr>
          <p:spPr>
            <a:xfrm>
              <a:off x="1930075" y="3621700"/>
              <a:ext cx="145175" cy="85850"/>
            </a:xfrm>
            <a:custGeom>
              <a:rect b="b" l="l" r="r" t="t"/>
              <a:pathLst>
                <a:path extrusionOk="0" h="3434" w="5807">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2" name="Google Shape;16812;p103"/>
          <p:cNvGrpSpPr/>
          <p:nvPr/>
        </p:nvGrpSpPr>
        <p:grpSpPr>
          <a:xfrm>
            <a:off x="3962613" y="3422728"/>
            <a:ext cx="388100" cy="361875"/>
            <a:chOff x="980425" y="2463975"/>
            <a:chExt cx="388100" cy="361875"/>
          </a:xfrm>
        </p:grpSpPr>
        <p:sp>
          <p:nvSpPr>
            <p:cNvPr id="16813" name="Google Shape;16813;p103"/>
            <p:cNvSpPr/>
            <p:nvPr/>
          </p:nvSpPr>
          <p:spPr>
            <a:xfrm>
              <a:off x="1016675" y="2754850"/>
              <a:ext cx="60975" cy="44000"/>
            </a:xfrm>
            <a:custGeom>
              <a:rect b="b" l="l" r="r" t="t"/>
              <a:pathLst>
                <a:path extrusionOk="0" h="1760" w="2439">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03"/>
            <p:cNvSpPr/>
            <p:nvPr/>
          </p:nvSpPr>
          <p:spPr>
            <a:xfrm>
              <a:off x="980425" y="2463975"/>
              <a:ext cx="388100" cy="361875"/>
            </a:xfrm>
            <a:custGeom>
              <a:rect b="b" l="l" r="r" t="t"/>
              <a:pathLst>
                <a:path extrusionOk="0" h="14475" w="15524">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03"/>
            <p:cNvSpPr/>
            <p:nvPr/>
          </p:nvSpPr>
          <p:spPr>
            <a:xfrm>
              <a:off x="1225775" y="2694200"/>
              <a:ext cx="66375" cy="72825"/>
            </a:xfrm>
            <a:custGeom>
              <a:rect b="b" l="l" r="r" t="t"/>
              <a:pathLst>
                <a:path extrusionOk="0" h="2913" w="2655">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03"/>
            <p:cNvSpPr/>
            <p:nvPr/>
          </p:nvSpPr>
          <p:spPr>
            <a:xfrm>
              <a:off x="1247375" y="277877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103"/>
          <p:cNvGrpSpPr/>
          <p:nvPr/>
        </p:nvGrpSpPr>
        <p:grpSpPr>
          <a:xfrm>
            <a:off x="1768794" y="2909768"/>
            <a:ext cx="363450" cy="308075"/>
            <a:chOff x="4004075" y="3040325"/>
            <a:chExt cx="363450" cy="308075"/>
          </a:xfrm>
        </p:grpSpPr>
        <p:sp>
          <p:nvSpPr>
            <p:cNvPr id="16818" name="Google Shape;16818;p103"/>
            <p:cNvSpPr/>
            <p:nvPr/>
          </p:nvSpPr>
          <p:spPr>
            <a:xfrm>
              <a:off x="4068500" y="3040325"/>
              <a:ext cx="235575" cy="60300"/>
            </a:xfrm>
            <a:custGeom>
              <a:rect b="b" l="l" r="r" t="t"/>
              <a:pathLst>
                <a:path extrusionOk="0" h="2412" w="9423">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3"/>
            <p:cNvSpPr/>
            <p:nvPr/>
          </p:nvSpPr>
          <p:spPr>
            <a:xfrm>
              <a:off x="4068325" y="3288375"/>
              <a:ext cx="235175" cy="60025"/>
            </a:xfrm>
            <a:custGeom>
              <a:rect b="b" l="l" r="r" t="t"/>
              <a:pathLst>
                <a:path extrusionOk="0" h="2401" w="9407">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3"/>
            <p:cNvSpPr/>
            <p:nvPr/>
          </p:nvSpPr>
          <p:spPr>
            <a:xfrm>
              <a:off x="4134500" y="3109775"/>
              <a:ext cx="110350" cy="170525"/>
            </a:xfrm>
            <a:custGeom>
              <a:rect b="b" l="l" r="r" t="t"/>
              <a:pathLst>
                <a:path extrusionOk="0" h="6821" w="4414">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3"/>
            <p:cNvSpPr/>
            <p:nvPr/>
          </p:nvSpPr>
          <p:spPr>
            <a:xfrm>
              <a:off x="4247925" y="3109775"/>
              <a:ext cx="119600" cy="170525"/>
            </a:xfrm>
            <a:custGeom>
              <a:rect b="b" l="l" r="r" t="t"/>
              <a:pathLst>
                <a:path extrusionOk="0" h="6821" w="4784">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3"/>
            <p:cNvSpPr/>
            <p:nvPr/>
          </p:nvSpPr>
          <p:spPr>
            <a:xfrm>
              <a:off x="4269525" y="3130600"/>
              <a:ext cx="76400" cy="124425"/>
            </a:xfrm>
            <a:custGeom>
              <a:rect b="b" l="l" r="r" t="t"/>
              <a:pathLst>
                <a:path extrusionOk="0" h="4977" w="3056">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3"/>
            <p:cNvSpPr/>
            <p:nvPr/>
          </p:nvSpPr>
          <p:spPr>
            <a:xfrm>
              <a:off x="4004075" y="3109100"/>
              <a:ext cx="118875" cy="171225"/>
            </a:xfrm>
            <a:custGeom>
              <a:rect b="b" l="l" r="r" t="t"/>
              <a:pathLst>
                <a:path extrusionOk="0" h="6849" w="4755">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4" name="Google Shape;16824;p103"/>
          <p:cNvGrpSpPr/>
          <p:nvPr/>
        </p:nvGrpSpPr>
        <p:grpSpPr>
          <a:xfrm>
            <a:off x="1073763" y="2909768"/>
            <a:ext cx="363450" cy="308075"/>
            <a:chOff x="3251825" y="3040325"/>
            <a:chExt cx="363450" cy="308075"/>
          </a:xfrm>
        </p:grpSpPr>
        <p:sp>
          <p:nvSpPr>
            <p:cNvPr id="16825" name="Google Shape;16825;p103"/>
            <p:cNvSpPr/>
            <p:nvPr/>
          </p:nvSpPr>
          <p:spPr>
            <a:xfrm>
              <a:off x="3496425" y="3109375"/>
              <a:ext cx="118850" cy="170350"/>
            </a:xfrm>
            <a:custGeom>
              <a:rect b="b" l="l" r="r" t="t"/>
              <a:pathLst>
                <a:path extrusionOk="0" h="6814" w="4754">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03"/>
            <p:cNvSpPr/>
            <p:nvPr/>
          </p:nvSpPr>
          <p:spPr>
            <a:xfrm>
              <a:off x="3380700" y="3109775"/>
              <a:ext cx="110350" cy="170525"/>
            </a:xfrm>
            <a:custGeom>
              <a:rect b="b" l="l" r="r" t="t"/>
              <a:pathLst>
                <a:path extrusionOk="0" h="6821" w="4414">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03"/>
            <p:cNvSpPr/>
            <p:nvPr/>
          </p:nvSpPr>
          <p:spPr>
            <a:xfrm>
              <a:off x="3251825" y="3109175"/>
              <a:ext cx="120400" cy="171150"/>
            </a:xfrm>
            <a:custGeom>
              <a:rect b="b" l="l" r="r" t="t"/>
              <a:pathLst>
                <a:path extrusionOk="0" h="6846" w="4816">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3"/>
            <p:cNvSpPr/>
            <p:nvPr/>
          </p:nvSpPr>
          <p:spPr>
            <a:xfrm>
              <a:off x="3316350" y="3040325"/>
              <a:ext cx="236250" cy="60300"/>
            </a:xfrm>
            <a:custGeom>
              <a:rect b="b" l="l" r="r" t="t"/>
              <a:pathLst>
                <a:path extrusionOk="0" h="2412" w="945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03"/>
            <p:cNvSpPr/>
            <p:nvPr/>
          </p:nvSpPr>
          <p:spPr>
            <a:xfrm>
              <a:off x="3316725" y="3288375"/>
              <a:ext cx="235275" cy="60025"/>
            </a:xfrm>
            <a:custGeom>
              <a:rect b="b" l="l" r="r" t="t"/>
              <a:pathLst>
                <a:path extrusionOk="0" h="2401" w="9411">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0" name="Google Shape;16830;p103"/>
          <p:cNvGrpSpPr/>
          <p:nvPr/>
        </p:nvGrpSpPr>
        <p:grpSpPr>
          <a:xfrm>
            <a:off x="3224381" y="3975199"/>
            <a:ext cx="367050" cy="363225"/>
            <a:chOff x="3252625" y="1904050"/>
            <a:chExt cx="367050" cy="363225"/>
          </a:xfrm>
        </p:grpSpPr>
        <p:sp>
          <p:nvSpPr>
            <p:cNvPr id="16831" name="Google Shape;16831;p103"/>
            <p:cNvSpPr/>
            <p:nvPr/>
          </p:nvSpPr>
          <p:spPr>
            <a:xfrm>
              <a:off x="3542725" y="1925625"/>
              <a:ext cx="37050" cy="67550"/>
            </a:xfrm>
            <a:custGeom>
              <a:rect b="b" l="l" r="r" t="t"/>
              <a:pathLst>
                <a:path extrusionOk="0" h="2702" w="1482">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3"/>
            <p:cNvSpPr/>
            <p:nvPr/>
          </p:nvSpPr>
          <p:spPr>
            <a:xfrm>
              <a:off x="3252625" y="1904050"/>
              <a:ext cx="367050" cy="363225"/>
            </a:xfrm>
            <a:custGeom>
              <a:rect b="b" l="l" r="r" t="t"/>
              <a:pathLst>
                <a:path extrusionOk="0" h="14529" w="14682">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3"/>
            <p:cNvSpPr/>
            <p:nvPr/>
          </p:nvSpPr>
          <p:spPr>
            <a:xfrm>
              <a:off x="3346750" y="2079950"/>
              <a:ext cx="46325" cy="43625"/>
            </a:xfrm>
            <a:custGeom>
              <a:rect b="b" l="l" r="r" t="t"/>
              <a:pathLst>
                <a:path extrusionOk="0" h="1745" w="1853">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3"/>
            <p:cNvSpPr/>
            <p:nvPr/>
          </p:nvSpPr>
          <p:spPr>
            <a:xfrm>
              <a:off x="3474825" y="2079950"/>
              <a:ext cx="47075" cy="43625"/>
            </a:xfrm>
            <a:custGeom>
              <a:rect b="b" l="l" r="r" t="t"/>
              <a:pathLst>
                <a:path extrusionOk="0" h="1745" w="1883">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3"/>
            <p:cNvSpPr/>
            <p:nvPr/>
          </p:nvSpPr>
          <p:spPr>
            <a:xfrm>
              <a:off x="3423900" y="2085150"/>
              <a:ext cx="20850" cy="10825"/>
            </a:xfrm>
            <a:custGeom>
              <a:rect b="b" l="l" r="r" t="t"/>
              <a:pathLst>
                <a:path extrusionOk="0" h="433" w="834">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03"/>
            <p:cNvSpPr/>
            <p:nvPr/>
          </p:nvSpPr>
          <p:spPr>
            <a:xfrm>
              <a:off x="3423900" y="2103550"/>
              <a:ext cx="20850" cy="10175"/>
            </a:xfrm>
            <a:custGeom>
              <a:rect b="b" l="l" r="r" t="t"/>
              <a:pathLst>
                <a:path extrusionOk="0" h="407" w="834">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37" name="Google Shape;16837;p10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6838" name="Google Shape;16838;p10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42" name="Shape 16842"/>
        <p:cNvGrpSpPr/>
        <p:nvPr/>
      </p:nvGrpSpPr>
      <p:grpSpPr>
        <a:xfrm>
          <a:off x="0" y="0"/>
          <a:ext cx="0" cy="0"/>
          <a:chOff x="0" y="0"/>
          <a:chExt cx="0" cy="0"/>
        </a:xfrm>
      </p:grpSpPr>
      <p:grpSp>
        <p:nvGrpSpPr>
          <p:cNvPr id="16843" name="Google Shape;16843;p104"/>
          <p:cNvGrpSpPr/>
          <p:nvPr/>
        </p:nvGrpSpPr>
        <p:grpSpPr>
          <a:xfrm>
            <a:off x="1058569" y="1728647"/>
            <a:ext cx="349000" cy="308675"/>
            <a:chOff x="4720050" y="2514000"/>
            <a:chExt cx="349000" cy="308675"/>
          </a:xfrm>
        </p:grpSpPr>
        <p:sp>
          <p:nvSpPr>
            <p:cNvPr id="16844" name="Google Shape;16844;p104"/>
            <p:cNvSpPr/>
            <p:nvPr/>
          </p:nvSpPr>
          <p:spPr>
            <a:xfrm>
              <a:off x="4720050" y="2514000"/>
              <a:ext cx="349000" cy="308675"/>
            </a:xfrm>
            <a:custGeom>
              <a:rect b="b" l="l" r="r" t="t"/>
              <a:pathLst>
                <a:path extrusionOk="0" h="12347" w="1396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4"/>
            <p:cNvSpPr/>
            <p:nvPr/>
          </p:nvSpPr>
          <p:spPr>
            <a:xfrm>
              <a:off x="4899950" y="2695450"/>
              <a:ext cx="101625" cy="78350"/>
            </a:xfrm>
            <a:custGeom>
              <a:rect b="b" l="l" r="r" t="t"/>
              <a:pathLst>
                <a:path extrusionOk="0" h="3134" w="4065">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4"/>
            <p:cNvSpPr/>
            <p:nvPr/>
          </p:nvSpPr>
          <p:spPr>
            <a:xfrm>
              <a:off x="4842575" y="2718525"/>
              <a:ext cx="11650" cy="10300"/>
            </a:xfrm>
            <a:custGeom>
              <a:rect b="b" l="l" r="r" t="t"/>
              <a:pathLst>
                <a:path extrusionOk="0" h="412" w="466">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4"/>
            <p:cNvSpPr/>
            <p:nvPr/>
          </p:nvSpPr>
          <p:spPr>
            <a:xfrm>
              <a:off x="4841950" y="2699300"/>
              <a:ext cx="11500" cy="7500"/>
            </a:xfrm>
            <a:custGeom>
              <a:rect b="b" l="l" r="r" t="t"/>
              <a:pathLst>
                <a:path extrusionOk="0" h="300" w="46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4"/>
            <p:cNvSpPr/>
            <p:nvPr/>
          </p:nvSpPr>
          <p:spPr>
            <a:xfrm>
              <a:off x="4841225" y="2679175"/>
              <a:ext cx="11450" cy="7900"/>
            </a:xfrm>
            <a:custGeom>
              <a:rect b="b" l="l" r="r" t="t"/>
              <a:pathLst>
                <a:path extrusionOk="0" h="316" w="458">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4"/>
            <p:cNvSpPr/>
            <p:nvPr/>
          </p:nvSpPr>
          <p:spPr>
            <a:xfrm>
              <a:off x="4856525" y="2731750"/>
              <a:ext cx="11675" cy="10275"/>
            </a:xfrm>
            <a:custGeom>
              <a:rect b="b" l="l" r="r" t="t"/>
              <a:pathLst>
                <a:path extrusionOk="0" h="411" w="467">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4"/>
            <p:cNvSpPr/>
            <p:nvPr/>
          </p:nvSpPr>
          <p:spPr>
            <a:xfrm>
              <a:off x="4875925" y="2731750"/>
              <a:ext cx="11650" cy="10275"/>
            </a:xfrm>
            <a:custGeom>
              <a:rect b="b" l="l" r="r" t="t"/>
              <a:pathLst>
                <a:path extrusionOk="0" h="411" w="466">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1" name="Google Shape;16851;p104"/>
          <p:cNvGrpSpPr/>
          <p:nvPr/>
        </p:nvGrpSpPr>
        <p:grpSpPr>
          <a:xfrm>
            <a:off x="1732945" y="1784561"/>
            <a:ext cx="349000" cy="267575"/>
            <a:chOff x="3960075" y="2532600"/>
            <a:chExt cx="349000" cy="267575"/>
          </a:xfrm>
        </p:grpSpPr>
        <p:sp>
          <p:nvSpPr>
            <p:cNvPr id="16852" name="Google Shape;16852;p104"/>
            <p:cNvSpPr/>
            <p:nvPr/>
          </p:nvSpPr>
          <p:spPr>
            <a:xfrm>
              <a:off x="4224900" y="2553550"/>
              <a:ext cx="11275" cy="7900"/>
            </a:xfrm>
            <a:custGeom>
              <a:rect b="b" l="l" r="r" t="t"/>
              <a:pathLst>
                <a:path extrusionOk="0" h="316" w="451">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04"/>
            <p:cNvSpPr/>
            <p:nvPr/>
          </p:nvSpPr>
          <p:spPr>
            <a:xfrm>
              <a:off x="4245850" y="2553550"/>
              <a:ext cx="12025" cy="7900"/>
            </a:xfrm>
            <a:custGeom>
              <a:rect b="b" l="l" r="r" t="t"/>
              <a:pathLst>
                <a:path extrusionOk="0" h="316" w="481">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04"/>
            <p:cNvSpPr/>
            <p:nvPr/>
          </p:nvSpPr>
          <p:spPr>
            <a:xfrm>
              <a:off x="4267375" y="2553550"/>
              <a:ext cx="11450" cy="7900"/>
            </a:xfrm>
            <a:custGeom>
              <a:rect b="b" l="l" r="r" t="t"/>
              <a:pathLst>
                <a:path extrusionOk="0" h="316" w="458">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04"/>
            <p:cNvSpPr/>
            <p:nvPr/>
          </p:nvSpPr>
          <p:spPr>
            <a:xfrm>
              <a:off x="3960075" y="2532600"/>
              <a:ext cx="349000" cy="267575"/>
            </a:xfrm>
            <a:custGeom>
              <a:rect b="b" l="l" r="r" t="t"/>
              <a:pathLst>
                <a:path extrusionOk="0" h="10703" w="1396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04"/>
            <p:cNvSpPr/>
            <p:nvPr/>
          </p:nvSpPr>
          <p:spPr>
            <a:xfrm>
              <a:off x="3983350" y="2627800"/>
              <a:ext cx="146575" cy="101225"/>
            </a:xfrm>
            <a:custGeom>
              <a:rect b="b" l="l" r="r" t="t"/>
              <a:pathLst>
                <a:path extrusionOk="0" h="4049" w="5863">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04"/>
            <p:cNvSpPr/>
            <p:nvPr/>
          </p:nvSpPr>
          <p:spPr>
            <a:xfrm>
              <a:off x="4177975" y="2608600"/>
              <a:ext cx="10125" cy="10125"/>
            </a:xfrm>
            <a:custGeom>
              <a:rect b="b" l="l" r="r" t="t"/>
              <a:pathLst>
                <a:path extrusionOk="0" h="405" w="405">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4"/>
            <p:cNvSpPr/>
            <p:nvPr/>
          </p:nvSpPr>
          <p:spPr>
            <a:xfrm>
              <a:off x="4175650" y="2638075"/>
              <a:ext cx="12450" cy="10875"/>
            </a:xfrm>
            <a:custGeom>
              <a:rect b="b" l="l" r="r" t="t"/>
              <a:pathLst>
                <a:path extrusionOk="0" h="435" w="498">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4"/>
            <p:cNvSpPr/>
            <p:nvPr/>
          </p:nvSpPr>
          <p:spPr>
            <a:xfrm>
              <a:off x="4177975" y="2668325"/>
              <a:ext cx="10125" cy="10100"/>
            </a:xfrm>
            <a:custGeom>
              <a:rect b="b" l="l" r="r" t="t"/>
              <a:pathLst>
                <a:path extrusionOk="0" h="404" w="405">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4"/>
            <p:cNvSpPr/>
            <p:nvPr/>
          </p:nvSpPr>
          <p:spPr>
            <a:xfrm>
              <a:off x="4175650" y="2697800"/>
              <a:ext cx="12450" cy="10100"/>
            </a:xfrm>
            <a:custGeom>
              <a:rect b="b" l="l" r="r" t="t"/>
              <a:pathLst>
                <a:path extrusionOk="0" h="404" w="498">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4"/>
            <p:cNvSpPr/>
            <p:nvPr/>
          </p:nvSpPr>
          <p:spPr>
            <a:xfrm>
              <a:off x="4177975" y="2728025"/>
              <a:ext cx="10125" cy="10125"/>
            </a:xfrm>
            <a:custGeom>
              <a:rect b="b" l="l" r="r" t="t"/>
              <a:pathLst>
                <a:path extrusionOk="0" h="405" w="405">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4"/>
            <p:cNvSpPr/>
            <p:nvPr/>
          </p:nvSpPr>
          <p:spPr>
            <a:xfrm>
              <a:off x="4196600" y="2608600"/>
              <a:ext cx="81450" cy="10125"/>
            </a:xfrm>
            <a:custGeom>
              <a:rect b="b" l="l" r="r" t="t"/>
              <a:pathLst>
                <a:path extrusionOk="0" h="405" w="3258">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4"/>
            <p:cNvSpPr/>
            <p:nvPr/>
          </p:nvSpPr>
          <p:spPr>
            <a:xfrm>
              <a:off x="4195050" y="2638075"/>
              <a:ext cx="85325" cy="10875"/>
            </a:xfrm>
            <a:custGeom>
              <a:rect b="b" l="l" r="r" t="t"/>
              <a:pathLst>
                <a:path extrusionOk="0" h="435" w="3413">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4"/>
            <p:cNvSpPr/>
            <p:nvPr/>
          </p:nvSpPr>
          <p:spPr>
            <a:xfrm>
              <a:off x="4196600" y="2668325"/>
              <a:ext cx="81450" cy="10100"/>
            </a:xfrm>
            <a:custGeom>
              <a:rect b="b" l="l" r="r" t="t"/>
              <a:pathLst>
                <a:path extrusionOk="0" h="404" w="3258">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04"/>
            <p:cNvSpPr/>
            <p:nvPr/>
          </p:nvSpPr>
          <p:spPr>
            <a:xfrm>
              <a:off x="4195050" y="2697800"/>
              <a:ext cx="85325" cy="10100"/>
            </a:xfrm>
            <a:custGeom>
              <a:rect b="b" l="l" r="r" t="t"/>
              <a:pathLst>
                <a:path extrusionOk="0" h="404" w="3413">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04"/>
            <p:cNvSpPr/>
            <p:nvPr/>
          </p:nvSpPr>
          <p:spPr>
            <a:xfrm>
              <a:off x="4196600" y="2728025"/>
              <a:ext cx="81450" cy="10125"/>
            </a:xfrm>
            <a:custGeom>
              <a:rect b="b" l="l" r="r" t="t"/>
              <a:pathLst>
                <a:path extrusionOk="0" h="405" w="3258">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67" name="Google Shape;16867;p104"/>
          <p:cNvSpPr/>
          <p:nvPr/>
        </p:nvSpPr>
        <p:spPr>
          <a:xfrm>
            <a:off x="3227595" y="1805474"/>
            <a:ext cx="349000" cy="225750"/>
          </a:xfrm>
          <a:custGeom>
            <a:rect b="b" l="l" r="r" t="t"/>
            <a:pathLst>
              <a:path extrusionOk="0" h="9030" w="1396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8" name="Google Shape;16868;p104"/>
          <p:cNvGrpSpPr/>
          <p:nvPr/>
        </p:nvGrpSpPr>
        <p:grpSpPr>
          <a:xfrm>
            <a:off x="3993514" y="1820248"/>
            <a:ext cx="349775" cy="196200"/>
            <a:chOff x="2443225" y="2532550"/>
            <a:chExt cx="349775" cy="268400"/>
          </a:xfrm>
        </p:grpSpPr>
        <p:sp>
          <p:nvSpPr>
            <p:cNvPr id="16869" name="Google Shape;16869;p104"/>
            <p:cNvSpPr/>
            <p:nvPr/>
          </p:nvSpPr>
          <p:spPr>
            <a:xfrm>
              <a:off x="2443225" y="2532550"/>
              <a:ext cx="349775" cy="268400"/>
            </a:xfrm>
            <a:custGeom>
              <a:rect b="b" l="l" r="r" t="t"/>
              <a:pathLst>
                <a:path extrusionOk="0" h="10736" w="13991">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04"/>
            <p:cNvSpPr/>
            <p:nvPr/>
          </p:nvSpPr>
          <p:spPr>
            <a:xfrm>
              <a:off x="2555675" y="2562075"/>
              <a:ext cx="31825" cy="31825"/>
            </a:xfrm>
            <a:custGeom>
              <a:rect b="b" l="l" r="r" t="t"/>
              <a:pathLst>
                <a:path extrusionOk="0" h="1273" w="1273">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4"/>
            <p:cNvSpPr/>
            <p:nvPr/>
          </p:nvSpPr>
          <p:spPr>
            <a:xfrm>
              <a:off x="2555675" y="2613950"/>
              <a:ext cx="31825" cy="31900"/>
            </a:xfrm>
            <a:custGeom>
              <a:rect b="b" l="l" r="r" t="t"/>
              <a:pathLst>
                <a:path extrusionOk="0" h="1276" w="1273">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4"/>
            <p:cNvSpPr/>
            <p:nvPr/>
          </p:nvSpPr>
          <p:spPr>
            <a:xfrm>
              <a:off x="2555675" y="2665225"/>
              <a:ext cx="31825" cy="31825"/>
            </a:xfrm>
            <a:custGeom>
              <a:rect b="b" l="l" r="r" t="t"/>
              <a:pathLst>
                <a:path extrusionOk="0" h="1273" w="1273">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4"/>
            <p:cNvSpPr/>
            <p:nvPr/>
          </p:nvSpPr>
          <p:spPr>
            <a:xfrm>
              <a:off x="2555675" y="2717175"/>
              <a:ext cx="31825" cy="31825"/>
            </a:xfrm>
            <a:custGeom>
              <a:rect b="b" l="l" r="r" t="t"/>
              <a:pathLst>
                <a:path extrusionOk="0" h="1273" w="1273">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4"/>
            <p:cNvSpPr/>
            <p:nvPr/>
          </p:nvSpPr>
          <p:spPr>
            <a:xfrm>
              <a:off x="2596325" y="2563375"/>
              <a:ext cx="87325" cy="10475"/>
            </a:xfrm>
            <a:custGeom>
              <a:rect b="b" l="l" r="r" t="t"/>
              <a:pathLst>
                <a:path extrusionOk="0" h="419" w="3493">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4"/>
            <p:cNvSpPr/>
            <p:nvPr/>
          </p:nvSpPr>
          <p:spPr>
            <a:xfrm>
              <a:off x="2595225" y="2583025"/>
              <a:ext cx="33375" cy="10875"/>
            </a:xfrm>
            <a:custGeom>
              <a:rect b="b" l="l" r="r" t="t"/>
              <a:pathLst>
                <a:path extrusionOk="0" h="435" w="1335">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04"/>
            <p:cNvSpPr/>
            <p:nvPr/>
          </p:nvSpPr>
          <p:spPr>
            <a:xfrm>
              <a:off x="2595225" y="2614825"/>
              <a:ext cx="90750" cy="10100"/>
            </a:xfrm>
            <a:custGeom>
              <a:rect b="b" l="l" r="r" t="t"/>
              <a:pathLst>
                <a:path extrusionOk="0" h="404" w="363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04"/>
            <p:cNvSpPr/>
            <p:nvPr/>
          </p:nvSpPr>
          <p:spPr>
            <a:xfrm>
              <a:off x="2596775" y="2634200"/>
              <a:ext cx="30275" cy="10100"/>
            </a:xfrm>
            <a:custGeom>
              <a:rect b="b" l="l" r="r" t="t"/>
              <a:pathLst>
                <a:path extrusionOk="0" h="404" w="1211">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4"/>
            <p:cNvSpPr/>
            <p:nvPr/>
          </p:nvSpPr>
          <p:spPr>
            <a:xfrm>
              <a:off x="2596450" y="2666500"/>
              <a:ext cx="87200" cy="9875"/>
            </a:xfrm>
            <a:custGeom>
              <a:rect b="b" l="l" r="r" t="t"/>
              <a:pathLst>
                <a:path extrusionOk="0" h="395" w="3488">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4"/>
            <p:cNvSpPr/>
            <p:nvPr/>
          </p:nvSpPr>
          <p:spPr>
            <a:xfrm>
              <a:off x="2595225" y="2686150"/>
              <a:ext cx="33375" cy="10125"/>
            </a:xfrm>
            <a:custGeom>
              <a:rect b="b" l="l" r="r" t="t"/>
              <a:pathLst>
                <a:path extrusionOk="0" h="405" w="1335">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4"/>
            <p:cNvSpPr/>
            <p:nvPr/>
          </p:nvSpPr>
          <p:spPr>
            <a:xfrm>
              <a:off x="2596775" y="2718725"/>
              <a:ext cx="87650" cy="10100"/>
            </a:xfrm>
            <a:custGeom>
              <a:rect b="b" l="l" r="r" t="t"/>
              <a:pathLst>
                <a:path extrusionOk="0" h="404" w="3506">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4"/>
            <p:cNvSpPr/>
            <p:nvPr/>
          </p:nvSpPr>
          <p:spPr>
            <a:xfrm>
              <a:off x="2597550" y="2738125"/>
              <a:ext cx="29500" cy="10100"/>
            </a:xfrm>
            <a:custGeom>
              <a:rect b="b" l="l" r="r" t="t"/>
              <a:pathLst>
                <a:path extrusionOk="0" h="404" w="118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2" name="Google Shape;16882;p104"/>
          <p:cNvGrpSpPr/>
          <p:nvPr/>
        </p:nvGrpSpPr>
        <p:grpSpPr>
          <a:xfrm>
            <a:off x="4725464" y="1769449"/>
            <a:ext cx="349000" cy="297800"/>
            <a:chOff x="1680925" y="2517875"/>
            <a:chExt cx="349000" cy="297800"/>
          </a:xfrm>
        </p:grpSpPr>
        <p:sp>
          <p:nvSpPr>
            <p:cNvPr id="16883" name="Google Shape;16883;p104"/>
            <p:cNvSpPr/>
            <p:nvPr/>
          </p:nvSpPr>
          <p:spPr>
            <a:xfrm>
              <a:off x="1946525" y="2568275"/>
              <a:ext cx="11275" cy="7900"/>
            </a:xfrm>
            <a:custGeom>
              <a:rect b="b" l="l" r="r" t="t"/>
              <a:pathLst>
                <a:path extrusionOk="0" h="316" w="451">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04"/>
            <p:cNvSpPr/>
            <p:nvPr/>
          </p:nvSpPr>
          <p:spPr>
            <a:xfrm>
              <a:off x="1967075" y="2568275"/>
              <a:ext cx="11675" cy="10125"/>
            </a:xfrm>
            <a:custGeom>
              <a:rect b="b" l="l" r="r" t="t"/>
              <a:pathLst>
                <a:path extrusionOk="0" h="405" w="467">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04"/>
            <p:cNvSpPr/>
            <p:nvPr/>
          </p:nvSpPr>
          <p:spPr>
            <a:xfrm>
              <a:off x="1989000" y="256827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04"/>
            <p:cNvSpPr/>
            <p:nvPr/>
          </p:nvSpPr>
          <p:spPr>
            <a:xfrm>
              <a:off x="1680925" y="2517875"/>
              <a:ext cx="349000" cy="297800"/>
            </a:xfrm>
            <a:custGeom>
              <a:rect b="b" l="l" r="r" t="t"/>
              <a:pathLst>
                <a:path extrusionOk="0" h="11912" w="1396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04"/>
            <p:cNvSpPr/>
            <p:nvPr/>
          </p:nvSpPr>
          <p:spPr>
            <a:xfrm>
              <a:off x="1708850" y="2623350"/>
              <a:ext cx="124875" cy="32600"/>
            </a:xfrm>
            <a:custGeom>
              <a:rect b="b" l="l" r="r" t="t"/>
              <a:pathLst>
                <a:path extrusionOk="0" h="1304" w="4995">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04"/>
            <p:cNvSpPr/>
            <p:nvPr/>
          </p:nvSpPr>
          <p:spPr>
            <a:xfrm>
              <a:off x="1715825" y="2670650"/>
              <a:ext cx="111700" cy="10100"/>
            </a:xfrm>
            <a:custGeom>
              <a:rect b="b" l="l" r="r" t="t"/>
              <a:pathLst>
                <a:path extrusionOk="0" h="404" w="4468">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04"/>
            <p:cNvSpPr/>
            <p:nvPr/>
          </p:nvSpPr>
          <p:spPr>
            <a:xfrm>
              <a:off x="1718150" y="2695200"/>
              <a:ext cx="108275" cy="10500"/>
            </a:xfrm>
            <a:custGeom>
              <a:rect b="b" l="l" r="r" t="t"/>
              <a:pathLst>
                <a:path extrusionOk="0" h="420" w="4331">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04"/>
            <p:cNvSpPr/>
            <p:nvPr/>
          </p:nvSpPr>
          <p:spPr>
            <a:xfrm>
              <a:off x="1715825" y="2720275"/>
              <a:ext cx="111700" cy="10875"/>
            </a:xfrm>
            <a:custGeom>
              <a:rect b="b" l="l" r="r" t="t"/>
              <a:pathLst>
                <a:path extrusionOk="0" h="435" w="4468">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04"/>
            <p:cNvSpPr/>
            <p:nvPr/>
          </p:nvSpPr>
          <p:spPr>
            <a:xfrm>
              <a:off x="1877125" y="2623350"/>
              <a:ext cx="125650" cy="32600"/>
            </a:xfrm>
            <a:custGeom>
              <a:rect b="b" l="l" r="r" t="t"/>
              <a:pathLst>
                <a:path extrusionOk="0" h="1304" w="5026">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04"/>
            <p:cNvSpPr/>
            <p:nvPr/>
          </p:nvSpPr>
          <p:spPr>
            <a:xfrm>
              <a:off x="1877125" y="2748200"/>
              <a:ext cx="125650" cy="31825"/>
            </a:xfrm>
            <a:custGeom>
              <a:rect b="b" l="l" r="r" t="t"/>
              <a:pathLst>
                <a:path extrusionOk="0" h="1273" w="5026">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04"/>
            <p:cNvSpPr/>
            <p:nvPr/>
          </p:nvSpPr>
          <p:spPr>
            <a:xfrm>
              <a:off x="1709625" y="2748200"/>
              <a:ext cx="124875" cy="31825"/>
            </a:xfrm>
            <a:custGeom>
              <a:rect b="b" l="l" r="r" t="t"/>
              <a:pathLst>
                <a:path extrusionOk="0" h="1273" w="4995">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04"/>
            <p:cNvSpPr/>
            <p:nvPr/>
          </p:nvSpPr>
          <p:spPr>
            <a:xfrm>
              <a:off x="1884875" y="2670650"/>
              <a:ext cx="111700" cy="10100"/>
            </a:xfrm>
            <a:custGeom>
              <a:rect b="b" l="l" r="r" t="t"/>
              <a:pathLst>
                <a:path extrusionOk="0" h="404" w="4468">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04"/>
            <p:cNvSpPr/>
            <p:nvPr/>
          </p:nvSpPr>
          <p:spPr>
            <a:xfrm>
              <a:off x="1886100" y="2695975"/>
              <a:ext cx="109250" cy="9850"/>
            </a:xfrm>
            <a:custGeom>
              <a:rect b="b" l="l" r="r" t="t"/>
              <a:pathLst>
                <a:path extrusionOk="0" h="394" w="437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04"/>
            <p:cNvSpPr/>
            <p:nvPr/>
          </p:nvSpPr>
          <p:spPr>
            <a:xfrm>
              <a:off x="1884875" y="2720275"/>
              <a:ext cx="111700" cy="10875"/>
            </a:xfrm>
            <a:custGeom>
              <a:rect b="b" l="l" r="r" t="t"/>
              <a:pathLst>
                <a:path extrusionOk="0" h="435" w="4468">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7" name="Google Shape;16897;p104"/>
          <p:cNvGrpSpPr/>
          <p:nvPr/>
        </p:nvGrpSpPr>
        <p:grpSpPr>
          <a:xfrm>
            <a:off x="6275158" y="1767599"/>
            <a:ext cx="348975" cy="301500"/>
            <a:chOff x="7719625" y="3086300"/>
            <a:chExt cx="348975" cy="301500"/>
          </a:xfrm>
        </p:grpSpPr>
        <p:sp>
          <p:nvSpPr>
            <p:cNvPr id="16898" name="Google Shape;16898;p104"/>
            <p:cNvSpPr/>
            <p:nvPr/>
          </p:nvSpPr>
          <p:spPr>
            <a:xfrm>
              <a:off x="7719625" y="3086300"/>
              <a:ext cx="348975" cy="301500"/>
            </a:xfrm>
            <a:custGeom>
              <a:rect b="b" l="l" r="r" t="t"/>
              <a:pathLst>
                <a:path extrusionOk="0" h="12060" w="13959">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04"/>
            <p:cNvSpPr/>
            <p:nvPr/>
          </p:nvSpPr>
          <p:spPr>
            <a:xfrm>
              <a:off x="7778550" y="3139800"/>
              <a:ext cx="40350" cy="10900"/>
            </a:xfrm>
            <a:custGeom>
              <a:rect b="b" l="l" r="r" t="t"/>
              <a:pathLst>
                <a:path extrusionOk="0" h="436" w="1614">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4"/>
            <p:cNvSpPr/>
            <p:nvPr/>
          </p:nvSpPr>
          <p:spPr>
            <a:xfrm>
              <a:off x="7780875" y="3163600"/>
              <a:ext cx="36875" cy="9850"/>
            </a:xfrm>
            <a:custGeom>
              <a:rect b="b" l="l" r="r" t="t"/>
              <a:pathLst>
                <a:path extrusionOk="0" h="394" w="1475">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04"/>
            <p:cNvSpPr/>
            <p:nvPr/>
          </p:nvSpPr>
          <p:spPr>
            <a:xfrm>
              <a:off x="7778550" y="3186350"/>
              <a:ext cx="40350" cy="10875"/>
            </a:xfrm>
            <a:custGeom>
              <a:rect b="b" l="l" r="r" t="t"/>
              <a:pathLst>
                <a:path extrusionOk="0" h="435" w="1614">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04"/>
            <p:cNvSpPr/>
            <p:nvPr/>
          </p:nvSpPr>
          <p:spPr>
            <a:xfrm>
              <a:off x="7778550" y="3210375"/>
              <a:ext cx="96950" cy="10100"/>
            </a:xfrm>
            <a:custGeom>
              <a:rect b="b" l="l" r="r" t="t"/>
              <a:pathLst>
                <a:path extrusionOk="0" h="404"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04"/>
            <p:cNvSpPr/>
            <p:nvPr/>
          </p:nvSpPr>
          <p:spPr>
            <a:xfrm>
              <a:off x="7778550" y="3235200"/>
              <a:ext cx="96950" cy="10100"/>
            </a:xfrm>
            <a:custGeom>
              <a:rect b="b" l="l" r="r" t="t"/>
              <a:pathLst>
                <a:path extrusionOk="0" h="404" w="3878">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04"/>
            <p:cNvSpPr/>
            <p:nvPr/>
          </p:nvSpPr>
          <p:spPr>
            <a:xfrm>
              <a:off x="7778550" y="3260000"/>
              <a:ext cx="96950" cy="10125"/>
            </a:xfrm>
            <a:custGeom>
              <a:rect b="b" l="l" r="r" t="t"/>
              <a:pathLst>
                <a:path extrusionOk="0" h="405"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04"/>
            <p:cNvSpPr/>
            <p:nvPr/>
          </p:nvSpPr>
          <p:spPr>
            <a:xfrm>
              <a:off x="7917375" y="3210375"/>
              <a:ext cx="97725" cy="10100"/>
            </a:xfrm>
            <a:custGeom>
              <a:rect b="b" l="l" r="r" t="t"/>
              <a:pathLst>
                <a:path extrusionOk="0" h="404"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04"/>
            <p:cNvSpPr/>
            <p:nvPr/>
          </p:nvSpPr>
          <p:spPr>
            <a:xfrm>
              <a:off x="7917375" y="3235200"/>
              <a:ext cx="97725" cy="10100"/>
            </a:xfrm>
            <a:custGeom>
              <a:rect b="b" l="l" r="r" t="t"/>
              <a:pathLst>
                <a:path extrusionOk="0" h="404" w="3909">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04"/>
            <p:cNvSpPr/>
            <p:nvPr/>
          </p:nvSpPr>
          <p:spPr>
            <a:xfrm>
              <a:off x="7917375" y="3260000"/>
              <a:ext cx="97725" cy="10125"/>
            </a:xfrm>
            <a:custGeom>
              <a:rect b="b" l="l" r="r" t="t"/>
              <a:pathLst>
                <a:path extrusionOk="0" h="405"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04"/>
            <p:cNvSpPr/>
            <p:nvPr/>
          </p:nvSpPr>
          <p:spPr>
            <a:xfrm>
              <a:off x="7921250" y="3132050"/>
              <a:ext cx="89975" cy="63625"/>
            </a:xfrm>
            <a:custGeom>
              <a:rect b="b" l="l" r="r" t="t"/>
              <a:pathLst>
                <a:path extrusionOk="0" h="2545" w="3599">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9" name="Google Shape;16909;p104"/>
          <p:cNvGrpSpPr/>
          <p:nvPr/>
        </p:nvGrpSpPr>
        <p:grpSpPr>
          <a:xfrm>
            <a:off x="7745340" y="1769836"/>
            <a:ext cx="349000" cy="297025"/>
            <a:chOff x="6217500" y="3088625"/>
            <a:chExt cx="349000" cy="297025"/>
          </a:xfrm>
        </p:grpSpPr>
        <p:sp>
          <p:nvSpPr>
            <p:cNvPr id="16910" name="Google Shape;16910;p104"/>
            <p:cNvSpPr/>
            <p:nvPr/>
          </p:nvSpPr>
          <p:spPr>
            <a:xfrm>
              <a:off x="6484275" y="3139025"/>
              <a:ext cx="9325" cy="10125"/>
            </a:xfrm>
            <a:custGeom>
              <a:rect b="b" l="l" r="r" t="t"/>
              <a:pathLst>
                <a:path extrusionOk="0" h="405" w="373">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04"/>
            <p:cNvSpPr/>
            <p:nvPr/>
          </p:nvSpPr>
          <p:spPr>
            <a:xfrm>
              <a:off x="6504000" y="3139025"/>
              <a:ext cx="11325" cy="7550"/>
            </a:xfrm>
            <a:custGeom>
              <a:rect b="b" l="l" r="r" t="t"/>
              <a:pathLst>
                <a:path extrusionOk="0" h="302" w="453">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04"/>
            <p:cNvSpPr/>
            <p:nvPr/>
          </p:nvSpPr>
          <p:spPr>
            <a:xfrm>
              <a:off x="6524950" y="3139025"/>
              <a:ext cx="11300" cy="7550"/>
            </a:xfrm>
            <a:custGeom>
              <a:rect b="b" l="l" r="r" t="t"/>
              <a:pathLst>
                <a:path extrusionOk="0" h="302" w="452">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4"/>
            <p:cNvSpPr/>
            <p:nvPr/>
          </p:nvSpPr>
          <p:spPr>
            <a:xfrm>
              <a:off x="6217500" y="3088625"/>
              <a:ext cx="349000" cy="297025"/>
            </a:xfrm>
            <a:custGeom>
              <a:rect b="b" l="l" r="r" t="t"/>
              <a:pathLst>
                <a:path extrusionOk="0" h="11881" w="1396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4"/>
            <p:cNvSpPr/>
            <p:nvPr/>
          </p:nvSpPr>
          <p:spPr>
            <a:xfrm>
              <a:off x="6274900" y="3185575"/>
              <a:ext cx="233425" cy="79900"/>
            </a:xfrm>
            <a:custGeom>
              <a:rect b="b" l="l" r="r" t="t"/>
              <a:pathLst>
                <a:path extrusionOk="0" h="3196" w="9337">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04"/>
            <p:cNvSpPr/>
            <p:nvPr/>
          </p:nvSpPr>
          <p:spPr>
            <a:xfrm>
              <a:off x="6274900" y="3279400"/>
              <a:ext cx="233425" cy="80675"/>
            </a:xfrm>
            <a:custGeom>
              <a:rect b="b" l="l" r="r" t="t"/>
              <a:pathLst>
                <a:path extrusionOk="0" h="3227" w="9337">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04"/>
            <p:cNvSpPr/>
            <p:nvPr/>
          </p:nvSpPr>
          <p:spPr>
            <a:xfrm>
              <a:off x="6447050" y="3297225"/>
              <a:ext cx="38800" cy="45000"/>
            </a:xfrm>
            <a:custGeom>
              <a:rect b="b" l="l" r="r" t="t"/>
              <a:pathLst>
                <a:path extrusionOk="0" h="1800" w="1552">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04"/>
            <p:cNvSpPr/>
            <p:nvPr/>
          </p:nvSpPr>
          <p:spPr>
            <a:xfrm>
              <a:off x="6285750" y="3202125"/>
              <a:ext cx="59975" cy="45500"/>
            </a:xfrm>
            <a:custGeom>
              <a:rect b="b" l="l" r="r" t="t"/>
              <a:pathLst>
                <a:path extrusionOk="0" h="1820" w="2399">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4"/>
            <p:cNvSpPr/>
            <p:nvPr/>
          </p:nvSpPr>
          <p:spPr>
            <a:xfrm>
              <a:off x="6371825" y="3208825"/>
              <a:ext cx="113250" cy="10100"/>
            </a:xfrm>
            <a:custGeom>
              <a:rect b="b" l="l" r="r" t="t"/>
              <a:pathLst>
                <a:path extrusionOk="0" h="404" w="453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04"/>
            <p:cNvSpPr/>
            <p:nvPr/>
          </p:nvSpPr>
          <p:spPr>
            <a:xfrm>
              <a:off x="6371825" y="3232100"/>
              <a:ext cx="40350" cy="10100"/>
            </a:xfrm>
            <a:custGeom>
              <a:rect b="b" l="l" r="r" t="t"/>
              <a:pathLst>
                <a:path extrusionOk="0" h="404" w="1614">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04"/>
            <p:cNvSpPr/>
            <p:nvPr/>
          </p:nvSpPr>
          <p:spPr>
            <a:xfrm>
              <a:off x="6299875" y="3304175"/>
              <a:ext cx="111350" cy="10175"/>
            </a:xfrm>
            <a:custGeom>
              <a:rect b="b" l="l" r="r" t="t"/>
              <a:pathLst>
                <a:path extrusionOk="0" h="407" w="4454">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4"/>
            <p:cNvSpPr/>
            <p:nvPr/>
          </p:nvSpPr>
          <p:spPr>
            <a:xfrm>
              <a:off x="6374150" y="3327475"/>
              <a:ext cx="37250" cy="10100"/>
            </a:xfrm>
            <a:custGeom>
              <a:rect b="b" l="l" r="r" t="t"/>
              <a:pathLst>
                <a:path extrusionOk="0" h="404" w="149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2" name="Google Shape;16922;p104"/>
          <p:cNvGrpSpPr/>
          <p:nvPr/>
        </p:nvGrpSpPr>
        <p:grpSpPr>
          <a:xfrm>
            <a:off x="7826378" y="2261379"/>
            <a:ext cx="186925" cy="348975"/>
            <a:chOff x="7051925" y="1923875"/>
            <a:chExt cx="186925" cy="348975"/>
          </a:xfrm>
        </p:grpSpPr>
        <p:sp>
          <p:nvSpPr>
            <p:cNvPr id="16923" name="Google Shape;16923;p104"/>
            <p:cNvSpPr/>
            <p:nvPr/>
          </p:nvSpPr>
          <p:spPr>
            <a:xfrm>
              <a:off x="7051925" y="1923875"/>
              <a:ext cx="186925" cy="348975"/>
            </a:xfrm>
            <a:custGeom>
              <a:rect b="b" l="l" r="r" t="t"/>
              <a:pathLst>
                <a:path extrusionOk="0" h="13959" w="7477">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04"/>
            <p:cNvSpPr/>
            <p:nvPr/>
          </p:nvSpPr>
          <p:spPr>
            <a:xfrm>
              <a:off x="7082175" y="1992875"/>
              <a:ext cx="126425" cy="216775"/>
            </a:xfrm>
            <a:custGeom>
              <a:rect b="b" l="l" r="r" t="t"/>
              <a:pathLst>
                <a:path extrusionOk="0" h="8671" w="5057">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4"/>
            <p:cNvSpPr/>
            <p:nvPr/>
          </p:nvSpPr>
          <p:spPr>
            <a:xfrm>
              <a:off x="7106975" y="2021575"/>
              <a:ext cx="39575" cy="10875"/>
            </a:xfrm>
            <a:custGeom>
              <a:rect b="b" l="l" r="r" t="t"/>
              <a:pathLst>
                <a:path extrusionOk="0" h="435" w="1583">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4"/>
            <p:cNvSpPr/>
            <p:nvPr/>
          </p:nvSpPr>
          <p:spPr>
            <a:xfrm>
              <a:off x="7106975" y="2044825"/>
              <a:ext cx="76800" cy="10125"/>
            </a:xfrm>
            <a:custGeom>
              <a:rect b="b" l="l" r="r" t="t"/>
              <a:pathLst>
                <a:path extrusionOk="0" h="405" w="3072">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4"/>
            <p:cNvSpPr/>
            <p:nvPr/>
          </p:nvSpPr>
          <p:spPr>
            <a:xfrm>
              <a:off x="7108525" y="2067325"/>
              <a:ext cx="73700" cy="10100"/>
            </a:xfrm>
            <a:custGeom>
              <a:rect b="b" l="l" r="r" t="t"/>
              <a:pathLst>
                <a:path extrusionOk="0" h="404" w="2948">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4"/>
            <p:cNvSpPr/>
            <p:nvPr/>
          </p:nvSpPr>
          <p:spPr>
            <a:xfrm>
              <a:off x="7107950" y="2089775"/>
              <a:ext cx="74850" cy="10175"/>
            </a:xfrm>
            <a:custGeom>
              <a:rect b="b" l="l" r="r" t="t"/>
              <a:pathLst>
                <a:path extrusionOk="0" h="407" w="2994">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04"/>
            <p:cNvSpPr/>
            <p:nvPr/>
          </p:nvSpPr>
          <p:spPr>
            <a:xfrm>
              <a:off x="7107950" y="2112950"/>
              <a:ext cx="74875" cy="10275"/>
            </a:xfrm>
            <a:custGeom>
              <a:rect b="b" l="l" r="r" t="t"/>
              <a:pathLst>
                <a:path extrusionOk="0" h="411" w="2995">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0" name="Google Shape;16930;p104"/>
          <p:cNvGrpSpPr/>
          <p:nvPr/>
        </p:nvGrpSpPr>
        <p:grpSpPr>
          <a:xfrm>
            <a:off x="7009895" y="2293141"/>
            <a:ext cx="348225" cy="285450"/>
            <a:chOff x="5452875" y="3094050"/>
            <a:chExt cx="348225" cy="285450"/>
          </a:xfrm>
        </p:grpSpPr>
        <p:sp>
          <p:nvSpPr>
            <p:cNvPr id="16931" name="Google Shape;16931;p104"/>
            <p:cNvSpPr/>
            <p:nvPr/>
          </p:nvSpPr>
          <p:spPr>
            <a:xfrm>
              <a:off x="5452875" y="3094050"/>
              <a:ext cx="348225" cy="285450"/>
            </a:xfrm>
            <a:custGeom>
              <a:rect b="b" l="l" r="r" t="t"/>
              <a:pathLst>
                <a:path extrusionOk="0" h="11418" w="13929">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04"/>
            <p:cNvSpPr/>
            <p:nvPr/>
          </p:nvSpPr>
          <p:spPr>
            <a:xfrm>
              <a:off x="5483125" y="3132025"/>
              <a:ext cx="51975" cy="44250"/>
            </a:xfrm>
            <a:custGeom>
              <a:rect b="b" l="l" r="r" t="t"/>
              <a:pathLst>
                <a:path extrusionOk="0" h="1770" w="2079">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04"/>
            <p:cNvSpPr/>
            <p:nvPr/>
          </p:nvSpPr>
          <p:spPr>
            <a:xfrm>
              <a:off x="5487000" y="3231325"/>
              <a:ext cx="65175" cy="34925"/>
            </a:xfrm>
            <a:custGeom>
              <a:rect b="b" l="l" r="r" t="t"/>
              <a:pathLst>
                <a:path extrusionOk="0" h="1397" w="2607">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4"/>
            <p:cNvSpPr/>
            <p:nvPr/>
          </p:nvSpPr>
          <p:spPr>
            <a:xfrm>
              <a:off x="5555725" y="3231275"/>
              <a:ext cx="71175" cy="35000"/>
            </a:xfrm>
            <a:custGeom>
              <a:rect b="b" l="l" r="r" t="t"/>
              <a:pathLst>
                <a:path extrusionOk="0" h="1400" w="2847">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4"/>
            <p:cNvSpPr/>
            <p:nvPr/>
          </p:nvSpPr>
          <p:spPr>
            <a:xfrm>
              <a:off x="5627825" y="3231275"/>
              <a:ext cx="67800" cy="35000"/>
            </a:xfrm>
            <a:custGeom>
              <a:rect b="b" l="l" r="r" t="t"/>
              <a:pathLst>
                <a:path extrusionOk="0" h="1400" w="2712">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4"/>
            <p:cNvSpPr/>
            <p:nvPr/>
          </p:nvSpPr>
          <p:spPr>
            <a:xfrm>
              <a:off x="5594025" y="3126625"/>
              <a:ext cx="174500" cy="10100"/>
            </a:xfrm>
            <a:custGeom>
              <a:rect b="b" l="l" r="r" t="t"/>
              <a:pathLst>
                <a:path extrusionOk="0" h="404" w="698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4"/>
            <p:cNvSpPr/>
            <p:nvPr/>
          </p:nvSpPr>
          <p:spPr>
            <a:xfrm>
              <a:off x="5595575" y="3149900"/>
              <a:ext cx="171400" cy="10100"/>
            </a:xfrm>
            <a:custGeom>
              <a:rect b="b" l="l" r="r" t="t"/>
              <a:pathLst>
                <a:path extrusionOk="0" h="404" w="6856">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04"/>
            <p:cNvSpPr/>
            <p:nvPr/>
          </p:nvSpPr>
          <p:spPr>
            <a:xfrm>
              <a:off x="5594025" y="3173150"/>
              <a:ext cx="59725" cy="10900"/>
            </a:xfrm>
            <a:custGeom>
              <a:rect b="b" l="l" r="r" t="t"/>
              <a:pathLst>
                <a:path extrusionOk="0" h="436" w="2389">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9" name="Google Shape;16939;p104"/>
          <p:cNvGrpSpPr/>
          <p:nvPr/>
        </p:nvGrpSpPr>
        <p:grpSpPr>
          <a:xfrm>
            <a:off x="7009508" y="1769836"/>
            <a:ext cx="349000" cy="297025"/>
            <a:chOff x="6971275" y="3088625"/>
            <a:chExt cx="349000" cy="297025"/>
          </a:xfrm>
        </p:grpSpPr>
        <p:sp>
          <p:nvSpPr>
            <p:cNvPr id="16940" name="Google Shape;16940;p104"/>
            <p:cNvSpPr/>
            <p:nvPr/>
          </p:nvSpPr>
          <p:spPr>
            <a:xfrm>
              <a:off x="7055025" y="3176525"/>
              <a:ext cx="199325" cy="185100"/>
            </a:xfrm>
            <a:custGeom>
              <a:rect b="b" l="l" r="r" t="t"/>
              <a:pathLst>
                <a:path extrusionOk="0" h="7404" w="7973">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04"/>
            <p:cNvSpPr/>
            <p:nvPr/>
          </p:nvSpPr>
          <p:spPr>
            <a:xfrm>
              <a:off x="7081400" y="3218900"/>
              <a:ext cx="45000" cy="10125"/>
            </a:xfrm>
            <a:custGeom>
              <a:rect b="b" l="l" r="r" t="t"/>
              <a:pathLst>
                <a:path extrusionOk="0" h="405" w="180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04"/>
            <p:cNvSpPr/>
            <p:nvPr/>
          </p:nvSpPr>
          <p:spPr>
            <a:xfrm>
              <a:off x="7082950" y="3242950"/>
              <a:ext cx="118675" cy="10875"/>
            </a:xfrm>
            <a:custGeom>
              <a:rect b="b" l="l" r="r" t="t"/>
              <a:pathLst>
                <a:path extrusionOk="0" h="435" w="4747">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4"/>
            <p:cNvSpPr/>
            <p:nvPr/>
          </p:nvSpPr>
          <p:spPr>
            <a:xfrm>
              <a:off x="7081400" y="3267775"/>
              <a:ext cx="121775" cy="10100"/>
            </a:xfrm>
            <a:custGeom>
              <a:rect b="b" l="l" r="r" t="t"/>
              <a:pathLst>
                <a:path extrusionOk="0" h="404" w="4871">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04"/>
            <p:cNvSpPr/>
            <p:nvPr/>
          </p:nvSpPr>
          <p:spPr>
            <a:xfrm>
              <a:off x="7082475" y="3291550"/>
              <a:ext cx="119600" cy="10475"/>
            </a:xfrm>
            <a:custGeom>
              <a:rect b="b" l="l" r="r" t="t"/>
              <a:pathLst>
                <a:path extrusionOk="0" h="419" w="4784">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04"/>
            <p:cNvSpPr/>
            <p:nvPr/>
          </p:nvSpPr>
          <p:spPr>
            <a:xfrm>
              <a:off x="6971275" y="3088625"/>
              <a:ext cx="349000" cy="297025"/>
            </a:xfrm>
            <a:custGeom>
              <a:rect b="b" l="l" r="r" t="t"/>
              <a:pathLst>
                <a:path extrusionOk="0" h="11881" w="1396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4"/>
            <p:cNvSpPr/>
            <p:nvPr/>
          </p:nvSpPr>
          <p:spPr>
            <a:xfrm>
              <a:off x="7236425" y="3139000"/>
              <a:ext cx="10950" cy="7475"/>
            </a:xfrm>
            <a:custGeom>
              <a:rect b="b" l="l" r="r" t="t"/>
              <a:pathLst>
                <a:path extrusionOk="0" h="299" w="438">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4"/>
            <p:cNvSpPr/>
            <p:nvPr/>
          </p:nvSpPr>
          <p:spPr>
            <a:xfrm>
              <a:off x="7257550" y="3139000"/>
              <a:ext cx="10750" cy="7475"/>
            </a:xfrm>
            <a:custGeom>
              <a:rect b="b" l="l" r="r" t="t"/>
              <a:pathLst>
                <a:path extrusionOk="0" h="299" w="43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4"/>
            <p:cNvSpPr/>
            <p:nvPr/>
          </p:nvSpPr>
          <p:spPr>
            <a:xfrm>
              <a:off x="7278125" y="3139025"/>
              <a:ext cx="11900" cy="7550"/>
            </a:xfrm>
            <a:custGeom>
              <a:rect b="b" l="l" r="r" t="t"/>
              <a:pathLst>
                <a:path extrusionOk="0" h="302" w="476">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9" name="Google Shape;16949;p104"/>
          <p:cNvGrpSpPr/>
          <p:nvPr/>
        </p:nvGrpSpPr>
        <p:grpSpPr>
          <a:xfrm>
            <a:off x="6286395" y="2261366"/>
            <a:ext cx="326500" cy="349000"/>
            <a:chOff x="6982900" y="2492275"/>
            <a:chExt cx="326500" cy="349000"/>
          </a:xfrm>
        </p:grpSpPr>
        <p:sp>
          <p:nvSpPr>
            <p:cNvPr id="16950" name="Google Shape;16950;p104"/>
            <p:cNvSpPr/>
            <p:nvPr/>
          </p:nvSpPr>
          <p:spPr>
            <a:xfrm>
              <a:off x="6983675" y="2682275"/>
              <a:ext cx="228025" cy="159000"/>
            </a:xfrm>
            <a:custGeom>
              <a:rect b="b" l="l" r="r" t="t"/>
              <a:pathLst>
                <a:path extrusionOk="0" h="6360" w="9121">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04"/>
            <p:cNvSpPr/>
            <p:nvPr/>
          </p:nvSpPr>
          <p:spPr>
            <a:xfrm>
              <a:off x="6982900" y="2492275"/>
              <a:ext cx="326500" cy="349000"/>
            </a:xfrm>
            <a:custGeom>
              <a:rect b="b" l="l" r="r" t="t"/>
              <a:pathLst>
                <a:path extrusionOk="0" h="13960" w="1306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04"/>
            <p:cNvSpPr/>
            <p:nvPr/>
          </p:nvSpPr>
          <p:spPr>
            <a:xfrm>
              <a:off x="7009275" y="2704775"/>
              <a:ext cx="31050" cy="31025"/>
            </a:xfrm>
            <a:custGeom>
              <a:rect b="b" l="l" r="r" t="t"/>
              <a:pathLst>
                <a:path extrusionOk="0" h="1241" w="1242">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4"/>
            <p:cNvSpPr/>
            <p:nvPr/>
          </p:nvSpPr>
          <p:spPr>
            <a:xfrm>
              <a:off x="7049600" y="2704775"/>
              <a:ext cx="31050" cy="31025"/>
            </a:xfrm>
            <a:custGeom>
              <a:rect b="b" l="l" r="r" t="t"/>
              <a:pathLst>
                <a:path extrusionOk="0" h="1241" w="1242">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4"/>
            <p:cNvSpPr/>
            <p:nvPr/>
          </p:nvSpPr>
          <p:spPr>
            <a:xfrm>
              <a:off x="7089925"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4"/>
            <p:cNvSpPr/>
            <p:nvPr/>
          </p:nvSpPr>
          <p:spPr>
            <a:xfrm>
              <a:off x="7130250" y="2705550"/>
              <a:ext cx="31050" cy="30250"/>
            </a:xfrm>
            <a:custGeom>
              <a:rect b="b" l="l" r="r" t="t"/>
              <a:pathLst>
                <a:path extrusionOk="0" h="1210" w="1242">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04"/>
            <p:cNvSpPr/>
            <p:nvPr/>
          </p:nvSpPr>
          <p:spPr>
            <a:xfrm>
              <a:off x="7171350" y="2705550"/>
              <a:ext cx="30275" cy="30250"/>
            </a:xfrm>
            <a:custGeom>
              <a:rect b="b" l="l" r="r" t="t"/>
              <a:pathLst>
                <a:path extrusionOk="0" h="1210" w="1211">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04"/>
            <p:cNvSpPr/>
            <p:nvPr/>
          </p:nvSpPr>
          <p:spPr>
            <a:xfrm>
              <a:off x="7211675" y="2704775"/>
              <a:ext cx="31050" cy="31025"/>
            </a:xfrm>
            <a:custGeom>
              <a:rect b="b" l="l" r="r" t="t"/>
              <a:pathLst>
                <a:path extrusionOk="0" h="1241" w="1242">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4"/>
            <p:cNvSpPr/>
            <p:nvPr/>
          </p:nvSpPr>
          <p:spPr>
            <a:xfrm>
              <a:off x="7252000"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04"/>
            <p:cNvSpPr/>
            <p:nvPr/>
          </p:nvSpPr>
          <p:spPr>
            <a:xfrm>
              <a:off x="7009275" y="2745875"/>
              <a:ext cx="31050" cy="31025"/>
            </a:xfrm>
            <a:custGeom>
              <a:rect b="b" l="l" r="r" t="t"/>
              <a:pathLst>
                <a:path extrusionOk="0" h="1241" w="1242">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04"/>
            <p:cNvSpPr/>
            <p:nvPr/>
          </p:nvSpPr>
          <p:spPr>
            <a:xfrm>
              <a:off x="7048825" y="2745875"/>
              <a:ext cx="31825" cy="31025"/>
            </a:xfrm>
            <a:custGeom>
              <a:rect b="b" l="l" r="r" t="t"/>
              <a:pathLst>
                <a:path extrusionOk="0" h="1241" w="1273">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04"/>
            <p:cNvSpPr/>
            <p:nvPr/>
          </p:nvSpPr>
          <p:spPr>
            <a:xfrm>
              <a:off x="7089925" y="2746575"/>
              <a:ext cx="30275" cy="30325"/>
            </a:xfrm>
            <a:custGeom>
              <a:rect b="b" l="l" r="r" t="t"/>
              <a:pathLst>
                <a:path extrusionOk="0" h="1213" w="1211">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04"/>
            <p:cNvSpPr/>
            <p:nvPr/>
          </p:nvSpPr>
          <p:spPr>
            <a:xfrm>
              <a:off x="7130250" y="2746575"/>
              <a:ext cx="31050" cy="30325"/>
            </a:xfrm>
            <a:custGeom>
              <a:rect b="b" l="l" r="r" t="t"/>
              <a:pathLst>
                <a:path extrusionOk="0" h="1213" w="1242">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04"/>
            <p:cNvSpPr/>
            <p:nvPr/>
          </p:nvSpPr>
          <p:spPr>
            <a:xfrm>
              <a:off x="7170575" y="2746575"/>
              <a:ext cx="31050" cy="30325"/>
            </a:xfrm>
            <a:custGeom>
              <a:rect b="b" l="l" r="r" t="t"/>
              <a:pathLst>
                <a:path extrusionOk="0" h="1213" w="1242">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4"/>
            <p:cNvSpPr/>
            <p:nvPr/>
          </p:nvSpPr>
          <p:spPr>
            <a:xfrm>
              <a:off x="7211675" y="2745875"/>
              <a:ext cx="31050" cy="31025"/>
            </a:xfrm>
            <a:custGeom>
              <a:rect b="b" l="l" r="r" t="t"/>
              <a:pathLst>
                <a:path extrusionOk="0" h="1241" w="1242">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4"/>
            <p:cNvSpPr/>
            <p:nvPr/>
          </p:nvSpPr>
          <p:spPr>
            <a:xfrm>
              <a:off x="7252000" y="2746550"/>
              <a:ext cx="30275" cy="30350"/>
            </a:xfrm>
            <a:custGeom>
              <a:rect b="b" l="l" r="r" t="t"/>
              <a:pathLst>
                <a:path extrusionOk="0" h="1214" w="1211">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4"/>
            <p:cNvSpPr/>
            <p:nvPr/>
          </p:nvSpPr>
          <p:spPr>
            <a:xfrm>
              <a:off x="7008500" y="2786875"/>
              <a:ext cx="31050" cy="30350"/>
            </a:xfrm>
            <a:custGeom>
              <a:rect b="b" l="l" r="r" t="t"/>
              <a:pathLst>
                <a:path extrusionOk="0" h="1214" w="1242">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4"/>
            <p:cNvSpPr/>
            <p:nvPr/>
          </p:nvSpPr>
          <p:spPr>
            <a:xfrm>
              <a:off x="7049600" y="2786875"/>
              <a:ext cx="31050" cy="29575"/>
            </a:xfrm>
            <a:custGeom>
              <a:rect b="b" l="l" r="r" t="t"/>
              <a:pathLst>
                <a:path extrusionOk="0" h="1183" w="1242">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4"/>
            <p:cNvSpPr/>
            <p:nvPr/>
          </p:nvSpPr>
          <p:spPr>
            <a:xfrm>
              <a:off x="7089925" y="2786875"/>
              <a:ext cx="110925" cy="30350"/>
            </a:xfrm>
            <a:custGeom>
              <a:rect b="b" l="l" r="r" t="t"/>
              <a:pathLst>
                <a:path extrusionOk="0" h="1214" w="4437">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4"/>
            <p:cNvSpPr/>
            <p:nvPr/>
          </p:nvSpPr>
          <p:spPr>
            <a:xfrm>
              <a:off x="7211675" y="2786875"/>
              <a:ext cx="31050" cy="30350"/>
            </a:xfrm>
            <a:custGeom>
              <a:rect b="b" l="l" r="r" t="t"/>
              <a:pathLst>
                <a:path extrusionOk="0" h="1214" w="1242">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4"/>
            <p:cNvSpPr/>
            <p:nvPr/>
          </p:nvSpPr>
          <p:spPr>
            <a:xfrm>
              <a:off x="7252000" y="2786875"/>
              <a:ext cx="30275" cy="30350"/>
            </a:xfrm>
            <a:custGeom>
              <a:rect b="b" l="l" r="r" t="t"/>
              <a:pathLst>
                <a:path extrusionOk="0" h="1214" w="1211">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1" name="Google Shape;16971;p104"/>
          <p:cNvGrpSpPr/>
          <p:nvPr/>
        </p:nvGrpSpPr>
        <p:grpSpPr>
          <a:xfrm>
            <a:off x="5563054" y="2261241"/>
            <a:ext cx="239650" cy="349250"/>
            <a:chOff x="4775100" y="1923875"/>
            <a:chExt cx="239650" cy="349250"/>
          </a:xfrm>
        </p:grpSpPr>
        <p:sp>
          <p:nvSpPr>
            <p:cNvPr id="16972" name="Google Shape;16972;p104"/>
            <p:cNvSpPr/>
            <p:nvPr/>
          </p:nvSpPr>
          <p:spPr>
            <a:xfrm>
              <a:off x="4775100" y="1923875"/>
              <a:ext cx="239650" cy="349250"/>
            </a:xfrm>
            <a:custGeom>
              <a:rect b="b" l="l" r="r" t="t"/>
              <a:pathLst>
                <a:path extrusionOk="0" h="13970" w="9586">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04"/>
            <p:cNvSpPr/>
            <p:nvPr/>
          </p:nvSpPr>
          <p:spPr>
            <a:xfrm>
              <a:off x="4816200" y="1951775"/>
              <a:ext cx="63625" cy="10100"/>
            </a:xfrm>
            <a:custGeom>
              <a:rect b="b" l="l" r="r" t="t"/>
              <a:pathLst>
                <a:path extrusionOk="0" h="404"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4"/>
            <p:cNvSpPr/>
            <p:nvPr/>
          </p:nvSpPr>
          <p:spPr>
            <a:xfrm>
              <a:off x="4816200" y="1975050"/>
              <a:ext cx="63625" cy="10100"/>
            </a:xfrm>
            <a:custGeom>
              <a:rect b="b" l="l" r="r" t="t"/>
              <a:pathLst>
                <a:path extrusionOk="0" h="404" w="2545">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4"/>
            <p:cNvSpPr/>
            <p:nvPr/>
          </p:nvSpPr>
          <p:spPr>
            <a:xfrm>
              <a:off x="4816200" y="1998300"/>
              <a:ext cx="63625" cy="10125"/>
            </a:xfrm>
            <a:custGeom>
              <a:rect b="b" l="l" r="r" t="t"/>
              <a:pathLst>
                <a:path extrusionOk="0" h="405"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4"/>
            <p:cNvSpPr/>
            <p:nvPr/>
          </p:nvSpPr>
          <p:spPr>
            <a:xfrm>
              <a:off x="4817750" y="2021575"/>
              <a:ext cx="60525" cy="10100"/>
            </a:xfrm>
            <a:custGeom>
              <a:rect b="b" l="l" r="r" t="t"/>
              <a:pathLst>
                <a:path extrusionOk="0" h="404" w="2421">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04"/>
            <p:cNvSpPr/>
            <p:nvPr/>
          </p:nvSpPr>
          <p:spPr>
            <a:xfrm>
              <a:off x="4910825" y="1951775"/>
              <a:ext cx="63600" cy="10100"/>
            </a:xfrm>
            <a:custGeom>
              <a:rect b="b" l="l" r="r" t="t"/>
              <a:pathLst>
                <a:path extrusionOk="0" h="404"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04"/>
            <p:cNvSpPr/>
            <p:nvPr/>
          </p:nvSpPr>
          <p:spPr>
            <a:xfrm>
              <a:off x="4910825" y="1975050"/>
              <a:ext cx="63600" cy="10100"/>
            </a:xfrm>
            <a:custGeom>
              <a:rect b="b" l="l" r="r" t="t"/>
              <a:pathLst>
                <a:path extrusionOk="0" h="404" w="2544">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4"/>
            <p:cNvSpPr/>
            <p:nvPr/>
          </p:nvSpPr>
          <p:spPr>
            <a:xfrm>
              <a:off x="4910825" y="1998300"/>
              <a:ext cx="63600" cy="10125"/>
            </a:xfrm>
            <a:custGeom>
              <a:rect b="b" l="l" r="r" t="t"/>
              <a:pathLst>
                <a:path extrusionOk="0" h="405"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4"/>
            <p:cNvSpPr/>
            <p:nvPr/>
          </p:nvSpPr>
          <p:spPr>
            <a:xfrm>
              <a:off x="4912375" y="2021575"/>
              <a:ext cx="60500" cy="10100"/>
            </a:xfrm>
            <a:custGeom>
              <a:rect b="b" l="l" r="r" t="t"/>
              <a:pathLst>
                <a:path extrusionOk="0" h="404" w="242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4"/>
            <p:cNvSpPr/>
            <p:nvPr/>
          </p:nvSpPr>
          <p:spPr>
            <a:xfrm>
              <a:off x="4889100" y="2191400"/>
              <a:ext cx="10875" cy="13975"/>
            </a:xfrm>
            <a:custGeom>
              <a:rect b="b" l="l" r="r" t="t"/>
              <a:pathLst>
                <a:path extrusionOk="0" h="559" w="435">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2" name="Google Shape;16982;p104"/>
          <p:cNvGrpSpPr/>
          <p:nvPr/>
        </p:nvGrpSpPr>
        <p:grpSpPr>
          <a:xfrm>
            <a:off x="4725464" y="2293141"/>
            <a:ext cx="349000" cy="285450"/>
            <a:chOff x="4720050" y="3094050"/>
            <a:chExt cx="349000" cy="285450"/>
          </a:xfrm>
        </p:grpSpPr>
        <p:sp>
          <p:nvSpPr>
            <p:cNvPr id="16983" name="Google Shape;16983;p104"/>
            <p:cNvSpPr/>
            <p:nvPr/>
          </p:nvSpPr>
          <p:spPr>
            <a:xfrm>
              <a:off x="4783625" y="3198550"/>
              <a:ext cx="11675" cy="10300"/>
            </a:xfrm>
            <a:custGeom>
              <a:rect b="b" l="l" r="r" t="t"/>
              <a:pathLst>
                <a:path extrusionOk="0" h="412" w="467">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04"/>
            <p:cNvSpPr/>
            <p:nvPr/>
          </p:nvSpPr>
          <p:spPr>
            <a:xfrm>
              <a:off x="4720050" y="3094050"/>
              <a:ext cx="349000" cy="285450"/>
            </a:xfrm>
            <a:custGeom>
              <a:rect b="b" l="l" r="r" t="t"/>
              <a:pathLst>
                <a:path extrusionOk="0" h="11418" w="1396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04"/>
            <p:cNvSpPr/>
            <p:nvPr/>
          </p:nvSpPr>
          <p:spPr>
            <a:xfrm>
              <a:off x="4784425" y="3215800"/>
              <a:ext cx="10100" cy="22325"/>
            </a:xfrm>
            <a:custGeom>
              <a:rect b="b" l="l" r="r" t="t"/>
              <a:pathLst>
                <a:path extrusionOk="0" h="893" w="404">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4"/>
            <p:cNvSpPr/>
            <p:nvPr/>
          </p:nvSpPr>
          <p:spPr>
            <a:xfrm>
              <a:off x="4851100" y="3180125"/>
              <a:ext cx="52750" cy="10900"/>
            </a:xfrm>
            <a:custGeom>
              <a:rect b="b" l="l" r="r" t="t"/>
              <a:pathLst>
                <a:path extrusionOk="0" h="436" w="211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4"/>
            <p:cNvSpPr/>
            <p:nvPr/>
          </p:nvSpPr>
          <p:spPr>
            <a:xfrm>
              <a:off x="4852650" y="3204175"/>
              <a:ext cx="138075" cy="10100"/>
            </a:xfrm>
            <a:custGeom>
              <a:rect b="b" l="l" r="r" t="t"/>
              <a:pathLst>
                <a:path extrusionOk="0" h="404" w="5523">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04"/>
            <p:cNvSpPr/>
            <p:nvPr/>
          </p:nvSpPr>
          <p:spPr>
            <a:xfrm>
              <a:off x="4852650" y="3225900"/>
              <a:ext cx="137300" cy="10100"/>
            </a:xfrm>
            <a:custGeom>
              <a:rect b="b" l="l" r="r" t="t"/>
              <a:pathLst>
                <a:path extrusionOk="0" h="404" w="5492">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04"/>
            <p:cNvSpPr/>
            <p:nvPr/>
          </p:nvSpPr>
          <p:spPr>
            <a:xfrm>
              <a:off x="4851100" y="3247600"/>
              <a:ext cx="140400" cy="10875"/>
            </a:xfrm>
            <a:custGeom>
              <a:rect b="b" l="l" r="r" t="t"/>
              <a:pathLst>
                <a:path extrusionOk="0" h="435" w="5616">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0" name="Google Shape;16990;p104"/>
          <p:cNvGrpSpPr/>
          <p:nvPr/>
        </p:nvGrpSpPr>
        <p:grpSpPr>
          <a:xfrm>
            <a:off x="3227595" y="2293141"/>
            <a:ext cx="349000" cy="285450"/>
            <a:chOff x="3195450" y="3094050"/>
            <a:chExt cx="349000" cy="285450"/>
          </a:xfrm>
        </p:grpSpPr>
        <p:sp>
          <p:nvSpPr>
            <p:cNvPr id="16991" name="Google Shape;16991;p104"/>
            <p:cNvSpPr/>
            <p:nvPr/>
          </p:nvSpPr>
          <p:spPr>
            <a:xfrm>
              <a:off x="3392175" y="3132825"/>
              <a:ext cx="11900" cy="7550"/>
            </a:xfrm>
            <a:custGeom>
              <a:rect b="b" l="l" r="r" t="t"/>
              <a:pathLst>
                <a:path extrusionOk="0" h="302" w="476">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4"/>
            <p:cNvSpPr/>
            <p:nvPr/>
          </p:nvSpPr>
          <p:spPr>
            <a:xfrm>
              <a:off x="3392025" y="3179350"/>
              <a:ext cx="12050" cy="7900"/>
            </a:xfrm>
            <a:custGeom>
              <a:rect b="b" l="l" r="r" t="t"/>
              <a:pathLst>
                <a:path extrusionOk="0" h="316" w="482">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4"/>
            <p:cNvSpPr/>
            <p:nvPr/>
          </p:nvSpPr>
          <p:spPr>
            <a:xfrm>
              <a:off x="3392175" y="3226675"/>
              <a:ext cx="11900" cy="7550"/>
            </a:xfrm>
            <a:custGeom>
              <a:rect b="b" l="l" r="r" t="t"/>
              <a:pathLst>
                <a:path extrusionOk="0" h="302" w="476">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4"/>
            <p:cNvSpPr/>
            <p:nvPr/>
          </p:nvSpPr>
          <p:spPr>
            <a:xfrm>
              <a:off x="3195450" y="3094050"/>
              <a:ext cx="349000" cy="285450"/>
            </a:xfrm>
            <a:custGeom>
              <a:rect b="b" l="l" r="r" t="t"/>
              <a:pathLst>
                <a:path extrusionOk="0" h="11418" w="1396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04"/>
            <p:cNvSpPr/>
            <p:nvPr/>
          </p:nvSpPr>
          <p:spPr>
            <a:xfrm>
              <a:off x="3411800" y="3132825"/>
              <a:ext cx="103175" cy="10125"/>
            </a:xfrm>
            <a:custGeom>
              <a:rect b="b" l="l" r="r" t="t"/>
              <a:pathLst>
                <a:path extrusionOk="0" h="405" w="4127">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04"/>
            <p:cNvSpPr/>
            <p:nvPr/>
          </p:nvSpPr>
          <p:spPr>
            <a:xfrm>
              <a:off x="3413350" y="3153000"/>
              <a:ext cx="55100" cy="10100"/>
            </a:xfrm>
            <a:custGeom>
              <a:rect b="b" l="l" r="r" t="t"/>
              <a:pathLst>
                <a:path extrusionOk="0" h="404" w="2204">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4"/>
            <p:cNvSpPr/>
            <p:nvPr/>
          </p:nvSpPr>
          <p:spPr>
            <a:xfrm>
              <a:off x="3413350" y="3178575"/>
              <a:ext cx="100075" cy="10125"/>
            </a:xfrm>
            <a:custGeom>
              <a:rect b="b" l="l" r="r" t="t"/>
              <a:pathLst>
                <a:path extrusionOk="0" h="405" w="4003">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04"/>
            <p:cNvSpPr/>
            <p:nvPr/>
          </p:nvSpPr>
          <p:spPr>
            <a:xfrm>
              <a:off x="3411800" y="3198750"/>
              <a:ext cx="58200" cy="10875"/>
            </a:xfrm>
            <a:custGeom>
              <a:rect b="b" l="l" r="r" t="t"/>
              <a:pathLst>
                <a:path extrusionOk="0" h="435" w="2328">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04"/>
            <p:cNvSpPr/>
            <p:nvPr/>
          </p:nvSpPr>
          <p:spPr>
            <a:xfrm>
              <a:off x="3413350" y="3225125"/>
              <a:ext cx="100075" cy="10100"/>
            </a:xfrm>
            <a:custGeom>
              <a:rect b="b" l="l" r="r" t="t"/>
              <a:pathLst>
                <a:path extrusionOk="0" h="404" w="4003">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04"/>
            <p:cNvSpPr/>
            <p:nvPr/>
          </p:nvSpPr>
          <p:spPr>
            <a:xfrm>
              <a:off x="3413350" y="3245275"/>
              <a:ext cx="55100" cy="10100"/>
            </a:xfrm>
            <a:custGeom>
              <a:rect b="b" l="l" r="r" t="t"/>
              <a:pathLst>
                <a:path extrusionOk="0" h="404" w="2204">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1" name="Google Shape;17001;p104"/>
          <p:cNvGrpSpPr/>
          <p:nvPr/>
        </p:nvGrpSpPr>
        <p:grpSpPr>
          <a:xfrm>
            <a:off x="2440773" y="2262529"/>
            <a:ext cx="349775" cy="346675"/>
            <a:chOff x="2443225" y="3063825"/>
            <a:chExt cx="349775" cy="346675"/>
          </a:xfrm>
        </p:grpSpPr>
        <p:sp>
          <p:nvSpPr>
            <p:cNvPr id="17002" name="Google Shape;17002;p104"/>
            <p:cNvSpPr/>
            <p:nvPr/>
          </p:nvSpPr>
          <p:spPr>
            <a:xfrm>
              <a:off x="2477350" y="3319725"/>
              <a:ext cx="281525" cy="90775"/>
            </a:xfrm>
            <a:custGeom>
              <a:rect b="b" l="l" r="r" t="t"/>
              <a:pathLst>
                <a:path extrusionOk="0" h="3631" w="11261">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4"/>
            <p:cNvSpPr/>
            <p:nvPr/>
          </p:nvSpPr>
          <p:spPr>
            <a:xfrm>
              <a:off x="2443225" y="3063825"/>
              <a:ext cx="349775" cy="225725"/>
            </a:xfrm>
            <a:custGeom>
              <a:rect b="b" l="l" r="r" t="t"/>
              <a:pathLst>
                <a:path extrusionOk="0" h="9029" w="13991">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04"/>
            <p:cNvSpPr/>
            <p:nvPr/>
          </p:nvSpPr>
          <p:spPr>
            <a:xfrm>
              <a:off x="2526200" y="3349975"/>
              <a:ext cx="75250" cy="10875"/>
            </a:xfrm>
            <a:custGeom>
              <a:rect b="b" l="l" r="r" t="t"/>
              <a:pathLst>
                <a:path extrusionOk="0" h="435" w="301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04"/>
            <p:cNvSpPr/>
            <p:nvPr/>
          </p:nvSpPr>
          <p:spPr>
            <a:xfrm>
              <a:off x="2526200" y="3374000"/>
              <a:ext cx="75250" cy="10875"/>
            </a:xfrm>
            <a:custGeom>
              <a:rect b="b" l="l" r="r" t="t"/>
              <a:pathLst>
                <a:path extrusionOk="0" h="435" w="301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04"/>
            <p:cNvSpPr/>
            <p:nvPr/>
          </p:nvSpPr>
          <p:spPr>
            <a:xfrm>
              <a:off x="2635550" y="3349975"/>
              <a:ext cx="76025" cy="10875"/>
            </a:xfrm>
            <a:custGeom>
              <a:rect b="b" l="l" r="r" t="t"/>
              <a:pathLst>
                <a:path extrusionOk="0" h="435" w="3041">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04"/>
            <p:cNvSpPr/>
            <p:nvPr/>
          </p:nvSpPr>
          <p:spPr>
            <a:xfrm>
              <a:off x="2635550" y="3374000"/>
              <a:ext cx="76025" cy="10875"/>
            </a:xfrm>
            <a:custGeom>
              <a:rect b="b" l="l" r="r" t="t"/>
              <a:pathLst>
                <a:path extrusionOk="0" h="435" w="3041">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104"/>
          <p:cNvGrpSpPr/>
          <p:nvPr/>
        </p:nvGrpSpPr>
        <p:grpSpPr>
          <a:xfrm>
            <a:off x="1740308" y="2260766"/>
            <a:ext cx="334275" cy="350200"/>
            <a:chOff x="6224475" y="2492100"/>
            <a:chExt cx="334275" cy="350200"/>
          </a:xfrm>
        </p:grpSpPr>
        <p:sp>
          <p:nvSpPr>
            <p:cNvPr id="17009" name="Google Shape;17009;p104"/>
            <p:cNvSpPr/>
            <p:nvPr/>
          </p:nvSpPr>
          <p:spPr>
            <a:xfrm>
              <a:off x="6309800" y="2665025"/>
              <a:ext cx="168300" cy="117125"/>
            </a:xfrm>
            <a:custGeom>
              <a:rect b="b" l="l" r="r" t="t"/>
              <a:pathLst>
                <a:path extrusionOk="0" h="4685" w="6732">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4"/>
            <p:cNvSpPr/>
            <p:nvPr/>
          </p:nvSpPr>
          <p:spPr>
            <a:xfrm>
              <a:off x="6372600" y="2633425"/>
              <a:ext cx="38025" cy="15725"/>
            </a:xfrm>
            <a:custGeom>
              <a:rect b="b" l="l" r="r" t="t"/>
              <a:pathLst>
                <a:path extrusionOk="0" h="629" w="1521">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4"/>
            <p:cNvSpPr/>
            <p:nvPr/>
          </p:nvSpPr>
          <p:spPr>
            <a:xfrm>
              <a:off x="6356800" y="2612875"/>
              <a:ext cx="68550" cy="22125"/>
            </a:xfrm>
            <a:custGeom>
              <a:rect b="b" l="l" r="r" t="t"/>
              <a:pathLst>
                <a:path extrusionOk="0" h="885" w="2742">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4"/>
            <p:cNvSpPr/>
            <p:nvPr/>
          </p:nvSpPr>
          <p:spPr>
            <a:xfrm>
              <a:off x="6343900" y="2592525"/>
              <a:ext cx="96200" cy="27750"/>
            </a:xfrm>
            <a:custGeom>
              <a:rect b="b" l="l" r="r" t="t"/>
              <a:pathLst>
                <a:path extrusionOk="0" h="1110" w="3848">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4"/>
            <p:cNvSpPr/>
            <p:nvPr/>
          </p:nvSpPr>
          <p:spPr>
            <a:xfrm>
              <a:off x="6224475" y="2492100"/>
              <a:ext cx="334275" cy="350200"/>
            </a:xfrm>
            <a:custGeom>
              <a:rect b="b" l="l" r="r" t="t"/>
              <a:pathLst>
                <a:path extrusionOk="0" h="14008" w="13371">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4" name="Google Shape;17014;p104"/>
          <p:cNvGrpSpPr/>
          <p:nvPr/>
        </p:nvGrpSpPr>
        <p:grpSpPr>
          <a:xfrm>
            <a:off x="1058581" y="2894254"/>
            <a:ext cx="348975" cy="297025"/>
            <a:chOff x="931825" y="3088625"/>
            <a:chExt cx="348975" cy="297025"/>
          </a:xfrm>
        </p:grpSpPr>
        <p:sp>
          <p:nvSpPr>
            <p:cNvPr id="17015" name="Google Shape;17015;p104"/>
            <p:cNvSpPr/>
            <p:nvPr/>
          </p:nvSpPr>
          <p:spPr>
            <a:xfrm>
              <a:off x="1196775" y="3139025"/>
              <a:ext cx="11325" cy="7550"/>
            </a:xfrm>
            <a:custGeom>
              <a:rect b="b" l="l" r="r" t="t"/>
              <a:pathLst>
                <a:path extrusionOk="0" h="302" w="453">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04"/>
            <p:cNvSpPr/>
            <p:nvPr/>
          </p:nvSpPr>
          <p:spPr>
            <a:xfrm>
              <a:off x="1218400" y="3138775"/>
              <a:ext cx="11225" cy="10625"/>
            </a:xfrm>
            <a:custGeom>
              <a:rect b="b" l="l" r="r" t="t"/>
              <a:pathLst>
                <a:path extrusionOk="0" h="425" w="449">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04"/>
            <p:cNvSpPr/>
            <p:nvPr/>
          </p:nvSpPr>
          <p:spPr>
            <a:xfrm>
              <a:off x="1240100" y="3138775"/>
              <a:ext cx="10450" cy="10625"/>
            </a:xfrm>
            <a:custGeom>
              <a:rect b="b" l="l" r="r" t="t"/>
              <a:pathLst>
                <a:path extrusionOk="0" h="425" w="418">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4"/>
            <p:cNvSpPr/>
            <p:nvPr/>
          </p:nvSpPr>
          <p:spPr>
            <a:xfrm>
              <a:off x="931825" y="3088625"/>
              <a:ext cx="348975" cy="297025"/>
            </a:xfrm>
            <a:custGeom>
              <a:rect b="b" l="l" r="r" t="t"/>
              <a:pathLst>
                <a:path extrusionOk="0" h="11881" w="13959">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4"/>
            <p:cNvSpPr/>
            <p:nvPr/>
          </p:nvSpPr>
          <p:spPr>
            <a:xfrm>
              <a:off x="999275" y="3246825"/>
              <a:ext cx="61300" cy="10100"/>
            </a:xfrm>
            <a:custGeom>
              <a:rect b="b" l="l" r="r" t="t"/>
              <a:pathLst>
                <a:path extrusionOk="0" h="404" w="2452">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04"/>
            <p:cNvSpPr/>
            <p:nvPr/>
          </p:nvSpPr>
          <p:spPr>
            <a:xfrm>
              <a:off x="999275" y="3270875"/>
              <a:ext cx="117125" cy="10100"/>
            </a:xfrm>
            <a:custGeom>
              <a:rect b="b" l="l" r="r" t="t"/>
              <a:pathLst>
                <a:path extrusionOk="0" h="404" w="4685">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04"/>
            <p:cNvSpPr/>
            <p:nvPr/>
          </p:nvSpPr>
          <p:spPr>
            <a:xfrm>
              <a:off x="997725" y="3294900"/>
              <a:ext cx="120225" cy="10100"/>
            </a:xfrm>
            <a:custGeom>
              <a:rect b="b" l="l" r="r" t="t"/>
              <a:pathLst>
                <a:path extrusionOk="0" h="404" w="4809">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04"/>
            <p:cNvSpPr/>
            <p:nvPr/>
          </p:nvSpPr>
          <p:spPr>
            <a:xfrm>
              <a:off x="999275" y="3318950"/>
              <a:ext cx="117125" cy="10100"/>
            </a:xfrm>
            <a:custGeom>
              <a:rect b="b" l="l" r="r" t="t"/>
              <a:pathLst>
                <a:path extrusionOk="0" h="404" w="4685">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04"/>
            <p:cNvSpPr/>
            <p:nvPr/>
          </p:nvSpPr>
          <p:spPr>
            <a:xfrm>
              <a:off x="999275" y="3342825"/>
              <a:ext cx="117125" cy="10275"/>
            </a:xfrm>
            <a:custGeom>
              <a:rect b="b" l="l" r="r" t="t"/>
              <a:pathLst>
                <a:path extrusionOk="0" h="411" w="4685">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4" name="Google Shape;17024;p104"/>
          <p:cNvGrpSpPr/>
          <p:nvPr/>
        </p:nvGrpSpPr>
        <p:grpSpPr>
          <a:xfrm>
            <a:off x="1814370" y="2868279"/>
            <a:ext cx="186150" cy="348975"/>
            <a:chOff x="6298925" y="1923875"/>
            <a:chExt cx="186150" cy="348975"/>
          </a:xfrm>
        </p:grpSpPr>
        <p:sp>
          <p:nvSpPr>
            <p:cNvPr id="17025" name="Google Shape;17025;p104"/>
            <p:cNvSpPr/>
            <p:nvPr/>
          </p:nvSpPr>
          <p:spPr>
            <a:xfrm>
              <a:off x="6298925"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04"/>
            <p:cNvSpPr/>
            <p:nvPr/>
          </p:nvSpPr>
          <p:spPr>
            <a:xfrm>
              <a:off x="6324525" y="2049400"/>
              <a:ext cx="134175" cy="102475"/>
            </a:xfrm>
            <a:custGeom>
              <a:rect b="b" l="l" r="r" t="t"/>
              <a:pathLst>
                <a:path extrusionOk="0" h="4099" w="5367">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04"/>
            <p:cNvSpPr/>
            <p:nvPr/>
          </p:nvSpPr>
          <p:spPr>
            <a:xfrm>
              <a:off x="6412925" y="2171625"/>
              <a:ext cx="21750" cy="32200"/>
            </a:xfrm>
            <a:custGeom>
              <a:rect b="b" l="l" r="r" t="t"/>
              <a:pathLst>
                <a:path extrusionOk="0" h="1288" w="87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04"/>
            <p:cNvSpPr/>
            <p:nvPr/>
          </p:nvSpPr>
          <p:spPr>
            <a:xfrm>
              <a:off x="6349325" y="2171625"/>
              <a:ext cx="21750" cy="32200"/>
            </a:xfrm>
            <a:custGeom>
              <a:rect b="b" l="l" r="r" t="t"/>
              <a:pathLst>
                <a:path extrusionOk="0" h="1288" w="87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04"/>
            <p:cNvSpPr/>
            <p:nvPr/>
          </p:nvSpPr>
          <p:spPr>
            <a:xfrm>
              <a:off x="6328850" y="1999600"/>
              <a:ext cx="37125" cy="9850"/>
            </a:xfrm>
            <a:custGeom>
              <a:rect b="b" l="l" r="r" t="t"/>
              <a:pathLst>
                <a:path extrusionOk="0" h="394" w="1485">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4"/>
            <p:cNvSpPr/>
            <p:nvPr/>
          </p:nvSpPr>
          <p:spPr>
            <a:xfrm>
              <a:off x="6327625" y="2020800"/>
              <a:ext cx="122550" cy="10100"/>
            </a:xfrm>
            <a:custGeom>
              <a:rect b="b" l="l" r="r" t="t"/>
              <a:pathLst>
                <a:path extrusionOk="0" h="404" w="4902">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1" name="Google Shape;17031;p104"/>
          <p:cNvGrpSpPr/>
          <p:nvPr/>
        </p:nvGrpSpPr>
        <p:grpSpPr>
          <a:xfrm>
            <a:off x="2427260" y="2879016"/>
            <a:ext cx="376800" cy="327500"/>
            <a:chOff x="7718850" y="3678550"/>
            <a:chExt cx="376800" cy="327500"/>
          </a:xfrm>
        </p:grpSpPr>
        <p:sp>
          <p:nvSpPr>
            <p:cNvPr id="17032" name="Google Shape;17032;p104"/>
            <p:cNvSpPr/>
            <p:nvPr/>
          </p:nvSpPr>
          <p:spPr>
            <a:xfrm>
              <a:off x="7718850" y="3678550"/>
              <a:ext cx="376800" cy="327500"/>
            </a:xfrm>
            <a:custGeom>
              <a:rect b="b" l="l" r="r" t="t"/>
              <a:pathLst>
                <a:path extrusionOk="0" h="13100" w="15072">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4"/>
            <p:cNvSpPr/>
            <p:nvPr/>
          </p:nvSpPr>
          <p:spPr>
            <a:xfrm>
              <a:off x="7863075" y="3709550"/>
              <a:ext cx="203200" cy="174750"/>
            </a:xfrm>
            <a:custGeom>
              <a:rect b="b" l="l" r="r" t="t"/>
              <a:pathLst>
                <a:path extrusionOk="0" h="6990" w="8128">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4" name="Google Shape;17034;p104"/>
          <p:cNvGrpSpPr/>
          <p:nvPr/>
        </p:nvGrpSpPr>
        <p:grpSpPr>
          <a:xfrm>
            <a:off x="3253183" y="2868179"/>
            <a:ext cx="297825" cy="349175"/>
            <a:chOff x="957400" y="1923675"/>
            <a:chExt cx="297825" cy="349175"/>
          </a:xfrm>
        </p:grpSpPr>
        <p:sp>
          <p:nvSpPr>
            <p:cNvPr id="17035" name="Google Shape;17035;p104"/>
            <p:cNvSpPr/>
            <p:nvPr/>
          </p:nvSpPr>
          <p:spPr>
            <a:xfrm>
              <a:off x="1085350" y="1977950"/>
              <a:ext cx="48400" cy="17275"/>
            </a:xfrm>
            <a:custGeom>
              <a:rect b="b" l="l" r="r" t="t"/>
              <a:pathLst>
                <a:path extrusionOk="0" h="691" w="1936">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4"/>
            <p:cNvSpPr/>
            <p:nvPr/>
          </p:nvSpPr>
          <p:spPr>
            <a:xfrm>
              <a:off x="1064725" y="1951200"/>
              <a:ext cx="85800" cy="25425"/>
            </a:xfrm>
            <a:custGeom>
              <a:rect b="b" l="l" r="r" t="t"/>
              <a:pathLst>
                <a:path extrusionOk="0" h="1017" w="3432">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4"/>
            <p:cNvSpPr/>
            <p:nvPr/>
          </p:nvSpPr>
          <p:spPr>
            <a:xfrm>
              <a:off x="1047350" y="1923675"/>
              <a:ext cx="122550" cy="33750"/>
            </a:xfrm>
            <a:custGeom>
              <a:rect b="b" l="l" r="r" t="t"/>
              <a:pathLst>
                <a:path extrusionOk="0" h="1350" w="4902">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04"/>
            <p:cNvSpPr/>
            <p:nvPr/>
          </p:nvSpPr>
          <p:spPr>
            <a:xfrm>
              <a:off x="957400" y="2025450"/>
              <a:ext cx="297825" cy="247400"/>
            </a:xfrm>
            <a:custGeom>
              <a:rect b="b" l="l" r="r" t="t"/>
              <a:pathLst>
                <a:path extrusionOk="0" h="9896" w="11913">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04"/>
            <p:cNvSpPr/>
            <p:nvPr/>
          </p:nvSpPr>
          <p:spPr>
            <a:xfrm>
              <a:off x="1062875" y="2104550"/>
              <a:ext cx="86875" cy="38025"/>
            </a:xfrm>
            <a:custGeom>
              <a:rect b="b" l="l" r="r" t="t"/>
              <a:pathLst>
                <a:path extrusionOk="0" h="1521" w="3475">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0" name="Google Shape;17040;p104"/>
          <p:cNvGrpSpPr/>
          <p:nvPr/>
        </p:nvGrpSpPr>
        <p:grpSpPr>
          <a:xfrm>
            <a:off x="3993514" y="2873704"/>
            <a:ext cx="349775" cy="338125"/>
            <a:chOff x="6970500" y="3673350"/>
            <a:chExt cx="349775" cy="338125"/>
          </a:xfrm>
        </p:grpSpPr>
        <p:sp>
          <p:nvSpPr>
            <p:cNvPr id="17041" name="Google Shape;17041;p104"/>
            <p:cNvSpPr/>
            <p:nvPr/>
          </p:nvSpPr>
          <p:spPr>
            <a:xfrm>
              <a:off x="6970500" y="3673350"/>
              <a:ext cx="349775" cy="338125"/>
            </a:xfrm>
            <a:custGeom>
              <a:rect b="b" l="l" r="r" t="t"/>
              <a:pathLst>
                <a:path extrusionOk="0" h="13525" w="13991">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4"/>
            <p:cNvSpPr/>
            <p:nvPr/>
          </p:nvSpPr>
          <p:spPr>
            <a:xfrm>
              <a:off x="7202725" y="3883500"/>
              <a:ext cx="38450" cy="15825"/>
            </a:xfrm>
            <a:custGeom>
              <a:rect b="b" l="l" r="r" t="t"/>
              <a:pathLst>
                <a:path extrusionOk="0" h="633" w="1538">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4"/>
            <p:cNvSpPr/>
            <p:nvPr/>
          </p:nvSpPr>
          <p:spPr>
            <a:xfrm>
              <a:off x="7190725" y="3864300"/>
              <a:ext cx="64400" cy="21550"/>
            </a:xfrm>
            <a:custGeom>
              <a:rect b="b" l="l" r="r" t="t"/>
              <a:pathLst>
                <a:path extrusionOk="0" h="862" w="2576">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04"/>
            <p:cNvSpPr/>
            <p:nvPr/>
          </p:nvSpPr>
          <p:spPr>
            <a:xfrm>
              <a:off x="7176775" y="3844525"/>
              <a:ext cx="92300" cy="27350"/>
            </a:xfrm>
            <a:custGeom>
              <a:rect b="b" l="l" r="r" t="t"/>
              <a:pathLst>
                <a:path extrusionOk="0" h="1094" w="3692">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04"/>
            <p:cNvSpPr/>
            <p:nvPr/>
          </p:nvSpPr>
          <p:spPr>
            <a:xfrm>
              <a:off x="7020125" y="3734600"/>
              <a:ext cx="111700" cy="33375"/>
            </a:xfrm>
            <a:custGeom>
              <a:rect b="b" l="l" r="r" t="t"/>
              <a:pathLst>
                <a:path extrusionOk="0" h="1335" w="4468">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4"/>
            <p:cNvSpPr/>
            <p:nvPr/>
          </p:nvSpPr>
          <p:spPr>
            <a:xfrm>
              <a:off x="7172125" y="3735375"/>
              <a:ext cx="93075" cy="86100"/>
            </a:xfrm>
            <a:custGeom>
              <a:rect b="b" l="l" r="r" t="t"/>
              <a:pathLst>
                <a:path extrusionOk="0" h="3444" w="3723">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04"/>
            <p:cNvSpPr/>
            <p:nvPr/>
          </p:nvSpPr>
          <p:spPr>
            <a:xfrm>
              <a:off x="7024775" y="3785000"/>
              <a:ext cx="103175" cy="10125"/>
            </a:xfrm>
            <a:custGeom>
              <a:rect b="b" l="l" r="r" t="t"/>
              <a:pathLst>
                <a:path extrusionOk="0" h="405" w="4127">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04"/>
            <p:cNvSpPr/>
            <p:nvPr/>
          </p:nvSpPr>
          <p:spPr>
            <a:xfrm>
              <a:off x="7024775" y="3812925"/>
              <a:ext cx="103175" cy="10100"/>
            </a:xfrm>
            <a:custGeom>
              <a:rect b="b" l="l" r="r" t="t"/>
              <a:pathLst>
                <a:path extrusionOk="0" h="404" w="4127">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4"/>
            <p:cNvSpPr/>
            <p:nvPr/>
          </p:nvSpPr>
          <p:spPr>
            <a:xfrm>
              <a:off x="7024775" y="3840075"/>
              <a:ext cx="102400" cy="10100"/>
            </a:xfrm>
            <a:custGeom>
              <a:rect b="b" l="l" r="r" t="t"/>
              <a:pathLst>
                <a:path extrusionOk="0" h="404" w="4096">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04"/>
            <p:cNvSpPr/>
            <p:nvPr/>
          </p:nvSpPr>
          <p:spPr>
            <a:xfrm>
              <a:off x="7024000" y="3867975"/>
              <a:ext cx="104725" cy="10125"/>
            </a:xfrm>
            <a:custGeom>
              <a:rect b="b" l="l" r="r" t="t"/>
              <a:pathLst>
                <a:path extrusionOk="0" h="405"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04"/>
            <p:cNvSpPr/>
            <p:nvPr/>
          </p:nvSpPr>
          <p:spPr>
            <a:xfrm>
              <a:off x="7024000" y="3895900"/>
              <a:ext cx="104725" cy="10100"/>
            </a:xfrm>
            <a:custGeom>
              <a:rect b="b" l="l" r="r" t="t"/>
              <a:pathLst>
                <a:path extrusionOk="0" h="404"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2" name="Google Shape;17052;p104"/>
          <p:cNvGrpSpPr/>
          <p:nvPr/>
        </p:nvGrpSpPr>
        <p:grpSpPr>
          <a:xfrm>
            <a:off x="4725464" y="2874054"/>
            <a:ext cx="349000" cy="337425"/>
            <a:chOff x="6217500" y="3673850"/>
            <a:chExt cx="349000" cy="337425"/>
          </a:xfrm>
        </p:grpSpPr>
        <p:sp>
          <p:nvSpPr>
            <p:cNvPr id="17053" name="Google Shape;17053;p104"/>
            <p:cNvSpPr/>
            <p:nvPr/>
          </p:nvSpPr>
          <p:spPr>
            <a:xfrm>
              <a:off x="6217500" y="3673850"/>
              <a:ext cx="349000" cy="337425"/>
            </a:xfrm>
            <a:custGeom>
              <a:rect b="b" l="l" r="r" t="t"/>
              <a:pathLst>
                <a:path extrusionOk="0" h="13497" w="1396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4"/>
            <p:cNvSpPr/>
            <p:nvPr/>
          </p:nvSpPr>
          <p:spPr>
            <a:xfrm>
              <a:off x="6498225" y="3875600"/>
              <a:ext cx="19425" cy="10250"/>
            </a:xfrm>
            <a:custGeom>
              <a:rect b="b" l="l" r="r" t="t"/>
              <a:pathLst>
                <a:path extrusionOk="0" h="410" w="777">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04"/>
            <p:cNvSpPr/>
            <p:nvPr/>
          </p:nvSpPr>
          <p:spPr>
            <a:xfrm>
              <a:off x="6496675" y="3928475"/>
              <a:ext cx="22525" cy="10100"/>
            </a:xfrm>
            <a:custGeom>
              <a:rect b="b" l="l" r="r" t="t"/>
              <a:pathLst>
                <a:path extrusionOk="0" h="404" w="901">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04"/>
            <p:cNvSpPr/>
            <p:nvPr/>
          </p:nvSpPr>
          <p:spPr>
            <a:xfrm>
              <a:off x="6496675" y="3981200"/>
              <a:ext cx="22525" cy="10100"/>
            </a:xfrm>
            <a:custGeom>
              <a:rect b="b" l="l" r="r" t="t"/>
              <a:pathLst>
                <a:path extrusionOk="0" h="404" w="901">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7" name="Google Shape;17057;p104"/>
          <p:cNvGrpSpPr/>
          <p:nvPr/>
        </p:nvGrpSpPr>
        <p:grpSpPr>
          <a:xfrm>
            <a:off x="5508379" y="2881329"/>
            <a:ext cx="349000" cy="322875"/>
            <a:chOff x="5452875" y="3681100"/>
            <a:chExt cx="349000" cy="322875"/>
          </a:xfrm>
        </p:grpSpPr>
        <p:sp>
          <p:nvSpPr>
            <p:cNvPr id="17058" name="Google Shape;17058;p104"/>
            <p:cNvSpPr/>
            <p:nvPr/>
          </p:nvSpPr>
          <p:spPr>
            <a:xfrm>
              <a:off x="5717700" y="3731500"/>
              <a:ext cx="11275" cy="7900"/>
            </a:xfrm>
            <a:custGeom>
              <a:rect b="b" l="l" r="r" t="t"/>
              <a:pathLst>
                <a:path extrusionOk="0" h="316" w="451">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4"/>
            <p:cNvSpPr/>
            <p:nvPr/>
          </p:nvSpPr>
          <p:spPr>
            <a:xfrm>
              <a:off x="5738650" y="3731500"/>
              <a:ext cx="12050" cy="7900"/>
            </a:xfrm>
            <a:custGeom>
              <a:rect b="b" l="l" r="r" t="t"/>
              <a:pathLst>
                <a:path extrusionOk="0" h="316" w="482">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4"/>
            <p:cNvSpPr/>
            <p:nvPr/>
          </p:nvSpPr>
          <p:spPr>
            <a:xfrm>
              <a:off x="5760425" y="3732025"/>
              <a:ext cx="11200" cy="9850"/>
            </a:xfrm>
            <a:custGeom>
              <a:rect b="b" l="l" r="r" t="t"/>
              <a:pathLst>
                <a:path extrusionOk="0" h="394" w="448">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4"/>
            <p:cNvSpPr/>
            <p:nvPr/>
          </p:nvSpPr>
          <p:spPr>
            <a:xfrm>
              <a:off x="5452875" y="3681100"/>
              <a:ext cx="349000" cy="322875"/>
            </a:xfrm>
            <a:custGeom>
              <a:rect b="b" l="l" r="r" t="t"/>
              <a:pathLst>
                <a:path extrusionOk="0" h="12915" w="1396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04"/>
            <p:cNvSpPr/>
            <p:nvPr/>
          </p:nvSpPr>
          <p:spPr>
            <a:xfrm>
              <a:off x="5664575" y="3774025"/>
              <a:ext cx="111700" cy="96300"/>
            </a:xfrm>
            <a:custGeom>
              <a:rect b="b" l="l" r="r" t="t"/>
              <a:pathLst>
                <a:path extrusionOk="0" h="3852" w="4468">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04"/>
            <p:cNvSpPr/>
            <p:nvPr/>
          </p:nvSpPr>
          <p:spPr>
            <a:xfrm>
              <a:off x="5711900" y="3793775"/>
              <a:ext cx="45725" cy="38875"/>
            </a:xfrm>
            <a:custGeom>
              <a:rect b="b" l="l" r="r" t="t"/>
              <a:pathLst>
                <a:path extrusionOk="0" h="1555" w="1829">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4"/>
            <p:cNvSpPr/>
            <p:nvPr/>
          </p:nvSpPr>
          <p:spPr>
            <a:xfrm>
              <a:off x="5478475" y="3856350"/>
              <a:ext cx="146575" cy="125575"/>
            </a:xfrm>
            <a:custGeom>
              <a:rect b="b" l="l" r="r" t="t"/>
              <a:pathLst>
                <a:path extrusionOk="0" h="5023" w="5863">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4"/>
            <p:cNvSpPr/>
            <p:nvPr/>
          </p:nvSpPr>
          <p:spPr>
            <a:xfrm>
              <a:off x="5520350" y="3882725"/>
              <a:ext cx="45000" cy="38400"/>
            </a:xfrm>
            <a:custGeom>
              <a:rect b="b" l="l" r="r" t="t"/>
              <a:pathLst>
                <a:path extrusionOk="0" h="1536" w="180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4"/>
            <p:cNvSpPr/>
            <p:nvPr/>
          </p:nvSpPr>
          <p:spPr>
            <a:xfrm>
              <a:off x="5484675" y="3774150"/>
              <a:ext cx="148925" cy="68450"/>
            </a:xfrm>
            <a:custGeom>
              <a:rect b="b" l="l" r="r" t="t"/>
              <a:pathLst>
                <a:path extrusionOk="0" h="2738" w="5957">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4"/>
            <p:cNvSpPr/>
            <p:nvPr/>
          </p:nvSpPr>
          <p:spPr>
            <a:xfrm>
              <a:off x="5621925" y="3889700"/>
              <a:ext cx="149700" cy="84550"/>
            </a:xfrm>
            <a:custGeom>
              <a:rect b="b" l="l" r="r" t="t"/>
              <a:pathLst>
                <a:path extrusionOk="0" h="3382" w="5988">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04"/>
            <p:cNvSpPr/>
            <p:nvPr/>
          </p:nvSpPr>
          <p:spPr>
            <a:xfrm>
              <a:off x="5643650" y="3923050"/>
              <a:ext cx="47325" cy="10100"/>
            </a:xfrm>
            <a:custGeom>
              <a:rect b="b" l="l" r="r" t="t"/>
              <a:pathLst>
                <a:path extrusionOk="0" h="404" w="1893">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04"/>
            <p:cNvSpPr/>
            <p:nvPr/>
          </p:nvSpPr>
          <p:spPr>
            <a:xfrm>
              <a:off x="5642100" y="3941650"/>
              <a:ext cx="108600" cy="10875"/>
            </a:xfrm>
            <a:custGeom>
              <a:rect b="b" l="l" r="r" t="t"/>
              <a:pathLst>
                <a:path extrusionOk="0" h="435" w="4344">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04"/>
            <p:cNvSpPr/>
            <p:nvPr/>
          </p:nvSpPr>
          <p:spPr>
            <a:xfrm>
              <a:off x="5508725" y="3796650"/>
              <a:ext cx="100825" cy="10100"/>
            </a:xfrm>
            <a:custGeom>
              <a:rect b="b" l="l" r="r" t="t"/>
              <a:pathLst>
                <a:path extrusionOk="0" h="404" w="4033">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104"/>
          <p:cNvGrpSpPr/>
          <p:nvPr/>
        </p:nvGrpSpPr>
        <p:grpSpPr>
          <a:xfrm>
            <a:off x="6273595" y="2868454"/>
            <a:ext cx="352100" cy="348625"/>
            <a:chOff x="5456750" y="2492275"/>
            <a:chExt cx="352100" cy="348625"/>
          </a:xfrm>
        </p:grpSpPr>
        <p:sp>
          <p:nvSpPr>
            <p:cNvPr id="17072" name="Google Shape;17072;p104"/>
            <p:cNvSpPr/>
            <p:nvPr/>
          </p:nvSpPr>
          <p:spPr>
            <a:xfrm>
              <a:off x="5559125" y="2556650"/>
              <a:ext cx="113250" cy="10100"/>
            </a:xfrm>
            <a:custGeom>
              <a:rect b="b" l="l" r="r" t="t"/>
              <a:pathLst>
                <a:path extrusionOk="0" h="404" w="453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4"/>
            <p:cNvSpPr/>
            <p:nvPr/>
          </p:nvSpPr>
          <p:spPr>
            <a:xfrm>
              <a:off x="5541275" y="2586900"/>
              <a:ext cx="150475" cy="10100"/>
            </a:xfrm>
            <a:custGeom>
              <a:rect b="b" l="l" r="r" t="t"/>
              <a:pathLst>
                <a:path extrusionOk="0" h="404" w="6019">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4"/>
            <p:cNvSpPr/>
            <p:nvPr/>
          </p:nvSpPr>
          <p:spPr>
            <a:xfrm>
              <a:off x="5541275" y="2614025"/>
              <a:ext cx="148150" cy="10125"/>
            </a:xfrm>
            <a:custGeom>
              <a:rect b="b" l="l" r="r" t="t"/>
              <a:pathLst>
                <a:path extrusionOk="0" h="405" w="5926">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4"/>
            <p:cNvSpPr/>
            <p:nvPr/>
          </p:nvSpPr>
          <p:spPr>
            <a:xfrm>
              <a:off x="5540825" y="2640925"/>
              <a:ext cx="148600" cy="10475"/>
            </a:xfrm>
            <a:custGeom>
              <a:rect b="b" l="l" r="r" t="t"/>
              <a:pathLst>
                <a:path extrusionOk="0" h="419" w="5944">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04"/>
            <p:cNvSpPr/>
            <p:nvPr/>
          </p:nvSpPr>
          <p:spPr>
            <a:xfrm>
              <a:off x="5456750" y="2492275"/>
              <a:ext cx="352100" cy="348625"/>
            </a:xfrm>
            <a:custGeom>
              <a:rect b="b" l="l" r="r" t="t"/>
              <a:pathLst>
                <a:path extrusionOk="0" h="13945" w="14084">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04"/>
            <p:cNvSpPr/>
            <p:nvPr/>
          </p:nvSpPr>
          <p:spPr>
            <a:xfrm>
              <a:off x="5734375" y="2771450"/>
              <a:ext cx="21750" cy="38625"/>
            </a:xfrm>
            <a:custGeom>
              <a:rect b="b" l="l" r="r" t="t"/>
              <a:pathLst>
                <a:path extrusionOk="0" h="1545" w="87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8" name="Google Shape;17078;p104"/>
          <p:cNvGrpSpPr/>
          <p:nvPr/>
        </p:nvGrpSpPr>
        <p:grpSpPr>
          <a:xfrm>
            <a:off x="7090933" y="2868279"/>
            <a:ext cx="186150" cy="348975"/>
            <a:chOff x="5534300" y="1923875"/>
            <a:chExt cx="186150" cy="348975"/>
          </a:xfrm>
        </p:grpSpPr>
        <p:sp>
          <p:nvSpPr>
            <p:cNvPr id="17079" name="Google Shape;17079;p104"/>
            <p:cNvSpPr/>
            <p:nvPr/>
          </p:nvSpPr>
          <p:spPr>
            <a:xfrm>
              <a:off x="5534300"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4"/>
            <p:cNvSpPr/>
            <p:nvPr/>
          </p:nvSpPr>
          <p:spPr>
            <a:xfrm>
              <a:off x="5564550" y="1984350"/>
              <a:ext cx="127200" cy="159775"/>
            </a:xfrm>
            <a:custGeom>
              <a:rect b="b" l="l" r="r" t="t"/>
              <a:pathLst>
                <a:path extrusionOk="0" h="6391" w="5088">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4"/>
            <p:cNvSpPr/>
            <p:nvPr/>
          </p:nvSpPr>
          <p:spPr>
            <a:xfrm>
              <a:off x="5589375" y="2013050"/>
              <a:ext cx="39575" cy="10100"/>
            </a:xfrm>
            <a:custGeom>
              <a:rect b="b" l="l" r="r" t="t"/>
              <a:pathLst>
                <a:path extrusionOk="0" h="404" w="1583">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4"/>
            <p:cNvSpPr/>
            <p:nvPr/>
          </p:nvSpPr>
          <p:spPr>
            <a:xfrm>
              <a:off x="5591700" y="2036300"/>
              <a:ext cx="72900" cy="10125"/>
            </a:xfrm>
            <a:custGeom>
              <a:rect b="b" l="l" r="r" t="t"/>
              <a:pathLst>
                <a:path extrusionOk="0" h="405" w="2916">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04"/>
            <p:cNvSpPr/>
            <p:nvPr/>
          </p:nvSpPr>
          <p:spPr>
            <a:xfrm>
              <a:off x="5591700" y="2059575"/>
              <a:ext cx="72900" cy="10100"/>
            </a:xfrm>
            <a:custGeom>
              <a:rect b="b" l="l" r="r" t="t"/>
              <a:pathLst>
                <a:path extrusionOk="0" h="404" w="2916">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04"/>
            <p:cNvSpPr/>
            <p:nvPr/>
          </p:nvSpPr>
          <p:spPr>
            <a:xfrm>
              <a:off x="5590925" y="2081275"/>
              <a:ext cx="73675" cy="10125"/>
            </a:xfrm>
            <a:custGeom>
              <a:rect b="b" l="l" r="r" t="t"/>
              <a:pathLst>
                <a:path extrusionOk="0" h="405" w="2947">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4"/>
            <p:cNvSpPr/>
            <p:nvPr/>
          </p:nvSpPr>
          <p:spPr>
            <a:xfrm>
              <a:off x="5589375" y="2103775"/>
              <a:ext cx="76775" cy="10875"/>
            </a:xfrm>
            <a:custGeom>
              <a:rect b="b" l="l" r="r" t="t"/>
              <a:pathLst>
                <a:path extrusionOk="0" h="435" w="3071">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4"/>
            <p:cNvSpPr/>
            <p:nvPr/>
          </p:nvSpPr>
          <p:spPr>
            <a:xfrm>
              <a:off x="5556800" y="2155925"/>
              <a:ext cx="141750" cy="57600"/>
            </a:xfrm>
            <a:custGeom>
              <a:rect b="b" l="l" r="r" t="t"/>
              <a:pathLst>
                <a:path extrusionOk="0" h="2304" w="567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7" name="Google Shape;17087;p104"/>
          <p:cNvGrpSpPr/>
          <p:nvPr/>
        </p:nvGrpSpPr>
        <p:grpSpPr>
          <a:xfrm>
            <a:off x="7745340" y="2927979"/>
            <a:ext cx="349000" cy="229575"/>
            <a:chOff x="4720050" y="3726850"/>
            <a:chExt cx="349000" cy="229575"/>
          </a:xfrm>
        </p:grpSpPr>
        <p:sp>
          <p:nvSpPr>
            <p:cNvPr id="17088" name="Google Shape;17088;p104"/>
            <p:cNvSpPr/>
            <p:nvPr/>
          </p:nvSpPr>
          <p:spPr>
            <a:xfrm>
              <a:off x="4759600" y="3826100"/>
              <a:ext cx="12675" cy="8900"/>
            </a:xfrm>
            <a:custGeom>
              <a:rect b="b" l="l" r="r" t="t"/>
              <a:pathLst>
                <a:path extrusionOk="0" h="356" w="507">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4"/>
            <p:cNvSpPr/>
            <p:nvPr/>
          </p:nvSpPr>
          <p:spPr>
            <a:xfrm>
              <a:off x="4794500" y="3826100"/>
              <a:ext cx="13975" cy="11675"/>
            </a:xfrm>
            <a:custGeom>
              <a:rect b="b" l="l" r="r" t="t"/>
              <a:pathLst>
                <a:path extrusionOk="0" h="467" w="559">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4"/>
            <p:cNvSpPr/>
            <p:nvPr/>
          </p:nvSpPr>
          <p:spPr>
            <a:xfrm>
              <a:off x="4829400" y="3826100"/>
              <a:ext cx="13200" cy="11675"/>
            </a:xfrm>
            <a:custGeom>
              <a:rect b="b" l="l" r="r" t="t"/>
              <a:pathLst>
                <a:path extrusionOk="0" h="467" w="528">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4"/>
            <p:cNvSpPr/>
            <p:nvPr/>
          </p:nvSpPr>
          <p:spPr>
            <a:xfrm>
              <a:off x="4720050" y="3726850"/>
              <a:ext cx="349000" cy="229575"/>
            </a:xfrm>
            <a:custGeom>
              <a:rect b="b" l="l" r="r" t="t"/>
              <a:pathLst>
                <a:path extrusionOk="0" h="9183" w="1396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2" name="Google Shape;17092;p104"/>
          <p:cNvGrpSpPr/>
          <p:nvPr/>
        </p:nvGrpSpPr>
        <p:grpSpPr>
          <a:xfrm>
            <a:off x="7777528" y="3436529"/>
            <a:ext cx="284625" cy="349375"/>
            <a:chOff x="2475800" y="1923875"/>
            <a:chExt cx="284625" cy="349375"/>
          </a:xfrm>
        </p:grpSpPr>
        <p:sp>
          <p:nvSpPr>
            <p:cNvPr id="17093" name="Google Shape;17093;p104"/>
            <p:cNvSpPr/>
            <p:nvPr/>
          </p:nvSpPr>
          <p:spPr>
            <a:xfrm>
              <a:off x="2527750" y="2095250"/>
              <a:ext cx="69825" cy="38800"/>
            </a:xfrm>
            <a:custGeom>
              <a:rect b="b" l="l" r="r" t="t"/>
              <a:pathLst>
                <a:path extrusionOk="0" h="1552" w="2793">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4"/>
            <p:cNvSpPr/>
            <p:nvPr/>
          </p:nvSpPr>
          <p:spPr>
            <a:xfrm>
              <a:off x="2536275" y="1954100"/>
              <a:ext cx="52775" cy="10100"/>
            </a:xfrm>
            <a:custGeom>
              <a:rect b="b" l="l" r="r" t="t"/>
              <a:pathLst>
                <a:path extrusionOk="0" h="404" w="2111">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4"/>
            <p:cNvSpPr/>
            <p:nvPr/>
          </p:nvSpPr>
          <p:spPr>
            <a:xfrm>
              <a:off x="2613050" y="2027775"/>
              <a:ext cx="52000" cy="10100"/>
            </a:xfrm>
            <a:custGeom>
              <a:rect b="b" l="l" r="r" t="t"/>
              <a:pathLst>
                <a:path extrusionOk="0" h="404" w="208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4"/>
            <p:cNvSpPr/>
            <p:nvPr/>
          </p:nvSpPr>
          <p:spPr>
            <a:xfrm>
              <a:off x="2536275" y="1978150"/>
              <a:ext cx="128000" cy="10100"/>
            </a:xfrm>
            <a:custGeom>
              <a:rect b="b" l="l" r="r" t="t"/>
              <a:pathLst>
                <a:path extrusionOk="0" h="404" w="512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04"/>
            <p:cNvSpPr/>
            <p:nvPr/>
          </p:nvSpPr>
          <p:spPr>
            <a:xfrm>
              <a:off x="2538625" y="2002175"/>
              <a:ext cx="124100" cy="10125"/>
            </a:xfrm>
            <a:custGeom>
              <a:rect b="b" l="l" r="r" t="t"/>
              <a:pathLst>
                <a:path extrusionOk="0" h="405" w="4964">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04"/>
            <p:cNvSpPr/>
            <p:nvPr/>
          </p:nvSpPr>
          <p:spPr>
            <a:xfrm>
              <a:off x="2527175" y="2148725"/>
              <a:ext cx="131500" cy="10175"/>
            </a:xfrm>
            <a:custGeom>
              <a:rect b="b" l="l" r="r" t="t"/>
              <a:pathLst>
                <a:path extrusionOk="0" h="407" w="526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04"/>
            <p:cNvSpPr/>
            <p:nvPr/>
          </p:nvSpPr>
          <p:spPr>
            <a:xfrm>
              <a:off x="2526200" y="2172025"/>
              <a:ext cx="134200" cy="10875"/>
            </a:xfrm>
            <a:custGeom>
              <a:rect b="b" l="l" r="r" t="t"/>
              <a:pathLst>
                <a:path extrusionOk="0" h="435" w="5368">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4"/>
            <p:cNvSpPr/>
            <p:nvPr/>
          </p:nvSpPr>
          <p:spPr>
            <a:xfrm>
              <a:off x="2475800" y="1923875"/>
              <a:ext cx="284625" cy="349375"/>
            </a:xfrm>
            <a:custGeom>
              <a:rect b="b" l="l" r="r" t="t"/>
              <a:pathLst>
                <a:path extrusionOk="0" h="13975" w="11385">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1" name="Google Shape;17101;p104"/>
          <p:cNvGrpSpPr/>
          <p:nvPr/>
        </p:nvGrpSpPr>
        <p:grpSpPr>
          <a:xfrm>
            <a:off x="7009120" y="3442541"/>
            <a:ext cx="349775" cy="337350"/>
            <a:chOff x="3960075" y="3673350"/>
            <a:chExt cx="349775" cy="337350"/>
          </a:xfrm>
        </p:grpSpPr>
        <p:sp>
          <p:nvSpPr>
            <p:cNvPr id="17102" name="Google Shape;17102;p104"/>
            <p:cNvSpPr/>
            <p:nvPr/>
          </p:nvSpPr>
          <p:spPr>
            <a:xfrm>
              <a:off x="3960075" y="3673350"/>
              <a:ext cx="349775" cy="337350"/>
            </a:xfrm>
            <a:custGeom>
              <a:rect b="b" l="l" r="r" t="t"/>
              <a:pathLst>
                <a:path extrusionOk="0" h="13494" w="13991">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4"/>
            <p:cNvSpPr/>
            <p:nvPr/>
          </p:nvSpPr>
          <p:spPr>
            <a:xfrm>
              <a:off x="4019000" y="3709775"/>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4"/>
            <p:cNvSpPr/>
            <p:nvPr/>
          </p:nvSpPr>
          <p:spPr>
            <a:xfrm>
              <a:off x="4020550" y="3733050"/>
              <a:ext cx="93875" cy="10100"/>
            </a:xfrm>
            <a:custGeom>
              <a:rect b="b" l="l" r="r" t="t"/>
              <a:pathLst>
                <a:path extrusionOk="0" h="404" w="3755">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04"/>
            <p:cNvSpPr/>
            <p:nvPr/>
          </p:nvSpPr>
          <p:spPr>
            <a:xfrm>
              <a:off x="4019000" y="3756325"/>
              <a:ext cx="96975" cy="10100"/>
            </a:xfrm>
            <a:custGeom>
              <a:rect b="b" l="l" r="r" t="t"/>
              <a:pathLst>
                <a:path extrusionOk="0" h="404" w="3879">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04"/>
            <p:cNvSpPr/>
            <p:nvPr/>
          </p:nvSpPr>
          <p:spPr>
            <a:xfrm>
              <a:off x="4019000" y="3779575"/>
              <a:ext cx="96975" cy="10100"/>
            </a:xfrm>
            <a:custGeom>
              <a:rect b="b" l="l" r="r" t="t"/>
              <a:pathLst>
                <a:path extrusionOk="0" h="404"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4"/>
            <p:cNvSpPr/>
            <p:nvPr/>
          </p:nvSpPr>
          <p:spPr>
            <a:xfrm>
              <a:off x="4019000" y="3804400"/>
              <a:ext cx="96975" cy="10100"/>
            </a:xfrm>
            <a:custGeom>
              <a:rect b="b" l="l" r="r" t="t"/>
              <a:pathLst>
                <a:path extrusionOk="0" h="404" w="3879">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04"/>
            <p:cNvSpPr/>
            <p:nvPr/>
          </p:nvSpPr>
          <p:spPr>
            <a:xfrm>
              <a:off x="4019000" y="3829200"/>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04"/>
            <p:cNvSpPr/>
            <p:nvPr/>
          </p:nvSpPr>
          <p:spPr>
            <a:xfrm>
              <a:off x="4157825" y="3779575"/>
              <a:ext cx="96950" cy="10100"/>
            </a:xfrm>
            <a:custGeom>
              <a:rect b="b" l="l" r="r" t="t"/>
              <a:pathLst>
                <a:path extrusionOk="0" h="404"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4"/>
            <p:cNvSpPr/>
            <p:nvPr/>
          </p:nvSpPr>
          <p:spPr>
            <a:xfrm>
              <a:off x="4157825" y="3804400"/>
              <a:ext cx="96950" cy="10100"/>
            </a:xfrm>
            <a:custGeom>
              <a:rect b="b" l="l" r="r" t="t"/>
              <a:pathLst>
                <a:path extrusionOk="0" h="404" w="3878">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4"/>
            <p:cNvSpPr/>
            <p:nvPr/>
          </p:nvSpPr>
          <p:spPr>
            <a:xfrm>
              <a:off x="4157825" y="3829200"/>
              <a:ext cx="96950" cy="10125"/>
            </a:xfrm>
            <a:custGeom>
              <a:rect b="b" l="l" r="r" t="t"/>
              <a:pathLst>
                <a:path extrusionOk="0" h="405"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04"/>
            <p:cNvSpPr/>
            <p:nvPr/>
          </p:nvSpPr>
          <p:spPr>
            <a:xfrm>
              <a:off x="4161700" y="3701250"/>
              <a:ext cx="89200" cy="63625"/>
            </a:xfrm>
            <a:custGeom>
              <a:rect b="b" l="l" r="r" t="t"/>
              <a:pathLst>
                <a:path extrusionOk="0" h="2545" w="3568">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04"/>
            <p:cNvSpPr/>
            <p:nvPr/>
          </p:nvSpPr>
          <p:spPr>
            <a:xfrm>
              <a:off x="3999025" y="3928675"/>
              <a:ext cx="154175" cy="45575"/>
            </a:xfrm>
            <a:custGeom>
              <a:rect b="b" l="l" r="r" t="t"/>
              <a:pathLst>
                <a:path extrusionOk="0" h="1823" w="6167">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04"/>
            <p:cNvSpPr/>
            <p:nvPr/>
          </p:nvSpPr>
          <p:spPr>
            <a:xfrm>
              <a:off x="4174875" y="3903650"/>
              <a:ext cx="17100" cy="10100"/>
            </a:xfrm>
            <a:custGeom>
              <a:rect b="b" l="l" r="r" t="t"/>
              <a:pathLst>
                <a:path extrusionOk="0" h="404" w="684">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4"/>
            <p:cNvSpPr/>
            <p:nvPr/>
          </p:nvSpPr>
          <p:spPr>
            <a:xfrm>
              <a:off x="4258625" y="3903650"/>
              <a:ext cx="17100" cy="10100"/>
            </a:xfrm>
            <a:custGeom>
              <a:rect b="b" l="l" r="r" t="t"/>
              <a:pathLst>
                <a:path extrusionOk="0" h="404" w="684">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6" name="Google Shape;17116;p104"/>
          <p:cNvGrpSpPr/>
          <p:nvPr/>
        </p:nvGrpSpPr>
        <p:grpSpPr>
          <a:xfrm>
            <a:off x="6275145" y="3452216"/>
            <a:ext cx="349000" cy="318000"/>
            <a:chOff x="3196225" y="3683413"/>
            <a:chExt cx="349000" cy="318000"/>
          </a:xfrm>
        </p:grpSpPr>
        <p:sp>
          <p:nvSpPr>
            <p:cNvPr id="17117" name="Google Shape;17117;p104"/>
            <p:cNvSpPr/>
            <p:nvPr/>
          </p:nvSpPr>
          <p:spPr>
            <a:xfrm>
              <a:off x="3196225" y="3683413"/>
              <a:ext cx="349000" cy="318000"/>
            </a:xfrm>
            <a:custGeom>
              <a:rect b="b" l="l" r="r" t="t"/>
              <a:pathLst>
                <a:path extrusionOk="0" h="12720" w="1396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04"/>
            <p:cNvSpPr/>
            <p:nvPr/>
          </p:nvSpPr>
          <p:spPr>
            <a:xfrm>
              <a:off x="3267575" y="3731500"/>
              <a:ext cx="34925" cy="10100"/>
            </a:xfrm>
            <a:custGeom>
              <a:rect b="b" l="l" r="r" t="t"/>
              <a:pathLst>
                <a:path extrusionOk="0" h="404" w="1397">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04"/>
            <p:cNvSpPr/>
            <p:nvPr/>
          </p:nvSpPr>
          <p:spPr>
            <a:xfrm>
              <a:off x="3266025" y="3752450"/>
              <a:ext cx="38025" cy="10875"/>
            </a:xfrm>
            <a:custGeom>
              <a:rect b="b" l="l" r="r" t="t"/>
              <a:pathLst>
                <a:path extrusionOk="0" h="435" w="1521">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04"/>
            <p:cNvSpPr/>
            <p:nvPr/>
          </p:nvSpPr>
          <p:spPr>
            <a:xfrm>
              <a:off x="3267575" y="3773375"/>
              <a:ext cx="34925" cy="10875"/>
            </a:xfrm>
            <a:custGeom>
              <a:rect b="b" l="l" r="r" t="t"/>
              <a:pathLst>
                <a:path extrusionOk="0" h="435" w="1397">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04"/>
            <p:cNvSpPr/>
            <p:nvPr/>
          </p:nvSpPr>
          <p:spPr>
            <a:xfrm>
              <a:off x="3266025" y="3837325"/>
              <a:ext cx="87450" cy="10175"/>
            </a:xfrm>
            <a:custGeom>
              <a:rect b="b" l="l" r="r" t="t"/>
              <a:pathLst>
                <a:path extrusionOk="0" h="407" w="3498">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4"/>
            <p:cNvSpPr/>
            <p:nvPr/>
          </p:nvSpPr>
          <p:spPr>
            <a:xfrm>
              <a:off x="3267575" y="3837113"/>
              <a:ext cx="85675" cy="10600"/>
            </a:xfrm>
            <a:custGeom>
              <a:rect b="b" l="l" r="r" t="t"/>
              <a:pathLst>
                <a:path extrusionOk="0" h="424" w="3427">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4"/>
            <p:cNvSpPr/>
            <p:nvPr/>
          </p:nvSpPr>
          <p:spPr>
            <a:xfrm>
              <a:off x="3266800" y="3837363"/>
              <a:ext cx="86100" cy="10100"/>
            </a:xfrm>
            <a:custGeom>
              <a:rect b="b" l="l" r="r" t="t"/>
              <a:pathLst>
                <a:path extrusionOk="0" h="404" w="3444">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4"/>
            <p:cNvSpPr/>
            <p:nvPr/>
          </p:nvSpPr>
          <p:spPr>
            <a:xfrm>
              <a:off x="3391825" y="3837275"/>
              <a:ext cx="87275" cy="10275"/>
            </a:xfrm>
            <a:custGeom>
              <a:rect b="b" l="l" r="r" t="t"/>
              <a:pathLst>
                <a:path extrusionOk="0" h="411" w="3491">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04"/>
            <p:cNvSpPr/>
            <p:nvPr/>
          </p:nvSpPr>
          <p:spPr>
            <a:xfrm>
              <a:off x="3392100" y="3837488"/>
              <a:ext cx="86750" cy="9850"/>
            </a:xfrm>
            <a:custGeom>
              <a:rect b="b" l="l" r="r" t="t"/>
              <a:pathLst>
                <a:path extrusionOk="0" h="394" w="347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04"/>
            <p:cNvSpPr/>
            <p:nvPr/>
          </p:nvSpPr>
          <p:spPr>
            <a:xfrm>
              <a:off x="3392425" y="3837363"/>
              <a:ext cx="86100" cy="10100"/>
            </a:xfrm>
            <a:custGeom>
              <a:rect b="b" l="l" r="r" t="t"/>
              <a:pathLst>
                <a:path extrusionOk="0" h="404" w="3444">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4"/>
            <p:cNvSpPr/>
            <p:nvPr/>
          </p:nvSpPr>
          <p:spPr>
            <a:xfrm>
              <a:off x="3394750" y="3724525"/>
              <a:ext cx="82225" cy="58175"/>
            </a:xfrm>
            <a:custGeom>
              <a:rect b="b" l="l" r="r" t="t"/>
              <a:pathLst>
                <a:path extrusionOk="0" h="2327" w="3289">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28" name="Google Shape;17128;p104"/>
          <p:cNvSpPr/>
          <p:nvPr/>
        </p:nvSpPr>
        <p:spPr>
          <a:xfrm>
            <a:off x="5552191" y="3436729"/>
            <a:ext cx="261375" cy="348975"/>
          </a:xfrm>
          <a:custGeom>
            <a:rect b="b" l="l" r="r" t="t"/>
            <a:pathLst>
              <a:path extrusionOk="0" h="13959" w="10455">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29" name="Google Shape;17129;p104"/>
          <p:cNvGrpSpPr/>
          <p:nvPr/>
        </p:nvGrpSpPr>
        <p:grpSpPr>
          <a:xfrm>
            <a:off x="4725851" y="3468104"/>
            <a:ext cx="348225" cy="286225"/>
            <a:chOff x="2444000" y="3698925"/>
            <a:chExt cx="348225" cy="286225"/>
          </a:xfrm>
        </p:grpSpPr>
        <p:sp>
          <p:nvSpPr>
            <p:cNvPr id="17130" name="Google Shape;17130;p104"/>
            <p:cNvSpPr/>
            <p:nvPr/>
          </p:nvSpPr>
          <p:spPr>
            <a:xfrm>
              <a:off x="2444000" y="3698925"/>
              <a:ext cx="348225" cy="286225"/>
            </a:xfrm>
            <a:custGeom>
              <a:rect b="b" l="l" r="r" t="t"/>
              <a:pathLst>
                <a:path extrusionOk="0" h="11449" w="13929">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4"/>
            <p:cNvSpPr/>
            <p:nvPr/>
          </p:nvSpPr>
          <p:spPr>
            <a:xfrm>
              <a:off x="2596000" y="3786550"/>
              <a:ext cx="51200" cy="59175"/>
            </a:xfrm>
            <a:custGeom>
              <a:rect b="b" l="l" r="r" t="t"/>
              <a:pathLst>
                <a:path extrusionOk="0" h="2367" w="2048">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4"/>
            <p:cNvSpPr/>
            <p:nvPr/>
          </p:nvSpPr>
          <p:spPr>
            <a:xfrm>
              <a:off x="2641750" y="3774925"/>
              <a:ext cx="34925" cy="31825"/>
            </a:xfrm>
            <a:custGeom>
              <a:rect b="b" l="l" r="r" t="t"/>
              <a:pathLst>
                <a:path extrusionOk="0" h="1273" w="1397">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3" name="Google Shape;17133;p104"/>
          <p:cNvGrpSpPr/>
          <p:nvPr/>
        </p:nvGrpSpPr>
        <p:grpSpPr>
          <a:xfrm>
            <a:off x="4009026" y="3436716"/>
            <a:ext cx="318750" cy="349000"/>
            <a:chOff x="7735125" y="2492275"/>
            <a:chExt cx="318750" cy="349000"/>
          </a:xfrm>
        </p:grpSpPr>
        <p:sp>
          <p:nvSpPr>
            <p:cNvPr id="17134" name="Google Shape;17134;p104"/>
            <p:cNvSpPr/>
            <p:nvPr/>
          </p:nvSpPr>
          <p:spPr>
            <a:xfrm>
              <a:off x="7880625" y="2613025"/>
              <a:ext cx="83300" cy="77550"/>
            </a:xfrm>
            <a:custGeom>
              <a:rect b="b" l="l" r="r" t="t"/>
              <a:pathLst>
                <a:path extrusionOk="0" h="3102" w="3332">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04"/>
            <p:cNvSpPr/>
            <p:nvPr/>
          </p:nvSpPr>
          <p:spPr>
            <a:xfrm>
              <a:off x="7735125" y="2492275"/>
              <a:ext cx="318750" cy="349000"/>
            </a:xfrm>
            <a:custGeom>
              <a:rect b="b" l="l" r="r" t="t"/>
              <a:pathLst>
                <a:path extrusionOk="0" h="13960" w="1275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04"/>
            <p:cNvSpPr/>
            <p:nvPr/>
          </p:nvSpPr>
          <p:spPr>
            <a:xfrm>
              <a:off x="7804150" y="2589225"/>
              <a:ext cx="58175" cy="10100"/>
            </a:xfrm>
            <a:custGeom>
              <a:rect b="b" l="l" r="r" t="t"/>
              <a:pathLst>
                <a:path extrusionOk="0" h="404" w="2327">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04"/>
            <p:cNvSpPr/>
            <p:nvPr/>
          </p:nvSpPr>
          <p:spPr>
            <a:xfrm>
              <a:off x="7804150" y="2613250"/>
              <a:ext cx="52750" cy="10125"/>
            </a:xfrm>
            <a:custGeom>
              <a:rect b="b" l="l" r="r" t="t"/>
              <a:pathLst>
                <a:path extrusionOk="0" h="405" w="211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04"/>
            <p:cNvSpPr/>
            <p:nvPr/>
          </p:nvSpPr>
          <p:spPr>
            <a:xfrm>
              <a:off x="7805350" y="2637825"/>
              <a:ext cx="44900" cy="9850"/>
            </a:xfrm>
            <a:custGeom>
              <a:rect b="b" l="l" r="r" t="t"/>
              <a:pathLst>
                <a:path extrusionOk="0" h="394" w="1796">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04"/>
            <p:cNvSpPr/>
            <p:nvPr/>
          </p:nvSpPr>
          <p:spPr>
            <a:xfrm>
              <a:off x="7804150" y="2662125"/>
              <a:ext cx="47325" cy="10100"/>
            </a:xfrm>
            <a:custGeom>
              <a:rect b="b" l="l" r="r" t="t"/>
              <a:pathLst>
                <a:path extrusionOk="0" h="404" w="1893">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4"/>
            <p:cNvSpPr/>
            <p:nvPr/>
          </p:nvSpPr>
          <p:spPr>
            <a:xfrm>
              <a:off x="7805350" y="2686675"/>
              <a:ext cx="52325" cy="10625"/>
            </a:xfrm>
            <a:custGeom>
              <a:rect b="b" l="l" r="r" t="t"/>
              <a:pathLst>
                <a:path extrusionOk="0" h="425" w="2093">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4"/>
            <p:cNvSpPr/>
            <p:nvPr/>
          </p:nvSpPr>
          <p:spPr>
            <a:xfrm>
              <a:off x="7804150" y="2710975"/>
              <a:ext cx="68250" cy="10875"/>
            </a:xfrm>
            <a:custGeom>
              <a:rect b="b" l="l" r="r" t="t"/>
              <a:pathLst>
                <a:path extrusionOk="0" h="435" w="273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04"/>
            <p:cNvSpPr/>
            <p:nvPr/>
          </p:nvSpPr>
          <p:spPr>
            <a:xfrm>
              <a:off x="7805225" y="2735525"/>
              <a:ext cx="111075" cy="10500"/>
            </a:xfrm>
            <a:custGeom>
              <a:rect b="b" l="l" r="r" t="t"/>
              <a:pathLst>
                <a:path extrusionOk="0" h="420" w="4443">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04"/>
            <p:cNvSpPr/>
            <p:nvPr/>
          </p:nvSpPr>
          <p:spPr>
            <a:xfrm>
              <a:off x="7849900" y="2786925"/>
              <a:ext cx="37025" cy="31975"/>
            </a:xfrm>
            <a:custGeom>
              <a:rect b="b" l="l" r="r" t="t"/>
              <a:pathLst>
                <a:path extrusionOk="0" h="1279" w="1481">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4" name="Google Shape;17144;p104"/>
          <p:cNvGrpSpPr/>
          <p:nvPr/>
        </p:nvGrpSpPr>
        <p:grpSpPr>
          <a:xfrm>
            <a:off x="3227208" y="3464641"/>
            <a:ext cx="349775" cy="293150"/>
            <a:chOff x="1680925" y="3695825"/>
            <a:chExt cx="349775" cy="293150"/>
          </a:xfrm>
        </p:grpSpPr>
        <p:sp>
          <p:nvSpPr>
            <p:cNvPr id="17145" name="Google Shape;17145;p104"/>
            <p:cNvSpPr/>
            <p:nvPr/>
          </p:nvSpPr>
          <p:spPr>
            <a:xfrm>
              <a:off x="1947700" y="3716175"/>
              <a:ext cx="10100" cy="10500"/>
            </a:xfrm>
            <a:custGeom>
              <a:rect b="b" l="l" r="r" t="t"/>
              <a:pathLst>
                <a:path extrusionOk="0" h="420" w="404">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4"/>
            <p:cNvSpPr/>
            <p:nvPr/>
          </p:nvSpPr>
          <p:spPr>
            <a:xfrm>
              <a:off x="1968625" y="3716775"/>
              <a:ext cx="10125" cy="10100"/>
            </a:xfrm>
            <a:custGeom>
              <a:rect b="b" l="l" r="r" t="t"/>
              <a:pathLst>
                <a:path extrusionOk="0" h="404" w="405">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04"/>
            <p:cNvSpPr/>
            <p:nvPr/>
          </p:nvSpPr>
          <p:spPr>
            <a:xfrm>
              <a:off x="1989175" y="3717925"/>
              <a:ext cx="12450" cy="8175"/>
            </a:xfrm>
            <a:custGeom>
              <a:rect b="b" l="l" r="r" t="t"/>
              <a:pathLst>
                <a:path extrusionOk="0" h="327" w="498">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04"/>
            <p:cNvSpPr/>
            <p:nvPr/>
          </p:nvSpPr>
          <p:spPr>
            <a:xfrm>
              <a:off x="1832150" y="3909850"/>
              <a:ext cx="175275" cy="36475"/>
            </a:xfrm>
            <a:custGeom>
              <a:rect b="b" l="l" r="r" t="t"/>
              <a:pathLst>
                <a:path extrusionOk="0" h="1459" w="7011">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04"/>
            <p:cNvSpPr/>
            <p:nvPr/>
          </p:nvSpPr>
          <p:spPr>
            <a:xfrm>
              <a:off x="1680925" y="3695825"/>
              <a:ext cx="349775" cy="293150"/>
            </a:xfrm>
            <a:custGeom>
              <a:rect b="b" l="l" r="r" t="t"/>
              <a:pathLst>
                <a:path extrusionOk="0" h="11726" w="13991">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04"/>
            <p:cNvSpPr/>
            <p:nvPr/>
          </p:nvSpPr>
          <p:spPr>
            <a:xfrm>
              <a:off x="1700325" y="3766375"/>
              <a:ext cx="111675" cy="93900"/>
            </a:xfrm>
            <a:custGeom>
              <a:rect b="b" l="l" r="r" t="t"/>
              <a:pathLst>
                <a:path extrusionOk="0" h="3756" w="4467">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4"/>
            <p:cNvSpPr/>
            <p:nvPr/>
          </p:nvSpPr>
          <p:spPr>
            <a:xfrm>
              <a:off x="1713500" y="3878850"/>
              <a:ext cx="96175" cy="10100"/>
            </a:xfrm>
            <a:custGeom>
              <a:rect b="b" l="l" r="r" t="t"/>
              <a:pathLst>
                <a:path extrusionOk="0" h="404" w="3847">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04"/>
            <p:cNvSpPr/>
            <p:nvPr/>
          </p:nvSpPr>
          <p:spPr>
            <a:xfrm>
              <a:off x="1711950" y="3904425"/>
              <a:ext cx="99275" cy="10900"/>
            </a:xfrm>
            <a:custGeom>
              <a:rect b="b" l="l" r="r" t="t"/>
              <a:pathLst>
                <a:path extrusionOk="0" h="436" w="3971">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04"/>
            <p:cNvSpPr/>
            <p:nvPr/>
          </p:nvSpPr>
          <p:spPr>
            <a:xfrm>
              <a:off x="1712900" y="3930675"/>
              <a:ext cx="96625" cy="10275"/>
            </a:xfrm>
            <a:custGeom>
              <a:rect b="b" l="l" r="r" t="t"/>
              <a:pathLst>
                <a:path extrusionOk="0" h="411" w="3865">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4"/>
            <p:cNvSpPr/>
            <p:nvPr/>
          </p:nvSpPr>
          <p:spPr>
            <a:xfrm>
              <a:off x="1832150" y="3778025"/>
              <a:ext cx="175275" cy="36475"/>
            </a:xfrm>
            <a:custGeom>
              <a:rect b="b" l="l" r="r" t="t"/>
              <a:pathLst>
                <a:path extrusionOk="0" h="1459" w="7011">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04"/>
            <p:cNvSpPr/>
            <p:nvPr/>
          </p:nvSpPr>
          <p:spPr>
            <a:xfrm>
              <a:off x="1831550" y="3833725"/>
              <a:ext cx="176475" cy="10275"/>
            </a:xfrm>
            <a:custGeom>
              <a:rect b="b" l="l" r="r" t="t"/>
              <a:pathLst>
                <a:path extrusionOk="0" h="411" w="7059">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04"/>
            <p:cNvSpPr/>
            <p:nvPr/>
          </p:nvSpPr>
          <p:spPr>
            <a:xfrm>
              <a:off x="1831575" y="3857100"/>
              <a:ext cx="176450" cy="10175"/>
            </a:xfrm>
            <a:custGeom>
              <a:rect b="b" l="l" r="r" t="t"/>
              <a:pathLst>
                <a:path extrusionOk="0" h="407" w="7058">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4"/>
            <p:cNvSpPr/>
            <p:nvPr/>
          </p:nvSpPr>
          <p:spPr>
            <a:xfrm>
              <a:off x="1830600" y="3881175"/>
              <a:ext cx="178375" cy="10875"/>
            </a:xfrm>
            <a:custGeom>
              <a:rect b="b" l="l" r="r" t="t"/>
              <a:pathLst>
                <a:path extrusionOk="0" h="435" w="7135">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8" name="Google Shape;17158;p104"/>
          <p:cNvGrpSpPr/>
          <p:nvPr/>
        </p:nvGrpSpPr>
        <p:grpSpPr>
          <a:xfrm>
            <a:off x="2441173" y="3468104"/>
            <a:ext cx="348975" cy="286225"/>
            <a:chOff x="931825" y="3698925"/>
            <a:chExt cx="348975" cy="286225"/>
          </a:xfrm>
        </p:grpSpPr>
        <p:sp>
          <p:nvSpPr>
            <p:cNvPr id="17159" name="Google Shape;17159;p104"/>
            <p:cNvSpPr/>
            <p:nvPr/>
          </p:nvSpPr>
          <p:spPr>
            <a:xfrm>
              <a:off x="931825" y="3698925"/>
              <a:ext cx="348975" cy="286225"/>
            </a:xfrm>
            <a:custGeom>
              <a:rect b="b" l="l" r="r" t="t"/>
              <a:pathLst>
                <a:path extrusionOk="0" h="11449" w="13959">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04"/>
            <p:cNvSpPr/>
            <p:nvPr/>
          </p:nvSpPr>
          <p:spPr>
            <a:xfrm>
              <a:off x="1058225" y="3771050"/>
              <a:ext cx="113225" cy="96825"/>
            </a:xfrm>
            <a:custGeom>
              <a:rect b="b" l="l" r="r" t="t"/>
              <a:pathLst>
                <a:path extrusionOk="0" h="3873" w="4529">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1" name="Google Shape;17161;p104"/>
          <p:cNvGrpSpPr/>
          <p:nvPr/>
        </p:nvGrpSpPr>
        <p:grpSpPr>
          <a:xfrm>
            <a:off x="1732958" y="3464629"/>
            <a:ext cx="348975" cy="293175"/>
            <a:chOff x="7719625" y="4198325"/>
            <a:chExt cx="348975" cy="293175"/>
          </a:xfrm>
        </p:grpSpPr>
        <p:sp>
          <p:nvSpPr>
            <p:cNvPr id="17162" name="Google Shape;17162;p104"/>
            <p:cNvSpPr/>
            <p:nvPr/>
          </p:nvSpPr>
          <p:spPr>
            <a:xfrm>
              <a:off x="7984600" y="4219275"/>
              <a:ext cx="11900" cy="7550"/>
            </a:xfrm>
            <a:custGeom>
              <a:rect b="b" l="l" r="r" t="t"/>
              <a:pathLst>
                <a:path extrusionOk="0" h="302" w="476">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04"/>
            <p:cNvSpPr/>
            <p:nvPr/>
          </p:nvSpPr>
          <p:spPr>
            <a:xfrm>
              <a:off x="8006200" y="4219025"/>
              <a:ext cx="11225" cy="10600"/>
            </a:xfrm>
            <a:custGeom>
              <a:rect b="b" l="l" r="r" t="t"/>
              <a:pathLst>
                <a:path extrusionOk="0" h="424" w="449">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04"/>
            <p:cNvSpPr/>
            <p:nvPr/>
          </p:nvSpPr>
          <p:spPr>
            <a:xfrm>
              <a:off x="8027900" y="4219025"/>
              <a:ext cx="10475" cy="10600"/>
            </a:xfrm>
            <a:custGeom>
              <a:rect b="b" l="l" r="r" t="t"/>
              <a:pathLst>
                <a:path extrusionOk="0" h="424" w="419">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04"/>
            <p:cNvSpPr/>
            <p:nvPr/>
          </p:nvSpPr>
          <p:spPr>
            <a:xfrm>
              <a:off x="7719625" y="4198325"/>
              <a:ext cx="348975" cy="293175"/>
            </a:xfrm>
            <a:custGeom>
              <a:rect b="b" l="l" r="r" t="t"/>
              <a:pathLst>
                <a:path extrusionOk="0" h="11727" w="13959">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4"/>
            <p:cNvSpPr/>
            <p:nvPr/>
          </p:nvSpPr>
          <p:spPr>
            <a:xfrm>
              <a:off x="7905725" y="4260375"/>
              <a:ext cx="130300" cy="63000"/>
            </a:xfrm>
            <a:custGeom>
              <a:rect b="b" l="l" r="r" t="t"/>
              <a:pathLst>
                <a:path extrusionOk="0" h="2520" w="5212">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4"/>
            <p:cNvSpPr/>
            <p:nvPr/>
          </p:nvSpPr>
          <p:spPr>
            <a:xfrm>
              <a:off x="7938475" y="4282050"/>
              <a:ext cx="64825" cy="10175"/>
            </a:xfrm>
            <a:custGeom>
              <a:rect b="b" l="l" r="r" t="t"/>
              <a:pathLst>
                <a:path extrusionOk="0" h="407" w="2593">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4"/>
            <p:cNvSpPr/>
            <p:nvPr/>
          </p:nvSpPr>
          <p:spPr>
            <a:xfrm>
              <a:off x="7905725" y="4334725"/>
              <a:ext cx="130300" cy="62925"/>
            </a:xfrm>
            <a:custGeom>
              <a:rect b="b" l="l" r="r" t="t"/>
              <a:pathLst>
                <a:path extrusionOk="0" h="2517" w="5212">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4"/>
            <p:cNvSpPr/>
            <p:nvPr/>
          </p:nvSpPr>
          <p:spPr>
            <a:xfrm>
              <a:off x="7936750" y="4356525"/>
              <a:ext cx="67500" cy="10125"/>
            </a:xfrm>
            <a:custGeom>
              <a:rect b="b" l="l" r="r" t="t"/>
              <a:pathLst>
                <a:path extrusionOk="0" h="405" w="270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04"/>
            <p:cNvSpPr/>
            <p:nvPr/>
          </p:nvSpPr>
          <p:spPr>
            <a:xfrm>
              <a:off x="7904950" y="4408500"/>
              <a:ext cx="131075" cy="62825"/>
            </a:xfrm>
            <a:custGeom>
              <a:rect b="b" l="l" r="r" t="t"/>
              <a:pathLst>
                <a:path extrusionOk="0" h="2513" w="5243">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04"/>
            <p:cNvSpPr/>
            <p:nvPr/>
          </p:nvSpPr>
          <p:spPr>
            <a:xfrm>
              <a:off x="7938300" y="4429425"/>
              <a:ext cx="64400" cy="10100"/>
            </a:xfrm>
            <a:custGeom>
              <a:rect b="b" l="l" r="r" t="t"/>
              <a:pathLst>
                <a:path extrusionOk="0" h="404" w="2576">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2" name="Google Shape;17172;p104"/>
          <p:cNvGrpSpPr/>
          <p:nvPr/>
        </p:nvGrpSpPr>
        <p:grpSpPr>
          <a:xfrm>
            <a:off x="1049656" y="3448129"/>
            <a:ext cx="366825" cy="326175"/>
            <a:chOff x="6971275" y="4181600"/>
            <a:chExt cx="366825" cy="326175"/>
          </a:xfrm>
        </p:grpSpPr>
        <p:sp>
          <p:nvSpPr>
            <p:cNvPr id="17173" name="Google Shape;17173;p104"/>
            <p:cNvSpPr/>
            <p:nvPr/>
          </p:nvSpPr>
          <p:spPr>
            <a:xfrm>
              <a:off x="6971275" y="4181600"/>
              <a:ext cx="366825" cy="326175"/>
            </a:xfrm>
            <a:custGeom>
              <a:rect b="b" l="l" r="r" t="t"/>
              <a:pathLst>
                <a:path extrusionOk="0" h="13047" w="14673">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04"/>
            <p:cNvSpPr/>
            <p:nvPr/>
          </p:nvSpPr>
          <p:spPr>
            <a:xfrm>
              <a:off x="7151175" y="4270450"/>
              <a:ext cx="131100" cy="93875"/>
            </a:xfrm>
            <a:custGeom>
              <a:rect b="b" l="l" r="r" t="t"/>
              <a:pathLst>
                <a:path extrusionOk="0" h="3755" w="5244">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04"/>
            <p:cNvSpPr/>
            <p:nvPr/>
          </p:nvSpPr>
          <p:spPr>
            <a:xfrm>
              <a:off x="7146525" y="4221400"/>
              <a:ext cx="91550" cy="55275"/>
            </a:xfrm>
            <a:custGeom>
              <a:rect b="b" l="l" r="r" t="t"/>
              <a:pathLst>
                <a:path extrusionOk="0" h="2211" w="3662">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04"/>
            <p:cNvSpPr/>
            <p:nvPr/>
          </p:nvSpPr>
          <p:spPr>
            <a:xfrm>
              <a:off x="7198025" y="4247000"/>
              <a:ext cx="33050" cy="30450"/>
            </a:xfrm>
            <a:custGeom>
              <a:rect b="b" l="l" r="r" t="t"/>
              <a:pathLst>
                <a:path extrusionOk="0" h="1218" w="1322">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4"/>
            <p:cNvSpPr/>
            <p:nvPr/>
          </p:nvSpPr>
          <p:spPr>
            <a:xfrm>
              <a:off x="7123275" y="4288300"/>
              <a:ext cx="39575" cy="31800"/>
            </a:xfrm>
            <a:custGeom>
              <a:rect b="b" l="l" r="r" t="t"/>
              <a:pathLst>
                <a:path extrusionOk="0" h="1272" w="1583">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8" name="Google Shape;17178;p104"/>
          <p:cNvSpPr/>
          <p:nvPr/>
        </p:nvSpPr>
        <p:spPr>
          <a:xfrm>
            <a:off x="1058181" y="4037325"/>
            <a:ext cx="349775" cy="225725"/>
          </a:xfrm>
          <a:custGeom>
            <a:rect b="b" l="l" r="r" t="t"/>
            <a:pathLst>
              <a:path extrusionOk="0" h="9029" w="13991">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79" name="Google Shape;17179;p104"/>
          <p:cNvGrpSpPr/>
          <p:nvPr/>
        </p:nvGrpSpPr>
        <p:grpSpPr>
          <a:xfrm>
            <a:off x="1731783" y="4002250"/>
            <a:ext cx="351325" cy="295875"/>
            <a:chOff x="5451325" y="4196775"/>
            <a:chExt cx="351325" cy="295875"/>
          </a:xfrm>
        </p:grpSpPr>
        <p:sp>
          <p:nvSpPr>
            <p:cNvPr id="17180" name="Google Shape;17180;p104"/>
            <p:cNvSpPr/>
            <p:nvPr/>
          </p:nvSpPr>
          <p:spPr>
            <a:xfrm>
              <a:off x="5712225" y="4214625"/>
              <a:ext cx="11325" cy="7550"/>
            </a:xfrm>
            <a:custGeom>
              <a:rect b="b" l="l" r="r" t="t"/>
              <a:pathLst>
                <a:path extrusionOk="0" h="302" w="453">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4"/>
            <p:cNvSpPr/>
            <p:nvPr/>
          </p:nvSpPr>
          <p:spPr>
            <a:xfrm>
              <a:off x="5736275" y="4214625"/>
              <a:ext cx="11300" cy="7550"/>
            </a:xfrm>
            <a:custGeom>
              <a:rect b="b" l="l" r="r" t="t"/>
              <a:pathLst>
                <a:path extrusionOk="0" h="302" w="452">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4"/>
            <p:cNvSpPr/>
            <p:nvPr/>
          </p:nvSpPr>
          <p:spPr>
            <a:xfrm>
              <a:off x="5760500" y="4214625"/>
              <a:ext cx="11125" cy="7550"/>
            </a:xfrm>
            <a:custGeom>
              <a:rect b="b" l="l" r="r" t="t"/>
              <a:pathLst>
                <a:path extrusionOk="0" h="302" w="445">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4"/>
            <p:cNvSpPr/>
            <p:nvPr/>
          </p:nvSpPr>
          <p:spPr>
            <a:xfrm>
              <a:off x="5596350" y="4389875"/>
              <a:ext cx="54300" cy="46550"/>
            </a:xfrm>
            <a:custGeom>
              <a:rect b="b" l="l" r="r" t="t"/>
              <a:pathLst>
                <a:path extrusionOk="0" h="1862" w="2172">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04"/>
            <p:cNvSpPr/>
            <p:nvPr/>
          </p:nvSpPr>
          <p:spPr>
            <a:xfrm>
              <a:off x="5451325" y="4196775"/>
              <a:ext cx="351325" cy="295875"/>
            </a:xfrm>
            <a:custGeom>
              <a:rect b="b" l="l" r="r" t="t"/>
              <a:pathLst>
                <a:path extrusionOk="0" h="11835" w="14053">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04"/>
            <p:cNvSpPr/>
            <p:nvPr/>
          </p:nvSpPr>
          <p:spPr>
            <a:xfrm>
              <a:off x="5570750" y="4275850"/>
              <a:ext cx="112300" cy="10950"/>
            </a:xfrm>
            <a:custGeom>
              <a:rect b="b" l="l" r="r" t="t"/>
              <a:pathLst>
                <a:path extrusionOk="0" h="438" w="4492">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04"/>
            <p:cNvSpPr/>
            <p:nvPr/>
          </p:nvSpPr>
          <p:spPr>
            <a:xfrm>
              <a:off x="5572300" y="4326025"/>
              <a:ext cx="111375" cy="10500"/>
            </a:xfrm>
            <a:custGeom>
              <a:rect b="b" l="l" r="r" t="t"/>
              <a:pathLst>
                <a:path extrusionOk="0" h="420" w="4455">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4"/>
            <p:cNvSpPr/>
            <p:nvPr/>
          </p:nvSpPr>
          <p:spPr>
            <a:xfrm>
              <a:off x="5525775" y="4299925"/>
              <a:ext cx="204750" cy="10100"/>
            </a:xfrm>
            <a:custGeom>
              <a:rect b="b" l="l" r="r" t="t"/>
              <a:pathLst>
                <a:path extrusionOk="0" h="404" w="819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04"/>
            <p:cNvSpPr/>
            <p:nvPr/>
          </p:nvSpPr>
          <p:spPr>
            <a:xfrm>
              <a:off x="5702150" y="4370500"/>
              <a:ext cx="52425" cy="33950"/>
            </a:xfrm>
            <a:custGeom>
              <a:rect b="b" l="l" r="r" t="t"/>
              <a:pathLst>
                <a:path extrusionOk="0" h="1358" w="2097">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04"/>
            <p:cNvSpPr/>
            <p:nvPr/>
          </p:nvSpPr>
          <p:spPr>
            <a:xfrm>
              <a:off x="5498625" y="4382125"/>
              <a:ext cx="44225" cy="10875"/>
            </a:xfrm>
            <a:custGeom>
              <a:rect b="b" l="l" r="r" t="t"/>
              <a:pathLst>
                <a:path extrusionOk="0" h="435" w="1769">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0" name="Google Shape;17190;p104"/>
          <p:cNvGrpSpPr/>
          <p:nvPr/>
        </p:nvGrpSpPr>
        <p:grpSpPr>
          <a:xfrm>
            <a:off x="2441160" y="3996225"/>
            <a:ext cx="349000" cy="307925"/>
            <a:chOff x="4720050" y="4190575"/>
            <a:chExt cx="349000" cy="307925"/>
          </a:xfrm>
        </p:grpSpPr>
        <p:sp>
          <p:nvSpPr>
            <p:cNvPr id="17191" name="Google Shape;17191;p104"/>
            <p:cNvSpPr/>
            <p:nvPr/>
          </p:nvSpPr>
          <p:spPr>
            <a:xfrm>
              <a:off x="4755925" y="447052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4"/>
            <p:cNvSpPr/>
            <p:nvPr/>
          </p:nvSpPr>
          <p:spPr>
            <a:xfrm>
              <a:off x="4720050" y="4273550"/>
              <a:ext cx="349000" cy="224950"/>
            </a:xfrm>
            <a:custGeom>
              <a:rect b="b" l="l" r="r" t="t"/>
              <a:pathLst>
                <a:path extrusionOk="0" h="8998" w="1396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4"/>
            <p:cNvSpPr/>
            <p:nvPr/>
          </p:nvSpPr>
          <p:spPr>
            <a:xfrm>
              <a:off x="4823950" y="4336950"/>
              <a:ext cx="141950" cy="96775"/>
            </a:xfrm>
            <a:custGeom>
              <a:rect b="b" l="l" r="r" t="t"/>
              <a:pathLst>
                <a:path extrusionOk="0" h="3871" w="5678">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04"/>
            <p:cNvSpPr/>
            <p:nvPr/>
          </p:nvSpPr>
          <p:spPr>
            <a:xfrm>
              <a:off x="4874375" y="4235750"/>
              <a:ext cx="40350" cy="16500"/>
            </a:xfrm>
            <a:custGeom>
              <a:rect b="b" l="l" r="r" t="t"/>
              <a:pathLst>
                <a:path extrusionOk="0" h="660" w="1614">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04"/>
            <p:cNvSpPr/>
            <p:nvPr/>
          </p:nvSpPr>
          <p:spPr>
            <a:xfrm>
              <a:off x="4856850" y="4213275"/>
              <a:ext cx="74150" cy="23075"/>
            </a:xfrm>
            <a:custGeom>
              <a:rect b="b" l="l" r="r" t="t"/>
              <a:pathLst>
                <a:path extrusionOk="0" h="923" w="2966">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4"/>
            <p:cNvSpPr/>
            <p:nvPr/>
          </p:nvSpPr>
          <p:spPr>
            <a:xfrm>
              <a:off x="4841800" y="4190575"/>
              <a:ext cx="105500" cy="29700"/>
            </a:xfrm>
            <a:custGeom>
              <a:rect b="b" l="l" r="r" t="t"/>
              <a:pathLst>
                <a:path extrusionOk="0" h="1188" w="422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7" name="Google Shape;17197;p104"/>
          <p:cNvGrpSpPr/>
          <p:nvPr/>
        </p:nvGrpSpPr>
        <p:grpSpPr>
          <a:xfrm>
            <a:off x="3227595" y="4001650"/>
            <a:ext cx="349000" cy="297075"/>
            <a:chOff x="3960075" y="4196000"/>
            <a:chExt cx="349000" cy="297075"/>
          </a:xfrm>
        </p:grpSpPr>
        <p:sp>
          <p:nvSpPr>
            <p:cNvPr id="17198" name="Google Shape;17198;p104"/>
            <p:cNvSpPr/>
            <p:nvPr/>
          </p:nvSpPr>
          <p:spPr>
            <a:xfrm>
              <a:off x="3993425" y="4297550"/>
              <a:ext cx="281525" cy="162150"/>
            </a:xfrm>
            <a:custGeom>
              <a:rect b="b" l="l" r="r" t="t"/>
              <a:pathLst>
                <a:path extrusionOk="0" h="6486" w="11261">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4"/>
            <p:cNvSpPr/>
            <p:nvPr/>
          </p:nvSpPr>
          <p:spPr>
            <a:xfrm>
              <a:off x="4102775" y="4333075"/>
              <a:ext cx="62825" cy="70025"/>
            </a:xfrm>
            <a:custGeom>
              <a:rect b="b" l="l" r="r" t="t"/>
              <a:pathLst>
                <a:path extrusionOk="0" h="2801" w="2513">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4"/>
            <p:cNvSpPr/>
            <p:nvPr/>
          </p:nvSpPr>
          <p:spPr>
            <a:xfrm>
              <a:off x="3960075" y="4196000"/>
              <a:ext cx="349000" cy="297075"/>
            </a:xfrm>
            <a:custGeom>
              <a:rect b="b" l="l" r="r" t="t"/>
              <a:pathLst>
                <a:path extrusionOk="0" h="11883" w="1396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4"/>
            <p:cNvSpPr/>
            <p:nvPr/>
          </p:nvSpPr>
          <p:spPr>
            <a:xfrm>
              <a:off x="422607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4"/>
            <p:cNvSpPr/>
            <p:nvPr/>
          </p:nvSpPr>
          <p:spPr>
            <a:xfrm>
              <a:off x="4247000" y="4246600"/>
              <a:ext cx="10875" cy="9925"/>
            </a:xfrm>
            <a:custGeom>
              <a:rect b="b" l="l" r="r" t="t"/>
              <a:pathLst>
                <a:path extrusionOk="0" h="397" w="435">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4"/>
            <p:cNvSpPr/>
            <p:nvPr/>
          </p:nvSpPr>
          <p:spPr>
            <a:xfrm>
              <a:off x="426872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4" name="Google Shape;17204;p104"/>
          <p:cNvGrpSpPr/>
          <p:nvPr/>
        </p:nvGrpSpPr>
        <p:grpSpPr>
          <a:xfrm>
            <a:off x="3993901" y="4010200"/>
            <a:ext cx="349000" cy="279975"/>
            <a:chOff x="3196225" y="4204550"/>
            <a:chExt cx="349000" cy="279975"/>
          </a:xfrm>
        </p:grpSpPr>
        <p:sp>
          <p:nvSpPr>
            <p:cNvPr id="17205" name="Google Shape;17205;p104"/>
            <p:cNvSpPr/>
            <p:nvPr/>
          </p:nvSpPr>
          <p:spPr>
            <a:xfrm>
              <a:off x="3461825" y="4226250"/>
              <a:ext cx="11650" cy="8175"/>
            </a:xfrm>
            <a:custGeom>
              <a:rect b="b" l="l" r="r" t="t"/>
              <a:pathLst>
                <a:path extrusionOk="0" h="327" w="466">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04"/>
            <p:cNvSpPr/>
            <p:nvPr/>
          </p:nvSpPr>
          <p:spPr>
            <a:xfrm>
              <a:off x="3482775" y="4226250"/>
              <a:ext cx="11650" cy="8175"/>
            </a:xfrm>
            <a:custGeom>
              <a:rect b="b" l="l" r="r" t="t"/>
              <a:pathLst>
                <a:path extrusionOk="0" h="327" w="466">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04"/>
            <p:cNvSpPr/>
            <p:nvPr/>
          </p:nvSpPr>
          <p:spPr>
            <a:xfrm>
              <a:off x="3504875" y="4225475"/>
              <a:ext cx="10100" cy="10875"/>
            </a:xfrm>
            <a:custGeom>
              <a:rect b="b" l="l" r="r" t="t"/>
              <a:pathLst>
                <a:path extrusionOk="0" h="435" w="404">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04"/>
            <p:cNvSpPr/>
            <p:nvPr/>
          </p:nvSpPr>
          <p:spPr>
            <a:xfrm>
              <a:off x="3196225" y="4204550"/>
              <a:ext cx="349000" cy="279975"/>
            </a:xfrm>
            <a:custGeom>
              <a:rect b="b" l="l" r="r" t="t"/>
              <a:pathLst>
                <a:path extrusionOk="0" h="11199" w="1396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4"/>
            <p:cNvSpPr/>
            <p:nvPr/>
          </p:nvSpPr>
          <p:spPr>
            <a:xfrm>
              <a:off x="3223375" y="4273550"/>
              <a:ext cx="290825" cy="181500"/>
            </a:xfrm>
            <a:custGeom>
              <a:rect b="b" l="l" r="r" t="t"/>
              <a:pathLst>
                <a:path extrusionOk="0" h="7260" w="11633">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4"/>
            <p:cNvSpPr/>
            <p:nvPr/>
          </p:nvSpPr>
          <p:spPr>
            <a:xfrm>
              <a:off x="3278425" y="4332500"/>
              <a:ext cx="104725" cy="63600"/>
            </a:xfrm>
            <a:custGeom>
              <a:rect b="b" l="l" r="r" t="t"/>
              <a:pathLst>
                <a:path extrusionOk="0" h="2544" w="4189">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4"/>
            <p:cNvSpPr/>
            <p:nvPr/>
          </p:nvSpPr>
          <p:spPr>
            <a:xfrm>
              <a:off x="3383900" y="4357300"/>
              <a:ext cx="30250" cy="10125"/>
            </a:xfrm>
            <a:custGeom>
              <a:rect b="b" l="l" r="r" t="t"/>
              <a:pathLst>
                <a:path extrusionOk="0" h="405" w="121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4"/>
            <p:cNvSpPr/>
            <p:nvPr/>
          </p:nvSpPr>
          <p:spPr>
            <a:xfrm>
              <a:off x="3384850" y="4374325"/>
              <a:ext cx="28525" cy="10200"/>
            </a:xfrm>
            <a:custGeom>
              <a:rect b="b" l="l" r="r" t="t"/>
              <a:pathLst>
                <a:path extrusionOk="0" h="408" w="1141">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4"/>
            <p:cNvSpPr/>
            <p:nvPr/>
          </p:nvSpPr>
          <p:spPr>
            <a:xfrm>
              <a:off x="3332425" y="4357125"/>
              <a:ext cx="35200" cy="32000"/>
            </a:xfrm>
            <a:custGeom>
              <a:rect b="b" l="l" r="r" t="t"/>
              <a:pathLst>
                <a:path extrusionOk="0" h="1280" w="1408">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4"/>
            <p:cNvSpPr/>
            <p:nvPr/>
          </p:nvSpPr>
          <p:spPr>
            <a:xfrm>
              <a:off x="3426550" y="4357125"/>
              <a:ext cx="34600" cy="32400"/>
            </a:xfrm>
            <a:custGeom>
              <a:rect b="b" l="l" r="r" t="t"/>
              <a:pathLst>
                <a:path extrusionOk="0" h="1296" w="1384">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5" name="Google Shape;17215;p104"/>
          <p:cNvGrpSpPr/>
          <p:nvPr/>
        </p:nvGrpSpPr>
        <p:grpSpPr>
          <a:xfrm>
            <a:off x="4725464" y="4007800"/>
            <a:ext cx="349000" cy="284775"/>
            <a:chOff x="2443225" y="4202075"/>
            <a:chExt cx="349000" cy="284775"/>
          </a:xfrm>
        </p:grpSpPr>
        <p:sp>
          <p:nvSpPr>
            <p:cNvPr id="17216" name="Google Shape;17216;p104"/>
            <p:cNvSpPr/>
            <p:nvPr/>
          </p:nvSpPr>
          <p:spPr>
            <a:xfrm>
              <a:off x="2443225" y="4202075"/>
              <a:ext cx="349000" cy="284775"/>
            </a:xfrm>
            <a:custGeom>
              <a:rect b="b" l="l" r="r" t="t"/>
              <a:pathLst>
                <a:path extrusionOk="0" h="11391" w="1396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04"/>
            <p:cNvSpPr/>
            <p:nvPr/>
          </p:nvSpPr>
          <p:spPr>
            <a:xfrm>
              <a:off x="2617725" y="4232450"/>
              <a:ext cx="10875" cy="139625"/>
            </a:xfrm>
            <a:custGeom>
              <a:rect b="b" l="l" r="r" t="t"/>
              <a:pathLst>
                <a:path extrusionOk="0" h="5585" w="435">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04"/>
            <p:cNvSpPr/>
            <p:nvPr/>
          </p:nvSpPr>
          <p:spPr>
            <a:xfrm>
              <a:off x="2477350" y="4239450"/>
              <a:ext cx="125650" cy="125650"/>
            </a:xfrm>
            <a:custGeom>
              <a:rect b="b" l="l" r="r" t="t"/>
              <a:pathLst>
                <a:path extrusionOk="0" h="5026" w="5026">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04"/>
            <p:cNvSpPr/>
            <p:nvPr/>
          </p:nvSpPr>
          <p:spPr>
            <a:xfrm>
              <a:off x="2516125" y="4258825"/>
              <a:ext cx="46550" cy="56625"/>
            </a:xfrm>
            <a:custGeom>
              <a:rect b="b" l="l" r="r" t="t"/>
              <a:pathLst>
                <a:path extrusionOk="0" h="2265" w="1862">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04"/>
            <p:cNvSpPr/>
            <p:nvPr/>
          </p:nvSpPr>
          <p:spPr>
            <a:xfrm>
              <a:off x="2651050" y="4236225"/>
              <a:ext cx="108600" cy="31925"/>
            </a:xfrm>
            <a:custGeom>
              <a:rect b="b" l="l" r="r" t="t"/>
              <a:pathLst>
                <a:path extrusionOk="0" h="1277" w="4344">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04"/>
            <p:cNvSpPr/>
            <p:nvPr/>
          </p:nvSpPr>
          <p:spPr>
            <a:xfrm>
              <a:off x="2651050" y="4285200"/>
              <a:ext cx="108600" cy="31800"/>
            </a:xfrm>
            <a:custGeom>
              <a:rect b="b" l="l" r="r" t="t"/>
              <a:pathLst>
                <a:path extrusionOk="0" h="1272" w="4344">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4"/>
            <p:cNvSpPr/>
            <p:nvPr/>
          </p:nvSpPr>
          <p:spPr>
            <a:xfrm>
              <a:off x="2651050" y="4334050"/>
              <a:ext cx="108600" cy="31825"/>
            </a:xfrm>
            <a:custGeom>
              <a:rect b="b" l="l" r="r" t="t"/>
              <a:pathLst>
                <a:path extrusionOk="0" h="1273" w="4344">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3" name="Google Shape;17223;p104"/>
          <p:cNvGrpSpPr/>
          <p:nvPr/>
        </p:nvGrpSpPr>
        <p:grpSpPr>
          <a:xfrm>
            <a:off x="5508379" y="3996625"/>
            <a:ext cx="349000" cy="307125"/>
            <a:chOff x="1681700" y="4191350"/>
            <a:chExt cx="349000" cy="307125"/>
          </a:xfrm>
        </p:grpSpPr>
        <p:sp>
          <p:nvSpPr>
            <p:cNvPr id="17224" name="Google Shape;17224;p104"/>
            <p:cNvSpPr/>
            <p:nvPr/>
          </p:nvSpPr>
          <p:spPr>
            <a:xfrm>
              <a:off x="1849750" y="4215400"/>
              <a:ext cx="11125" cy="7550"/>
            </a:xfrm>
            <a:custGeom>
              <a:rect b="b" l="l" r="r" t="t"/>
              <a:pathLst>
                <a:path extrusionOk="0" h="302" w="445">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4"/>
            <p:cNvSpPr/>
            <p:nvPr/>
          </p:nvSpPr>
          <p:spPr>
            <a:xfrm>
              <a:off x="1681700" y="4191350"/>
              <a:ext cx="349000" cy="307125"/>
            </a:xfrm>
            <a:custGeom>
              <a:rect b="b" l="l" r="r" t="t"/>
              <a:pathLst>
                <a:path extrusionOk="0" h="12285" w="1396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4"/>
            <p:cNvSpPr/>
            <p:nvPr/>
          </p:nvSpPr>
          <p:spPr>
            <a:xfrm>
              <a:off x="1742200" y="4282875"/>
              <a:ext cx="100050" cy="100050"/>
            </a:xfrm>
            <a:custGeom>
              <a:rect b="b" l="l" r="r" t="t"/>
              <a:pathLst>
                <a:path extrusionOk="0" h="4002" w="4002">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04"/>
            <p:cNvSpPr/>
            <p:nvPr/>
          </p:nvSpPr>
          <p:spPr>
            <a:xfrm>
              <a:off x="1774775" y="4301775"/>
              <a:ext cx="48650" cy="40500"/>
            </a:xfrm>
            <a:custGeom>
              <a:rect b="b" l="l" r="r" t="t"/>
              <a:pathLst>
                <a:path extrusionOk="0" h="1620" w="1946">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04"/>
            <p:cNvSpPr/>
            <p:nvPr/>
          </p:nvSpPr>
          <p:spPr>
            <a:xfrm>
              <a:off x="1869375" y="4282875"/>
              <a:ext cx="100050" cy="100050"/>
            </a:xfrm>
            <a:custGeom>
              <a:rect b="b" l="l" r="r" t="t"/>
              <a:pathLst>
                <a:path extrusionOk="0" h="4002" w="4002">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4"/>
            <p:cNvSpPr/>
            <p:nvPr/>
          </p:nvSpPr>
          <p:spPr>
            <a:xfrm>
              <a:off x="1901950" y="4301775"/>
              <a:ext cx="47950" cy="40500"/>
            </a:xfrm>
            <a:custGeom>
              <a:rect b="b" l="l" r="r" t="t"/>
              <a:pathLst>
                <a:path extrusionOk="0" h="1620" w="1918">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0" name="Google Shape;17230;p104"/>
          <p:cNvGrpSpPr/>
          <p:nvPr/>
        </p:nvGrpSpPr>
        <p:grpSpPr>
          <a:xfrm>
            <a:off x="6275158" y="4016012"/>
            <a:ext cx="348975" cy="268350"/>
            <a:chOff x="7719625" y="1964175"/>
            <a:chExt cx="348975" cy="268350"/>
          </a:xfrm>
        </p:grpSpPr>
        <p:sp>
          <p:nvSpPr>
            <p:cNvPr id="17231" name="Google Shape;17231;p104"/>
            <p:cNvSpPr/>
            <p:nvPr/>
          </p:nvSpPr>
          <p:spPr>
            <a:xfrm>
              <a:off x="7985600" y="1985325"/>
              <a:ext cx="10900" cy="10500"/>
            </a:xfrm>
            <a:custGeom>
              <a:rect b="b" l="l" r="r" t="t"/>
              <a:pathLst>
                <a:path extrusionOk="0" h="420" w="436">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4"/>
            <p:cNvSpPr/>
            <p:nvPr/>
          </p:nvSpPr>
          <p:spPr>
            <a:xfrm>
              <a:off x="8007325" y="1985125"/>
              <a:ext cx="10100" cy="10100"/>
            </a:xfrm>
            <a:custGeom>
              <a:rect b="b" l="l" r="r" t="t"/>
              <a:pathLst>
                <a:path extrusionOk="0" h="404" w="404">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4"/>
            <p:cNvSpPr/>
            <p:nvPr/>
          </p:nvSpPr>
          <p:spPr>
            <a:xfrm>
              <a:off x="8028250" y="1985125"/>
              <a:ext cx="10125" cy="10100"/>
            </a:xfrm>
            <a:custGeom>
              <a:rect b="b" l="l" r="r" t="t"/>
              <a:pathLst>
                <a:path extrusionOk="0" h="404" w="405">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4"/>
            <p:cNvSpPr/>
            <p:nvPr/>
          </p:nvSpPr>
          <p:spPr>
            <a:xfrm>
              <a:off x="7757375" y="2039400"/>
              <a:ext cx="11900" cy="7550"/>
            </a:xfrm>
            <a:custGeom>
              <a:rect b="b" l="l" r="r" t="t"/>
              <a:pathLst>
                <a:path extrusionOk="0" h="302" w="476">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4"/>
            <p:cNvSpPr/>
            <p:nvPr/>
          </p:nvSpPr>
          <p:spPr>
            <a:xfrm>
              <a:off x="7757375" y="2129375"/>
              <a:ext cx="11900" cy="7550"/>
            </a:xfrm>
            <a:custGeom>
              <a:rect b="b" l="l" r="r" t="t"/>
              <a:pathLst>
                <a:path extrusionOk="0" h="302" w="476">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4"/>
            <p:cNvSpPr/>
            <p:nvPr/>
          </p:nvSpPr>
          <p:spPr>
            <a:xfrm>
              <a:off x="7719625" y="1964175"/>
              <a:ext cx="348975" cy="268350"/>
            </a:xfrm>
            <a:custGeom>
              <a:rect b="b" l="l" r="r" t="t"/>
              <a:pathLst>
                <a:path extrusionOk="0" h="10734" w="13959">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04"/>
            <p:cNvSpPr/>
            <p:nvPr/>
          </p:nvSpPr>
          <p:spPr>
            <a:xfrm>
              <a:off x="7756850" y="2061125"/>
              <a:ext cx="75225" cy="10100"/>
            </a:xfrm>
            <a:custGeom>
              <a:rect b="b" l="l" r="r" t="t"/>
              <a:pathLst>
                <a:path extrusionOk="0" h="404" w="3009">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04"/>
            <p:cNvSpPr/>
            <p:nvPr/>
          </p:nvSpPr>
          <p:spPr>
            <a:xfrm>
              <a:off x="7774675" y="2039400"/>
              <a:ext cx="110925" cy="10900"/>
            </a:xfrm>
            <a:custGeom>
              <a:rect b="b" l="l" r="r" t="t"/>
              <a:pathLst>
                <a:path extrusionOk="0" h="436" w="4437">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04"/>
            <p:cNvSpPr/>
            <p:nvPr/>
          </p:nvSpPr>
          <p:spPr>
            <a:xfrm>
              <a:off x="7758400" y="2079375"/>
              <a:ext cx="35675" cy="30625"/>
            </a:xfrm>
            <a:custGeom>
              <a:rect b="b" l="l" r="r" t="t"/>
              <a:pathLst>
                <a:path extrusionOk="0" h="1225" w="1427">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4"/>
            <p:cNvSpPr/>
            <p:nvPr/>
          </p:nvSpPr>
          <p:spPr>
            <a:xfrm>
              <a:off x="7800275" y="2079375"/>
              <a:ext cx="36475" cy="30625"/>
            </a:xfrm>
            <a:custGeom>
              <a:rect b="b" l="l" r="r" t="t"/>
              <a:pathLst>
                <a:path extrusionOk="0" h="1225" w="1459">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04"/>
            <p:cNvSpPr/>
            <p:nvPr/>
          </p:nvSpPr>
          <p:spPr>
            <a:xfrm>
              <a:off x="7847575" y="2079725"/>
              <a:ext cx="35700" cy="30650"/>
            </a:xfrm>
            <a:custGeom>
              <a:rect b="b" l="l" r="r" t="t"/>
              <a:pathLst>
                <a:path extrusionOk="0" h="1226" w="1428">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04"/>
            <p:cNvSpPr/>
            <p:nvPr/>
          </p:nvSpPr>
          <p:spPr>
            <a:xfrm>
              <a:off x="7758400" y="2151075"/>
              <a:ext cx="71350" cy="10100"/>
            </a:xfrm>
            <a:custGeom>
              <a:rect b="b" l="l" r="r" t="t"/>
              <a:pathLst>
                <a:path extrusionOk="0" h="404" w="2854">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4"/>
            <p:cNvSpPr/>
            <p:nvPr/>
          </p:nvSpPr>
          <p:spPr>
            <a:xfrm>
              <a:off x="7776225" y="2129375"/>
              <a:ext cx="109375" cy="10100"/>
            </a:xfrm>
            <a:custGeom>
              <a:rect b="b" l="l" r="r" t="t"/>
              <a:pathLst>
                <a:path extrusionOk="0" h="404" w="4375">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4"/>
            <p:cNvSpPr/>
            <p:nvPr/>
          </p:nvSpPr>
          <p:spPr>
            <a:xfrm>
              <a:off x="7758400" y="2169300"/>
              <a:ext cx="35675" cy="30650"/>
            </a:xfrm>
            <a:custGeom>
              <a:rect b="b" l="l" r="r" t="t"/>
              <a:pathLst>
                <a:path extrusionOk="0" h="1226" w="1427">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4"/>
            <p:cNvSpPr/>
            <p:nvPr/>
          </p:nvSpPr>
          <p:spPr>
            <a:xfrm>
              <a:off x="7800275" y="2169700"/>
              <a:ext cx="36475" cy="30625"/>
            </a:xfrm>
            <a:custGeom>
              <a:rect b="b" l="l" r="r" t="t"/>
              <a:pathLst>
                <a:path extrusionOk="0" h="1225" w="1459">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4"/>
            <p:cNvSpPr/>
            <p:nvPr/>
          </p:nvSpPr>
          <p:spPr>
            <a:xfrm>
              <a:off x="7847575" y="2169700"/>
              <a:ext cx="35700" cy="30625"/>
            </a:xfrm>
            <a:custGeom>
              <a:rect b="b" l="l" r="r" t="t"/>
              <a:pathLst>
                <a:path extrusionOk="0" h="1225" w="1428">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04"/>
            <p:cNvSpPr/>
            <p:nvPr/>
          </p:nvSpPr>
          <p:spPr>
            <a:xfrm>
              <a:off x="7942950" y="2031950"/>
              <a:ext cx="93075" cy="175750"/>
            </a:xfrm>
            <a:custGeom>
              <a:rect b="b" l="l" r="r" t="t"/>
              <a:pathLst>
                <a:path extrusionOk="0" h="7030" w="3723">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8" name="Google Shape;17248;p104"/>
          <p:cNvGrpSpPr/>
          <p:nvPr/>
        </p:nvGrpSpPr>
        <p:grpSpPr>
          <a:xfrm>
            <a:off x="7009520" y="4015250"/>
            <a:ext cx="348975" cy="269875"/>
            <a:chOff x="931825" y="4209975"/>
            <a:chExt cx="348975" cy="269875"/>
          </a:xfrm>
        </p:grpSpPr>
        <p:sp>
          <p:nvSpPr>
            <p:cNvPr id="17249" name="Google Shape;17249;p104"/>
            <p:cNvSpPr/>
            <p:nvPr/>
          </p:nvSpPr>
          <p:spPr>
            <a:xfrm>
              <a:off x="1062875" y="4246425"/>
              <a:ext cx="78350" cy="10100"/>
            </a:xfrm>
            <a:custGeom>
              <a:rect b="b" l="l" r="r" t="t"/>
              <a:pathLst>
                <a:path extrusionOk="0" h="404" w="3134">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4"/>
            <p:cNvSpPr/>
            <p:nvPr/>
          </p:nvSpPr>
          <p:spPr>
            <a:xfrm>
              <a:off x="1061325" y="4268900"/>
              <a:ext cx="81450" cy="10875"/>
            </a:xfrm>
            <a:custGeom>
              <a:rect b="b" l="l" r="r" t="t"/>
              <a:pathLst>
                <a:path extrusionOk="0" h="435" w="3258">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4"/>
            <p:cNvSpPr/>
            <p:nvPr/>
          </p:nvSpPr>
          <p:spPr>
            <a:xfrm>
              <a:off x="1061325" y="4291400"/>
              <a:ext cx="81450" cy="10100"/>
            </a:xfrm>
            <a:custGeom>
              <a:rect b="b" l="l" r="r" t="t"/>
              <a:pathLst>
                <a:path extrusionOk="0" h="404" w="3258">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4"/>
            <p:cNvSpPr/>
            <p:nvPr/>
          </p:nvSpPr>
          <p:spPr>
            <a:xfrm>
              <a:off x="931825" y="4209975"/>
              <a:ext cx="348975" cy="269875"/>
            </a:xfrm>
            <a:custGeom>
              <a:rect b="b" l="l" r="r" t="t"/>
              <a:pathLst>
                <a:path extrusionOk="0" h="10795" w="13959">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4"/>
            <p:cNvSpPr/>
            <p:nvPr/>
          </p:nvSpPr>
          <p:spPr>
            <a:xfrm>
              <a:off x="1030000" y="4392150"/>
              <a:ext cx="145350" cy="31200"/>
            </a:xfrm>
            <a:custGeom>
              <a:rect b="b" l="l" r="r" t="t"/>
              <a:pathLst>
                <a:path extrusionOk="0" h="1248" w="5814">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54" name="Google Shape;17254;p104"/>
          <p:cNvSpPr/>
          <p:nvPr/>
        </p:nvSpPr>
        <p:spPr>
          <a:xfrm>
            <a:off x="7754640" y="3975700"/>
            <a:ext cx="330400" cy="348975"/>
          </a:xfrm>
          <a:custGeom>
            <a:rect b="b" l="l" r="r" t="t"/>
            <a:pathLst>
              <a:path extrusionOk="0" h="13959" w="13216">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55" name="Google Shape;17255;p104"/>
          <p:cNvGrpSpPr/>
          <p:nvPr/>
        </p:nvGrpSpPr>
        <p:grpSpPr>
          <a:xfrm>
            <a:off x="2469473" y="1743861"/>
            <a:ext cx="292375" cy="348975"/>
            <a:chOff x="1709625" y="1923875"/>
            <a:chExt cx="292375" cy="348975"/>
          </a:xfrm>
        </p:grpSpPr>
        <p:sp>
          <p:nvSpPr>
            <p:cNvPr id="17256" name="Google Shape;17256;p104"/>
            <p:cNvSpPr/>
            <p:nvPr/>
          </p:nvSpPr>
          <p:spPr>
            <a:xfrm>
              <a:off x="1709625" y="1923875"/>
              <a:ext cx="292375" cy="348975"/>
            </a:xfrm>
            <a:custGeom>
              <a:rect b="b" l="l" r="r" t="t"/>
              <a:pathLst>
                <a:path extrusionOk="0" h="13959" w="11695">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4"/>
            <p:cNvSpPr/>
            <p:nvPr/>
          </p:nvSpPr>
          <p:spPr>
            <a:xfrm>
              <a:off x="1777875" y="2002175"/>
              <a:ext cx="78350" cy="10125"/>
            </a:xfrm>
            <a:custGeom>
              <a:rect b="b" l="l" r="r" t="t"/>
              <a:pathLst>
                <a:path extrusionOk="0" h="405" w="3134">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4"/>
            <p:cNvSpPr/>
            <p:nvPr/>
          </p:nvSpPr>
          <p:spPr>
            <a:xfrm>
              <a:off x="1779575" y="2154150"/>
              <a:ext cx="50850" cy="10175"/>
            </a:xfrm>
            <a:custGeom>
              <a:rect b="b" l="l" r="r" t="t"/>
              <a:pathLst>
                <a:path extrusionOk="0" h="407" w="2034">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4"/>
            <p:cNvSpPr/>
            <p:nvPr/>
          </p:nvSpPr>
          <p:spPr>
            <a:xfrm>
              <a:off x="1779425" y="2178225"/>
              <a:ext cx="50425" cy="10100"/>
            </a:xfrm>
            <a:custGeom>
              <a:rect b="b" l="l" r="r" t="t"/>
              <a:pathLst>
                <a:path extrusionOk="0" h="404" w="2017">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4"/>
            <p:cNvSpPr/>
            <p:nvPr/>
          </p:nvSpPr>
          <p:spPr>
            <a:xfrm>
              <a:off x="1777875" y="2203000"/>
              <a:ext cx="53525" cy="10150"/>
            </a:xfrm>
            <a:custGeom>
              <a:rect b="b" l="l" r="r" t="t"/>
              <a:pathLst>
                <a:path extrusionOk="0" h="406" w="2141">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4"/>
            <p:cNvSpPr/>
            <p:nvPr/>
          </p:nvSpPr>
          <p:spPr>
            <a:xfrm>
              <a:off x="1777875" y="2227075"/>
              <a:ext cx="53525" cy="10100"/>
            </a:xfrm>
            <a:custGeom>
              <a:rect b="b" l="l" r="r" t="t"/>
              <a:pathLst>
                <a:path extrusionOk="0" h="404" w="2141">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4"/>
            <p:cNvSpPr/>
            <p:nvPr/>
          </p:nvSpPr>
          <p:spPr>
            <a:xfrm>
              <a:off x="1777875" y="2086725"/>
              <a:ext cx="152000" cy="10875"/>
            </a:xfrm>
            <a:custGeom>
              <a:rect b="b" l="l" r="r" t="t"/>
              <a:pathLst>
                <a:path extrusionOk="0" h="435" w="608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04"/>
            <p:cNvSpPr/>
            <p:nvPr/>
          </p:nvSpPr>
          <p:spPr>
            <a:xfrm>
              <a:off x="1777875" y="2109975"/>
              <a:ext cx="152000" cy="10100"/>
            </a:xfrm>
            <a:custGeom>
              <a:rect b="b" l="l" r="r" t="t"/>
              <a:pathLst>
                <a:path extrusionOk="0" h="404" w="608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04"/>
            <p:cNvSpPr/>
            <p:nvPr/>
          </p:nvSpPr>
          <p:spPr>
            <a:xfrm>
              <a:off x="1780200" y="2025450"/>
              <a:ext cx="148125" cy="40350"/>
            </a:xfrm>
            <a:custGeom>
              <a:rect b="b" l="l" r="r" t="t"/>
              <a:pathLst>
                <a:path extrusionOk="0" h="1614" w="5925">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4"/>
            <p:cNvSpPr/>
            <p:nvPr/>
          </p:nvSpPr>
          <p:spPr>
            <a:xfrm>
              <a:off x="1955450" y="2175125"/>
              <a:ext cx="24075" cy="41700"/>
            </a:xfrm>
            <a:custGeom>
              <a:rect b="b" l="l" r="r" t="t"/>
              <a:pathLst>
                <a:path extrusionOk="0" h="1668" w="963">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4"/>
            <p:cNvSpPr/>
            <p:nvPr/>
          </p:nvSpPr>
          <p:spPr>
            <a:xfrm>
              <a:off x="1915125" y="2175125"/>
              <a:ext cx="33375" cy="41900"/>
            </a:xfrm>
            <a:custGeom>
              <a:rect b="b" l="l" r="r" t="t"/>
              <a:pathLst>
                <a:path extrusionOk="0" h="1676" w="1335">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4"/>
            <p:cNvSpPr/>
            <p:nvPr/>
          </p:nvSpPr>
          <p:spPr>
            <a:xfrm>
              <a:off x="1877525" y="2174800"/>
              <a:ext cx="33750" cy="41625"/>
            </a:xfrm>
            <a:custGeom>
              <a:rect b="b" l="l" r="r" t="t"/>
              <a:pathLst>
                <a:path extrusionOk="0" h="1665" w="135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8" name="Google Shape;17268;p104"/>
          <p:cNvGrpSpPr/>
          <p:nvPr/>
        </p:nvGrpSpPr>
        <p:grpSpPr>
          <a:xfrm>
            <a:off x="1057406" y="2264479"/>
            <a:ext cx="351325" cy="342775"/>
            <a:chOff x="1680925" y="3066150"/>
            <a:chExt cx="351325" cy="342775"/>
          </a:xfrm>
        </p:grpSpPr>
        <p:sp>
          <p:nvSpPr>
            <p:cNvPr id="17269" name="Google Shape;17269;p104"/>
            <p:cNvSpPr/>
            <p:nvPr/>
          </p:nvSpPr>
          <p:spPr>
            <a:xfrm>
              <a:off x="1949250" y="3134775"/>
              <a:ext cx="41125" cy="16700"/>
            </a:xfrm>
            <a:custGeom>
              <a:rect b="b" l="l" r="r" t="t"/>
              <a:pathLst>
                <a:path extrusionOk="0" h="668" w="1645">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04"/>
            <p:cNvSpPr/>
            <p:nvPr/>
          </p:nvSpPr>
          <p:spPr>
            <a:xfrm>
              <a:off x="1931650" y="3112675"/>
              <a:ext cx="74225" cy="23275"/>
            </a:xfrm>
            <a:custGeom>
              <a:rect b="b" l="l" r="r" t="t"/>
              <a:pathLst>
                <a:path extrusionOk="0" h="931" w="2969">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04"/>
            <p:cNvSpPr/>
            <p:nvPr/>
          </p:nvSpPr>
          <p:spPr>
            <a:xfrm>
              <a:off x="1917450" y="3089400"/>
              <a:ext cx="105500" cy="29700"/>
            </a:xfrm>
            <a:custGeom>
              <a:rect b="b" l="l" r="r" t="t"/>
              <a:pathLst>
                <a:path extrusionOk="0" h="1188" w="422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4"/>
            <p:cNvSpPr/>
            <p:nvPr/>
          </p:nvSpPr>
          <p:spPr>
            <a:xfrm>
              <a:off x="1680925" y="3066150"/>
              <a:ext cx="351325" cy="342775"/>
            </a:xfrm>
            <a:custGeom>
              <a:rect b="b" l="l" r="r" t="t"/>
              <a:pathLst>
                <a:path extrusionOk="0" h="13711" w="14053">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4"/>
            <p:cNvSpPr/>
            <p:nvPr/>
          </p:nvSpPr>
          <p:spPr>
            <a:xfrm>
              <a:off x="1809650" y="3208050"/>
              <a:ext cx="79900" cy="68575"/>
            </a:xfrm>
            <a:custGeom>
              <a:rect b="b" l="l" r="r" t="t"/>
              <a:pathLst>
                <a:path extrusionOk="0" h="2743" w="3196">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04"/>
            <p:cNvSpPr/>
            <p:nvPr/>
          </p:nvSpPr>
          <p:spPr>
            <a:xfrm>
              <a:off x="1849975" y="3225300"/>
              <a:ext cx="15550" cy="26200"/>
            </a:xfrm>
            <a:custGeom>
              <a:rect b="b" l="l" r="r" t="t"/>
              <a:pathLst>
                <a:path extrusionOk="0" h="1048" w="622">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5" name="Google Shape;17275;p104"/>
          <p:cNvGrpSpPr/>
          <p:nvPr/>
        </p:nvGrpSpPr>
        <p:grpSpPr>
          <a:xfrm>
            <a:off x="3990801" y="2320304"/>
            <a:ext cx="355200" cy="231125"/>
            <a:chOff x="3953100" y="3121200"/>
            <a:chExt cx="355200" cy="231125"/>
          </a:xfrm>
        </p:grpSpPr>
        <p:sp>
          <p:nvSpPr>
            <p:cNvPr id="17276" name="Google Shape;17276;p104"/>
            <p:cNvSpPr/>
            <p:nvPr/>
          </p:nvSpPr>
          <p:spPr>
            <a:xfrm>
              <a:off x="3953100" y="3121200"/>
              <a:ext cx="355200" cy="231125"/>
            </a:xfrm>
            <a:custGeom>
              <a:rect b="b" l="l" r="r" t="t"/>
              <a:pathLst>
                <a:path extrusionOk="0" h="9245" w="14208">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04"/>
            <p:cNvSpPr/>
            <p:nvPr/>
          </p:nvSpPr>
          <p:spPr>
            <a:xfrm>
              <a:off x="4094225" y="3142825"/>
              <a:ext cx="93100" cy="79200"/>
            </a:xfrm>
            <a:custGeom>
              <a:rect b="b" l="l" r="r" t="t"/>
              <a:pathLst>
                <a:path extrusionOk="0" h="3168" w="3724">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04"/>
            <p:cNvSpPr/>
            <p:nvPr/>
          </p:nvSpPr>
          <p:spPr>
            <a:xfrm>
              <a:off x="4115175" y="3163900"/>
              <a:ext cx="44225" cy="37200"/>
            </a:xfrm>
            <a:custGeom>
              <a:rect b="b" l="l" r="r" t="t"/>
              <a:pathLst>
                <a:path extrusionOk="0" h="1488" w="1769">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4"/>
            <p:cNvSpPr/>
            <p:nvPr/>
          </p:nvSpPr>
          <p:spPr>
            <a:xfrm>
              <a:off x="4011700" y="3178325"/>
              <a:ext cx="41025" cy="9850"/>
            </a:xfrm>
            <a:custGeom>
              <a:rect b="b" l="l" r="r" t="t"/>
              <a:pathLst>
                <a:path extrusionOk="0" h="394" w="1641">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4"/>
            <p:cNvSpPr/>
            <p:nvPr/>
          </p:nvSpPr>
          <p:spPr>
            <a:xfrm>
              <a:off x="4217525" y="3178475"/>
              <a:ext cx="39275" cy="10475"/>
            </a:xfrm>
            <a:custGeom>
              <a:rect b="b" l="l" r="r" t="t"/>
              <a:pathLst>
                <a:path extrusionOk="0" h="419" w="1571">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1" name="Google Shape;17281;p104"/>
          <p:cNvGrpSpPr/>
          <p:nvPr/>
        </p:nvGrpSpPr>
        <p:grpSpPr>
          <a:xfrm>
            <a:off x="5508004" y="1785299"/>
            <a:ext cx="349750" cy="266100"/>
            <a:chOff x="931825" y="2533500"/>
            <a:chExt cx="349750" cy="266100"/>
          </a:xfrm>
        </p:grpSpPr>
        <p:sp>
          <p:nvSpPr>
            <p:cNvPr id="17282" name="Google Shape;17282;p104"/>
            <p:cNvSpPr/>
            <p:nvPr/>
          </p:nvSpPr>
          <p:spPr>
            <a:xfrm>
              <a:off x="1137325" y="2698375"/>
              <a:ext cx="144250" cy="101225"/>
            </a:xfrm>
            <a:custGeom>
              <a:rect b="b" l="l" r="r" t="t"/>
              <a:pathLst>
                <a:path extrusionOk="0" h="4049" w="577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4"/>
            <p:cNvSpPr/>
            <p:nvPr/>
          </p:nvSpPr>
          <p:spPr>
            <a:xfrm>
              <a:off x="931825" y="2533500"/>
              <a:ext cx="184575" cy="111625"/>
            </a:xfrm>
            <a:custGeom>
              <a:rect b="b" l="l" r="r" t="t"/>
              <a:pathLst>
                <a:path extrusionOk="0" h="4465" w="7383">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4"/>
            <p:cNvSpPr/>
            <p:nvPr/>
          </p:nvSpPr>
          <p:spPr>
            <a:xfrm>
              <a:off x="1010125" y="2770575"/>
              <a:ext cx="41900" cy="16600"/>
            </a:xfrm>
            <a:custGeom>
              <a:rect b="b" l="l" r="r" t="t"/>
              <a:pathLst>
                <a:path extrusionOk="0" h="664" w="1676">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4"/>
            <p:cNvSpPr/>
            <p:nvPr/>
          </p:nvSpPr>
          <p:spPr>
            <a:xfrm>
              <a:off x="991750" y="2746650"/>
              <a:ext cx="77350" cy="24050"/>
            </a:xfrm>
            <a:custGeom>
              <a:rect b="b" l="l" r="r" t="t"/>
              <a:pathLst>
                <a:path extrusionOk="0" h="962" w="3094">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4"/>
            <p:cNvSpPr/>
            <p:nvPr/>
          </p:nvSpPr>
          <p:spPr>
            <a:xfrm>
              <a:off x="974700" y="2722600"/>
              <a:ext cx="111450" cy="31050"/>
            </a:xfrm>
            <a:custGeom>
              <a:rect b="b" l="l" r="r" t="t"/>
              <a:pathLst>
                <a:path extrusionOk="0" h="1242" w="4458">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4"/>
            <p:cNvSpPr/>
            <p:nvPr/>
          </p:nvSpPr>
          <p:spPr>
            <a:xfrm>
              <a:off x="1026425" y="2682150"/>
              <a:ext cx="11275" cy="7900"/>
            </a:xfrm>
            <a:custGeom>
              <a:rect b="b" l="l" r="r" t="t"/>
              <a:pathLst>
                <a:path extrusionOk="0" h="316" w="451">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4"/>
            <p:cNvSpPr/>
            <p:nvPr/>
          </p:nvSpPr>
          <p:spPr>
            <a:xfrm>
              <a:off x="1026425" y="266400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04"/>
            <p:cNvSpPr/>
            <p:nvPr/>
          </p:nvSpPr>
          <p:spPr>
            <a:xfrm>
              <a:off x="1026425" y="270045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04"/>
            <p:cNvSpPr/>
            <p:nvPr/>
          </p:nvSpPr>
          <p:spPr>
            <a:xfrm>
              <a:off x="1107850" y="2766650"/>
              <a:ext cx="10100" cy="10250"/>
            </a:xfrm>
            <a:custGeom>
              <a:rect b="b" l="l" r="r" t="t"/>
              <a:pathLst>
                <a:path extrusionOk="0" h="410" w="404">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4"/>
            <p:cNvSpPr/>
            <p:nvPr/>
          </p:nvSpPr>
          <p:spPr>
            <a:xfrm>
              <a:off x="1125300" y="2766650"/>
              <a:ext cx="11650" cy="9475"/>
            </a:xfrm>
            <a:custGeom>
              <a:rect b="b" l="l" r="r" t="t"/>
              <a:pathLst>
                <a:path extrusionOk="0" h="379" w="466">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04"/>
            <p:cNvSpPr/>
            <p:nvPr/>
          </p:nvSpPr>
          <p:spPr>
            <a:xfrm>
              <a:off x="1089225" y="2766650"/>
              <a:ext cx="10125" cy="10250"/>
            </a:xfrm>
            <a:custGeom>
              <a:rect b="b" l="l" r="r" t="t"/>
              <a:pathLst>
                <a:path extrusionOk="0" h="410" w="405">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93" name="Google Shape;17293;p104"/>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17294" name="Google Shape;17294;p10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98" name="Shape 17298"/>
        <p:cNvGrpSpPr/>
        <p:nvPr/>
      </p:nvGrpSpPr>
      <p:grpSpPr>
        <a:xfrm>
          <a:off x="0" y="0"/>
          <a:ext cx="0" cy="0"/>
          <a:chOff x="0" y="0"/>
          <a:chExt cx="0" cy="0"/>
        </a:xfrm>
      </p:grpSpPr>
      <p:grpSp>
        <p:nvGrpSpPr>
          <p:cNvPr id="17299" name="Google Shape;17299;p105"/>
          <p:cNvGrpSpPr/>
          <p:nvPr/>
        </p:nvGrpSpPr>
        <p:grpSpPr>
          <a:xfrm>
            <a:off x="4803025" y="1783336"/>
            <a:ext cx="347225" cy="310175"/>
            <a:chOff x="7055563" y="3039906"/>
            <a:chExt cx="347225" cy="310175"/>
          </a:xfrm>
        </p:grpSpPr>
        <p:sp>
          <p:nvSpPr>
            <p:cNvPr id="17300" name="Google Shape;17300;p105"/>
            <p:cNvSpPr/>
            <p:nvPr/>
          </p:nvSpPr>
          <p:spPr>
            <a:xfrm>
              <a:off x="7165888" y="3133881"/>
              <a:ext cx="10050" cy="20225"/>
            </a:xfrm>
            <a:custGeom>
              <a:rect b="b" l="l" r="r" t="t"/>
              <a:pathLst>
                <a:path extrusionOk="0" h="809" w="402">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5"/>
            <p:cNvSpPr/>
            <p:nvPr/>
          </p:nvSpPr>
          <p:spPr>
            <a:xfrm>
              <a:off x="7281613" y="3135181"/>
              <a:ext cx="10075" cy="18925"/>
            </a:xfrm>
            <a:custGeom>
              <a:rect b="b" l="l" r="r" t="t"/>
              <a:pathLst>
                <a:path extrusionOk="0" h="757" w="403">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5"/>
            <p:cNvSpPr/>
            <p:nvPr/>
          </p:nvSpPr>
          <p:spPr>
            <a:xfrm>
              <a:off x="7209088" y="3143206"/>
              <a:ext cx="40750" cy="17075"/>
            </a:xfrm>
            <a:custGeom>
              <a:rect b="b" l="l" r="r" t="t"/>
              <a:pathLst>
                <a:path extrusionOk="0" h="683" w="163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5"/>
            <p:cNvSpPr/>
            <p:nvPr/>
          </p:nvSpPr>
          <p:spPr>
            <a:xfrm>
              <a:off x="7055563" y="3039906"/>
              <a:ext cx="347225" cy="310175"/>
            </a:xfrm>
            <a:custGeom>
              <a:rect b="b" l="l" r="r" t="t"/>
              <a:pathLst>
                <a:path extrusionOk="0" h="12407" w="13889">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4" name="Google Shape;17304;p105"/>
          <p:cNvGrpSpPr/>
          <p:nvPr/>
        </p:nvGrpSpPr>
        <p:grpSpPr>
          <a:xfrm>
            <a:off x="5493756" y="1777161"/>
            <a:ext cx="352625" cy="322525"/>
            <a:chOff x="6314113" y="3033731"/>
            <a:chExt cx="352625" cy="322525"/>
          </a:xfrm>
        </p:grpSpPr>
        <p:sp>
          <p:nvSpPr>
            <p:cNvPr id="17305" name="Google Shape;17305;p105"/>
            <p:cNvSpPr/>
            <p:nvPr/>
          </p:nvSpPr>
          <p:spPr>
            <a:xfrm>
              <a:off x="6366563" y="3160881"/>
              <a:ext cx="12000" cy="16375"/>
            </a:xfrm>
            <a:custGeom>
              <a:rect b="b" l="l" r="r" t="t"/>
              <a:pathLst>
                <a:path extrusionOk="0" h="655" w="48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05"/>
            <p:cNvSpPr/>
            <p:nvPr/>
          </p:nvSpPr>
          <p:spPr>
            <a:xfrm>
              <a:off x="6441413" y="3160881"/>
              <a:ext cx="10050" cy="16375"/>
            </a:xfrm>
            <a:custGeom>
              <a:rect b="b" l="l" r="r" t="t"/>
              <a:pathLst>
                <a:path extrusionOk="0" h="655" w="402">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5"/>
            <p:cNvSpPr/>
            <p:nvPr/>
          </p:nvSpPr>
          <p:spPr>
            <a:xfrm>
              <a:off x="6393163" y="3166356"/>
              <a:ext cx="31300" cy="14375"/>
            </a:xfrm>
            <a:custGeom>
              <a:rect b="b" l="l" r="r" t="t"/>
              <a:pathLst>
                <a:path extrusionOk="0" h="575" w="1252">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5"/>
            <p:cNvSpPr/>
            <p:nvPr/>
          </p:nvSpPr>
          <p:spPr>
            <a:xfrm>
              <a:off x="6386638" y="3271356"/>
              <a:ext cx="46300" cy="49500"/>
            </a:xfrm>
            <a:custGeom>
              <a:rect b="b" l="l" r="r" t="t"/>
              <a:pathLst>
                <a:path extrusionOk="0" h="1980" w="1852">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5"/>
            <p:cNvSpPr/>
            <p:nvPr/>
          </p:nvSpPr>
          <p:spPr>
            <a:xfrm>
              <a:off x="6329538" y="3245131"/>
              <a:ext cx="45550" cy="49500"/>
            </a:xfrm>
            <a:custGeom>
              <a:rect b="b" l="l" r="r" t="t"/>
              <a:pathLst>
                <a:path extrusionOk="0" h="1980" w="1822">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5"/>
            <p:cNvSpPr/>
            <p:nvPr/>
          </p:nvSpPr>
          <p:spPr>
            <a:xfrm>
              <a:off x="6443713" y="3245131"/>
              <a:ext cx="46325" cy="49500"/>
            </a:xfrm>
            <a:custGeom>
              <a:rect b="b" l="l" r="r" t="t"/>
              <a:pathLst>
                <a:path extrusionOk="0" h="1980" w="1853">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05"/>
            <p:cNvSpPr/>
            <p:nvPr/>
          </p:nvSpPr>
          <p:spPr>
            <a:xfrm>
              <a:off x="6523188" y="3239731"/>
              <a:ext cx="104950" cy="86450"/>
            </a:xfrm>
            <a:custGeom>
              <a:rect b="b" l="l" r="r" t="t"/>
              <a:pathLst>
                <a:path extrusionOk="0" h="3458" w="4198">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05"/>
            <p:cNvSpPr/>
            <p:nvPr/>
          </p:nvSpPr>
          <p:spPr>
            <a:xfrm>
              <a:off x="6314113" y="3033731"/>
              <a:ext cx="352625" cy="322525"/>
            </a:xfrm>
            <a:custGeom>
              <a:rect b="b" l="l" r="r" t="t"/>
              <a:pathLst>
                <a:path extrusionOk="0" h="12901" w="14105">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3" name="Google Shape;17313;p105"/>
          <p:cNvGrpSpPr/>
          <p:nvPr/>
        </p:nvGrpSpPr>
        <p:grpSpPr>
          <a:xfrm>
            <a:off x="6283838" y="1765586"/>
            <a:ext cx="278550" cy="345675"/>
            <a:chOff x="4841988" y="4141656"/>
            <a:chExt cx="278550" cy="345675"/>
          </a:xfrm>
        </p:grpSpPr>
        <p:sp>
          <p:nvSpPr>
            <p:cNvPr id="17314" name="Google Shape;17314;p105"/>
            <p:cNvSpPr/>
            <p:nvPr/>
          </p:nvSpPr>
          <p:spPr>
            <a:xfrm>
              <a:off x="4946163" y="4363106"/>
              <a:ext cx="10050" cy="15450"/>
            </a:xfrm>
            <a:custGeom>
              <a:rect b="b" l="l" r="r" t="t"/>
              <a:pathLst>
                <a:path extrusionOk="0" h="618" w="402">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05"/>
            <p:cNvSpPr/>
            <p:nvPr/>
          </p:nvSpPr>
          <p:spPr>
            <a:xfrm>
              <a:off x="5006338" y="4363106"/>
              <a:ext cx="10825" cy="15450"/>
            </a:xfrm>
            <a:custGeom>
              <a:rect b="b" l="l" r="r" t="t"/>
              <a:pathLst>
                <a:path extrusionOk="0" h="618" w="433">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5"/>
            <p:cNvSpPr/>
            <p:nvPr/>
          </p:nvSpPr>
          <p:spPr>
            <a:xfrm>
              <a:off x="4966613" y="4368081"/>
              <a:ext cx="29300" cy="13550"/>
            </a:xfrm>
            <a:custGeom>
              <a:rect b="b" l="l" r="r" t="t"/>
              <a:pathLst>
                <a:path extrusionOk="0" h="542" w="1172">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5"/>
            <p:cNvSpPr/>
            <p:nvPr/>
          </p:nvSpPr>
          <p:spPr>
            <a:xfrm>
              <a:off x="4841988" y="4141656"/>
              <a:ext cx="278550" cy="345675"/>
            </a:xfrm>
            <a:custGeom>
              <a:rect b="b" l="l" r="r" t="t"/>
              <a:pathLst>
                <a:path extrusionOk="0" h="13827" w="11142">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5"/>
            <p:cNvSpPr/>
            <p:nvPr/>
          </p:nvSpPr>
          <p:spPr>
            <a:xfrm>
              <a:off x="4858188" y="4170206"/>
              <a:ext cx="226875" cy="291675"/>
            </a:xfrm>
            <a:custGeom>
              <a:rect b="b" l="l" r="r" t="t"/>
              <a:pathLst>
                <a:path extrusionOk="0" h="11667" w="9075">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5"/>
            <p:cNvSpPr/>
            <p:nvPr/>
          </p:nvSpPr>
          <p:spPr>
            <a:xfrm>
              <a:off x="4902163" y="4199331"/>
              <a:ext cx="157425" cy="229375"/>
            </a:xfrm>
            <a:custGeom>
              <a:rect b="b" l="l" r="r" t="t"/>
              <a:pathLst>
                <a:path extrusionOk="0" h="9175" w="6297">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0" name="Google Shape;17320;p105"/>
          <p:cNvGrpSpPr/>
          <p:nvPr/>
        </p:nvGrpSpPr>
        <p:grpSpPr>
          <a:xfrm>
            <a:off x="7019550" y="1765611"/>
            <a:ext cx="366500" cy="345625"/>
            <a:chOff x="4804963" y="3581531"/>
            <a:chExt cx="366500" cy="345625"/>
          </a:xfrm>
        </p:grpSpPr>
        <p:sp>
          <p:nvSpPr>
            <p:cNvPr id="17321" name="Google Shape;17321;p105"/>
            <p:cNvSpPr/>
            <p:nvPr/>
          </p:nvSpPr>
          <p:spPr>
            <a:xfrm>
              <a:off x="5015588" y="3626081"/>
              <a:ext cx="17775" cy="15650"/>
            </a:xfrm>
            <a:custGeom>
              <a:rect b="b" l="l" r="r" t="t"/>
              <a:pathLst>
                <a:path extrusionOk="0" h="626" w="711">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5"/>
            <p:cNvSpPr/>
            <p:nvPr/>
          </p:nvSpPr>
          <p:spPr>
            <a:xfrm>
              <a:off x="5080413" y="3690131"/>
              <a:ext cx="16975" cy="16400"/>
            </a:xfrm>
            <a:custGeom>
              <a:rect b="b" l="l" r="r" t="t"/>
              <a:pathLst>
                <a:path extrusionOk="0" h="656" w="679">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5"/>
            <p:cNvSpPr/>
            <p:nvPr/>
          </p:nvSpPr>
          <p:spPr>
            <a:xfrm>
              <a:off x="5041063" y="3656531"/>
              <a:ext cx="27025" cy="24700"/>
            </a:xfrm>
            <a:custGeom>
              <a:rect b="b" l="l" r="r" t="t"/>
              <a:pathLst>
                <a:path extrusionOk="0" h="988" w="1081">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5"/>
            <p:cNvSpPr/>
            <p:nvPr/>
          </p:nvSpPr>
          <p:spPr>
            <a:xfrm>
              <a:off x="4804963" y="3581531"/>
              <a:ext cx="366500" cy="345625"/>
            </a:xfrm>
            <a:custGeom>
              <a:rect b="b" l="l" r="r" t="t"/>
              <a:pathLst>
                <a:path extrusionOk="0" h="13825" w="1466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5" name="Google Shape;17325;p105"/>
          <p:cNvGrpSpPr/>
          <p:nvPr/>
        </p:nvGrpSpPr>
        <p:grpSpPr>
          <a:xfrm>
            <a:off x="7766436" y="1765786"/>
            <a:ext cx="297075" cy="345275"/>
            <a:chOff x="1799788" y="4142056"/>
            <a:chExt cx="297075" cy="345275"/>
          </a:xfrm>
        </p:grpSpPr>
        <p:sp>
          <p:nvSpPr>
            <p:cNvPr id="17326" name="Google Shape;17326;p105"/>
            <p:cNvSpPr/>
            <p:nvPr/>
          </p:nvSpPr>
          <p:spPr>
            <a:xfrm>
              <a:off x="1898538" y="4197206"/>
              <a:ext cx="10050" cy="18550"/>
            </a:xfrm>
            <a:custGeom>
              <a:rect b="b" l="l" r="r" t="t"/>
              <a:pathLst>
                <a:path extrusionOk="0" h="742" w="402">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5"/>
            <p:cNvSpPr/>
            <p:nvPr/>
          </p:nvSpPr>
          <p:spPr>
            <a:xfrm>
              <a:off x="1986488" y="4197981"/>
              <a:ext cx="10850" cy="17775"/>
            </a:xfrm>
            <a:custGeom>
              <a:rect b="b" l="l" r="r" t="t"/>
              <a:pathLst>
                <a:path extrusionOk="0" h="711" w="434">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05"/>
            <p:cNvSpPr/>
            <p:nvPr/>
          </p:nvSpPr>
          <p:spPr>
            <a:xfrm>
              <a:off x="1931713" y="4204731"/>
              <a:ext cx="33200" cy="14875"/>
            </a:xfrm>
            <a:custGeom>
              <a:rect b="b" l="l" r="r" t="t"/>
              <a:pathLst>
                <a:path extrusionOk="0" h="595" w="1328">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05"/>
            <p:cNvSpPr/>
            <p:nvPr/>
          </p:nvSpPr>
          <p:spPr>
            <a:xfrm>
              <a:off x="1931713" y="4160831"/>
              <a:ext cx="37075" cy="31775"/>
            </a:xfrm>
            <a:custGeom>
              <a:rect b="b" l="l" r="r" t="t"/>
              <a:pathLst>
                <a:path extrusionOk="0" h="1271" w="1483">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5"/>
            <p:cNvSpPr/>
            <p:nvPr/>
          </p:nvSpPr>
          <p:spPr>
            <a:xfrm>
              <a:off x="1871013" y="4280956"/>
              <a:ext cx="48475" cy="23875"/>
            </a:xfrm>
            <a:custGeom>
              <a:rect b="b" l="l" r="r" t="t"/>
              <a:pathLst>
                <a:path extrusionOk="0" h="955" w="1939">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5"/>
            <p:cNvSpPr/>
            <p:nvPr/>
          </p:nvSpPr>
          <p:spPr>
            <a:xfrm>
              <a:off x="1946563" y="4288131"/>
              <a:ext cx="75300" cy="10225"/>
            </a:xfrm>
            <a:custGeom>
              <a:rect b="b" l="l" r="r" t="t"/>
              <a:pathLst>
                <a:path extrusionOk="0" h="409" w="3012">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05"/>
            <p:cNvSpPr/>
            <p:nvPr/>
          </p:nvSpPr>
          <p:spPr>
            <a:xfrm>
              <a:off x="1870763" y="4329731"/>
              <a:ext cx="47100" cy="24425"/>
            </a:xfrm>
            <a:custGeom>
              <a:rect b="b" l="l" r="r" t="t"/>
              <a:pathLst>
                <a:path extrusionOk="0" h="977" w="1884">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05"/>
            <p:cNvSpPr/>
            <p:nvPr/>
          </p:nvSpPr>
          <p:spPr>
            <a:xfrm>
              <a:off x="1947138" y="4336856"/>
              <a:ext cx="74875" cy="10075"/>
            </a:xfrm>
            <a:custGeom>
              <a:rect b="b" l="l" r="r" t="t"/>
              <a:pathLst>
                <a:path extrusionOk="0" h="403" w="2995">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5"/>
            <p:cNvSpPr/>
            <p:nvPr/>
          </p:nvSpPr>
          <p:spPr>
            <a:xfrm>
              <a:off x="1870763" y="4378906"/>
              <a:ext cx="47100" cy="23875"/>
            </a:xfrm>
            <a:custGeom>
              <a:rect b="b" l="l" r="r" t="t"/>
              <a:pathLst>
                <a:path extrusionOk="0" h="955" w="1884">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05"/>
            <p:cNvSpPr/>
            <p:nvPr/>
          </p:nvSpPr>
          <p:spPr>
            <a:xfrm>
              <a:off x="1947138" y="4385481"/>
              <a:ext cx="74875" cy="10825"/>
            </a:xfrm>
            <a:custGeom>
              <a:rect b="b" l="l" r="r" t="t"/>
              <a:pathLst>
                <a:path extrusionOk="0" h="433" w="2995">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05"/>
            <p:cNvSpPr/>
            <p:nvPr/>
          </p:nvSpPr>
          <p:spPr>
            <a:xfrm>
              <a:off x="1799788" y="4142056"/>
              <a:ext cx="297075" cy="345275"/>
            </a:xfrm>
            <a:custGeom>
              <a:rect b="b" l="l" r="r" t="t"/>
              <a:pathLst>
                <a:path extrusionOk="0" h="13811" w="11883">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7" name="Google Shape;17337;p105"/>
          <p:cNvGrpSpPr/>
          <p:nvPr/>
        </p:nvGrpSpPr>
        <p:grpSpPr>
          <a:xfrm>
            <a:off x="7742136" y="2330787"/>
            <a:ext cx="345675" cy="321775"/>
            <a:chOff x="5563388" y="3034481"/>
            <a:chExt cx="345675" cy="321775"/>
          </a:xfrm>
        </p:grpSpPr>
        <p:sp>
          <p:nvSpPr>
            <p:cNvPr id="17338" name="Google Shape;17338;p105"/>
            <p:cNvSpPr/>
            <p:nvPr/>
          </p:nvSpPr>
          <p:spPr>
            <a:xfrm>
              <a:off x="5684513" y="3122456"/>
              <a:ext cx="10075" cy="18550"/>
            </a:xfrm>
            <a:custGeom>
              <a:rect b="b" l="l" r="r" t="t"/>
              <a:pathLst>
                <a:path extrusionOk="0" h="742" w="403">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5"/>
            <p:cNvSpPr/>
            <p:nvPr/>
          </p:nvSpPr>
          <p:spPr>
            <a:xfrm>
              <a:off x="5777113" y="3122456"/>
              <a:ext cx="10825" cy="18550"/>
            </a:xfrm>
            <a:custGeom>
              <a:rect b="b" l="l" r="r" t="t"/>
              <a:pathLst>
                <a:path extrusionOk="0" h="742" w="433">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05"/>
            <p:cNvSpPr/>
            <p:nvPr/>
          </p:nvSpPr>
          <p:spPr>
            <a:xfrm>
              <a:off x="5719238" y="3129756"/>
              <a:ext cx="35100" cy="15875"/>
            </a:xfrm>
            <a:custGeom>
              <a:rect b="b" l="l" r="r" t="t"/>
              <a:pathLst>
                <a:path extrusionOk="0" h="635" w="1404">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05"/>
            <p:cNvSpPr/>
            <p:nvPr/>
          </p:nvSpPr>
          <p:spPr>
            <a:xfrm>
              <a:off x="5597338" y="3157956"/>
              <a:ext cx="277775" cy="164350"/>
            </a:xfrm>
            <a:custGeom>
              <a:rect b="b" l="l" r="r" t="t"/>
              <a:pathLst>
                <a:path extrusionOk="0" h="6574" w="11111">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5"/>
            <p:cNvSpPr/>
            <p:nvPr/>
          </p:nvSpPr>
          <p:spPr>
            <a:xfrm>
              <a:off x="5685288" y="3189581"/>
              <a:ext cx="101100" cy="100325"/>
            </a:xfrm>
            <a:custGeom>
              <a:rect b="b" l="l" r="r" t="t"/>
              <a:pathLst>
                <a:path extrusionOk="0" h="4013" w="4044">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05"/>
            <p:cNvSpPr/>
            <p:nvPr/>
          </p:nvSpPr>
          <p:spPr>
            <a:xfrm>
              <a:off x="5563388" y="3034481"/>
              <a:ext cx="345675" cy="321775"/>
            </a:xfrm>
            <a:custGeom>
              <a:rect b="b" l="l" r="r" t="t"/>
              <a:pathLst>
                <a:path extrusionOk="0" h="12871" w="13827">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4" name="Google Shape;17344;p105"/>
          <p:cNvGrpSpPr/>
          <p:nvPr/>
        </p:nvGrpSpPr>
        <p:grpSpPr>
          <a:xfrm>
            <a:off x="7028425" y="2319150"/>
            <a:ext cx="348750" cy="345050"/>
            <a:chOff x="4806513" y="3022356"/>
            <a:chExt cx="348750" cy="345050"/>
          </a:xfrm>
        </p:grpSpPr>
        <p:sp>
          <p:nvSpPr>
            <p:cNvPr id="17345" name="Google Shape;17345;p105"/>
            <p:cNvSpPr/>
            <p:nvPr/>
          </p:nvSpPr>
          <p:spPr>
            <a:xfrm>
              <a:off x="4929188" y="3221606"/>
              <a:ext cx="19225" cy="17050"/>
            </a:xfrm>
            <a:custGeom>
              <a:rect b="b" l="l" r="r" t="t"/>
              <a:pathLst>
                <a:path extrusionOk="0" h="682" w="769">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5"/>
            <p:cNvSpPr/>
            <p:nvPr/>
          </p:nvSpPr>
          <p:spPr>
            <a:xfrm>
              <a:off x="5007888" y="3142906"/>
              <a:ext cx="17750" cy="17000"/>
            </a:xfrm>
            <a:custGeom>
              <a:rect b="b" l="l" r="r" t="t"/>
              <a:pathLst>
                <a:path extrusionOk="0" h="680" w="71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05"/>
            <p:cNvSpPr/>
            <p:nvPr/>
          </p:nvSpPr>
          <p:spPr>
            <a:xfrm>
              <a:off x="4966213" y="3179156"/>
              <a:ext cx="29700" cy="29100"/>
            </a:xfrm>
            <a:custGeom>
              <a:rect b="b" l="l" r="r" t="t"/>
              <a:pathLst>
                <a:path extrusionOk="0" h="1164" w="1188">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05"/>
            <p:cNvSpPr/>
            <p:nvPr/>
          </p:nvSpPr>
          <p:spPr>
            <a:xfrm>
              <a:off x="4856663" y="3071531"/>
              <a:ext cx="267750" cy="266225"/>
            </a:xfrm>
            <a:custGeom>
              <a:rect b="b" l="l" r="r" t="t"/>
              <a:pathLst>
                <a:path extrusionOk="0" h="10649" w="1071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5"/>
            <p:cNvSpPr/>
            <p:nvPr/>
          </p:nvSpPr>
          <p:spPr>
            <a:xfrm>
              <a:off x="4806513" y="3022356"/>
              <a:ext cx="348750" cy="345050"/>
            </a:xfrm>
            <a:custGeom>
              <a:rect b="b" l="l" r="r" t="t"/>
              <a:pathLst>
                <a:path extrusionOk="0" h="13802" w="1395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105"/>
          <p:cNvGrpSpPr/>
          <p:nvPr/>
        </p:nvGrpSpPr>
        <p:grpSpPr>
          <a:xfrm>
            <a:off x="6248738" y="2318837"/>
            <a:ext cx="348750" cy="345675"/>
            <a:chOff x="4806513" y="2463556"/>
            <a:chExt cx="348750" cy="345675"/>
          </a:xfrm>
        </p:grpSpPr>
        <p:sp>
          <p:nvSpPr>
            <p:cNvPr id="17351" name="Google Shape;17351;p105"/>
            <p:cNvSpPr/>
            <p:nvPr/>
          </p:nvSpPr>
          <p:spPr>
            <a:xfrm>
              <a:off x="4966988" y="2641406"/>
              <a:ext cx="10050" cy="9275"/>
            </a:xfrm>
            <a:custGeom>
              <a:rect b="b" l="l" r="r" t="t"/>
              <a:pathLst>
                <a:path extrusionOk="0" h="371" w="402">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5"/>
            <p:cNvSpPr/>
            <p:nvPr/>
          </p:nvSpPr>
          <p:spPr>
            <a:xfrm>
              <a:off x="4806513" y="2463556"/>
              <a:ext cx="348750" cy="345675"/>
            </a:xfrm>
            <a:custGeom>
              <a:rect b="b" l="l" r="r" t="t"/>
              <a:pathLst>
                <a:path extrusionOk="0" h="13827" w="1395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3" name="Google Shape;17353;p105"/>
          <p:cNvGrpSpPr/>
          <p:nvPr/>
        </p:nvGrpSpPr>
        <p:grpSpPr>
          <a:xfrm>
            <a:off x="5497231" y="2360887"/>
            <a:ext cx="345675" cy="261575"/>
            <a:chOff x="4051938" y="3063831"/>
            <a:chExt cx="345675" cy="261575"/>
          </a:xfrm>
        </p:grpSpPr>
        <p:sp>
          <p:nvSpPr>
            <p:cNvPr id="17354" name="Google Shape;17354;p105"/>
            <p:cNvSpPr/>
            <p:nvPr/>
          </p:nvSpPr>
          <p:spPr>
            <a:xfrm>
              <a:off x="4222713" y="3063831"/>
              <a:ext cx="174900" cy="261575"/>
            </a:xfrm>
            <a:custGeom>
              <a:rect b="b" l="l" r="r" t="t"/>
              <a:pathLst>
                <a:path extrusionOk="0" h="10463" w="6996">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05"/>
            <p:cNvSpPr/>
            <p:nvPr/>
          </p:nvSpPr>
          <p:spPr>
            <a:xfrm>
              <a:off x="4051938" y="3063831"/>
              <a:ext cx="175025" cy="261575"/>
            </a:xfrm>
            <a:custGeom>
              <a:rect b="b" l="l" r="r" t="t"/>
              <a:pathLst>
                <a:path extrusionOk="0" h="10463" w="7001">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6" name="Google Shape;17356;p105"/>
          <p:cNvGrpSpPr/>
          <p:nvPr/>
        </p:nvGrpSpPr>
        <p:grpSpPr>
          <a:xfrm>
            <a:off x="4802650" y="2343087"/>
            <a:ext cx="347975" cy="297175"/>
            <a:chOff x="3292738" y="3045206"/>
            <a:chExt cx="347975" cy="297175"/>
          </a:xfrm>
        </p:grpSpPr>
        <p:sp>
          <p:nvSpPr>
            <p:cNvPr id="17357" name="Google Shape;17357;p105"/>
            <p:cNvSpPr/>
            <p:nvPr/>
          </p:nvSpPr>
          <p:spPr>
            <a:xfrm>
              <a:off x="3575888" y="3204256"/>
              <a:ext cx="10050" cy="20275"/>
            </a:xfrm>
            <a:custGeom>
              <a:rect b="b" l="l" r="r" t="t"/>
              <a:pathLst>
                <a:path extrusionOk="0" h="811" w="402">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5"/>
            <p:cNvSpPr/>
            <p:nvPr/>
          </p:nvSpPr>
          <p:spPr>
            <a:xfrm>
              <a:off x="3292738" y="3045206"/>
              <a:ext cx="347975" cy="297175"/>
            </a:xfrm>
            <a:custGeom>
              <a:rect b="b" l="l" r="r" t="t"/>
              <a:pathLst>
                <a:path extrusionOk="0" h="11887" w="13919">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9" name="Google Shape;17359;p105"/>
          <p:cNvGrpSpPr/>
          <p:nvPr/>
        </p:nvGrpSpPr>
        <p:grpSpPr>
          <a:xfrm>
            <a:off x="4818450" y="2850724"/>
            <a:ext cx="316375" cy="345675"/>
            <a:chOff x="5578038" y="3581531"/>
            <a:chExt cx="316375" cy="345675"/>
          </a:xfrm>
        </p:grpSpPr>
        <p:sp>
          <p:nvSpPr>
            <p:cNvPr id="17360" name="Google Shape;17360;p105"/>
            <p:cNvSpPr/>
            <p:nvPr/>
          </p:nvSpPr>
          <p:spPr>
            <a:xfrm>
              <a:off x="5659838" y="3846006"/>
              <a:ext cx="10050" cy="17925"/>
            </a:xfrm>
            <a:custGeom>
              <a:rect b="b" l="l" r="r" t="t"/>
              <a:pathLst>
                <a:path extrusionOk="0" h="717" w="402">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5"/>
            <p:cNvSpPr/>
            <p:nvPr/>
          </p:nvSpPr>
          <p:spPr>
            <a:xfrm>
              <a:off x="5747788" y="3847331"/>
              <a:ext cx="9275" cy="16600"/>
            </a:xfrm>
            <a:custGeom>
              <a:rect b="b" l="l" r="r" t="t"/>
              <a:pathLst>
                <a:path extrusionOk="0" h="664" w="371">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05"/>
            <p:cNvSpPr/>
            <p:nvPr/>
          </p:nvSpPr>
          <p:spPr>
            <a:xfrm>
              <a:off x="5690888" y="3852256"/>
              <a:ext cx="33775" cy="15525"/>
            </a:xfrm>
            <a:custGeom>
              <a:rect b="b" l="l" r="r" t="t"/>
              <a:pathLst>
                <a:path extrusionOk="0" h="621" w="1351">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05"/>
            <p:cNvSpPr/>
            <p:nvPr/>
          </p:nvSpPr>
          <p:spPr>
            <a:xfrm>
              <a:off x="5604288" y="3800656"/>
              <a:ext cx="209575" cy="100325"/>
            </a:xfrm>
            <a:custGeom>
              <a:rect b="b" l="l" r="r" t="t"/>
              <a:pathLst>
                <a:path extrusionOk="0" h="4013" w="8383">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5"/>
            <p:cNvSpPr/>
            <p:nvPr/>
          </p:nvSpPr>
          <p:spPr>
            <a:xfrm>
              <a:off x="5713313" y="3762831"/>
              <a:ext cx="55325" cy="47450"/>
            </a:xfrm>
            <a:custGeom>
              <a:rect b="b" l="l" r="r" t="t"/>
              <a:pathLst>
                <a:path extrusionOk="0" h="1898" w="2213">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5"/>
            <p:cNvSpPr/>
            <p:nvPr/>
          </p:nvSpPr>
          <p:spPr>
            <a:xfrm>
              <a:off x="5652888" y="3749256"/>
              <a:ext cx="45550" cy="38300"/>
            </a:xfrm>
            <a:custGeom>
              <a:rect b="b" l="l" r="r" t="t"/>
              <a:pathLst>
                <a:path extrusionOk="0" h="1532" w="1822">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5"/>
            <p:cNvSpPr/>
            <p:nvPr/>
          </p:nvSpPr>
          <p:spPr>
            <a:xfrm>
              <a:off x="5693788" y="3706506"/>
              <a:ext cx="38600" cy="33300"/>
            </a:xfrm>
            <a:custGeom>
              <a:rect b="b" l="l" r="r" t="t"/>
              <a:pathLst>
                <a:path extrusionOk="0" h="1332" w="1544">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5"/>
            <p:cNvSpPr/>
            <p:nvPr/>
          </p:nvSpPr>
          <p:spPr>
            <a:xfrm>
              <a:off x="5597338" y="3660081"/>
              <a:ext cx="243050" cy="267125"/>
            </a:xfrm>
            <a:custGeom>
              <a:rect b="b" l="l" r="r" t="t"/>
              <a:pathLst>
                <a:path extrusionOk="0" h="10685" w="9722">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5"/>
            <p:cNvSpPr/>
            <p:nvPr/>
          </p:nvSpPr>
          <p:spPr>
            <a:xfrm>
              <a:off x="5578038" y="3581531"/>
              <a:ext cx="316375" cy="278075"/>
            </a:xfrm>
            <a:custGeom>
              <a:rect b="b" l="l" r="r" t="t"/>
              <a:pathLst>
                <a:path extrusionOk="0" h="11123" w="12655">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9" name="Google Shape;17369;p105"/>
          <p:cNvGrpSpPr/>
          <p:nvPr/>
        </p:nvGrpSpPr>
        <p:grpSpPr>
          <a:xfrm>
            <a:off x="5504556" y="2850824"/>
            <a:ext cx="331025" cy="345475"/>
            <a:chOff x="2540463" y="3580956"/>
            <a:chExt cx="331025" cy="345475"/>
          </a:xfrm>
        </p:grpSpPr>
        <p:sp>
          <p:nvSpPr>
            <p:cNvPr id="17370" name="Google Shape;17370;p105"/>
            <p:cNvSpPr/>
            <p:nvPr/>
          </p:nvSpPr>
          <p:spPr>
            <a:xfrm>
              <a:off x="2601413" y="3888456"/>
              <a:ext cx="10825" cy="16375"/>
            </a:xfrm>
            <a:custGeom>
              <a:rect b="b" l="l" r="r" t="t"/>
              <a:pathLst>
                <a:path extrusionOk="0" h="655" w="433">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5"/>
            <p:cNvSpPr/>
            <p:nvPr/>
          </p:nvSpPr>
          <p:spPr>
            <a:xfrm>
              <a:off x="2670088" y="3888606"/>
              <a:ext cx="11600" cy="16225"/>
            </a:xfrm>
            <a:custGeom>
              <a:rect b="b" l="l" r="r" t="t"/>
              <a:pathLst>
                <a:path extrusionOk="0" h="649" w="464">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5"/>
            <p:cNvSpPr/>
            <p:nvPr/>
          </p:nvSpPr>
          <p:spPr>
            <a:xfrm>
              <a:off x="2625763" y="3893581"/>
              <a:ext cx="29700" cy="13950"/>
            </a:xfrm>
            <a:custGeom>
              <a:rect b="b" l="l" r="r" t="t"/>
              <a:pathLst>
                <a:path extrusionOk="0" h="558" w="1188">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5"/>
            <p:cNvSpPr/>
            <p:nvPr/>
          </p:nvSpPr>
          <p:spPr>
            <a:xfrm>
              <a:off x="2540463" y="3580956"/>
              <a:ext cx="331025" cy="345475"/>
            </a:xfrm>
            <a:custGeom>
              <a:rect b="b" l="l" r="r" t="t"/>
              <a:pathLst>
                <a:path extrusionOk="0" h="13819" w="13241">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4" name="Google Shape;17374;p105"/>
          <p:cNvGrpSpPr/>
          <p:nvPr/>
        </p:nvGrpSpPr>
        <p:grpSpPr>
          <a:xfrm>
            <a:off x="6246038" y="2852274"/>
            <a:ext cx="354150" cy="342575"/>
            <a:chOff x="6307938" y="1923106"/>
            <a:chExt cx="354150" cy="342575"/>
          </a:xfrm>
        </p:grpSpPr>
        <p:sp>
          <p:nvSpPr>
            <p:cNvPr id="17375" name="Google Shape;17375;p105"/>
            <p:cNvSpPr/>
            <p:nvPr/>
          </p:nvSpPr>
          <p:spPr>
            <a:xfrm>
              <a:off x="6392038" y="2170181"/>
              <a:ext cx="17675" cy="14550"/>
            </a:xfrm>
            <a:custGeom>
              <a:rect b="b" l="l" r="r" t="t"/>
              <a:pathLst>
                <a:path extrusionOk="0" h="582" w="707">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5"/>
            <p:cNvSpPr/>
            <p:nvPr/>
          </p:nvSpPr>
          <p:spPr>
            <a:xfrm>
              <a:off x="6446338" y="2114081"/>
              <a:ext cx="18250" cy="15625"/>
            </a:xfrm>
            <a:custGeom>
              <a:rect b="b" l="l" r="r" t="t"/>
              <a:pathLst>
                <a:path extrusionOk="0" h="625" w="73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05"/>
            <p:cNvSpPr/>
            <p:nvPr/>
          </p:nvSpPr>
          <p:spPr>
            <a:xfrm>
              <a:off x="6417888" y="2139506"/>
              <a:ext cx="25100" cy="24725"/>
            </a:xfrm>
            <a:custGeom>
              <a:rect b="b" l="l" r="r" t="t"/>
              <a:pathLst>
                <a:path extrusionOk="0" h="989" w="1004">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05"/>
            <p:cNvSpPr/>
            <p:nvPr/>
          </p:nvSpPr>
          <p:spPr>
            <a:xfrm>
              <a:off x="6355763" y="2078431"/>
              <a:ext cx="162500" cy="143275"/>
            </a:xfrm>
            <a:custGeom>
              <a:rect b="b" l="l" r="r" t="t"/>
              <a:pathLst>
                <a:path extrusionOk="0" h="5731" w="650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5"/>
            <p:cNvSpPr/>
            <p:nvPr/>
          </p:nvSpPr>
          <p:spPr>
            <a:xfrm>
              <a:off x="6539388" y="1982906"/>
              <a:ext cx="17475" cy="13900"/>
            </a:xfrm>
            <a:custGeom>
              <a:rect b="b" l="l" r="r" t="t"/>
              <a:pathLst>
                <a:path extrusionOk="0" h="556" w="699">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5"/>
            <p:cNvSpPr/>
            <p:nvPr/>
          </p:nvSpPr>
          <p:spPr>
            <a:xfrm>
              <a:off x="6583363" y="2026106"/>
              <a:ext cx="16700" cy="13900"/>
            </a:xfrm>
            <a:custGeom>
              <a:rect b="b" l="l" r="r" t="t"/>
              <a:pathLst>
                <a:path extrusionOk="0" h="556" w="668">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5"/>
            <p:cNvSpPr/>
            <p:nvPr/>
          </p:nvSpPr>
          <p:spPr>
            <a:xfrm>
              <a:off x="6557913" y="2004481"/>
              <a:ext cx="20075" cy="19325"/>
            </a:xfrm>
            <a:custGeom>
              <a:rect b="b" l="l" r="r" t="t"/>
              <a:pathLst>
                <a:path extrusionOk="0" h="773" w="803">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5"/>
            <p:cNvSpPr/>
            <p:nvPr/>
          </p:nvSpPr>
          <p:spPr>
            <a:xfrm>
              <a:off x="6503013" y="1957856"/>
              <a:ext cx="123600" cy="109925"/>
            </a:xfrm>
            <a:custGeom>
              <a:rect b="b" l="l" r="r" t="t"/>
              <a:pathLst>
                <a:path extrusionOk="0" h="4397" w="4944">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05"/>
            <p:cNvSpPr/>
            <p:nvPr/>
          </p:nvSpPr>
          <p:spPr>
            <a:xfrm>
              <a:off x="6307938" y="2036706"/>
              <a:ext cx="241525" cy="228975"/>
            </a:xfrm>
            <a:custGeom>
              <a:rect b="b" l="l" r="r" t="t"/>
              <a:pathLst>
                <a:path extrusionOk="0" h="9159" w="9661">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05"/>
            <p:cNvSpPr/>
            <p:nvPr/>
          </p:nvSpPr>
          <p:spPr>
            <a:xfrm>
              <a:off x="6473813" y="1923106"/>
              <a:ext cx="188275" cy="179600"/>
            </a:xfrm>
            <a:custGeom>
              <a:rect b="b" l="l" r="r" t="t"/>
              <a:pathLst>
                <a:path extrusionOk="0" h="7184" w="7531">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105"/>
          <p:cNvGrpSpPr/>
          <p:nvPr/>
        </p:nvGrpSpPr>
        <p:grpSpPr>
          <a:xfrm>
            <a:off x="7059275" y="2850911"/>
            <a:ext cx="287050" cy="345300"/>
            <a:chOff x="4081238" y="4142031"/>
            <a:chExt cx="287050" cy="345300"/>
          </a:xfrm>
        </p:grpSpPr>
        <p:grpSp>
          <p:nvGrpSpPr>
            <p:cNvPr id="17386" name="Google Shape;17386;p105"/>
            <p:cNvGrpSpPr/>
            <p:nvPr/>
          </p:nvGrpSpPr>
          <p:grpSpPr>
            <a:xfrm>
              <a:off x="4160713" y="4237331"/>
              <a:ext cx="118850" cy="229950"/>
              <a:chOff x="4160713" y="4237331"/>
              <a:chExt cx="118850" cy="229950"/>
            </a:xfrm>
          </p:grpSpPr>
          <p:sp>
            <p:nvSpPr>
              <p:cNvPr id="17387" name="Google Shape;17387;p105"/>
              <p:cNvSpPr/>
              <p:nvPr/>
            </p:nvSpPr>
            <p:spPr>
              <a:xfrm>
                <a:off x="4170363" y="4443331"/>
                <a:ext cx="11200" cy="18550"/>
              </a:xfrm>
              <a:custGeom>
                <a:rect b="b" l="l" r="r" t="t"/>
                <a:pathLst>
                  <a:path extrusionOk="0" h="742" w="448">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5"/>
              <p:cNvSpPr/>
              <p:nvPr/>
            </p:nvSpPr>
            <p:spPr>
              <a:xfrm>
                <a:off x="4268738" y="4444106"/>
                <a:ext cx="10825" cy="18550"/>
              </a:xfrm>
              <a:custGeom>
                <a:rect b="b" l="l" r="r" t="t"/>
                <a:pathLst>
                  <a:path extrusionOk="0" h="742" w="433">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5"/>
              <p:cNvSpPr/>
              <p:nvPr/>
            </p:nvSpPr>
            <p:spPr>
              <a:xfrm>
                <a:off x="4207013" y="4451631"/>
                <a:ext cx="35525" cy="15650"/>
              </a:xfrm>
              <a:custGeom>
                <a:rect b="b" l="l" r="r" t="t"/>
                <a:pathLst>
                  <a:path extrusionOk="0" h="626" w="1421">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05"/>
              <p:cNvSpPr/>
              <p:nvPr/>
            </p:nvSpPr>
            <p:spPr>
              <a:xfrm>
                <a:off x="4160713" y="4370806"/>
                <a:ext cx="40925" cy="35150"/>
              </a:xfrm>
              <a:custGeom>
                <a:rect b="b" l="l" r="r" t="t"/>
                <a:pathLst>
                  <a:path extrusionOk="0" h="1406" w="1637">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05"/>
              <p:cNvSpPr/>
              <p:nvPr/>
            </p:nvSpPr>
            <p:spPr>
              <a:xfrm>
                <a:off x="4169213" y="4237331"/>
                <a:ext cx="38600" cy="33125"/>
              </a:xfrm>
              <a:custGeom>
                <a:rect b="b" l="l" r="r" t="t"/>
                <a:pathLst>
                  <a:path extrusionOk="0" h="1325" w="1544">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92" name="Google Shape;17392;p105"/>
            <p:cNvSpPr/>
            <p:nvPr/>
          </p:nvSpPr>
          <p:spPr>
            <a:xfrm>
              <a:off x="4081238" y="4142031"/>
              <a:ext cx="287050" cy="345300"/>
            </a:xfrm>
            <a:custGeom>
              <a:rect b="b" l="l" r="r" t="t"/>
              <a:pathLst>
                <a:path extrusionOk="0" h="13812" w="11482">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3" name="Google Shape;17393;p105"/>
          <p:cNvGrpSpPr/>
          <p:nvPr/>
        </p:nvGrpSpPr>
        <p:grpSpPr>
          <a:xfrm>
            <a:off x="7746761" y="2850724"/>
            <a:ext cx="336425" cy="345675"/>
            <a:chOff x="7795463" y="2463556"/>
            <a:chExt cx="336425" cy="345675"/>
          </a:xfrm>
        </p:grpSpPr>
        <p:sp>
          <p:nvSpPr>
            <p:cNvPr id="17394" name="Google Shape;17394;p105"/>
            <p:cNvSpPr/>
            <p:nvPr/>
          </p:nvSpPr>
          <p:spPr>
            <a:xfrm>
              <a:off x="7920838" y="2708906"/>
              <a:ext cx="10850" cy="16225"/>
            </a:xfrm>
            <a:custGeom>
              <a:rect b="b" l="l" r="r" t="t"/>
              <a:pathLst>
                <a:path extrusionOk="0" h="649" w="434">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5"/>
            <p:cNvSpPr/>
            <p:nvPr/>
          </p:nvSpPr>
          <p:spPr>
            <a:xfrm>
              <a:off x="7996088" y="2708131"/>
              <a:ext cx="10050" cy="17000"/>
            </a:xfrm>
            <a:custGeom>
              <a:rect b="b" l="l" r="r" t="t"/>
              <a:pathLst>
                <a:path extrusionOk="0" h="680" w="402">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5"/>
            <p:cNvSpPr/>
            <p:nvPr/>
          </p:nvSpPr>
          <p:spPr>
            <a:xfrm>
              <a:off x="7947688" y="2714656"/>
              <a:ext cx="32550" cy="14350"/>
            </a:xfrm>
            <a:custGeom>
              <a:rect b="b" l="l" r="r" t="t"/>
              <a:pathLst>
                <a:path extrusionOk="0" h="574" w="1302">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05"/>
            <p:cNvSpPr/>
            <p:nvPr/>
          </p:nvSpPr>
          <p:spPr>
            <a:xfrm>
              <a:off x="7891138" y="2690406"/>
              <a:ext cx="145850" cy="56350"/>
            </a:xfrm>
            <a:custGeom>
              <a:rect b="b" l="l" r="r" t="t"/>
              <a:pathLst>
                <a:path extrusionOk="0" h="2254" w="5834">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05"/>
            <p:cNvSpPr/>
            <p:nvPr/>
          </p:nvSpPr>
          <p:spPr>
            <a:xfrm>
              <a:off x="7835688" y="2754256"/>
              <a:ext cx="51625" cy="42525"/>
            </a:xfrm>
            <a:custGeom>
              <a:rect b="b" l="l" r="r" t="t"/>
              <a:pathLst>
                <a:path extrusionOk="0" h="1701" w="2065">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5"/>
            <p:cNvSpPr/>
            <p:nvPr/>
          </p:nvSpPr>
          <p:spPr>
            <a:xfrm>
              <a:off x="7908113" y="2754256"/>
              <a:ext cx="41700" cy="36175"/>
            </a:xfrm>
            <a:custGeom>
              <a:rect b="b" l="l" r="r" t="t"/>
              <a:pathLst>
                <a:path extrusionOk="0" h="1447" w="1668">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5"/>
            <p:cNvSpPr/>
            <p:nvPr/>
          </p:nvSpPr>
          <p:spPr>
            <a:xfrm>
              <a:off x="7978338" y="2754256"/>
              <a:ext cx="41675" cy="36175"/>
            </a:xfrm>
            <a:custGeom>
              <a:rect b="b" l="l" r="r" t="t"/>
              <a:pathLst>
                <a:path extrusionOk="0" h="1447" w="1667">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5"/>
            <p:cNvSpPr/>
            <p:nvPr/>
          </p:nvSpPr>
          <p:spPr>
            <a:xfrm>
              <a:off x="8047763" y="2753806"/>
              <a:ext cx="41700" cy="36200"/>
            </a:xfrm>
            <a:custGeom>
              <a:rect b="b" l="l" r="r" t="t"/>
              <a:pathLst>
                <a:path extrusionOk="0" h="1448" w="1668">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5"/>
            <p:cNvSpPr/>
            <p:nvPr/>
          </p:nvSpPr>
          <p:spPr>
            <a:xfrm>
              <a:off x="7795463" y="2463556"/>
              <a:ext cx="336425" cy="345675"/>
            </a:xfrm>
            <a:custGeom>
              <a:rect b="b" l="l" r="r" t="t"/>
              <a:pathLst>
                <a:path extrusionOk="0" h="13827" w="13457">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3" name="Google Shape;17403;p105"/>
          <p:cNvGrpSpPr/>
          <p:nvPr/>
        </p:nvGrpSpPr>
        <p:grpSpPr>
          <a:xfrm>
            <a:off x="7734286" y="3425142"/>
            <a:ext cx="361375" cy="330675"/>
            <a:chOff x="5552838" y="1929231"/>
            <a:chExt cx="361375" cy="330675"/>
          </a:xfrm>
        </p:grpSpPr>
        <p:sp>
          <p:nvSpPr>
            <p:cNvPr id="17404" name="Google Shape;17404;p105"/>
            <p:cNvSpPr/>
            <p:nvPr/>
          </p:nvSpPr>
          <p:spPr>
            <a:xfrm>
              <a:off x="5667538" y="2137981"/>
              <a:ext cx="10075" cy="20850"/>
            </a:xfrm>
            <a:custGeom>
              <a:rect b="b" l="l" r="r" t="t"/>
              <a:pathLst>
                <a:path extrusionOk="0" h="834" w="403">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5"/>
            <p:cNvSpPr/>
            <p:nvPr/>
          </p:nvSpPr>
          <p:spPr>
            <a:xfrm>
              <a:off x="5784813" y="2137981"/>
              <a:ext cx="10075" cy="20850"/>
            </a:xfrm>
            <a:custGeom>
              <a:rect b="b" l="l" r="r" t="t"/>
              <a:pathLst>
                <a:path extrusionOk="0" h="834" w="403">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5"/>
            <p:cNvSpPr/>
            <p:nvPr/>
          </p:nvSpPr>
          <p:spPr>
            <a:xfrm>
              <a:off x="5710763" y="2147581"/>
              <a:ext cx="42025" cy="16650"/>
            </a:xfrm>
            <a:custGeom>
              <a:rect b="b" l="l" r="r" t="t"/>
              <a:pathLst>
                <a:path extrusionOk="0" h="666" w="1681">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5"/>
            <p:cNvSpPr/>
            <p:nvPr/>
          </p:nvSpPr>
          <p:spPr>
            <a:xfrm>
              <a:off x="5552838" y="1929231"/>
              <a:ext cx="361375" cy="330675"/>
            </a:xfrm>
            <a:custGeom>
              <a:rect b="b" l="l" r="r" t="t"/>
              <a:pathLst>
                <a:path extrusionOk="0" h="13227" w="14455">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8" name="Google Shape;17408;p105"/>
          <p:cNvGrpSpPr/>
          <p:nvPr/>
        </p:nvGrpSpPr>
        <p:grpSpPr>
          <a:xfrm>
            <a:off x="7014175" y="3430742"/>
            <a:ext cx="377250" cy="319475"/>
            <a:chOff x="4784188" y="1934881"/>
            <a:chExt cx="377250" cy="319475"/>
          </a:xfrm>
        </p:grpSpPr>
        <p:sp>
          <p:nvSpPr>
            <p:cNvPr id="17409" name="Google Shape;17409;p105"/>
            <p:cNvSpPr/>
            <p:nvPr/>
          </p:nvSpPr>
          <p:spPr>
            <a:xfrm>
              <a:off x="5068838" y="2167281"/>
              <a:ext cx="10050" cy="14700"/>
            </a:xfrm>
            <a:custGeom>
              <a:rect b="b" l="l" r="r" t="t"/>
              <a:pathLst>
                <a:path extrusionOk="0" h="588" w="402">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05"/>
            <p:cNvSpPr/>
            <p:nvPr/>
          </p:nvSpPr>
          <p:spPr>
            <a:xfrm>
              <a:off x="5122463" y="2168056"/>
              <a:ext cx="10825" cy="14700"/>
            </a:xfrm>
            <a:custGeom>
              <a:rect b="b" l="l" r="r" t="t"/>
              <a:pathLst>
                <a:path extrusionOk="0" h="588" w="433">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05"/>
            <p:cNvSpPr/>
            <p:nvPr/>
          </p:nvSpPr>
          <p:spPr>
            <a:xfrm>
              <a:off x="5087538" y="2171831"/>
              <a:ext cx="26650" cy="13225"/>
            </a:xfrm>
            <a:custGeom>
              <a:rect b="b" l="l" r="r" t="t"/>
              <a:pathLst>
                <a:path extrusionOk="0" h="529" w="1066">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5"/>
            <p:cNvSpPr/>
            <p:nvPr/>
          </p:nvSpPr>
          <p:spPr>
            <a:xfrm>
              <a:off x="4831963" y="2092831"/>
              <a:ext cx="155875" cy="134100"/>
            </a:xfrm>
            <a:custGeom>
              <a:rect b="b" l="l" r="r" t="t"/>
              <a:pathLst>
                <a:path extrusionOk="0" h="5364" w="6235">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05"/>
            <p:cNvSpPr/>
            <p:nvPr/>
          </p:nvSpPr>
          <p:spPr>
            <a:xfrm>
              <a:off x="5040288" y="2094781"/>
              <a:ext cx="121150" cy="134650"/>
            </a:xfrm>
            <a:custGeom>
              <a:rect b="b" l="l" r="r" t="t"/>
              <a:pathLst>
                <a:path extrusionOk="0" h="5386" w="4846">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05"/>
            <p:cNvSpPr/>
            <p:nvPr/>
          </p:nvSpPr>
          <p:spPr>
            <a:xfrm>
              <a:off x="4784188" y="1934881"/>
              <a:ext cx="345625" cy="319475"/>
            </a:xfrm>
            <a:custGeom>
              <a:rect b="b" l="l" r="r" t="t"/>
              <a:pathLst>
                <a:path extrusionOk="0" h="12779" w="13825">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5" name="Google Shape;17415;p105"/>
          <p:cNvGrpSpPr/>
          <p:nvPr/>
        </p:nvGrpSpPr>
        <p:grpSpPr>
          <a:xfrm>
            <a:off x="6259925" y="3417642"/>
            <a:ext cx="326375" cy="345675"/>
            <a:chOff x="1784363" y="3581531"/>
            <a:chExt cx="326375" cy="345675"/>
          </a:xfrm>
        </p:grpSpPr>
        <p:sp>
          <p:nvSpPr>
            <p:cNvPr id="17416" name="Google Shape;17416;p105"/>
            <p:cNvSpPr/>
            <p:nvPr/>
          </p:nvSpPr>
          <p:spPr>
            <a:xfrm>
              <a:off x="1869213" y="3606981"/>
              <a:ext cx="42475" cy="75650"/>
            </a:xfrm>
            <a:custGeom>
              <a:rect b="b" l="l" r="r" t="t"/>
              <a:pathLst>
                <a:path extrusionOk="0" h="3026" w="1699">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05"/>
            <p:cNvSpPr/>
            <p:nvPr/>
          </p:nvSpPr>
          <p:spPr>
            <a:xfrm>
              <a:off x="1916288" y="3606206"/>
              <a:ext cx="57125" cy="75650"/>
            </a:xfrm>
            <a:custGeom>
              <a:rect b="b" l="l" r="r" t="t"/>
              <a:pathLst>
                <a:path extrusionOk="0" h="3026" w="2285">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5"/>
            <p:cNvSpPr/>
            <p:nvPr/>
          </p:nvSpPr>
          <p:spPr>
            <a:xfrm>
              <a:off x="1978788" y="3606981"/>
              <a:ext cx="49350" cy="74925"/>
            </a:xfrm>
            <a:custGeom>
              <a:rect b="b" l="l" r="r" t="t"/>
              <a:pathLst>
                <a:path extrusionOk="0" h="2997" w="1974">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5"/>
            <p:cNvSpPr/>
            <p:nvPr/>
          </p:nvSpPr>
          <p:spPr>
            <a:xfrm>
              <a:off x="1811363" y="3819156"/>
              <a:ext cx="54800" cy="54050"/>
            </a:xfrm>
            <a:custGeom>
              <a:rect b="b" l="l" r="r" t="t"/>
              <a:pathLst>
                <a:path extrusionOk="0" h="2162" w="2192">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5"/>
            <p:cNvSpPr/>
            <p:nvPr/>
          </p:nvSpPr>
          <p:spPr>
            <a:xfrm>
              <a:off x="1811363" y="3731206"/>
              <a:ext cx="54800" cy="54025"/>
            </a:xfrm>
            <a:custGeom>
              <a:rect b="b" l="l" r="r" t="t"/>
              <a:pathLst>
                <a:path extrusionOk="0" h="2161" w="2192">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5"/>
            <p:cNvSpPr/>
            <p:nvPr/>
          </p:nvSpPr>
          <p:spPr>
            <a:xfrm>
              <a:off x="2029713" y="3819156"/>
              <a:ext cx="54025" cy="54050"/>
            </a:xfrm>
            <a:custGeom>
              <a:rect b="b" l="l" r="r" t="t"/>
              <a:pathLst>
                <a:path extrusionOk="0" h="2162" w="2161">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5"/>
            <p:cNvSpPr/>
            <p:nvPr/>
          </p:nvSpPr>
          <p:spPr>
            <a:xfrm>
              <a:off x="2029713" y="3731206"/>
              <a:ext cx="54025" cy="54025"/>
            </a:xfrm>
            <a:custGeom>
              <a:rect b="b" l="l" r="r" t="t"/>
              <a:pathLst>
                <a:path extrusionOk="0" h="2161" w="2161">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5"/>
            <p:cNvSpPr/>
            <p:nvPr/>
          </p:nvSpPr>
          <p:spPr>
            <a:xfrm>
              <a:off x="1920913" y="3731206"/>
              <a:ext cx="54050" cy="54025"/>
            </a:xfrm>
            <a:custGeom>
              <a:rect b="b" l="l" r="r" t="t"/>
              <a:pathLst>
                <a:path extrusionOk="0" h="2161" w="2162">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5"/>
            <p:cNvSpPr/>
            <p:nvPr/>
          </p:nvSpPr>
          <p:spPr>
            <a:xfrm>
              <a:off x="1918613" y="3861606"/>
              <a:ext cx="15450" cy="13050"/>
            </a:xfrm>
            <a:custGeom>
              <a:rect b="b" l="l" r="r" t="t"/>
              <a:pathLst>
                <a:path extrusionOk="0" h="522" w="618">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5"/>
            <p:cNvSpPr/>
            <p:nvPr/>
          </p:nvSpPr>
          <p:spPr>
            <a:xfrm>
              <a:off x="1958713" y="3861606"/>
              <a:ext cx="15475" cy="13050"/>
            </a:xfrm>
            <a:custGeom>
              <a:rect b="b" l="l" r="r" t="t"/>
              <a:pathLst>
                <a:path extrusionOk="0" h="522" w="619">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5"/>
            <p:cNvSpPr/>
            <p:nvPr/>
          </p:nvSpPr>
          <p:spPr>
            <a:xfrm>
              <a:off x="1784363" y="3581531"/>
              <a:ext cx="326375" cy="290125"/>
            </a:xfrm>
            <a:custGeom>
              <a:rect b="b" l="l" r="r" t="t"/>
              <a:pathLst>
                <a:path extrusionOk="0" h="11605" w="13055">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5"/>
            <p:cNvSpPr/>
            <p:nvPr/>
          </p:nvSpPr>
          <p:spPr>
            <a:xfrm>
              <a:off x="1784363" y="3729656"/>
              <a:ext cx="326375" cy="197550"/>
            </a:xfrm>
            <a:custGeom>
              <a:rect b="b" l="l" r="r" t="t"/>
              <a:pathLst>
                <a:path extrusionOk="0" h="7902" w="13055">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8" name="Google Shape;17428;p105"/>
          <p:cNvGrpSpPr/>
          <p:nvPr/>
        </p:nvGrpSpPr>
        <p:grpSpPr>
          <a:xfrm>
            <a:off x="5521919" y="3417642"/>
            <a:ext cx="296300" cy="345675"/>
            <a:chOff x="1039038" y="4141656"/>
            <a:chExt cx="296300" cy="345675"/>
          </a:xfrm>
        </p:grpSpPr>
        <p:sp>
          <p:nvSpPr>
            <p:cNvPr id="17429" name="Google Shape;17429;p105"/>
            <p:cNvSpPr/>
            <p:nvPr/>
          </p:nvSpPr>
          <p:spPr>
            <a:xfrm>
              <a:off x="1120813" y="4177156"/>
              <a:ext cx="10075" cy="21625"/>
            </a:xfrm>
            <a:custGeom>
              <a:rect b="b" l="l" r="r" t="t"/>
              <a:pathLst>
                <a:path extrusionOk="0" h="865" w="403">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05"/>
            <p:cNvSpPr/>
            <p:nvPr/>
          </p:nvSpPr>
          <p:spPr>
            <a:xfrm>
              <a:off x="1242738" y="4177156"/>
              <a:ext cx="10050" cy="21625"/>
            </a:xfrm>
            <a:custGeom>
              <a:rect b="b" l="l" r="r" t="t"/>
              <a:pathLst>
                <a:path extrusionOk="0" h="865" w="402">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05"/>
            <p:cNvSpPr/>
            <p:nvPr/>
          </p:nvSpPr>
          <p:spPr>
            <a:xfrm>
              <a:off x="1165213" y="4187556"/>
              <a:ext cx="44150" cy="16750"/>
            </a:xfrm>
            <a:custGeom>
              <a:rect b="b" l="l" r="r" t="t"/>
              <a:pathLst>
                <a:path extrusionOk="0" h="670" w="1766">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05"/>
            <p:cNvSpPr/>
            <p:nvPr/>
          </p:nvSpPr>
          <p:spPr>
            <a:xfrm>
              <a:off x="1039038" y="4141656"/>
              <a:ext cx="296300" cy="345675"/>
            </a:xfrm>
            <a:custGeom>
              <a:rect b="b" l="l" r="r" t="t"/>
              <a:pathLst>
                <a:path extrusionOk="0" h="13827" w="11852">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5"/>
            <p:cNvSpPr/>
            <p:nvPr/>
          </p:nvSpPr>
          <p:spPr>
            <a:xfrm>
              <a:off x="1129313" y="4316806"/>
              <a:ext cx="114975" cy="10050"/>
            </a:xfrm>
            <a:custGeom>
              <a:rect b="b" l="l" r="r" t="t"/>
              <a:pathLst>
                <a:path extrusionOk="0" h="402" w="4599">
                  <a:moveTo>
                    <a:pt x="0" y="0"/>
                  </a:moveTo>
                  <a:lnTo>
                    <a:pt x="0" y="402"/>
                  </a:lnTo>
                  <a:lnTo>
                    <a:pt x="4599" y="402"/>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5"/>
            <p:cNvSpPr/>
            <p:nvPr/>
          </p:nvSpPr>
          <p:spPr>
            <a:xfrm>
              <a:off x="1129313" y="4346131"/>
              <a:ext cx="114975" cy="10050"/>
            </a:xfrm>
            <a:custGeom>
              <a:rect b="b" l="l" r="r" t="t"/>
              <a:pathLst>
                <a:path extrusionOk="0" h="402" w="4599">
                  <a:moveTo>
                    <a:pt x="0" y="0"/>
                  </a:moveTo>
                  <a:lnTo>
                    <a:pt x="0" y="401"/>
                  </a:lnTo>
                  <a:lnTo>
                    <a:pt x="4599" y="401"/>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5"/>
            <p:cNvSpPr/>
            <p:nvPr/>
          </p:nvSpPr>
          <p:spPr>
            <a:xfrm>
              <a:off x="1129313" y="4375431"/>
              <a:ext cx="114975" cy="10075"/>
            </a:xfrm>
            <a:custGeom>
              <a:rect b="b" l="l" r="r" t="t"/>
              <a:pathLst>
                <a:path extrusionOk="0" h="403" w="4599">
                  <a:moveTo>
                    <a:pt x="0" y="1"/>
                  </a:moveTo>
                  <a:lnTo>
                    <a:pt x="0" y="402"/>
                  </a:lnTo>
                  <a:lnTo>
                    <a:pt x="4599" y="402"/>
                  </a:lnTo>
                  <a:lnTo>
                    <a:pt x="459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6" name="Google Shape;17436;p105"/>
          <p:cNvGrpSpPr/>
          <p:nvPr/>
        </p:nvGrpSpPr>
        <p:grpSpPr>
          <a:xfrm>
            <a:off x="4805338" y="3417642"/>
            <a:ext cx="342600" cy="345675"/>
            <a:chOff x="5564163" y="2463556"/>
            <a:chExt cx="342600" cy="345675"/>
          </a:xfrm>
        </p:grpSpPr>
        <p:sp>
          <p:nvSpPr>
            <p:cNvPr id="17437" name="Google Shape;17437;p105"/>
            <p:cNvSpPr/>
            <p:nvPr/>
          </p:nvSpPr>
          <p:spPr>
            <a:xfrm>
              <a:off x="5743938" y="2580056"/>
              <a:ext cx="43225" cy="37025"/>
            </a:xfrm>
            <a:custGeom>
              <a:rect b="b" l="l" r="r" t="t"/>
              <a:pathLst>
                <a:path extrusionOk="0" h="1481" w="1729">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05"/>
            <p:cNvSpPr/>
            <p:nvPr/>
          </p:nvSpPr>
          <p:spPr>
            <a:xfrm>
              <a:off x="5705588" y="2566181"/>
              <a:ext cx="34500" cy="29725"/>
            </a:xfrm>
            <a:custGeom>
              <a:rect b="b" l="l" r="r" t="t"/>
              <a:pathLst>
                <a:path extrusionOk="0" h="1189" w="138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05"/>
            <p:cNvSpPr/>
            <p:nvPr/>
          </p:nvSpPr>
          <p:spPr>
            <a:xfrm>
              <a:off x="5564163" y="2463556"/>
              <a:ext cx="342600" cy="345675"/>
            </a:xfrm>
            <a:custGeom>
              <a:rect b="b" l="l" r="r" t="t"/>
              <a:pathLst>
                <a:path extrusionOk="0" h="13827" w="13704">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0" name="Google Shape;17440;p105"/>
          <p:cNvGrpSpPr/>
          <p:nvPr/>
        </p:nvGrpSpPr>
        <p:grpSpPr>
          <a:xfrm>
            <a:off x="4794650" y="3991542"/>
            <a:ext cx="363975" cy="330250"/>
            <a:chOff x="2526038" y="1929656"/>
            <a:chExt cx="363975" cy="330250"/>
          </a:xfrm>
        </p:grpSpPr>
        <p:sp>
          <p:nvSpPr>
            <p:cNvPr id="17441" name="Google Shape;17441;p105"/>
            <p:cNvSpPr/>
            <p:nvPr/>
          </p:nvSpPr>
          <p:spPr>
            <a:xfrm>
              <a:off x="2633838" y="1962831"/>
              <a:ext cx="10825" cy="23175"/>
            </a:xfrm>
            <a:custGeom>
              <a:rect b="b" l="l" r="r" t="t"/>
              <a:pathLst>
                <a:path extrusionOk="0" h="927" w="433">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05"/>
            <p:cNvSpPr/>
            <p:nvPr/>
          </p:nvSpPr>
          <p:spPr>
            <a:xfrm>
              <a:off x="2772713" y="1962831"/>
              <a:ext cx="10050" cy="23175"/>
            </a:xfrm>
            <a:custGeom>
              <a:rect b="b" l="l" r="r" t="t"/>
              <a:pathLst>
                <a:path extrusionOk="0" h="927" w="402">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05"/>
            <p:cNvSpPr/>
            <p:nvPr/>
          </p:nvSpPr>
          <p:spPr>
            <a:xfrm>
              <a:off x="2684163" y="1974331"/>
              <a:ext cx="48275" cy="18625"/>
            </a:xfrm>
            <a:custGeom>
              <a:rect b="b" l="l" r="r" t="t"/>
              <a:pathLst>
                <a:path extrusionOk="0" h="745" w="1931">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5"/>
            <p:cNvSpPr/>
            <p:nvPr/>
          </p:nvSpPr>
          <p:spPr>
            <a:xfrm>
              <a:off x="2526038" y="1929656"/>
              <a:ext cx="363975" cy="330250"/>
            </a:xfrm>
            <a:custGeom>
              <a:rect b="b" l="l" r="r" t="t"/>
              <a:pathLst>
                <a:path extrusionOk="0" h="13210" w="14559">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5"/>
            <p:cNvSpPr/>
            <p:nvPr/>
          </p:nvSpPr>
          <p:spPr>
            <a:xfrm>
              <a:off x="2577513" y="2013431"/>
              <a:ext cx="260800" cy="217150"/>
            </a:xfrm>
            <a:custGeom>
              <a:rect b="b" l="l" r="r" t="t"/>
              <a:pathLst>
                <a:path extrusionOk="0" h="8686" w="10432">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05"/>
            <p:cNvSpPr/>
            <p:nvPr/>
          </p:nvSpPr>
          <p:spPr>
            <a:xfrm>
              <a:off x="2689388" y="2199706"/>
              <a:ext cx="37050" cy="9275"/>
            </a:xfrm>
            <a:custGeom>
              <a:rect b="b" l="l" r="r" t="t"/>
              <a:pathLst>
                <a:path extrusionOk="0" h="371" w="1482">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05"/>
            <p:cNvSpPr/>
            <p:nvPr/>
          </p:nvSpPr>
          <p:spPr>
            <a:xfrm>
              <a:off x="2688888" y="2177831"/>
              <a:ext cx="38325" cy="9675"/>
            </a:xfrm>
            <a:custGeom>
              <a:rect b="b" l="l" r="r" t="t"/>
              <a:pathLst>
                <a:path extrusionOk="0" h="387" w="1533">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05"/>
            <p:cNvSpPr/>
            <p:nvPr/>
          </p:nvSpPr>
          <p:spPr>
            <a:xfrm>
              <a:off x="2689388" y="2155731"/>
              <a:ext cx="37825" cy="10825"/>
            </a:xfrm>
            <a:custGeom>
              <a:rect b="b" l="l" r="r" t="t"/>
              <a:pathLst>
                <a:path extrusionOk="0" h="433" w="1513">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5"/>
            <p:cNvSpPr/>
            <p:nvPr/>
          </p:nvSpPr>
          <p:spPr>
            <a:xfrm>
              <a:off x="2680888" y="2134106"/>
              <a:ext cx="54800" cy="10075"/>
            </a:xfrm>
            <a:custGeom>
              <a:rect b="b" l="l" r="r" t="t"/>
              <a:pathLst>
                <a:path extrusionOk="0" h="403" w="2192">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5"/>
            <p:cNvSpPr/>
            <p:nvPr/>
          </p:nvSpPr>
          <p:spPr>
            <a:xfrm>
              <a:off x="2689388" y="2112506"/>
              <a:ext cx="37825" cy="10075"/>
            </a:xfrm>
            <a:custGeom>
              <a:rect b="b" l="l" r="r" t="t"/>
              <a:pathLst>
                <a:path extrusionOk="0" h="403" w="1513">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5"/>
            <p:cNvSpPr/>
            <p:nvPr/>
          </p:nvSpPr>
          <p:spPr>
            <a:xfrm>
              <a:off x="2689388" y="2090906"/>
              <a:ext cx="37825" cy="10050"/>
            </a:xfrm>
            <a:custGeom>
              <a:rect b="b" l="l" r="r" t="t"/>
              <a:pathLst>
                <a:path extrusionOk="0" h="402" w="1513">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5"/>
            <p:cNvSpPr/>
            <p:nvPr/>
          </p:nvSpPr>
          <p:spPr>
            <a:xfrm>
              <a:off x="2688888" y="2069181"/>
              <a:ext cx="38325" cy="10300"/>
            </a:xfrm>
            <a:custGeom>
              <a:rect b="b" l="l" r="r" t="t"/>
              <a:pathLst>
                <a:path extrusionOk="0" h="412" w="1533">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05"/>
            <p:cNvSpPr/>
            <p:nvPr/>
          </p:nvSpPr>
          <p:spPr>
            <a:xfrm>
              <a:off x="2681063" y="2047581"/>
              <a:ext cx="54475" cy="10225"/>
            </a:xfrm>
            <a:custGeom>
              <a:rect b="b" l="l" r="r" t="t"/>
              <a:pathLst>
                <a:path extrusionOk="0" h="409" w="2179">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4" name="Google Shape;17454;p105"/>
          <p:cNvGrpSpPr/>
          <p:nvPr/>
        </p:nvGrpSpPr>
        <p:grpSpPr>
          <a:xfrm>
            <a:off x="5497169" y="4000230"/>
            <a:ext cx="345800" cy="312875"/>
            <a:chOff x="1774963" y="1938531"/>
            <a:chExt cx="345800" cy="312875"/>
          </a:xfrm>
        </p:grpSpPr>
        <p:sp>
          <p:nvSpPr>
            <p:cNvPr id="17455" name="Google Shape;17455;p105"/>
            <p:cNvSpPr/>
            <p:nvPr/>
          </p:nvSpPr>
          <p:spPr>
            <a:xfrm>
              <a:off x="1918613" y="2072406"/>
              <a:ext cx="68675" cy="58825"/>
            </a:xfrm>
            <a:custGeom>
              <a:rect b="b" l="l" r="r" t="t"/>
              <a:pathLst>
                <a:path extrusionOk="0" h="2353" w="2747">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05"/>
            <p:cNvSpPr/>
            <p:nvPr/>
          </p:nvSpPr>
          <p:spPr>
            <a:xfrm>
              <a:off x="1774963" y="1938531"/>
              <a:ext cx="345800" cy="312875"/>
            </a:xfrm>
            <a:custGeom>
              <a:rect b="b" l="l" r="r" t="t"/>
              <a:pathLst>
                <a:path extrusionOk="0" h="12515" w="13832">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7" name="Google Shape;17457;p105"/>
          <p:cNvGrpSpPr/>
          <p:nvPr/>
        </p:nvGrpSpPr>
        <p:grpSpPr>
          <a:xfrm>
            <a:off x="6245650" y="3984005"/>
            <a:ext cx="354925" cy="345325"/>
            <a:chOff x="7786988" y="3022331"/>
            <a:chExt cx="354925" cy="345325"/>
          </a:xfrm>
        </p:grpSpPr>
        <p:sp>
          <p:nvSpPr>
            <p:cNvPr id="17458" name="Google Shape;17458;p105"/>
            <p:cNvSpPr/>
            <p:nvPr/>
          </p:nvSpPr>
          <p:spPr>
            <a:xfrm>
              <a:off x="7912738" y="3183406"/>
              <a:ext cx="10075" cy="18550"/>
            </a:xfrm>
            <a:custGeom>
              <a:rect b="b" l="l" r="r" t="t"/>
              <a:pathLst>
                <a:path extrusionOk="0" h="742" w="403">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5"/>
            <p:cNvSpPr/>
            <p:nvPr/>
          </p:nvSpPr>
          <p:spPr>
            <a:xfrm>
              <a:off x="8005338" y="3183406"/>
              <a:ext cx="10050" cy="18550"/>
            </a:xfrm>
            <a:custGeom>
              <a:rect b="b" l="l" r="r" t="t"/>
              <a:pathLst>
                <a:path extrusionOk="0" h="742" w="402">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5"/>
            <p:cNvSpPr/>
            <p:nvPr/>
          </p:nvSpPr>
          <p:spPr>
            <a:xfrm>
              <a:off x="7945538" y="3191031"/>
              <a:ext cx="37075" cy="15550"/>
            </a:xfrm>
            <a:custGeom>
              <a:rect b="b" l="l" r="r" t="t"/>
              <a:pathLst>
                <a:path extrusionOk="0" h="622" w="1483">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5"/>
            <p:cNvSpPr/>
            <p:nvPr/>
          </p:nvSpPr>
          <p:spPr>
            <a:xfrm>
              <a:off x="7899638" y="3100856"/>
              <a:ext cx="182100" cy="145875"/>
            </a:xfrm>
            <a:custGeom>
              <a:rect b="b" l="l" r="r" t="t"/>
              <a:pathLst>
                <a:path extrusionOk="0" h="5835" w="7284">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5"/>
            <p:cNvSpPr/>
            <p:nvPr/>
          </p:nvSpPr>
          <p:spPr>
            <a:xfrm>
              <a:off x="7859513" y="3138631"/>
              <a:ext cx="172075" cy="149700"/>
            </a:xfrm>
            <a:custGeom>
              <a:rect b="b" l="l" r="r" t="t"/>
              <a:pathLst>
                <a:path extrusionOk="0" h="5988" w="6883">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05"/>
            <p:cNvSpPr/>
            <p:nvPr/>
          </p:nvSpPr>
          <p:spPr>
            <a:xfrm>
              <a:off x="7786988" y="3022331"/>
              <a:ext cx="354925" cy="345325"/>
            </a:xfrm>
            <a:custGeom>
              <a:rect b="b" l="l" r="r" t="t"/>
              <a:pathLst>
                <a:path extrusionOk="0" h="13813" w="14197">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4" name="Google Shape;17464;p105"/>
          <p:cNvSpPr/>
          <p:nvPr/>
        </p:nvSpPr>
        <p:spPr>
          <a:xfrm>
            <a:off x="7039988" y="3986142"/>
            <a:ext cx="325625" cy="341050"/>
          </a:xfrm>
          <a:custGeom>
            <a:rect b="b" l="l" r="r" t="t"/>
            <a:pathLst>
              <a:path extrusionOk="0" h="13642" w="13025">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65" name="Google Shape;17465;p105"/>
          <p:cNvGrpSpPr/>
          <p:nvPr/>
        </p:nvGrpSpPr>
        <p:grpSpPr>
          <a:xfrm>
            <a:off x="7735586" y="3984217"/>
            <a:ext cx="358775" cy="344900"/>
            <a:chOff x="1008188" y="1921956"/>
            <a:chExt cx="358775" cy="344900"/>
          </a:xfrm>
        </p:grpSpPr>
        <p:sp>
          <p:nvSpPr>
            <p:cNvPr id="17466" name="Google Shape;17466;p105"/>
            <p:cNvSpPr/>
            <p:nvPr/>
          </p:nvSpPr>
          <p:spPr>
            <a:xfrm>
              <a:off x="1118513" y="1960531"/>
              <a:ext cx="10050" cy="21625"/>
            </a:xfrm>
            <a:custGeom>
              <a:rect b="b" l="l" r="r" t="t"/>
              <a:pathLst>
                <a:path extrusionOk="0" h="865" w="402">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5"/>
            <p:cNvSpPr/>
            <p:nvPr/>
          </p:nvSpPr>
          <p:spPr>
            <a:xfrm>
              <a:off x="1245813" y="1960531"/>
              <a:ext cx="10050" cy="21625"/>
            </a:xfrm>
            <a:custGeom>
              <a:rect b="b" l="l" r="r" t="t"/>
              <a:pathLst>
                <a:path extrusionOk="0" h="865" w="402">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05"/>
            <p:cNvSpPr/>
            <p:nvPr/>
          </p:nvSpPr>
          <p:spPr>
            <a:xfrm>
              <a:off x="1164438" y="1970906"/>
              <a:ext cx="44925" cy="17025"/>
            </a:xfrm>
            <a:custGeom>
              <a:rect b="b" l="l" r="r" t="t"/>
              <a:pathLst>
                <a:path extrusionOk="0" h="681" w="1797">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05"/>
            <p:cNvSpPr/>
            <p:nvPr/>
          </p:nvSpPr>
          <p:spPr>
            <a:xfrm>
              <a:off x="1179463" y="2155331"/>
              <a:ext cx="15450" cy="15650"/>
            </a:xfrm>
            <a:custGeom>
              <a:rect b="b" l="l" r="r" t="t"/>
              <a:pathLst>
                <a:path extrusionOk="0" h="626" w="618">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05"/>
            <p:cNvSpPr/>
            <p:nvPr/>
          </p:nvSpPr>
          <p:spPr>
            <a:xfrm>
              <a:off x="1008188" y="1921956"/>
              <a:ext cx="358775" cy="344900"/>
            </a:xfrm>
            <a:custGeom>
              <a:rect b="b" l="l" r="r" t="t"/>
              <a:pathLst>
                <a:path extrusionOk="0" h="13796" w="14351">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05"/>
            <p:cNvSpPr/>
            <p:nvPr/>
          </p:nvSpPr>
          <p:spPr>
            <a:xfrm>
              <a:off x="1100763" y="2081306"/>
              <a:ext cx="172850" cy="156725"/>
            </a:xfrm>
            <a:custGeom>
              <a:rect b="b" l="l" r="r" t="t"/>
              <a:pathLst>
                <a:path extrusionOk="0" h="6269" w="6914">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72" name="Google Shape;17472;p105"/>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grpSp>
        <p:nvGrpSpPr>
          <p:cNvPr id="17473" name="Google Shape;17473;p105"/>
          <p:cNvGrpSpPr/>
          <p:nvPr/>
        </p:nvGrpSpPr>
        <p:grpSpPr>
          <a:xfrm>
            <a:off x="1744350" y="1765786"/>
            <a:ext cx="432875" cy="345275"/>
            <a:chOff x="2480288" y="2463956"/>
            <a:chExt cx="432875" cy="345275"/>
          </a:xfrm>
        </p:grpSpPr>
        <p:sp>
          <p:nvSpPr>
            <p:cNvPr id="17474" name="Google Shape;17474;p105"/>
            <p:cNvSpPr/>
            <p:nvPr/>
          </p:nvSpPr>
          <p:spPr>
            <a:xfrm>
              <a:off x="2673188" y="2611856"/>
              <a:ext cx="60975" cy="52325"/>
            </a:xfrm>
            <a:custGeom>
              <a:rect b="b" l="l" r="r" t="t"/>
              <a:pathLst>
                <a:path extrusionOk="0" h="2093" w="2439">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5"/>
            <p:cNvSpPr/>
            <p:nvPr/>
          </p:nvSpPr>
          <p:spPr>
            <a:xfrm>
              <a:off x="2653113" y="2527031"/>
              <a:ext cx="110350" cy="75425"/>
            </a:xfrm>
            <a:custGeom>
              <a:rect b="b" l="l" r="r" t="t"/>
              <a:pathLst>
                <a:path extrusionOk="0" h="3017" w="4414">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5"/>
            <p:cNvSpPr/>
            <p:nvPr/>
          </p:nvSpPr>
          <p:spPr>
            <a:xfrm>
              <a:off x="2596788" y="2623281"/>
              <a:ext cx="94925" cy="102350"/>
            </a:xfrm>
            <a:custGeom>
              <a:rect b="b" l="l" r="r" t="t"/>
              <a:pathLst>
                <a:path extrusionOk="0" h="4094" w="3797">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5"/>
            <p:cNvSpPr/>
            <p:nvPr/>
          </p:nvSpPr>
          <p:spPr>
            <a:xfrm>
              <a:off x="2724863" y="2623931"/>
              <a:ext cx="94925" cy="102000"/>
            </a:xfrm>
            <a:custGeom>
              <a:rect b="b" l="l" r="r" t="t"/>
              <a:pathLst>
                <a:path extrusionOk="0" h="4080" w="3797">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5"/>
            <p:cNvSpPr/>
            <p:nvPr/>
          </p:nvSpPr>
          <p:spPr>
            <a:xfrm>
              <a:off x="2480288" y="2463956"/>
              <a:ext cx="432875" cy="345275"/>
            </a:xfrm>
            <a:custGeom>
              <a:rect b="b" l="l" r="r" t="t"/>
              <a:pathLst>
                <a:path extrusionOk="0" h="13811" w="17315">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05"/>
            <p:cNvSpPr/>
            <p:nvPr/>
          </p:nvSpPr>
          <p:spPr>
            <a:xfrm>
              <a:off x="2545863" y="2492756"/>
              <a:ext cx="327175" cy="289200"/>
            </a:xfrm>
            <a:custGeom>
              <a:rect b="b" l="l" r="r" t="t"/>
              <a:pathLst>
                <a:path extrusionOk="0" h="11568" w="13087">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0" name="Google Shape;17480;p105"/>
          <p:cNvGrpSpPr/>
          <p:nvPr/>
        </p:nvGrpSpPr>
        <p:grpSpPr>
          <a:xfrm>
            <a:off x="2525719" y="1766361"/>
            <a:ext cx="362650" cy="344125"/>
            <a:chOff x="1766613" y="2464331"/>
            <a:chExt cx="362650" cy="344125"/>
          </a:xfrm>
        </p:grpSpPr>
        <p:sp>
          <p:nvSpPr>
            <p:cNvPr id="17481" name="Google Shape;17481;p105"/>
            <p:cNvSpPr/>
            <p:nvPr/>
          </p:nvSpPr>
          <p:spPr>
            <a:xfrm>
              <a:off x="1885438" y="2722806"/>
              <a:ext cx="10050" cy="20850"/>
            </a:xfrm>
            <a:custGeom>
              <a:rect b="b" l="l" r="r" t="t"/>
              <a:pathLst>
                <a:path extrusionOk="0" h="834" w="402">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5"/>
            <p:cNvSpPr/>
            <p:nvPr/>
          </p:nvSpPr>
          <p:spPr>
            <a:xfrm>
              <a:off x="2000388" y="2722806"/>
              <a:ext cx="10050" cy="20850"/>
            </a:xfrm>
            <a:custGeom>
              <a:rect b="b" l="l" r="r" t="t"/>
              <a:pathLst>
                <a:path extrusionOk="0" h="834" w="402">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5"/>
            <p:cNvSpPr/>
            <p:nvPr/>
          </p:nvSpPr>
          <p:spPr>
            <a:xfrm>
              <a:off x="1928638" y="2732456"/>
              <a:ext cx="40150" cy="16400"/>
            </a:xfrm>
            <a:custGeom>
              <a:rect b="b" l="l" r="r" t="t"/>
              <a:pathLst>
                <a:path extrusionOk="0" h="656" w="1606">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5"/>
            <p:cNvSpPr/>
            <p:nvPr/>
          </p:nvSpPr>
          <p:spPr>
            <a:xfrm>
              <a:off x="1766613" y="2464331"/>
              <a:ext cx="362650" cy="344125"/>
            </a:xfrm>
            <a:custGeom>
              <a:rect b="b" l="l" r="r" t="t"/>
              <a:pathLst>
                <a:path extrusionOk="0" h="13765" w="14506">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5" name="Google Shape;17485;p105"/>
          <p:cNvGrpSpPr/>
          <p:nvPr/>
        </p:nvGrpSpPr>
        <p:grpSpPr>
          <a:xfrm>
            <a:off x="3372119" y="1765874"/>
            <a:ext cx="207550" cy="345100"/>
            <a:chOff x="7124238" y="4142231"/>
            <a:chExt cx="207550" cy="345100"/>
          </a:xfrm>
        </p:grpSpPr>
        <p:sp>
          <p:nvSpPr>
            <p:cNvPr id="17486" name="Google Shape;17486;p105"/>
            <p:cNvSpPr/>
            <p:nvPr/>
          </p:nvSpPr>
          <p:spPr>
            <a:xfrm>
              <a:off x="7184413" y="4397056"/>
              <a:ext cx="10825" cy="17750"/>
            </a:xfrm>
            <a:custGeom>
              <a:rect b="b" l="l" r="r" t="t"/>
              <a:pathLst>
                <a:path extrusionOk="0" h="710" w="433">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05"/>
            <p:cNvSpPr/>
            <p:nvPr/>
          </p:nvSpPr>
          <p:spPr>
            <a:xfrm>
              <a:off x="7262338" y="4397056"/>
              <a:ext cx="10050" cy="17750"/>
            </a:xfrm>
            <a:custGeom>
              <a:rect b="b" l="l" r="r" t="t"/>
              <a:pathLst>
                <a:path extrusionOk="0" h="710" w="402">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05"/>
            <p:cNvSpPr/>
            <p:nvPr/>
          </p:nvSpPr>
          <p:spPr>
            <a:xfrm>
              <a:off x="7211788" y="4403606"/>
              <a:ext cx="32050" cy="14675"/>
            </a:xfrm>
            <a:custGeom>
              <a:rect b="b" l="l" r="r" t="t"/>
              <a:pathLst>
                <a:path extrusionOk="0" h="587" w="1282">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5"/>
            <p:cNvSpPr/>
            <p:nvPr/>
          </p:nvSpPr>
          <p:spPr>
            <a:xfrm>
              <a:off x="7152013" y="4355381"/>
              <a:ext cx="152775" cy="104950"/>
            </a:xfrm>
            <a:custGeom>
              <a:rect b="b" l="l" r="r" t="t"/>
              <a:pathLst>
                <a:path extrusionOk="0" h="4198" w="6111">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5"/>
            <p:cNvSpPr/>
            <p:nvPr/>
          </p:nvSpPr>
          <p:spPr>
            <a:xfrm>
              <a:off x="7124238" y="4142231"/>
              <a:ext cx="207550" cy="345100"/>
            </a:xfrm>
            <a:custGeom>
              <a:rect b="b" l="l" r="r" t="t"/>
              <a:pathLst>
                <a:path extrusionOk="0" h="13804" w="8302">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1" name="Google Shape;17491;p105"/>
          <p:cNvGrpSpPr/>
          <p:nvPr/>
        </p:nvGrpSpPr>
        <p:grpSpPr>
          <a:xfrm>
            <a:off x="4042718" y="1770799"/>
            <a:ext cx="355675" cy="335250"/>
            <a:chOff x="1055681" y="2468781"/>
            <a:chExt cx="355675" cy="335250"/>
          </a:xfrm>
        </p:grpSpPr>
        <p:sp>
          <p:nvSpPr>
            <p:cNvPr id="17492" name="Google Shape;17492;p105"/>
            <p:cNvSpPr/>
            <p:nvPr/>
          </p:nvSpPr>
          <p:spPr>
            <a:xfrm>
              <a:off x="1197156" y="2653381"/>
              <a:ext cx="17475" cy="14850"/>
            </a:xfrm>
            <a:custGeom>
              <a:rect b="b" l="l" r="r" t="t"/>
              <a:pathLst>
                <a:path extrusionOk="0" h="594" w="699">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05"/>
            <p:cNvSpPr/>
            <p:nvPr/>
          </p:nvSpPr>
          <p:spPr>
            <a:xfrm>
              <a:off x="1247306" y="2602456"/>
              <a:ext cx="17475" cy="14875"/>
            </a:xfrm>
            <a:custGeom>
              <a:rect b="b" l="l" r="r" t="t"/>
              <a:pathLst>
                <a:path extrusionOk="0" h="595" w="699">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05"/>
            <p:cNvSpPr/>
            <p:nvPr/>
          </p:nvSpPr>
          <p:spPr>
            <a:xfrm>
              <a:off x="1221306" y="2625581"/>
              <a:ext cx="23400" cy="22550"/>
            </a:xfrm>
            <a:custGeom>
              <a:rect b="b" l="l" r="r" t="t"/>
              <a:pathLst>
                <a:path extrusionOk="0" h="902" w="936">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05"/>
            <p:cNvSpPr/>
            <p:nvPr/>
          </p:nvSpPr>
          <p:spPr>
            <a:xfrm>
              <a:off x="1162131" y="2567531"/>
              <a:ext cx="141225" cy="138325"/>
            </a:xfrm>
            <a:custGeom>
              <a:rect b="b" l="l" r="r" t="t"/>
              <a:pathLst>
                <a:path extrusionOk="0" h="5533" w="5649">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5"/>
            <p:cNvSpPr/>
            <p:nvPr/>
          </p:nvSpPr>
          <p:spPr>
            <a:xfrm>
              <a:off x="1055681" y="2468781"/>
              <a:ext cx="355675" cy="335250"/>
            </a:xfrm>
            <a:custGeom>
              <a:rect b="b" l="l" r="r" t="t"/>
              <a:pathLst>
                <a:path extrusionOk="0" h="13410" w="14227">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7" name="Google Shape;17497;p105"/>
          <p:cNvGrpSpPr/>
          <p:nvPr/>
        </p:nvGrpSpPr>
        <p:grpSpPr>
          <a:xfrm>
            <a:off x="4045018" y="2334212"/>
            <a:ext cx="351075" cy="314925"/>
            <a:chOff x="2532763" y="3037481"/>
            <a:chExt cx="351075" cy="314925"/>
          </a:xfrm>
        </p:grpSpPr>
        <p:sp>
          <p:nvSpPr>
            <p:cNvPr id="17498" name="Google Shape;17498;p105"/>
            <p:cNvSpPr/>
            <p:nvPr/>
          </p:nvSpPr>
          <p:spPr>
            <a:xfrm>
              <a:off x="2702813" y="3147881"/>
              <a:ext cx="15900" cy="17050"/>
            </a:xfrm>
            <a:custGeom>
              <a:rect b="b" l="l" r="r" t="t"/>
              <a:pathLst>
                <a:path extrusionOk="0" h="682" w="636">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05"/>
            <p:cNvSpPr/>
            <p:nvPr/>
          </p:nvSpPr>
          <p:spPr>
            <a:xfrm>
              <a:off x="2779138" y="3112606"/>
              <a:ext cx="15975" cy="16825"/>
            </a:xfrm>
            <a:custGeom>
              <a:rect b="b" l="l" r="r" t="t"/>
              <a:pathLst>
                <a:path extrusionOk="0" h="673" w="639">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5"/>
            <p:cNvSpPr/>
            <p:nvPr/>
          </p:nvSpPr>
          <p:spPr>
            <a:xfrm>
              <a:off x="2733263" y="3132281"/>
              <a:ext cx="32525" cy="20300"/>
            </a:xfrm>
            <a:custGeom>
              <a:rect b="b" l="l" r="r" t="t"/>
              <a:pathLst>
                <a:path extrusionOk="0" h="812" w="1301">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5"/>
            <p:cNvSpPr/>
            <p:nvPr/>
          </p:nvSpPr>
          <p:spPr>
            <a:xfrm>
              <a:off x="2686288" y="3194206"/>
              <a:ext cx="38600" cy="33275"/>
            </a:xfrm>
            <a:custGeom>
              <a:rect b="b" l="l" r="r" t="t"/>
              <a:pathLst>
                <a:path extrusionOk="0" h="1331" w="1544">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5"/>
            <p:cNvSpPr/>
            <p:nvPr/>
          </p:nvSpPr>
          <p:spPr>
            <a:xfrm>
              <a:off x="2532763" y="3037481"/>
              <a:ext cx="351075" cy="314925"/>
            </a:xfrm>
            <a:custGeom>
              <a:rect b="b" l="l" r="r" t="t"/>
              <a:pathLst>
                <a:path extrusionOk="0" h="12597" w="14043">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03" name="Google Shape;17503;p105"/>
          <p:cNvSpPr/>
          <p:nvPr/>
        </p:nvSpPr>
        <p:spPr>
          <a:xfrm>
            <a:off x="3307294" y="2318712"/>
            <a:ext cx="337200" cy="345925"/>
          </a:xfrm>
          <a:custGeom>
            <a:rect b="b" l="l" r="r" t="t"/>
            <a:pathLst>
              <a:path extrusionOk="0" h="13837" w="13488">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04" name="Google Shape;17504;p105"/>
          <p:cNvGrpSpPr/>
          <p:nvPr/>
        </p:nvGrpSpPr>
        <p:grpSpPr>
          <a:xfrm>
            <a:off x="2526494" y="2317875"/>
            <a:ext cx="361100" cy="347600"/>
            <a:chOff x="1767388" y="3021206"/>
            <a:chExt cx="361100" cy="347600"/>
          </a:xfrm>
        </p:grpSpPr>
        <p:sp>
          <p:nvSpPr>
            <p:cNvPr id="17505" name="Google Shape;17505;p105"/>
            <p:cNvSpPr/>
            <p:nvPr/>
          </p:nvSpPr>
          <p:spPr>
            <a:xfrm>
              <a:off x="1885438" y="3181881"/>
              <a:ext cx="10050" cy="20850"/>
            </a:xfrm>
            <a:custGeom>
              <a:rect b="b" l="l" r="r" t="t"/>
              <a:pathLst>
                <a:path extrusionOk="0" h="834" w="402">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5"/>
            <p:cNvSpPr/>
            <p:nvPr/>
          </p:nvSpPr>
          <p:spPr>
            <a:xfrm>
              <a:off x="2000388" y="3181881"/>
              <a:ext cx="10050" cy="20850"/>
            </a:xfrm>
            <a:custGeom>
              <a:rect b="b" l="l" r="r" t="t"/>
              <a:pathLst>
                <a:path extrusionOk="0" h="834" w="402">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5"/>
            <p:cNvSpPr/>
            <p:nvPr/>
          </p:nvSpPr>
          <p:spPr>
            <a:xfrm>
              <a:off x="1928638" y="3191606"/>
              <a:ext cx="40150" cy="16325"/>
            </a:xfrm>
            <a:custGeom>
              <a:rect b="b" l="l" r="r" t="t"/>
              <a:pathLst>
                <a:path extrusionOk="0" h="653" w="1606">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5"/>
            <p:cNvSpPr/>
            <p:nvPr/>
          </p:nvSpPr>
          <p:spPr>
            <a:xfrm>
              <a:off x="1767388" y="3021206"/>
              <a:ext cx="361100" cy="347600"/>
            </a:xfrm>
            <a:custGeom>
              <a:rect b="b" l="l" r="r" t="t"/>
              <a:pathLst>
                <a:path extrusionOk="0" h="13904" w="14444">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105"/>
          <p:cNvGrpSpPr/>
          <p:nvPr/>
        </p:nvGrpSpPr>
        <p:grpSpPr>
          <a:xfrm>
            <a:off x="1781438" y="2319825"/>
            <a:ext cx="358700" cy="343700"/>
            <a:chOff x="1002088" y="3024131"/>
            <a:chExt cx="358700" cy="343700"/>
          </a:xfrm>
        </p:grpSpPr>
        <p:sp>
          <p:nvSpPr>
            <p:cNvPr id="17510" name="Google Shape;17510;p105"/>
            <p:cNvSpPr/>
            <p:nvPr/>
          </p:nvSpPr>
          <p:spPr>
            <a:xfrm>
              <a:off x="1205688" y="3159306"/>
              <a:ext cx="19025" cy="16400"/>
            </a:xfrm>
            <a:custGeom>
              <a:rect b="b" l="l" r="r" t="t"/>
              <a:pathLst>
                <a:path extrusionOk="0" h="656" w="761">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5"/>
            <p:cNvSpPr/>
            <p:nvPr/>
          </p:nvSpPr>
          <p:spPr>
            <a:xfrm>
              <a:off x="1276688" y="3088331"/>
              <a:ext cx="17750" cy="16600"/>
            </a:xfrm>
            <a:custGeom>
              <a:rect b="b" l="l" r="r" t="t"/>
              <a:pathLst>
                <a:path extrusionOk="0" h="664" w="71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5"/>
            <p:cNvSpPr/>
            <p:nvPr/>
          </p:nvSpPr>
          <p:spPr>
            <a:xfrm>
              <a:off x="1237963" y="3120906"/>
              <a:ext cx="28700" cy="27800"/>
            </a:xfrm>
            <a:custGeom>
              <a:rect b="b" l="l" r="r" t="t"/>
              <a:pathLst>
                <a:path extrusionOk="0" h="1112" w="1148">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5"/>
            <p:cNvSpPr/>
            <p:nvPr/>
          </p:nvSpPr>
          <p:spPr>
            <a:xfrm>
              <a:off x="1114663" y="3024131"/>
              <a:ext cx="246125" cy="261525"/>
            </a:xfrm>
            <a:custGeom>
              <a:rect b="b" l="l" r="r" t="t"/>
              <a:pathLst>
                <a:path extrusionOk="0" h="10461" w="9845">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5"/>
            <p:cNvSpPr/>
            <p:nvPr/>
          </p:nvSpPr>
          <p:spPr>
            <a:xfrm>
              <a:off x="1027563" y="3311281"/>
              <a:ext cx="49300" cy="36500"/>
            </a:xfrm>
            <a:custGeom>
              <a:rect b="b" l="l" r="r" t="t"/>
              <a:pathLst>
                <a:path extrusionOk="0" h="1460" w="1972">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5"/>
            <p:cNvSpPr/>
            <p:nvPr/>
          </p:nvSpPr>
          <p:spPr>
            <a:xfrm>
              <a:off x="1002088" y="3225856"/>
              <a:ext cx="138525" cy="141975"/>
            </a:xfrm>
            <a:custGeom>
              <a:rect b="b" l="l" r="r" t="t"/>
              <a:pathLst>
                <a:path extrusionOk="0" h="5679" w="5541">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6" name="Google Shape;17516;p105"/>
          <p:cNvGrpSpPr/>
          <p:nvPr/>
        </p:nvGrpSpPr>
        <p:grpSpPr>
          <a:xfrm>
            <a:off x="1047104" y="2318837"/>
            <a:ext cx="337825" cy="345675"/>
            <a:chOff x="1014488" y="3581531"/>
            <a:chExt cx="337825" cy="345675"/>
          </a:xfrm>
        </p:grpSpPr>
        <p:sp>
          <p:nvSpPr>
            <p:cNvPr id="17517" name="Google Shape;17517;p105"/>
            <p:cNvSpPr/>
            <p:nvPr/>
          </p:nvSpPr>
          <p:spPr>
            <a:xfrm>
              <a:off x="1135488" y="3834581"/>
              <a:ext cx="10050" cy="18550"/>
            </a:xfrm>
            <a:custGeom>
              <a:rect b="b" l="l" r="r" t="t"/>
              <a:pathLst>
                <a:path extrusionOk="0" h="742" w="402">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5"/>
            <p:cNvSpPr/>
            <p:nvPr/>
          </p:nvSpPr>
          <p:spPr>
            <a:xfrm>
              <a:off x="1228063" y="3834581"/>
              <a:ext cx="10050" cy="18550"/>
            </a:xfrm>
            <a:custGeom>
              <a:rect b="b" l="l" r="r" t="t"/>
              <a:pathLst>
                <a:path extrusionOk="0" h="742" w="402">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5"/>
            <p:cNvSpPr/>
            <p:nvPr/>
          </p:nvSpPr>
          <p:spPr>
            <a:xfrm>
              <a:off x="1169438" y="3842881"/>
              <a:ext cx="35900" cy="15075"/>
            </a:xfrm>
            <a:custGeom>
              <a:rect b="b" l="l" r="r" t="t"/>
              <a:pathLst>
                <a:path extrusionOk="0" h="603" w="1436">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05"/>
            <p:cNvSpPr/>
            <p:nvPr/>
          </p:nvSpPr>
          <p:spPr>
            <a:xfrm>
              <a:off x="1083013" y="3789431"/>
              <a:ext cx="209125" cy="110000"/>
            </a:xfrm>
            <a:custGeom>
              <a:rect b="b" l="l" r="r" t="t"/>
              <a:pathLst>
                <a:path extrusionOk="0" h="4400" w="8365">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05"/>
            <p:cNvSpPr/>
            <p:nvPr/>
          </p:nvSpPr>
          <p:spPr>
            <a:xfrm>
              <a:off x="1137038" y="3740456"/>
              <a:ext cx="49400" cy="42450"/>
            </a:xfrm>
            <a:custGeom>
              <a:rect b="b" l="l" r="r" t="t"/>
              <a:pathLst>
                <a:path extrusionOk="0" h="1698" w="1976">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5"/>
            <p:cNvSpPr/>
            <p:nvPr/>
          </p:nvSpPr>
          <p:spPr>
            <a:xfrm>
              <a:off x="1192588" y="3732831"/>
              <a:ext cx="44000" cy="37750"/>
            </a:xfrm>
            <a:custGeom>
              <a:rect b="b" l="l" r="r" t="t"/>
              <a:pathLst>
                <a:path extrusionOk="0" h="1510" w="176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05"/>
            <p:cNvSpPr/>
            <p:nvPr/>
          </p:nvSpPr>
          <p:spPr>
            <a:xfrm>
              <a:off x="1160938" y="3699656"/>
              <a:ext cx="37075" cy="32350"/>
            </a:xfrm>
            <a:custGeom>
              <a:rect b="b" l="l" r="r" t="t"/>
              <a:pathLst>
                <a:path extrusionOk="0" h="1294" w="1483">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05"/>
            <p:cNvSpPr/>
            <p:nvPr/>
          </p:nvSpPr>
          <p:spPr>
            <a:xfrm>
              <a:off x="1014488" y="3581531"/>
              <a:ext cx="337825" cy="345675"/>
            </a:xfrm>
            <a:custGeom>
              <a:rect b="b" l="l" r="r" t="t"/>
              <a:pathLst>
                <a:path extrusionOk="0" h="13827" w="13513">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105"/>
          <p:cNvGrpSpPr/>
          <p:nvPr/>
        </p:nvGrpSpPr>
        <p:grpSpPr>
          <a:xfrm>
            <a:off x="1069417" y="2850724"/>
            <a:ext cx="293200" cy="345675"/>
            <a:chOff x="2561313" y="4141656"/>
            <a:chExt cx="293200" cy="345675"/>
          </a:xfrm>
        </p:grpSpPr>
        <p:sp>
          <p:nvSpPr>
            <p:cNvPr id="17526" name="Google Shape;17526;p105"/>
            <p:cNvSpPr/>
            <p:nvPr/>
          </p:nvSpPr>
          <p:spPr>
            <a:xfrm>
              <a:off x="2656963" y="4363106"/>
              <a:ext cx="10075" cy="18525"/>
            </a:xfrm>
            <a:custGeom>
              <a:rect b="b" l="l" r="r" t="t"/>
              <a:pathLst>
                <a:path extrusionOk="0" h="741" w="403">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05"/>
            <p:cNvSpPr/>
            <p:nvPr/>
          </p:nvSpPr>
          <p:spPr>
            <a:xfrm>
              <a:off x="2748788" y="4363106"/>
              <a:ext cx="10050" cy="17750"/>
            </a:xfrm>
            <a:custGeom>
              <a:rect b="b" l="l" r="r" t="t"/>
              <a:pathLst>
                <a:path extrusionOk="0" h="710" w="402">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5"/>
            <p:cNvSpPr/>
            <p:nvPr/>
          </p:nvSpPr>
          <p:spPr>
            <a:xfrm>
              <a:off x="2690913" y="4369856"/>
              <a:ext cx="33975" cy="15650"/>
            </a:xfrm>
            <a:custGeom>
              <a:rect b="b" l="l" r="r" t="t"/>
              <a:pathLst>
                <a:path extrusionOk="0" h="626" w="1359">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5"/>
            <p:cNvSpPr/>
            <p:nvPr/>
          </p:nvSpPr>
          <p:spPr>
            <a:xfrm>
              <a:off x="2626888" y="4343806"/>
              <a:ext cx="161275" cy="60975"/>
            </a:xfrm>
            <a:custGeom>
              <a:rect b="b" l="l" r="r" t="t"/>
              <a:pathLst>
                <a:path extrusionOk="0" h="2439" w="6451">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5"/>
            <p:cNvSpPr/>
            <p:nvPr/>
          </p:nvSpPr>
          <p:spPr>
            <a:xfrm>
              <a:off x="2603738" y="4419431"/>
              <a:ext cx="49400" cy="41650"/>
            </a:xfrm>
            <a:custGeom>
              <a:rect b="b" l="l" r="r" t="t"/>
              <a:pathLst>
                <a:path extrusionOk="0" h="1666" w="1976">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5"/>
            <p:cNvSpPr/>
            <p:nvPr/>
          </p:nvSpPr>
          <p:spPr>
            <a:xfrm>
              <a:off x="2762663" y="4419431"/>
              <a:ext cx="48650" cy="41650"/>
            </a:xfrm>
            <a:custGeom>
              <a:rect b="b" l="l" r="r" t="t"/>
              <a:pathLst>
                <a:path extrusionOk="0" h="1666" w="1946">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5"/>
            <p:cNvSpPr/>
            <p:nvPr/>
          </p:nvSpPr>
          <p:spPr>
            <a:xfrm>
              <a:off x="2679338" y="4419431"/>
              <a:ext cx="49425" cy="41650"/>
            </a:xfrm>
            <a:custGeom>
              <a:rect b="b" l="l" r="r" t="t"/>
              <a:pathLst>
                <a:path extrusionOk="0" h="1666" w="1977">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05"/>
            <p:cNvSpPr/>
            <p:nvPr/>
          </p:nvSpPr>
          <p:spPr>
            <a:xfrm>
              <a:off x="2561313" y="4141656"/>
              <a:ext cx="293200" cy="345675"/>
            </a:xfrm>
            <a:custGeom>
              <a:rect b="b" l="l" r="r" t="t"/>
              <a:pathLst>
                <a:path extrusionOk="0" h="13827" w="11728">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4" name="Google Shape;17534;p105"/>
          <p:cNvGrpSpPr/>
          <p:nvPr/>
        </p:nvGrpSpPr>
        <p:grpSpPr>
          <a:xfrm>
            <a:off x="1786400" y="2850824"/>
            <a:ext cx="348775" cy="345475"/>
            <a:chOff x="7790063" y="1921756"/>
            <a:chExt cx="348775" cy="345475"/>
          </a:xfrm>
        </p:grpSpPr>
        <p:sp>
          <p:nvSpPr>
            <p:cNvPr id="17535" name="Google Shape;17535;p105"/>
            <p:cNvSpPr/>
            <p:nvPr/>
          </p:nvSpPr>
          <p:spPr>
            <a:xfrm>
              <a:off x="7790063" y="1992606"/>
              <a:ext cx="267750" cy="274625"/>
            </a:xfrm>
            <a:custGeom>
              <a:rect b="b" l="l" r="r" t="t"/>
              <a:pathLst>
                <a:path extrusionOk="0" h="10985" w="1071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5"/>
            <p:cNvSpPr/>
            <p:nvPr/>
          </p:nvSpPr>
          <p:spPr>
            <a:xfrm>
              <a:off x="7955963" y="1921756"/>
              <a:ext cx="182875" cy="273650"/>
            </a:xfrm>
            <a:custGeom>
              <a:rect b="b" l="l" r="r" t="t"/>
              <a:pathLst>
                <a:path extrusionOk="0" h="10946" w="7315">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7" name="Google Shape;17537;p105"/>
          <p:cNvGrpSpPr/>
          <p:nvPr/>
        </p:nvGrpSpPr>
        <p:grpSpPr>
          <a:xfrm>
            <a:off x="2550019" y="2850724"/>
            <a:ext cx="314050" cy="345675"/>
            <a:chOff x="6329538" y="3581531"/>
            <a:chExt cx="314050" cy="345675"/>
          </a:xfrm>
        </p:grpSpPr>
        <p:sp>
          <p:nvSpPr>
            <p:cNvPr id="17538" name="Google Shape;17538;p105"/>
            <p:cNvSpPr/>
            <p:nvPr/>
          </p:nvSpPr>
          <p:spPr>
            <a:xfrm>
              <a:off x="6409013" y="3621656"/>
              <a:ext cx="193675" cy="233025"/>
            </a:xfrm>
            <a:custGeom>
              <a:rect b="b" l="l" r="r" t="t"/>
              <a:pathLst>
                <a:path extrusionOk="0" h="9321" w="7747">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5"/>
            <p:cNvSpPr/>
            <p:nvPr/>
          </p:nvSpPr>
          <p:spPr>
            <a:xfrm>
              <a:off x="6354988" y="3655981"/>
              <a:ext cx="38600" cy="164350"/>
            </a:xfrm>
            <a:custGeom>
              <a:rect b="b" l="l" r="r" t="t"/>
              <a:pathLst>
                <a:path extrusionOk="0" h="6574" w="1544">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5"/>
            <p:cNvSpPr/>
            <p:nvPr/>
          </p:nvSpPr>
          <p:spPr>
            <a:xfrm>
              <a:off x="6329538" y="3581531"/>
              <a:ext cx="314050" cy="345675"/>
            </a:xfrm>
            <a:custGeom>
              <a:rect b="b" l="l" r="r" t="t"/>
              <a:pathLst>
                <a:path extrusionOk="0" h="13827" w="12562">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1" name="Google Shape;17541;p105"/>
          <p:cNvGrpSpPr/>
          <p:nvPr/>
        </p:nvGrpSpPr>
        <p:grpSpPr>
          <a:xfrm>
            <a:off x="3301894" y="2858799"/>
            <a:ext cx="348000" cy="329525"/>
            <a:chOff x="7054788" y="1930381"/>
            <a:chExt cx="348000" cy="329525"/>
          </a:xfrm>
        </p:grpSpPr>
        <p:sp>
          <p:nvSpPr>
            <p:cNvPr id="17542" name="Google Shape;17542;p105"/>
            <p:cNvSpPr/>
            <p:nvPr/>
          </p:nvSpPr>
          <p:spPr>
            <a:xfrm>
              <a:off x="7054788" y="1930381"/>
              <a:ext cx="348000" cy="329525"/>
            </a:xfrm>
            <a:custGeom>
              <a:rect b="b" l="l" r="r" t="t"/>
              <a:pathLst>
                <a:path extrusionOk="0" h="13181" w="1392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5"/>
            <p:cNvSpPr/>
            <p:nvPr/>
          </p:nvSpPr>
          <p:spPr>
            <a:xfrm>
              <a:off x="7244588" y="2131031"/>
              <a:ext cx="55575" cy="70225"/>
            </a:xfrm>
            <a:custGeom>
              <a:rect b="b" l="l" r="r" t="t"/>
              <a:pathLst>
                <a:path extrusionOk="0" h="2809" w="2223">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5"/>
            <p:cNvSpPr/>
            <p:nvPr/>
          </p:nvSpPr>
          <p:spPr>
            <a:xfrm>
              <a:off x="7155488" y="2131031"/>
              <a:ext cx="57875" cy="71975"/>
            </a:xfrm>
            <a:custGeom>
              <a:rect b="b" l="l" r="r" t="t"/>
              <a:pathLst>
                <a:path extrusionOk="0" h="2879" w="2315">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105"/>
          <p:cNvGrpSpPr/>
          <p:nvPr/>
        </p:nvGrpSpPr>
        <p:grpSpPr>
          <a:xfrm>
            <a:off x="4069706" y="2850724"/>
            <a:ext cx="301700" cy="345675"/>
            <a:chOff x="5584988" y="4141656"/>
            <a:chExt cx="301700" cy="345675"/>
          </a:xfrm>
        </p:grpSpPr>
        <p:sp>
          <p:nvSpPr>
            <p:cNvPr id="17546" name="Google Shape;17546;p105"/>
            <p:cNvSpPr/>
            <p:nvPr/>
          </p:nvSpPr>
          <p:spPr>
            <a:xfrm>
              <a:off x="5682988" y="4403206"/>
              <a:ext cx="10825" cy="18550"/>
            </a:xfrm>
            <a:custGeom>
              <a:rect b="b" l="l" r="r" t="t"/>
              <a:pathLst>
                <a:path extrusionOk="0" h="742" w="433">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05"/>
            <p:cNvSpPr/>
            <p:nvPr/>
          </p:nvSpPr>
          <p:spPr>
            <a:xfrm>
              <a:off x="5777113" y="4403206"/>
              <a:ext cx="10050" cy="18550"/>
            </a:xfrm>
            <a:custGeom>
              <a:rect b="b" l="l" r="r" t="t"/>
              <a:pathLst>
                <a:path extrusionOk="0" h="742" w="402">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05"/>
            <p:cNvSpPr/>
            <p:nvPr/>
          </p:nvSpPr>
          <p:spPr>
            <a:xfrm>
              <a:off x="5716538" y="4410856"/>
              <a:ext cx="37850" cy="15525"/>
            </a:xfrm>
            <a:custGeom>
              <a:rect b="b" l="l" r="r" t="t"/>
              <a:pathLst>
                <a:path extrusionOk="0" h="621" w="1514">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5"/>
            <p:cNvSpPr/>
            <p:nvPr/>
          </p:nvSpPr>
          <p:spPr>
            <a:xfrm>
              <a:off x="5618938" y="4355856"/>
              <a:ext cx="233025" cy="104475"/>
            </a:xfrm>
            <a:custGeom>
              <a:rect b="b" l="l" r="r" t="t"/>
              <a:pathLst>
                <a:path extrusionOk="0" h="4179" w="9321">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5"/>
            <p:cNvSpPr/>
            <p:nvPr/>
          </p:nvSpPr>
          <p:spPr>
            <a:xfrm>
              <a:off x="5724638" y="4309856"/>
              <a:ext cx="50950" cy="44300"/>
            </a:xfrm>
            <a:custGeom>
              <a:rect b="b" l="l" r="r" t="t"/>
              <a:pathLst>
                <a:path extrusionOk="0" h="1772" w="2038">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5"/>
            <p:cNvSpPr/>
            <p:nvPr/>
          </p:nvSpPr>
          <p:spPr>
            <a:xfrm>
              <a:off x="5708438" y="4259706"/>
              <a:ext cx="40925" cy="35125"/>
            </a:xfrm>
            <a:custGeom>
              <a:rect b="b" l="l" r="r" t="t"/>
              <a:pathLst>
                <a:path extrusionOk="0" h="1405" w="1637">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05"/>
            <p:cNvSpPr/>
            <p:nvPr/>
          </p:nvSpPr>
          <p:spPr>
            <a:xfrm>
              <a:off x="5584988" y="4141656"/>
              <a:ext cx="301700" cy="345675"/>
            </a:xfrm>
            <a:custGeom>
              <a:rect b="b" l="l" r="r" t="t"/>
              <a:pathLst>
                <a:path extrusionOk="0" h="13827" w="12068">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3" name="Google Shape;17553;p105"/>
          <p:cNvGrpSpPr/>
          <p:nvPr/>
        </p:nvGrpSpPr>
        <p:grpSpPr>
          <a:xfrm>
            <a:off x="4057356" y="3418117"/>
            <a:ext cx="326400" cy="344725"/>
            <a:chOff x="7065588" y="3581531"/>
            <a:chExt cx="326400" cy="344725"/>
          </a:xfrm>
        </p:grpSpPr>
        <p:sp>
          <p:nvSpPr>
            <p:cNvPr id="17554" name="Google Shape;17554;p105"/>
            <p:cNvSpPr/>
            <p:nvPr/>
          </p:nvSpPr>
          <p:spPr>
            <a:xfrm>
              <a:off x="7170513" y="3671031"/>
              <a:ext cx="10075" cy="18725"/>
            </a:xfrm>
            <a:custGeom>
              <a:rect b="b" l="l" r="r" t="t"/>
              <a:pathLst>
                <a:path extrusionOk="0" h="749" w="403">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05"/>
            <p:cNvSpPr/>
            <p:nvPr/>
          </p:nvSpPr>
          <p:spPr>
            <a:xfrm>
              <a:off x="7276988" y="3671031"/>
              <a:ext cx="10825" cy="19300"/>
            </a:xfrm>
            <a:custGeom>
              <a:rect b="b" l="l" r="r" t="t"/>
              <a:pathLst>
                <a:path extrusionOk="0" h="772" w="433">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05"/>
            <p:cNvSpPr/>
            <p:nvPr/>
          </p:nvSpPr>
          <p:spPr>
            <a:xfrm>
              <a:off x="7207938" y="3679431"/>
              <a:ext cx="41125" cy="16125"/>
            </a:xfrm>
            <a:custGeom>
              <a:rect b="b" l="l" r="r" t="t"/>
              <a:pathLst>
                <a:path extrusionOk="0" h="645" w="1645">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05"/>
            <p:cNvSpPr/>
            <p:nvPr/>
          </p:nvSpPr>
          <p:spPr>
            <a:xfrm>
              <a:off x="7065588" y="3581531"/>
              <a:ext cx="326400" cy="344725"/>
            </a:xfrm>
            <a:custGeom>
              <a:rect b="b" l="l" r="r" t="t"/>
              <a:pathLst>
                <a:path extrusionOk="0" h="13789" w="13056">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8" name="Google Shape;17558;p105"/>
          <p:cNvGrpSpPr/>
          <p:nvPr/>
        </p:nvGrpSpPr>
        <p:grpSpPr>
          <a:xfrm>
            <a:off x="3303056" y="3418005"/>
            <a:ext cx="345675" cy="344950"/>
            <a:chOff x="3294263" y="3582256"/>
            <a:chExt cx="345675" cy="344950"/>
          </a:xfrm>
        </p:grpSpPr>
        <p:sp>
          <p:nvSpPr>
            <p:cNvPr id="17559" name="Google Shape;17559;p105"/>
            <p:cNvSpPr/>
            <p:nvPr/>
          </p:nvSpPr>
          <p:spPr>
            <a:xfrm>
              <a:off x="3526513" y="3727206"/>
              <a:ext cx="10050" cy="22550"/>
            </a:xfrm>
            <a:custGeom>
              <a:rect b="b" l="l" r="r" t="t"/>
              <a:pathLst>
                <a:path extrusionOk="0" h="902" w="402">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5"/>
            <p:cNvSpPr/>
            <p:nvPr/>
          </p:nvSpPr>
          <p:spPr>
            <a:xfrm>
              <a:off x="3397663" y="3727206"/>
              <a:ext cx="10050" cy="22550"/>
            </a:xfrm>
            <a:custGeom>
              <a:rect b="b" l="l" r="r" t="t"/>
              <a:pathLst>
                <a:path extrusionOk="0" h="902" w="402">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5"/>
            <p:cNvSpPr/>
            <p:nvPr/>
          </p:nvSpPr>
          <p:spPr>
            <a:xfrm>
              <a:off x="3448238" y="3758556"/>
              <a:ext cx="35850" cy="15100"/>
            </a:xfrm>
            <a:custGeom>
              <a:rect b="b" l="l" r="r" t="t"/>
              <a:pathLst>
                <a:path extrusionOk="0" h="604" w="1434">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5"/>
            <p:cNvSpPr/>
            <p:nvPr/>
          </p:nvSpPr>
          <p:spPr>
            <a:xfrm>
              <a:off x="3294263" y="3582256"/>
              <a:ext cx="345675" cy="344950"/>
            </a:xfrm>
            <a:custGeom>
              <a:rect b="b" l="l" r="r" t="t"/>
              <a:pathLst>
                <a:path extrusionOk="0" h="13798" w="13827">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3" name="Google Shape;17563;p105"/>
          <p:cNvGrpSpPr/>
          <p:nvPr/>
        </p:nvGrpSpPr>
        <p:grpSpPr>
          <a:xfrm>
            <a:off x="2526881" y="3418230"/>
            <a:ext cx="360325" cy="344500"/>
            <a:chOff x="4038813" y="2463956"/>
            <a:chExt cx="360325" cy="344500"/>
          </a:xfrm>
        </p:grpSpPr>
        <p:grpSp>
          <p:nvGrpSpPr>
            <p:cNvPr id="17564" name="Google Shape;17564;p105"/>
            <p:cNvGrpSpPr/>
            <p:nvPr/>
          </p:nvGrpSpPr>
          <p:grpSpPr>
            <a:xfrm>
              <a:off x="4038813" y="2575656"/>
              <a:ext cx="360325" cy="232800"/>
              <a:chOff x="4038813" y="2575656"/>
              <a:chExt cx="360325" cy="232800"/>
            </a:xfrm>
          </p:grpSpPr>
          <p:sp>
            <p:nvSpPr>
              <p:cNvPr id="17565" name="Google Shape;17565;p105"/>
              <p:cNvSpPr/>
              <p:nvPr/>
            </p:nvSpPr>
            <p:spPr>
              <a:xfrm>
                <a:off x="4087413" y="2682481"/>
                <a:ext cx="17775" cy="16625"/>
              </a:xfrm>
              <a:custGeom>
                <a:rect b="b" l="l" r="r" t="t"/>
                <a:pathLst>
                  <a:path extrusionOk="0" h="665" w="711">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5"/>
              <p:cNvSpPr/>
              <p:nvPr/>
            </p:nvSpPr>
            <p:spPr>
              <a:xfrm>
                <a:off x="4161488" y="2755781"/>
                <a:ext cx="17775" cy="16800"/>
              </a:xfrm>
              <a:custGeom>
                <a:rect b="b" l="l" r="r" t="t"/>
                <a:pathLst>
                  <a:path extrusionOk="0" h="672" w="711">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5"/>
              <p:cNvSpPr/>
              <p:nvPr/>
            </p:nvSpPr>
            <p:spPr>
              <a:xfrm>
                <a:off x="4115213" y="2715856"/>
                <a:ext cx="29625" cy="28700"/>
              </a:xfrm>
              <a:custGeom>
                <a:rect b="b" l="l" r="r" t="t"/>
                <a:pathLst>
                  <a:path extrusionOk="0" h="1148" w="1185">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05"/>
              <p:cNvSpPr/>
              <p:nvPr/>
            </p:nvSpPr>
            <p:spPr>
              <a:xfrm>
                <a:off x="4038813" y="2575656"/>
                <a:ext cx="360325" cy="232800"/>
              </a:xfrm>
              <a:custGeom>
                <a:rect b="b" l="l" r="r" t="t"/>
                <a:pathLst>
                  <a:path extrusionOk="0" h="9312" w="14413">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69" name="Google Shape;17569;p105"/>
            <p:cNvSpPr/>
            <p:nvPr/>
          </p:nvSpPr>
          <p:spPr>
            <a:xfrm>
              <a:off x="4098213" y="2463956"/>
              <a:ext cx="162050" cy="269675"/>
            </a:xfrm>
            <a:custGeom>
              <a:rect b="b" l="l" r="r" t="t"/>
              <a:pathLst>
                <a:path extrusionOk="0" h="10787" w="6482">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0" name="Google Shape;17570;p105"/>
          <p:cNvGrpSpPr/>
          <p:nvPr/>
        </p:nvGrpSpPr>
        <p:grpSpPr>
          <a:xfrm>
            <a:off x="1858938" y="3417642"/>
            <a:ext cx="203700" cy="345675"/>
            <a:chOff x="7861838" y="4141656"/>
            <a:chExt cx="203700" cy="345675"/>
          </a:xfrm>
        </p:grpSpPr>
        <p:sp>
          <p:nvSpPr>
            <p:cNvPr id="17571" name="Google Shape;17571;p105"/>
            <p:cNvSpPr/>
            <p:nvPr/>
          </p:nvSpPr>
          <p:spPr>
            <a:xfrm>
              <a:off x="7915063" y="4445656"/>
              <a:ext cx="10050" cy="17775"/>
            </a:xfrm>
            <a:custGeom>
              <a:rect b="b" l="l" r="r" t="t"/>
              <a:pathLst>
                <a:path extrusionOk="0" h="711" w="402">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5"/>
            <p:cNvSpPr/>
            <p:nvPr/>
          </p:nvSpPr>
          <p:spPr>
            <a:xfrm>
              <a:off x="8002238" y="4445656"/>
              <a:ext cx="10825" cy="17775"/>
            </a:xfrm>
            <a:custGeom>
              <a:rect b="b" l="l" r="r" t="t"/>
              <a:pathLst>
                <a:path extrusionOk="0" h="711" w="433">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5"/>
            <p:cNvSpPr/>
            <p:nvPr/>
          </p:nvSpPr>
          <p:spPr>
            <a:xfrm>
              <a:off x="7945563" y="4452956"/>
              <a:ext cx="36250" cy="15100"/>
            </a:xfrm>
            <a:custGeom>
              <a:rect b="b" l="l" r="r" t="t"/>
              <a:pathLst>
                <a:path extrusionOk="0" h="604" w="145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05"/>
            <p:cNvSpPr/>
            <p:nvPr/>
          </p:nvSpPr>
          <p:spPr>
            <a:xfrm>
              <a:off x="7861838" y="4141656"/>
              <a:ext cx="203700" cy="345675"/>
            </a:xfrm>
            <a:custGeom>
              <a:rect b="b" l="l" r="r" t="t"/>
              <a:pathLst>
                <a:path extrusionOk="0" h="13827" w="8148">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5" name="Google Shape;17575;p105"/>
          <p:cNvGrpSpPr/>
          <p:nvPr/>
        </p:nvGrpSpPr>
        <p:grpSpPr>
          <a:xfrm>
            <a:off x="1067092" y="3417542"/>
            <a:ext cx="297850" cy="345875"/>
            <a:chOff x="3318963" y="4141656"/>
            <a:chExt cx="297850" cy="345875"/>
          </a:xfrm>
        </p:grpSpPr>
        <p:sp>
          <p:nvSpPr>
            <p:cNvPr id="17576" name="Google Shape;17576;p105"/>
            <p:cNvSpPr/>
            <p:nvPr/>
          </p:nvSpPr>
          <p:spPr>
            <a:xfrm>
              <a:off x="3511063" y="4180831"/>
              <a:ext cx="14700" cy="14300"/>
            </a:xfrm>
            <a:custGeom>
              <a:rect b="b" l="l" r="r" t="t"/>
              <a:pathLst>
                <a:path extrusionOk="0" h="572" w="588">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05"/>
            <p:cNvSpPr/>
            <p:nvPr/>
          </p:nvSpPr>
          <p:spPr>
            <a:xfrm>
              <a:off x="3556588" y="4226331"/>
              <a:ext cx="15475" cy="14500"/>
            </a:xfrm>
            <a:custGeom>
              <a:rect b="b" l="l" r="r" t="t"/>
              <a:pathLst>
                <a:path extrusionOk="0" h="580" w="619">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5"/>
            <p:cNvSpPr/>
            <p:nvPr/>
          </p:nvSpPr>
          <p:spPr>
            <a:xfrm>
              <a:off x="3528813" y="4201856"/>
              <a:ext cx="22075" cy="21625"/>
            </a:xfrm>
            <a:custGeom>
              <a:rect b="b" l="l" r="r" t="t"/>
              <a:pathLst>
                <a:path extrusionOk="0" h="865" w="883">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05"/>
            <p:cNvSpPr/>
            <p:nvPr/>
          </p:nvSpPr>
          <p:spPr>
            <a:xfrm>
              <a:off x="3318963" y="4404556"/>
              <a:ext cx="75625" cy="82975"/>
            </a:xfrm>
            <a:custGeom>
              <a:rect b="b" l="l" r="r" t="t"/>
              <a:pathLst>
                <a:path extrusionOk="0" h="3319" w="3025">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05"/>
            <p:cNvSpPr/>
            <p:nvPr/>
          </p:nvSpPr>
          <p:spPr>
            <a:xfrm>
              <a:off x="3352913" y="4141656"/>
              <a:ext cx="263900" cy="256175"/>
            </a:xfrm>
            <a:custGeom>
              <a:rect b="b" l="l" r="r" t="t"/>
              <a:pathLst>
                <a:path extrusionOk="0" h="10247" w="10556">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1" name="Google Shape;17581;p105"/>
          <p:cNvGrpSpPr/>
          <p:nvPr/>
        </p:nvGrpSpPr>
        <p:grpSpPr>
          <a:xfrm>
            <a:off x="1048192" y="3983830"/>
            <a:ext cx="335650" cy="345675"/>
            <a:chOff x="6318738" y="2463556"/>
            <a:chExt cx="335650" cy="345675"/>
          </a:xfrm>
        </p:grpSpPr>
        <p:sp>
          <p:nvSpPr>
            <p:cNvPr id="17582" name="Google Shape;17582;p105"/>
            <p:cNvSpPr/>
            <p:nvPr/>
          </p:nvSpPr>
          <p:spPr>
            <a:xfrm>
              <a:off x="6429063" y="2508306"/>
              <a:ext cx="10825" cy="20100"/>
            </a:xfrm>
            <a:custGeom>
              <a:rect b="b" l="l" r="r" t="t"/>
              <a:pathLst>
                <a:path extrusionOk="0" h="804" w="433">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05"/>
            <p:cNvSpPr/>
            <p:nvPr/>
          </p:nvSpPr>
          <p:spPr>
            <a:xfrm>
              <a:off x="6533213" y="2508306"/>
              <a:ext cx="10075" cy="20100"/>
            </a:xfrm>
            <a:custGeom>
              <a:rect b="b" l="l" r="r" t="t"/>
              <a:pathLst>
                <a:path extrusionOk="0" h="804" w="403">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05"/>
            <p:cNvSpPr/>
            <p:nvPr/>
          </p:nvSpPr>
          <p:spPr>
            <a:xfrm>
              <a:off x="6467638" y="2517481"/>
              <a:ext cx="38425" cy="16325"/>
            </a:xfrm>
            <a:custGeom>
              <a:rect b="b" l="l" r="r" t="t"/>
              <a:pathLst>
                <a:path extrusionOk="0" h="653" w="1537">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05"/>
            <p:cNvSpPr/>
            <p:nvPr/>
          </p:nvSpPr>
          <p:spPr>
            <a:xfrm>
              <a:off x="6415938" y="2603206"/>
              <a:ext cx="202175" cy="137375"/>
            </a:xfrm>
            <a:custGeom>
              <a:rect b="b" l="l" r="r" t="t"/>
              <a:pathLst>
                <a:path extrusionOk="0" h="5495" w="8087">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05"/>
            <p:cNvSpPr/>
            <p:nvPr/>
          </p:nvSpPr>
          <p:spPr>
            <a:xfrm>
              <a:off x="6318738" y="2463556"/>
              <a:ext cx="335650" cy="345675"/>
            </a:xfrm>
            <a:custGeom>
              <a:rect b="b" l="l" r="r" t="t"/>
              <a:pathLst>
                <a:path extrusionOk="0" h="13827" w="13426">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05"/>
            <p:cNvSpPr/>
            <p:nvPr/>
          </p:nvSpPr>
          <p:spPr>
            <a:xfrm>
              <a:off x="6385088" y="2491331"/>
              <a:ext cx="202175" cy="60225"/>
            </a:xfrm>
            <a:custGeom>
              <a:rect b="b" l="l" r="r" t="t"/>
              <a:pathLst>
                <a:path extrusionOk="0" h="2409" w="8087">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5"/>
            <p:cNvSpPr/>
            <p:nvPr/>
          </p:nvSpPr>
          <p:spPr>
            <a:xfrm>
              <a:off x="6359638" y="2603206"/>
              <a:ext cx="40125" cy="137550"/>
            </a:xfrm>
            <a:custGeom>
              <a:rect b="b" l="l" r="r" t="t"/>
              <a:pathLst>
                <a:path extrusionOk="0" h="5502" w="1605">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9" name="Google Shape;17589;p105"/>
          <p:cNvGrpSpPr/>
          <p:nvPr/>
        </p:nvGrpSpPr>
        <p:grpSpPr>
          <a:xfrm>
            <a:off x="1787563" y="3999592"/>
            <a:ext cx="346450" cy="314150"/>
            <a:chOff x="4051938" y="1937256"/>
            <a:chExt cx="346450" cy="314150"/>
          </a:xfrm>
        </p:grpSpPr>
        <p:sp>
          <p:nvSpPr>
            <p:cNvPr id="17590" name="Google Shape;17590;p105"/>
            <p:cNvSpPr/>
            <p:nvPr/>
          </p:nvSpPr>
          <p:spPr>
            <a:xfrm>
              <a:off x="4165338" y="2050031"/>
              <a:ext cx="104200" cy="88750"/>
            </a:xfrm>
            <a:custGeom>
              <a:rect b="b" l="l" r="r" t="t"/>
              <a:pathLst>
                <a:path extrusionOk="0" h="3550" w="4168">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05"/>
            <p:cNvSpPr/>
            <p:nvPr/>
          </p:nvSpPr>
          <p:spPr>
            <a:xfrm>
              <a:off x="4051938" y="1937256"/>
              <a:ext cx="346450" cy="314150"/>
            </a:xfrm>
            <a:custGeom>
              <a:rect b="b" l="l" r="r" t="t"/>
              <a:pathLst>
                <a:path extrusionOk="0" h="12566" w="13858">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92" name="Google Shape;17592;p105"/>
          <p:cNvSpPr/>
          <p:nvPr/>
        </p:nvSpPr>
        <p:spPr>
          <a:xfrm>
            <a:off x="2532281" y="3983530"/>
            <a:ext cx="349525" cy="346275"/>
          </a:xfrm>
          <a:custGeom>
            <a:rect b="b" l="l" r="r" t="t"/>
            <a:pathLst>
              <a:path extrusionOk="0" h="13851" w="13981">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93" name="Google Shape;17593;p105"/>
          <p:cNvGrpSpPr/>
          <p:nvPr/>
        </p:nvGrpSpPr>
        <p:grpSpPr>
          <a:xfrm>
            <a:off x="3301506" y="3983780"/>
            <a:ext cx="348775" cy="345775"/>
            <a:chOff x="3293488" y="1921231"/>
            <a:chExt cx="348775" cy="345775"/>
          </a:xfrm>
        </p:grpSpPr>
        <p:sp>
          <p:nvSpPr>
            <p:cNvPr id="17594" name="Google Shape;17594;p105"/>
            <p:cNvSpPr/>
            <p:nvPr/>
          </p:nvSpPr>
          <p:spPr>
            <a:xfrm>
              <a:off x="3423113" y="2086131"/>
              <a:ext cx="10050" cy="16375"/>
            </a:xfrm>
            <a:custGeom>
              <a:rect b="b" l="l" r="r" t="t"/>
              <a:pathLst>
                <a:path extrusionOk="0" h="655" w="402">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5"/>
            <p:cNvSpPr/>
            <p:nvPr/>
          </p:nvSpPr>
          <p:spPr>
            <a:xfrm>
              <a:off x="3496413" y="2086131"/>
              <a:ext cx="10050" cy="16375"/>
            </a:xfrm>
            <a:custGeom>
              <a:rect b="b" l="l" r="r" t="t"/>
              <a:pathLst>
                <a:path extrusionOk="0" h="655" w="402">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05"/>
            <p:cNvSpPr/>
            <p:nvPr/>
          </p:nvSpPr>
          <p:spPr>
            <a:xfrm>
              <a:off x="3448788" y="2092031"/>
              <a:ext cx="30675" cy="14150"/>
            </a:xfrm>
            <a:custGeom>
              <a:rect b="b" l="l" r="r" t="t"/>
              <a:pathLst>
                <a:path extrusionOk="0" h="566" w="1227">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05"/>
            <p:cNvSpPr/>
            <p:nvPr/>
          </p:nvSpPr>
          <p:spPr>
            <a:xfrm>
              <a:off x="3293488" y="1921231"/>
              <a:ext cx="348775" cy="345775"/>
            </a:xfrm>
            <a:custGeom>
              <a:rect b="b" l="l" r="r" t="t"/>
              <a:pathLst>
                <a:path extrusionOk="0" h="13831" w="13951">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8" name="Google Shape;17598;p105"/>
          <p:cNvGrpSpPr/>
          <p:nvPr/>
        </p:nvGrpSpPr>
        <p:grpSpPr>
          <a:xfrm>
            <a:off x="4094393" y="3984505"/>
            <a:ext cx="252325" cy="344325"/>
            <a:chOff x="6360388" y="4142256"/>
            <a:chExt cx="252325" cy="344325"/>
          </a:xfrm>
        </p:grpSpPr>
        <p:sp>
          <p:nvSpPr>
            <p:cNvPr id="17599" name="Google Shape;17599;p105"/>
            <p:cNvSpPr/>
            <p:nvPr/>
          </p:nvSpPr>
          <p:spPr>
            <a:xfrm>
              <a:off x="6427138" y="4405531"/>
              <a:ext cx="11600" cy="17575"/>
            </a:xfrm>
            <a:custGeom>
              <a:rect b="b" l="l" r="r" t="t"/>
              <a:pathLst>
                <a:path extrusionOk="0" h="703" w="464">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05"/>
            <p:cNvSpPr/>
            <p:nvPr/>
          </p:nvSpPr>
          <p:spPr>
            <a:xfrm>
              <a:off x="6534388" y="4406106"/>
              <a:ext cx="10825" cy="18150"/>
            </a:xfrm>
            <a:custGeom>
              <a:rect b="b" l="l" r="r" t="t"/>
              <a:pathLst>
                <a:path extrusionOk="0" h="726" w="433">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05"/>
            <p:cNvSpPr/>
            <p:nvPr/>
          </p:nvSpPr>
          <p:spPr>
            <a:xfrm>
              <a:off x="6466863" y="4413706"/>
              <a:ext cx="37850" cy="15575"/>
            </a:xfrm>
            <a:custGeom>
              <a:rect b="b" l="l" r="r" t="t"/>
              <a:pathLst>
                <a:path extrusionOk="0" h="623" w="1514">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05"/>
            <p:cNvSpPr/>
            <p:nvPr/>
          </p:nvSpPr>
          <p:spPr>
            <a:xfrm>
              <a:off x="6360388" y="4142256"/>
              <a:ext cx="252325" cy="344325"/>
            </a:xfrm>
            <a:custGeom>
              <a:rect b="b" l="l" r="r" t="t"/>
              <a:pathLst>
                <a:path extrusionOk="0" h="13773" w="10093">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3" name="Google Shape;17603;p105"/>
          <p:cNvGrpSpPr/>
          <p:nvPr/>
        </p:nvGrpSpPr>
        <p:grpSpPr>
          <a:xfrm>
            <a:off x="1052429" y="1765586"/>
            <a:ext cx="327175" cy="345675"/>
            <a:chOff x="4058863" y="3580756"/>
            <a:chExt cx="327175" cy="345675"/>
          </a:xfrm>
        </p:grpSpPr>
        <p:sp>
          <p:nvSpPr>
            <p:cNvPr id="17604" name="Google Shape;17604;p105"/>
            <p:cNvSpPr/>
            <p:nvPr/>
          </p:nvSpPr>
          <p:spPr>
            <a:xfrm>
              <a:off x="428416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05"/>
            <p:cNvSpPr/>
            <p:nvPr/>
          </p:nvSpPr>
          <p:spPr>
            <a:xfrm>
              <a:off x="415531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05"/>
            <p:cNvSpPr/>
            <p:nvPr/>
          </p:nvSpPr>
          <p:spPr>
            <a:xfrm>
              <a:off x="4206463" y="3757806"/>
              <a:ext cx="35300" cy="15275"/>
            </a:xfrm>
            <a:custGeom>
              <a:rect b="b" l="l" r="r" t="t"/>
              <a:pathLst>
                <a:path extrusionOk="0" h="611" w="1412">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5"/>
            <p:cNvSpPr/>
            <p:nvPr/>
          </p:nvSpPr>
          <p:spPr>
            <a:xfrm>
              <a:off x="4058863" y="3580756"/>
              <a:ext cx="327175" cy="345675"/>
            </a:xfrm>
            <a:custGeom>
              <a:rect b="b" l="l" r="r" t="t"/>
              <a:pathLst>
                <a:path extrusionOk="0" h="13827" w="13087">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08" name="Google Shape;17608;p10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1" name="Shape 3171"/>
        <p:cNvGrpSpPr/>
        <p:nvPr/>
      </p:nvGrpSpPr>
      <p:grpSpPr>
        <a:xfrm>
          <a:off x="0" y="0"/>
          <a:ext cx="0" cy="0"/>
          <a:chOff x="0" y="0"/>
          <a:chExt cx="0" cy="0"/>
        </a:xfrm>
      </p:grpSpPr>
      <p:grpSp>
        <p:nvGrpSpPr>
          <p:cNvPr id="3172" name="Google Shape;3172;p52"/>
          <p:cNvGrpSpPr/>
          <p:nvPr/>
        </p:nvGrpSpPr>
        <p:grpSpPr>
          <a:xfrm>
            <a:off x="1146044" y="1675103"/>
            <a:ext cx="3934735" cy="2787904"/>
            <a:chOff x="4984347" y="1828025"/>
            <a:chExt cx="3033253" cy="2433575"/>
          </a:xfrm>
        </p:grpSpPr>
        <p:sp>
          <p:nvSpPr>
            <p:cNvPr id="3173" name="Google Shape;3173;p52"/>
            <p:cNvSpPr/>
            <p:nvPr/>
          </p:nvSpPr>
          <p:spPr>
            <a:xfrm>
              <a:off x="4984347" y="2002600"/>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2"/>
            <p:cNvSpPr/>
            <p:nvPr/>
          </p:nvSpPr>
          <p:spPr>
            <a:xfrm>
              <a:off x="5075597" y="2322324"/>
              <a:ext cx="2691000" cy="1829700"/>
            </a:xfrm>
            <a:prstGeom prst="rect">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2"/>
            <p:cNvSpPr/>
            <p:nvPr/>
          </p:nvSpPr>
          <p:spPr>
            <a:xfrm>
              <a:off x="5144200" y="1828025"/>
              <a:ext cx="2873400" cy="22590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2"/>
            <p:cNvSpPr/>
            <p:nvPr/>
          </p:nvSpPr>
          <p:spPr>
            <a:xfrm>
              <a:off x="5235450" y="2147749"/>
              <a:ext cx="2691000" cy="1829700"/>
            </a:xfrm>
            <a:prstGeom prst="rect">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7" name="Google Shape;3177;p52"/>
          <p:cNvSpPr txBox="1"/>
          <p:nvPr>
            <p:ph type="title"/>
          </p:nvPr>
        </p:nvSpPr>
        <p:spPr>
          <a:xfrm>
            <a:off x="1593250" y="2960800"/>
            <a:ext cx="3333300" cy="56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3178" name="Google Shape;3178;p52"/>
          <p:cNvSpPr txBox="1"/>
          <p:nvPr>
            <p:ph idx="1" type="body"/>
          </p:nvPr>
        </p:nvSpPr>
        <p:spPr>
          <a:xfrm>
            <a:off x="1593250" y="3421500"/>
            <a:ext cx="3255000" cy="62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e</a:t>
            </a:r>
            <a:r>
              <a:rPr lang="en"/>
              <a:t>nter a subtitle here if you need it</a:t>
            </a:r>
            <a:endParaRPr/>
          </a:p>
        </p:txBody>
      </p:sp>
      <p:sp>
        <p:nvSpPr>
          <p:cNvPr id="3179" name="Google Shape;3179;p52"/>
          <p:cNvSpPr txBox="1"/>
          <p:nvPr>
            <p:ph idx="2" type="title"/>
          </p:nvPr>
        </p:nvSpPr>
        <p:spPr>
          <a:xfrm>
            <a:off x="1593250" y="2172947"/>
            <a:ext cx="3255000" cy="71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grpSp>
        <p:nvGrpSpPr>
          <p:cNvPr id="3180" name="Google Shape;3180;p52"/>
          <p:cNvGrpSpPr/>
          <p:nvPr/>
        </p:nvGrpSpPr>
        <p:grpSpPr>
          <a:xfrm>
            <a:off x="6163769" y="2222538"/>
            <a:ext cx="1327500" cy="1783436"/>
            <a:chOff x="4929294" y="1986350"/>
            <a:chExt cx="1327500" cy="1783436"/>
          </a:xfrm>
        </p:grpSpPr>
        <p:sp>
          <p:nvSpPr>
            <p:cNvPr id="3181" name="Google Shape;3181;p52"/>
            <p:cNvSpPr/>
            <p:nvPr/>
          </p:nvSpPr>
          <p:spPr>
            <a:xfrm>
              <a:off x="4929294" y="1986350"/>
              <a:ext cx="1327500" cy="1216500"/>
            </a:xfrm>
            <a:prstGeom prst="wedgeRoundRectCallout">
              <a:avLst>
                <a:gd fmla="val -20833" name="adj1"/>
                <a:gd fmla="val 62500" name="adj2"/>
                <a:gd fmla="val 0" name="adj3"/>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2"/>
            <p:cNvSpPr/>
            <p:nvPr/>
          </p:nvSpPr>
          <p:spPr>
            <a:xfrm>
              <a:off x="5017494" y="2077400"/>
              <a:ext cx="1151100" cy="1034400"/>
            </a:xfrm>
            <a:prstGeom prst="roundRect">
              <a:avLst>
                <a:gd fmla="val 13077"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2"/>
            <p:cNvSpPr/>
            <p:nvPr/>
          </p:nvSpPr>
          <p:spPr>
            <a:xfrm>
              <a:off x="5238046" y="3614955"/>
              <a:ext cx="158343" cy="154831"/>
            </a:xfrm>
            <a:custGeom>
              <a:rect b="b" l="l" r="r" t="t"/>
              <a:pathLst>
                <a:path extrusionOk="0" h="1102" w="1127">
                  <a:moveTo>
                    <a:pt x="561" y="0"/>
                  </a:moveTo>
                  <a:cubicBezTo>
                    <a:pt x="253" y="0"/>
                    <a:pt x="1" y="253"/>
                    <a:pt x="1" y="560"/>
                  </a:cubicBezTo>
                  <a:cubicBezTo>
                    <a:pt x="1" y="868"/>
                    <a:pt x="253" y="1102"/>
                    <a:pt x="561" y="1102"/>
                  </a:cubicBezTo>
                  <a:cubicBezTo>
                    <a:pt x="868" y="1102"/>
                    <a:pt x="1127" y="868"/>
                    <a:pt x="1127" y="560"/>
                  </a:cubicBezTo>
                  <a:cubicBezTo>
                    <a:pt x="1127" y="253"/>
                    <a:pt x="868" y="0"/>
                    <a:pt x="561" y="0"/>
                  </a:cubicBezTo>
                  <a:close/>
                </a:path>
              </a:pathLst>
            </a:custGeom>
            <a:solidFill>
              <a:srgbClr val="74898A"/>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2"/>
            <p:cNvSpPr/>
            <p:nvPr/>
          </p:nvSpPr>
          <p:spPr>
            <a:xfrm>
              <a:off x="5551068" y="3614955"/>
              <a:ext cx="154831" cy="154831"/>
            </a:xfrm>
            <a:custGeom>
              <a:rect b="b" l="l" r="r" t="t"/>
              <a:pathLst>
                <a:path extrusionOk="0" h="1102" w="1102">
                  <a:moveTo>
                    <a:pt x="542" y="0"/>
                  </a:moveTo>
                  <a:cubicBezTo>
                    <a:pt x="234" y="0"/>
                    <a:pt x="0" y="253"/>
                    <a:pt x="0" y="560"/>
                  </a:cubicBezTo>
                  <a:cubicBezTo>
                    <a:pt x="0" y="868"/>
                    <a:pt x="234" y="1102"/>
                    <a:pt x="542" y="1102"/>
                  </a:cubicBezTo>
                  <a:cubicBezTo>
                    <a:pt x="849" y="1102"/>
                    <a:pt x="1102" y="868"/>
                    <a:pt x="1102" y="560"/>
                  </a:cubicBezTo>
                  <a:cubicBezTo>
                    <a:pt x="1102" y="253"/>
                    <a:pt x="849" y="0"/>
                    <a:pt x="542"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2"/>
            <p:cNvSpPr/>
            <p:nvPr/>
          </p:nvSpPr>
          <p:spPr>
            <a:xfrm>
              <a:off x="5861421" y="3614955"/>
              <a:ext cx="154831" cy="154831"/>
            </a:xfrm>
            <a:custGeom>
              <a:rect b="b" l="l" r="r" t="t"/>
              <a:pathLst>
                <a:path extrusionOk="0" h="1102" w="1102">
                  <a:moveTo>
                    <a:pt x="535" y="0"/>
                  </a:moveTo>
                  <a:cubicBezTo>
                    <a:pt x="228" y="0"/>
                    <a:pt x="0" y="253"/>
                    <a:pt x="0" y="560"/>
                  </a:cubicBezTo>
                  <a:cubicBezTo>
                    <a:pt x="0" y="868"/>
                    <a:pt x="228" y="1102"/>
                    <a:pt x="535" y="1102"/>
                  </a:cubicBezTo>
                  <a:cubicBezTo>
                    <a:pt x="843" y="1102"/>
                    <a:pt x="1101" y="868"/>
                    <a:pt x="1101" y="560"/>
                  </a:cubicBezTo>
                  <a:cubicBezTo>
                    <a:pt x="1101" y="253"/>
                    <a:pt x="843" y="0"/>
                    <a:pt x="535"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6" name="Google Shape;3186;p52"/>
          <p:cNvSpPr/>
          <p:nvPr/>
        </p:nvSpPr>
        <p:spPr>
          <a:xfrm>
            <a:off x="7806475" y="22225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2"/>
          <p:cNvSpPr/>
          <p:nvPr/>
        </p:nvSpPr>
        <p:spPr>
          <a:xfrm>
            <a:off x="5711963" y="381752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12" name="Shape 17612"/>
        <p:cNvGrpSpPr/>
        <p:nvPr/>
      </p:nvGrpSpPr>
      <p:grpSpPr>
        <a:xfrm>
          <a:off x="0" y="0"/>
          <a:ext cx="0" cy="0"/>
          <a:chOff x="0" y="0"/>
          <a:chExt cx="0" cy="0"/>
        </a:xfrm>
      </p:grpSpPr>
      <p:grpSp>
        <p:nvGrpSpPr>
          <p:cNvPr id="17613" name="Google Shape;17613;p106"/>
          <p:cNvGrpSpPr/>
          <p:nvPr/>
        </p:nvGrpSpPr>
        <p:grpSpPr>
          <a:xfrm>
            <a:off x="1052575" y="1765913"/>
            <a:ext cx="363425" cy="363425"/>
            <a:chOff x="6243125" y="3052825"/>
            <a:chExt cx="363425" cy="363425"/>
          </a:xfrm>
        </p:grpSpPr>
        <p:sp>
          <p:nvSpPr>
            <p:cNvPr id="17614" name="Google Shape;17614;p106"/>
            <p:cNvSpPr/>
            <p:nvPr/>
          </p:nvSpPr>
          <p:spPr>
            <a:xfrm>
              <a:off x="6243125" y="3052825"/>
              <a:ext cx="363425" cy="363425"/>
            </a:xfrm>
            <a:custGeom>
              <a:rect b="b" l="l" r="r" t="t"/>
              <a:pathLst>
                <a:path extrusionOk="0" h="14537" w="14537">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6"/>
            <p:cNvSpPr/>
            <p:nvPr/>
          </p:nvSpPr>
          <p:spPr>
            <a:xfrm>
              <a:off x="6285575" y="3097575"/>
              <a:ext cx="277775" cy="78725"/>
            </a:xfrm>
            <a:custGeom>
              <a:rect b="b" l="l" r="r" t="t"/>
              <a:pathLst>
                <a:path extrusionOk="0" h="3149" w="11111">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06"/>
            <p:cNvSpPr/>
            <p:nvPr/>
          </p:nvSpPr>
          <p:spPr>
            <a:xfrm>
              <a:off x="6285575" y="3204050"/>
              <a:ext cx="125000" cy="77950"/>
            </a:xfrm>
            <a:custGeom>
              <a:rect b="b" l="l" r="r" t="t"/>
              <a:pathLst>
                <a:path extrusionOk="0" h="3118" w="500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06"/>
            <p:cNvSpPr/>
            <p:nvPr/>
          </p:nvSpPr>
          <p:spPr>
            <a:xfrm>
              <a:off x="6438350" y="3204050"/>
              <a:ext cx="125000" cy="77950"/>
            </a:xfrm>
            <a:custGeom>
              <a:rect b="b" l="l" r="r" t="t"/>
              <a:pathLst>
                <a:path extrusionOk="0" h="3118" w="500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06"/>
            <p:cNvSpPr/>
            <p:nvPr/>
          </p:nvSpPr>
          <p:spPr>
            <a:xfrm>
              <a:off x="6416650" y="3312350"/>
              <a:ext cx="15625" cy="14125"/>
            </a:xfrm>
            <a:custGeom>
              <a:rect b="b" l="l" r="r" t="t"/>
              <a:pathLst>
                <a:path extrusionOk="0" h="565" w="625">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9" name="Google Shape;17619;p106"/>
          <p:cNvGrpSpPr/>
          <p:nvPr/>
        </p:nvGrpSpPr>
        <p:grpSpPr>
          <a:xfrm>
            <a:off x="1703363" y="1765913"/>
            <a:ext cx="387325" cy="363425"/>
            <a:chOff x="5481625" y="3052825"/>
            <a:chExt cx="387325" cy="363425"/>
          </a:xfrm>
        </p:grpSpPr>
        <p:sp>
          <p:nvSpPr>
            <p:cNvPr id="17620" name="Google Shape;17620;p106"/>
            <p:cNvSpPr/>
            <p:nvPr/>
          </p:nvSpPr>
          <p:spPr>
            <a:xfrm>
              <a:off x="5650600" y="3095400"/>
              <a:ext cx="66375" cy="57000"/>
            </a:xfrm>
            <a:custGeom>
              <a:rect b="b" l="l" r="r" t="t"/>
              <a:pathLst>
                <a:path extrusionOk="0" h="2280" w="2655">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06"/>
            <p:cNvSpPr/>
            <p:nvPr/>
          </p:nvSpPr>
          <p:spPr>
            <a:xfrm>
              <a:off x="5550300" y="3295250"/>
              <a:ext cx="66375" cy="56975"/>
            </a:xfrm>
            <a:custGeom>
              <a:rect b="b" l="l" r="r" t="t"/>
              <a:pathLst>
                <a:path extrusionOk="0" h="2279" w="2655">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6"/>
            <p:cNvSpPr/>
            <p:nvPr/>
          </p:nvSpPr>
          <p:spPr>
            <a:xfrm>
              <a:off x="5481625" y="3059950"/>
              <a:ext cx="387325" cy="356300"/>
            </a:xfrm>
            <a:custGeom>
              <a:rect b="b" l="l" r="r" t="t"/>
              <a:pathLst>
                <a:path extrusionOk="0" h="14252" w="15493">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6"/>
            <p:cNvSpPr/>
            <p:nvPr/>
          </p:nvSpPr>
          <p:spPr>
            <a:xfrm>
              <a:off x="5750125" y="3295250"/>
              <a:ext cx="66375" cy="56975"/>
            </a:xfrm>
            <a:custGeom>
              <a:rect b="b" l="l" r="r" t="t"/>
              <a:pathLst>
                <a:path extrusionOk="0" h="2279" w="2655">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6"/>
            <p:cNvSpPr/>
            <p:nvPr/>
          </p:nvSpPr>
          <p:spPr>
            <a:xfrm>
              <a:off x="5669100" y="3052825"/>
              <a:ext cx="17000" cy="14425"/>
            </a:xfrm>
            <a:custGeom>
              <a:rect b="b" l="l" r="r" t="t"/>
              <a:pathLst>
                <a:path extrusionOk="0" h="577" w="68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5" name="Google Shape;17625;p106"/>
          <p:cNvGrpSpPr/>
          <p:nvPr/>
        </p:nvGrpSpPr>
        <p:grpSpPr>
          <a:xfrm>
            <a:off x="2482750" y="1765575"/>
            <a:ext cx="312900" cy="364100"/>
            <a:chOff x="2518100" y="3601800"/>
            <a:chExt cx="312900" cy="364100"/>
          </a:xfrm>
        </p:grpSpPr>
        <p:sp>
          <p:nvSpPr>
            <p:cNvPr id="17626" name="Google Shape;17626;p106"/>
            <p:cNvSpPr/>
            <p:nvPr/>
          </p:nvSpPr>
          <p:spPr>
            <a:xfrm>
              <a:off x="2560550" y="3734875"/>
              <a:ext cx="156650" cy="141725"/>
            </a:xfrm>
            <a:custGeom>
              <a:rect b="b" l="l" r="r" t="t"/>
              <a:pathLst>
                <a:path extrusionOk="0" h="5669" w="6266">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06"/>
            <p:cNvSpPr/>
            <p:nvPr/>
          </p:nvSpPr>
          <p:spPr>
            <a:xfrm>
              <a:off x="2557900" y="3904525"/>
              <a:ext cx="144625" cy="14100"/>
            </a:xfrm>
            <a:custGeom>
              <a:rect b="b" l="l" r="r" t="t"/>
              <a:pathLst>
                <a:path extrusionOk="0" h="564" w="5785">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06"/>
            <p:cNvSpPr/>
            <p:nvPr/>
          </p:nvSpPr>
          <p:spPr>
            <a:xfrm>
              <a:off x="2772325" y="3669300"/>
              <a:ext cx="58675" cy="250000"/>
            </a:xfrm>
            <a:custGeom>
              <a:rect b="b" l="l" r="r" t="t"/>
              <a:pathLst>
                <a:path extrusionOk="0" h="10000" w="2347">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6"/>
            <p:cNvSpPr/>
            <p:nvPr/>
          </p:nvSpPr>
          <p:spPr>
            <a:xfrm>
              <a:off x="2621325" y="3951675"/>
              <a:ext cx="18725" cy="14225"/>
            </a:xfrm>
            <a:custGeom>
              <a:rect b="b" l="l" r="r" t="t"/>
              <a:pathLst>
                <a:path extrusionOk="0" h="569" w="749">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6"/>
            <p:cNvSpPr/>
            <p:nvPr/>
          </p:nvSpPr>
          <p:spPr>
            <a:xfrm>
              <a:off x="2518100" y="3601800"/>
              <a:ext cx="226875" cy="363800"/>
            </a:xfrm>
            <a:custGeom>
              <a:rect b="b" l="l" r="r" t="t"/>
              <a:pathLst>
                <a:path extrusionOk="0" h="14552" w="9075">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1" name="Google Shape;17631;p106"/>
          <p:cNvGrpSpPr/>
          <p:nvPr/>
        </p:nvGrpSpPr>
        <p:grpSpPr>
          <a:xfrm>
            <a:off x="3234350" y="1765913"/>
            <a:ext cx="370375" cy="363425"/>
            <a:chOff x="4747100" y="3052825"/>
            <a:chExt cx="370375" cy="363425"/>
          </a:xfrm>
        </p:grpSpPr>
        <p:sp>
          <p:nvSpPr>
            <p:cNvPr id="17632" name="Google Shape;17632;p106"/>
            <p:cNvSpPr/>
            <p:nvPr/>
          </p:nvSpPr>
          <p:spPr>
            <a:xfrm>
              <a:off x="4983200" y="3354500"/>
              <a:ext cx="16225" cy="14600"/>
            </a:xfrm>
            <a:custGeom>
              <a:rect b="b" l="l" r="r" t="t"/>
              <a:pathLst>
                <a:path extrusionOk="0" h="584" w="649">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6"/>
            <p:cNvSpPr/>
            <p:nvPr/>
          </p:nvSpPr>
          <p:spPr>
            <a:xfrm>
              <a:off x="4747100" y="3052825"/>
              <a:ext cx="370375" cy="363425"/>
            </a:xfrm>
            <a:custGeom>
              <a:rect b="b" l="l" r="r" t="t"/>
              <a:pathLst>
                <a:path extrusionOk="0" h="14537" w="14815">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6"/>
            <p:cNvSpPr/>
            <p:nvPr/>
          </p:nvSpPr>
          <p:spPr>
            <a:xfrm>
              <a:off x="4961600" y="3095275"/>
              <a:ext cx="59425" cy="14675"/>
            </a:xfrm>
            <a:custGeom>
              <a:rect b="b" l="l" r="r" t="t"/>
              <a:pathLst>
                <a:path extrusionOk="0" h="587" w="2377">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06"/>
            <p:cNvSpPr/>
            <p:nvPr/>
          </p:nvSpPr>
          <p:spPr>
            <a:xfrm>
              <a:off x="4983200" y="3402150"/>
              <a:ext cx="19325" cy="14100"/>
            </a:xfrm>
            <a:custGeom>
              <a:rect b="b" l="l" r="r" t="t"/>
              <a:pathLst>
                <a:path extrusionOk="0" h="564" w="773">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6" name="Google Shape;17636;p106"/>
          <p:cNvGrpSpPr/>
          <p:nvPr/>
        </p:nvGrpSpPr>
        <p:grpSpPr>
          <a:xfrm>
            <a:off x="4015600" y="1765913"/>
            <a:ext cx="313275" cy="363425"/>
            <a:chOff x="1758900" y="3602950"/>
            <a:chExt cx="313275" cy="363425"/>
          </a:xfrm>
        </p:grpSpPr>
        <p:sp>
          <p:nvSpPr>
            <p:cNvPr id="17637" name="Google Shape;17637;p106"/>
            <p:cNvSpPr/>
            <p:nvPr/>
          </p:nvSpPr>
          <p:spPr>
            <a:xfrm>
              <a:off x="1926575" y="3817400"/>
              <a:ext cx="103950" cy="14750"/>
            </a:xfrm>
            <a:custGeom>
              <a:rect b="b" l="l" r="r" t="t"/>
              <a:pathLst>
                <a:path extrusionOk="0" h="590" w="4158">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06"/>
            <p:cNvSpPr/>
            <p:nvPr/>
          </p:nvSpPr>
          <p:spPr>
            <a:xfrm>
              <a:off x="1926775" y="3774900"/>
              <a:ext cx="63175" cy="14125"/>
            </a:xfrm>
            <a:custGeom>
              <a:rect b="b" l="l" r="r" t="t"/>
              <a:pathLst>
                <a:path extrusionOk="0" h="565" w="2527">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06"/>
            <p:cNvSpPr/>
            <p:nvPr/>
          </p:nvSpPr>
          <p:spPr>
            <a:xfrm>
              <a:off x="1758900" y="3602950"/>
              <a:ext cx="313275" cy="363425"/>
            </a:xfrm>
            <a:custGeom>
              <a:rect b="b" l="l" r="r" t="t"/>
              <a:pathLst>
                <a:path extrusionOk="0" h="14537" w="12531">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6"/>
            <p:cNvSpPr/>
            <p:nvPr/>
          </p:nvSpPr>
          <p:spPr>
            <a:xfrm>
              <a:off x="1907050" y="3708950"/>
              <a:ext cx="16675" cy="14500"/>
            </a:xfrm>
            <a:custGeom>
              <a:rect b="b" l="l" r="r" t="t"/>
              <a:pathLst>
                <a:path extrusionOk="0" h="580" w="667">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1" name="Google Shape;17641;p106"/>
          <p:cNvGrpSpPr/>
          <p:nvPr/>
        </p:nvGrpSpPr>
        <p:grpSpPr>
          <a:xfrm>
            <a:off x="4751413" y="1790938"/>
            <a:ext cx="363400" cy="313375"/>
            <a:chOff x="3997175" y="3077525"/>
            <a:chExt cx="363400" cy="313375"/>
          </a:xfrm>
        </p:grpSpPr>
        <p:sp>
          <p:nvSpPr>
            <p:cNvPr id="17642" name="Google Shape;17642;p106"/>
            <p:cNvSpPr/>
            <p:nvPr/>
          </p:nvSpPr>
          <p:spPr>
            <a:xfrm>
              <a:off x="4233250" y="3333675"/>
              <a:ext cx="16225" cy="14575"/>
            </a:xfrm>
            <a:custGeom>
              <a:rect b="b" l="l" r="r" t="t"/>
              <a:pathLst>
                <a:path extrusionOk="0" h="583" w="649">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06"/>
            <p:cNvSpPr/>
            <p:nvPr/>
          </p:nvSpPr>
          <p:spPr>
            <a:xfrm>
              <a:off x="4211650" y="3248800"/>
              <a:ext cx="17000" cy="14425"/>
            </a:xfrm>
            <a:custGeom>
              <a:rect b="b" l="l" r="r" t="t"/>
              <a:pathLst>
                <a:path extrusionOk="0" h="577" w="68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06"/>
            <p:cNvSpPr/>
            <p:nvPr/>
          </p:nvSpPr>
          <p:spPr>
            <a:xfrm>
              <a:off x="4191975" y="3333100"/>
              <a:ext cx="15450" cy="13925"/>
            </a:xfrm>
            <a:custGeom>
              <a:rect b="b" l="l" r="r" t="t"/>
              <a:pathLst>
                <a:path extrusionOk="0" h="557" w="618">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6"/>
            <p:cNvSpPr/>
            <p:nvPr/>
          </p:nvSpPr>
          <p:spPr>
            <a:xfrm>
              <a:off x="4147625" y="3333675"/>
              <a:ext cx="17000" cy="14575"/>
            </a:xfrm>
            <a:custGeom>
              <a:rect b="b" l="l" r="r" t="t"/>
              <a:pathLst>
                <a:path extrusionOk="0" h="583" w="68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06"/>
            <p:cNvSpPr/>
            <p:nvPr/>
          </p:nvSpPr>
          <p:spPr>
            <a:xfrm>
              <a:off x="4037475" y="3163875"/>
              <a:ext cx="16025" cy="13900"/>
            </a:xfrm>
            <a:custGeom>
              <a:rect b="b" l="l" r="r" t="t"/>
              <a:pathLst>
                <a:path extrusionOk="0" h="556" w="641">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06"/>
            <p:cNvSpPr/>
            <p:nvPr/>
          </p:nvSpPr>
          <p:spPr>
            <a:xfrm>
              <a:off x="4037275" y="3206375"/>
              <a:ext cx="16225" cy="13825"/>
            </a:xfrm>
            <a:custGeom>
              <a:rect b="b" l="l" r="r" t="t"/>
              <a:pathLst>
                <a:path extrusionOk="0" h="553" w="649">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6"/>
            <p:cNvSpPr/>
            <p:nvPr/>
          </p:nvSpPr>
          <p:spPr>
            <a:xfrm>
              <a:off x="4037275" y="3248800"/>
              <a:ext cx="16225" cy="14425"/>
            </a:xfrm>
            <a:custGeom>
              <a:rect b="b" l="l" r="r" t="t"/>
              <a:pathLst>
                <a:path extrusionOk="0" h="577" w="649">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6"/>
            <p:cNvSpPr/>
            <p:nvPr/>
          </p:nvSpPr>
          <p:spPr>
            <a:xfrm>
              <a:off x="4037275" y="3291250"/>
              <a:ext cx="16225" cy="14575"/>
            </a:xfrm>
            <a:custGeom>
              <a:rect b="b" l="l" r="r" t="t"/>
              <a:pathLst>
                <a:path extrusionOk="0" h="583" w="649">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06"/>
            <p:cNvSpPr/>
            <p:nvPr/>
          </p:nvSpPr>
          <p:spPr>
            <a:xfrm>
              <a:off x="4038825" y="3333100"/>
              <a:ext cx="15450" cy="13925"/>
            </a:xfrm>
            <a:custGeom>
              <a:rect b="b" l="l" r="r" t="t"/>
              <a:pathLst>
                <a:path extrusionOk="0" h="557" w="618">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06"/>
            <p:cNvSpPr/>
            <p:nvPr/>
          </p:nvSpPr>
          <p:spPr>
            <a:xfrm>
              <a:off x="4080500" y="3291250"/>
              <a:ext cx="84125" cy="13900"/>
            </a:xfrm>
            <a:custGeom>
              <a:rect b="b" l="l" r="r" t="t"/>
              <a:pathLst>
                <a:path extrusionOk="0" h="556" w="3365">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6"/>
            <p:cNvSpPr/>
            <p:nvPr/>
          </p:nvSpPr>
          <p:spPr>
            <a:xfrm>
              <a:off x="4079725" y="3248800"/>
              <a:ext cx="108025" cy="13925"/>
            </a:xfrm>
            <a:custGeom>
              <a:rect b="b" l="l" r="r" t="t"/>
              <a:pathLst>
                <a:path extrusionOk="0" h="557" w="4321">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6"/>
            <p:cNvSpPr/>
            <p:nvPr/>
          </p:nvSpPr>
          <p:spPr>
            <a:xfrm>
              <a:off x="4254100" y="3248800"/>
              <a:ext cx="66375" cy="13925"/>
            </a:xfrm>
            <a:custGeom>
              <a:rect b="b" l="l" r="r" t="t"/>
              <a:pathLst>
                <a:path extrusionOk="0" h="557" w="2655">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6"/>
            <p:cNvSpPr/>
            <p:nvPr/>
          </p:nvSpPr>
          <p:spPr>
            <a:xfrm>
              <a:off x="4147100" y="3163825"/>
              <a:ext cx="63550" cy="14050"/>
            </a:xfrm>
            <a:custGeom>
              <a:rect b="b" l="l" r="r" t="t"/>
              <a:pathLst>
                <a:path extrusionOk="0" h="562" w="2542">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06"/>
            <p:cNvSpPr/>
            <p:nvPr/>
          </p:nvSpPr>
          <p:spPr>
            <a:xfrm>
              <a:off x="4189725" y="3291150"/>
              <a:ext cx="127650" cy="14100"/>
            </a:xfrm>
            <a:custGeom>
              <a:rect b="b" l="l" r="r" t="t"/>
              <a:pathLst>
                <a:path extrusionOk="0" h="564" w="5106">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06"/>
            <p:cNvSpPr/>
            <p:nvPr/>
          </p:nvSpPr>
          <p:spPr>
            <a:xfrm>
              <a:off x="4080500" y="3206375"/>
              <a:ext cx="239200" cy="13900"/>
            </a:xfrm>
            <a:custGeom>
              <a:rect b="b" l="l" r="r" t="t"/>
              <a:pathLst>
                <a:path extrusionOk="0" h="556" w="9568">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06"/>
            <p:cNvSpPr/>
            <p:nvPr/>
          </p:nvSpPr>
          <p:spPr>
            <a:xfrm>
              <a:off x="4080500" y="3163825"/>
              <a:ext cx="44525" cy="14050"/>
            </a:xfrm>
            <a:custGeom>
              <a:rect b="b" l="l" r="r" t="t"/>
              <a:pathLst>
                <a:path extrusionOk="0" h="562" w="1781">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06"/>
            <p:cNvSpPr/>
            <p:nvPr/>
          </p:nvSpPr>
          <p:spPr>
            <a:xfrm>
              <a:off x="4234025" y="3163950"/>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06"/>
            <p:cNvSpPr/>
            <p:nvPr/>
          </p:nvSpPr>
          <p:spPr>
            <a:xfrm>
              <a:off x="4080500" y="3333650"/>
              <a:ext cx="44525" cy="14750"/>
            </a:xfrm>
            <a:custGeom>
              <a:rect b="b" l="l" r="r" t="t"/>
              <a:pathLst>
                <a:path extrusionOk="0" h="590" w="1781">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6"/>
            <p:cNvSpPr/>
            <p:nvPr/>
          </p:nvSpPr>
          <p:spPr>
            <a:xfrm>
              <a:off x="4169225" y="3376125"/>
              <a:ext cx="16225" cy="14575"/>
            </a:xfrm>
            <a:custGeom>
              <a:rect b="b" l="l" r="r" t="t"/>
              <a:pathLst>
                <a:path extrusionOk="0" h="583" w="649">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6"/>
            <p:cNvSpPr/>
            <p:nvPr/>
          </p:nvSpPr>
          <p:spPr>
            <a:xfrm>
              <a:off x="3997175" y="3077525"/>
              <a:ext cx="363400" cy="313375"/>
            </a:xfrm>
            <a:custGeom>
              <a:rect b="b" l="l" r="r" t="t"/>
              <a:pathLst>
                <a:path extrusionOk="0" h="12535" w="14536">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2" name="Google Shape;17662;p106"/>
          <p:cNvGrpSpPr/>
          <p:nvPr/>
        </p:nvGrpSpPr>
        <p:grpSpPr>
          <a:xfrm>
            <a:off x="5464975" y="1765913"/>
            <a:ext cx="363425" cy="363425"/>
            <a:chOff x="3246450" y="3052825"/>
            <a:chExt cx="363425" cy="363425"/>
          </a:xfrm>
        </p:grpSpPr>
        <p:sp>
          <p:nvSpPr>
            <p:cNvPr id="17663" name="Google Shape;17663;p106"/>
            <p:cNvSpPr/>
            <p:nvPr/>
          </p:nvSpPr>
          <p:spPr>
            <a:xfrm>
              <a:off x="3246450" y="3052825"/>
              <a:ext cx="363425" cy="363425"/>
            </a:xfrm>
            <a:custGeom>
              <a:rect b="b" l="l" r="r" t="t"/>
              <a:pathLst>
                <a:path extrusionOk="0" h="14537" w="14537">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6"/>
            <p:cNvSpPr/>
            <p:nvPr/>
          </p:nvSpPr>
          <p:spPr>
            <a:xfrm>
              <a:off x="3418725" y="3402300"/>
              <a:ext cx="16775" cy="13875"/>
            </a:xfrm>
            <a:custGeom>
              <a:rect b="b" l="l" r="r" t="t"/>
              <a:pathLst>
                <a:path extrusionOk="0" h="555" w="671">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5" name="Google Shape;17665;p106"/>
          <p:cNvGrpSpPr/>
          <p:nvPr/>
        </p:nvGrpSpPr>
        <p:grpSpPr>
          <a:xfrm>
            <a:off x="6229956" y="1766300"/>
            <a:ext cx="362650" cy="362650"/>
            <a:chOff x="2492650" y="3053600"/>
            <a:chExt cx="362650" cy="362650"/>
          </a:xfrm>
        </p:grpSpPr>
        <p:sp>
          <p:nvSpPr>
            <p:cNvPr id="17666" name="Google Shape;17666;p106"/>
            <p:cNvSpPr/>
            <p:nvPr/>
          </p:nvSpPr>
          <p:spPr>
            <a:xfrm>
              <a:off x="2798950" y="3120725"/>
              <a:ext cx="56350" cy="248475"/>
            </a:xfrm>
            <a:custGeom>
              <a:rect b="b" l="l" r="r" t="t"/>
              <a:pathLst>
                <a:path extrusionOk="0" h="9939" w="2254">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6"/>
            <p:cNvSpPr/>
            <p:nvPr/>
          </p:nvSpPr>
          <p:spPr>
            <a:xfrm>
              <a:off x="2538950" y="3142325"/>
              <a:ext cx="57100" cy="57125"/>
            </a:xfrm>
            <a:custGeom>
              <a:rect b="b" l="l" r="r" t="t"/>
              <a:pathLst>
                <a:path extrusionOk="0" h="2285" w="2284">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06"/>
            <p:cNvSpPr/>
            <p:nvPr/>
          </p:nvSpPr>
          <p:spPr>
            <a:xfrm>
              <a:off x="2621175" y="3142225"/>
              <a:ext cx="108375" cy="14125"/>
            </a:xfrm>
            <a:custGeom>
              <a:rect b="b" l="l" r="r" t="t"/>
              <a:pathLst>
                <a:path extrusionOk="0" h="565" w="4335">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06"/>
            <p:cNvSpPr/>
            <p:nvPr/>
          </p:nvSpPr>
          <p:spPr>
            <a:xfrm>
              <a:off x="2624575" y="3184775"/>
              <a:ext cx="82600" cy="13900"/>
            </a:xfrm>
            <a:custGeom>
              <a:rect b="b" l="l" r="r" t="t"/>
              <a:pathLst>
                <a:path extrusionOk="0" h="556" w="3304">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06"/>
            <p:cNvSpPr/>
            <p:nvPr/>
          </p:nvSpPr>
          <p:spPr>
            <a:xfrm>
              <a:off x="2538950" y="3227200"/>
              <a:ext cx="57100" cy="57125"/>
            </a:xfrm>
            <a:custGeom>
              <a:rect b="b" l="l" r="r" t="t"/>
              <a:pathLst>
                <a:path extrusionOk="0" h="2285" w="2284">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6"/>
            <p:cNvSpPr/>
            <p:nvPr/>
          </p:nvSpPr>
          <p:spPr>
            <a:xfrm>
              <a:off x="2620975" y="3227175"/>
              <a:ext cx="108575" cy="14750"/>
            </a:xfrm>
            <a:custGeom>
              <a:rect b="b" l="l" r="r" t="t"/>
              <a:pathLst>
                <a:path extrusionOk="0" h="590" w="4343">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06"/>
            <p:cNvSpPr/>
            <p:nvPr/>
          </p:nvSpPr>
          <p:spPr>
            <a:xfrm>
              <a:off x="2620975" y="3269625"/>
              <a:ext cx="86950" cy="14725"/>
            </a:xfrm>
            <a:custGeom>
              <a:rect b="b" l="l" r="r" t="t"/>
              <a:pathLst>
                <a:path extrusionOk="0" h="589" w="3478">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06"/>
            <p:cNvSpPr/>
            <p:nvPr/>
          </p:nvSpPr>
          <p:spPr>
            <a:xfrm>
              <a:off x="2539725" y="3312075"/>
              <a:ext cx="56325" cy="57125"/>
            </a:xfrm>
            <a:custGeom>
              <a:rect b="b" l="l" r="r" t="t"/>
              <a:pathLst>
                <a:path extrusionOk="0" h="2285" w="2253">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06"/>
            <p:cNvSpPr/>
            <p:nvPr/>
          </p:nvSpPr>
          <p:spPr>
            <a:xfrm>
              <a:off x="2621175" y="3312750"/>
              <a:ext cx="108375" cy="14100"/>
            </a:xfrm>
            <a:custGeom>
              <a:rect b="b" l="l" r="r" t="t"/>
              <a:pathLst>
                <a:path extrusionOk="0" h="564" w="4335">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06"/>
            <p:cNvSpPr/>
            <p:nvPr/>
          </p:nvSpPr>
          <p:spPr>
            <a:xfrm>
              <a:off x="2621175" y="3355175"/>
              <a:ext cx="86750" cy="14125"/>
            </a:xfrm>
            <a:custGeom>
              <a:rect b="b" l="l" r="r" t="t"/>
              <a:pathLst>
                <a:path extrusionOk="0" h="565" w="347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6"/>
            <p:cNvSpPr/>
            <p:nvPr/>
          </p:nvSpPr>
          <p:spPr>
            <a:xfrm>
              <a:off x="2623800" y="3402200"/>
              <a:ext cx="15475" cy="14050"/>
            </a:xfrm>
            <a:custGeom>
              <a:rect b="b" l="l" r="r" t="t"/>
              <a:pathLst>
                <a:path extrusionOk="0" h="562" w="619">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6"/>
            <p:cNvSpPr/>
            <p:nvPr/>
          </p:nvSpPr>
          <p:spPr>
            <a:xfrm>
              <a:off x="2492650" y="3053600"/>
              <a:ext cx="277775" cy="362650"/>
            </a:xfrm>
            <a:custGeom>
              <a:rect b="b" l="l" r="r" t="t"/>
              <a:pathLst>
                <a:path extrusionOk="0" h="14506" w="11111">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8" name="Google Shape;17678;p106"/>
          <p:cNvGrpSpPr/>
          <p:nvPr/>
        </p:nvGrpSpPr>
        <p:grpSpPr>
          <a:xfrm>
            <a:off x="6957013" y="1766288"/>
            <a:ext cx="363425" cy="362675"/>
            <a:chOff x="1734225" y="3053575"/>
            <a:chExt cx="363425" cy="362675"/>
          </a:xfrm>
        </p:grpSpPr>
        <p:sp>
          <p:nvSpPr>
            <p:cNvPr id="17679" name="Google Shape;17679;p106"/>
            <p:cNvSpPr/>
            <p:nvPr/>
          </p:nvSpPr>
          <p:spPr>
            <a:xfrm>
              <a:off x="1734225" y="3053575"/>
              <a:ext cx="363425" cy="362675"/>
            </a:xfrm>
            <a:custGeom>
              <a:rect b="b" l="l" r="r" t="t"/>
              <a:pathLst>
                <a:path extrusionOk="0" h="14507" w="14537">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06"/>
            <p:cNvSpPr/>
            <p:nvPr/>
          </p:nvSpPr>
          <p:spPr>
            <a:xfrm>
              <a:off x="1789000" y="3097575"/>
              <a:ext cx="253100" cy="77950"/>
            </a:xfrm>
            <a:custGeom>
              <a:rect b="b" l="l" r="r" t="t"/>
              <a:pathLst>
                <a:path extrusionOk="0" h="3118" w="10124">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06"/>
            <p:cNvSpPr/>
            <p:nvPr/>
          </p:nvSpPr>
          <p:spPr>
            <a:xfrm>
              <a:off x="1789000" y="3204050"/>
              <a:ext cx="240750" cy="77950"/>
            </a:xfrm>
            <a:custGeom>
              <a:rect b="b" l="l" r="r" t="t"/>
              <a:pathLst>
                <a:path extrusionOk="0" h="3118" w="963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6"/>
            <p:cNvSpPr/>
            <p:nvPr/>
          </p:nvSpPr>
          <p:spPr>
            <a:xfrm>
              <a:off x="1908575" y="3312200"/>
              <a:ext cx="14700" cy="14475"/>
            </a:xfrm>
            <a:custGeom>
              <a:rect b="b" l="l" r="r" t="t"/>
              <a:pathLst>
                <a:path extrusionOk="0" h="579" w="588">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3" name="Google Shape;17683;p106"/>
          <p:cNvGrpSpPr/>
          <p:nvPr/>
        </p:nvGrpSpPr>
        <p:grpSpPr>
          <a:xfrm>
            <a:off x="7728969" y="1766013"/>
            <a:ext cx="363400" cy="363225"/>
            <a:chOff x="975800" y="3053025"/>
            <a:chExt cx="363400" cy="363225"/>
          </a:xfrm>
        </p:grpSpPr>
        <p:sp>
          <p:nvSpPr>
            <p:cNvPr id="17684" name="Google Shape;17684;p106"/>
            <p:cNvSpPr/>
            <p:nvPr/>
          </p:nvSpPr>
          <p:spPr>
            <a:xfrm>
              <a:off x="1198775" y="3169350"/>
              <a:ext cx="47150" cy="42975"/>
            </a:xfrm>
            <a:custGeom>
              <a:rect b="b" l="l" r="r" t="t"/>
              <a:pathLst>
                <a:path extrusionOk="0" h="1719" w="1886">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06"/>
            <p:cNvSpPr/>
            <p:nvPr/>
          </p:nvSpPr>
          <p:spPr>
            <a:xfrm>
              <a:off x="1072175" y="3253250"/>
              <a:ext cx="44050" cy="42075"/>
            </a:xfrm>
            <a:custGeom>
              <a:rect b="b" l="l" r="r" t="t"/>
              <a:pathLst>
                <a:path extrusionOk="0" h="1683" w="1762">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6"/>
            <p:cNvSpPr/>
            <p:nvPr/>
          </p:nvSpPr>
          <p:spPr>
            <a:xfrm>
              <a:off x="1043675" y="3161100"/>
              <a:ext cx="227650" cy="142275"/>
            </a:xfrm>
            <a:custGeom>
              <a:rect b="b" l="l" r="r" t="t"/>
              <a:pathLst>
                <a:path extrusionOk="0" h="5691" w="9106">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6"/>
            <p:cNvSpPr/>
            <p:nvPr/>
          </p:nvSpPr>
          <p:spPr>
            <a:xfrm>
              <a:off x="1150150" y="3116375"/>
              <a:ext cx="17000" cy="14400"/>
            </a:xfrm>
            <a:custGeom>
              <a:rect b="b" l="l" r="r" t="t"/>
              <a:pathLst>
                <a:path extrusionOk="0" h="576" w="68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06"/>
            <p:cNvSpPr/>
            <p:nvPr/>
          </p:nvSpPr>
          <p:spPr>
            <a:xfrm>
              <a:off x="975800" y="3053025"/>
              <a:ext cx="363400" cy="363225"/>
            </a:xfrm>
            <a:custGeom>
              <a:rect b="b" l="l" r="r" t="t"/>
              <a:pathLst>
                <a:path extrusionOk="0" h="14529" w="14536">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9" name="Google Shape;17689;p106"/>
          <p:cNvGrpSpPr/>
          <p:nvPr/>
        </p:nvGrpSpPr>
        <p:grpSpPr>
          <a:xfrm>
            <a:off x="7728956" y="2328519"/>
            <a:ext cx="363425" cy="364700"/>
            <a:chOff x="7724500" y="2485750"/>
            <a:chExt cx="363425" cy="364700"/>
          </a:xfrm>
        </p:grpSpPr>
        <p:sp>
          <p:nvSpPr>
            <p:cNvPr id="17690" name="Google Shape;17690;p106"/>
            <p:cNvSpPr/>
            <p:nvPr/>
          </p:nvSpPr>
          <p:spPr>
            <a:xfrm>
              <a:off x="7724500" y="2485750"/>
              <a:ext cx="363425" cy="363425"/>
            </a:xfrm>
            <a:custGeom>
              <a:rect b="b" l="l" r="r" t="t"/>
              <a:pathLst>
                <a:path extrusionOk="0" h="14537" w="14537">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06"/>
            <p:cNvSpPr/>
            <p:nvPr/>
          </p:nvSpPr>
          <p:spPr>
            <a:xfrm>
              <a:off x="7834075" y="2656250"/>
              <a:ext cx="145075" cy="13925"/>
            </a:xfrm>
            <a:custGeom>
              <a:rect b="b" l="l" r="r" t="t"/>
              <a:pathLst>
                <a:path extrusionOk="0" h="557" w="5803">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6"/>
            <p:cNvSpPr/>
            <p:nvPr/>
          </p:nvSpPr>
          <p:spPr>
            <a:xfrm>
              <a:off x="7810400" y="2613725"/>
              <a:ext cx="191625" cy="14050"/>
            </a:xfrm>
            <a:custGeom>
              <a:rect b="b" l="l" r="r" t="t"/>
              <a:pathLst>
                <a:path extrusionOk="0" h="562" w="7665">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6"/>
            <p:cNvSpPr/>
            <p:nvPr/>
          </p:nvSpPr>
          <p:spPr>
            <a:xfrm>
              <a:off x="7810400" y="2570600"/>
              <a:ext cx="191650" cy="14725"/>
            </a:xfrm>
            <a:custGeom>
              <a:rect b="b" l="l" r="r" t="t"/>
              <a:pathLst>
                <a:path extrusionOk="0" h="589" w="7666">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6"/>
            <p:cNvSpPr/>
            <p:nvPr/>
          </p:nvSpPr>
          <p:spPr>
            <a:xfrm>
              <a:off x="7874625" y="2698600"/>
              <a:ext cx="63175" cy="14100"/>
            </a:xfrm>
            <a:custGeom>
              <a:rect b="b" l="l" r="r" t="t"/>
              <a:pathLst>
                <a:path extrusionOk="0" h="564" w="2527">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6"/>
            <p:cNvSpPr/>
            <p:nvPr/>
          </p:nvSpPr>
          <p:spPr>
            <a:xfrm>
              <a:off x="7896200" y="2835100"/>
              <a:ext cx="18125" cy="15350"/>
            </a:xfrm>
            <a:custGeom>
              <a:rect b="b" l="l" r="r" t="t"/>
              <a:pathLst>
                <a:path extrusionOk="0" h="614" w="725">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6" name="Google Shape;17696;p106"/>
          <p:cNvGrpSpPr/>
          <p:nvPr/>
        </p:nvGrpSpPr>
        <p:grpSpPr>
          <a:xfrm>
            <a:off x="6957013" y="2328869"/>
            <a:ext cx="363425" cy="364000"/>
            <a:chOff x="6979200" y="2485750"/>
            <a:chExt cx="363425" cy="364000"/>
          </a:xfrm>
        </p:grpSpPr>
        <p:sp>
          <p:nvSpPr>
            <p:cNvPr id="17697" name="Google Shape;17697;p106"/>
            <p:cNvSpPr/>
            <p:nvPr/>
          </p:nvSpPr>
          <p:spPr>
            <a:xfrm>
              <a:off x="7221450" y="2835850"/>
              <a:ext cx="15475" cy="13900"/>
            </a:xfrm>
            <a:custGeom>
              <a:rect b="b" l="l" r="r" t="t"/>
              <a:pathLst>
                <a:path extrusionOk="0" h="556" w="619">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06"/>
            <p:cNvSpPr/>
            <p:nvPr/>
          </p:nvSpPr>
          <p:spPr>
            <a:xfrm>
              <a:off x="6979200" y="2485750"/>
              <a:ext cx="363425" cy="363425"/>
            </a:xfrm>
            <a:custGeom>
              <a:rect b="b" l="l" r="r" t="t"/>
              <a:pathLst>
                <a:path extrusionOk="0" h="14537" w="14537">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9" name="Google Shape;17699;p106"/>
          <p:cNvGrpSpPr/>
          <p:nvPr/>
        </p:nvGrpSpPr>
        <p:grpSpPr>
          <a:xfrm>
            <a:off x="6229569" y="2329156"/>
            <a:ext cx="363425" cy="363425"/>
            <a:chOff x="6243125" y="2485750"/>
            <a:chExt cx="363425" cy="363425"/>
          </a:xfrm>
        </p:grpSpPr>
        <p:sp>
          <p:nvSpPr>
            <p:cNvPr id="17700" name="Google Shape;17700;p106"/>
            <p:cNvSpPr/>
            <p:nvPr/>
          </p:nvSpPr>
          <p:spPr>
            <a:xfrm>
              <a:off x="6243125" y="2681725"/>
              <a:ext cx="363425" cy="167450"/>
            </a:xfrm>
            <a:custGeom>
              <a:rect b="b" l="l" r="r" t="t"/>
              <a:pathLst>
                <a:path extrusionOk="0" h="6698" w="14537">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06"/>
            <p:cNvSpPr/>
            <p:nvPr/>
          </p:nvSpPr>
          <p:spPr>
            <a:xfrm>
              <a:off x="6417500" y="2710075"/>
              <a:ext cx="18400" cy="14175"/>
            </a:xfrm>
            <a:custGeom>
              <a:rect b="b" l="l" r="r" t="t"/>
              <a:pathLst>
                <a:path extrusionOk="0" h="567" w="736">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6"/>
            <p:cNvSpPr/>
            <p:nvPr/>
          </p:nvSpPr>
          <p:spPr>
            <a:xfrm>
              <a:off x="6353475" y="2485750"/>
              <a:ext cx="141975" cy="207175"/>
            </a:xfrm>
            <a:custGeom>
              <a:rect b="b" l="l" r="r" t="t"/>
              <a:pathLst>
                <a:path extrusionOk="0" h="8287" w="5679">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3" name="Google Shape;17703;p106"/>
          <p:cNvGrpSpPr/>
          <p:nvPr/>
        </p:nvGrpSpPr>
        <p:grpSpPr>
          <a:xfrm>
            <a:off x="5464000" y="2329156"/>
            <a:ext cx="365375" cy="363425"/>
            <a:chOff x="5495100" y="2485750"/>
            <a:chExt cx="365375" cy="363425"/>
          </a:xfrm>
        </p:grpSpPr>
        <p:sp>
          <p:nvSpPr>
            <p:cNvPr id="17704" name="Google Shape;17704;p106"/>
            <p:cNvSpPr/>
            <p:nvPr/>
          </p:nvSpPr>
          <p:spPr>
            <a:xfrm>
              <a:off x="5579600" y="2792050"/>
              <a:ext cx="17000" cy="14600"/>
            </a:xfrm>
            <a:custGeom>
              <a:rect b="b" l="l" r="r" t="t"/>
              <a:pathLst>
                <a:path extrusionOk="0" h="584" w="68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6"/>
            <p:cNvSpPr/>
            <p:nvPr/>
          </p:nvSpPr>
          <p:spPr>
            <a:xfrm>
              <a:off x="5496275" y="2485750"/>
              <a:ext cx="364200" cy="363425"/>
            </a:xfrm>
            <a:custGeom>
              <a:rect b="b" l="l" r="r" t="t"/>
              <a:pathLst>
                <a:path extrusionOk="0" h="14537" w="14568">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6"/>
            <p:cNvSpPr/>
            <p:nvPr/>
          </p:nvSpPr>
          <p:spPr>
            <a:xfrm>
              <a:off x="5558775" y="2528175"/>
              <a:ext cx="61750" cy="14700"/>
            </a:xfrm>
            <a:custGeom>
              <a:rect b="b" l="l" r="r" t="t"/>
              <a:pathLst>
                <a:path extrusionOk="0" h="588" w="247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6"/>
            <p:cNvSpPr/>
            <p:nvPr/>
          </p:nvSpPr>
          <p:spPr>
            <a:xfrm>
              <a:off x="5495100" y="2660300"/>
              <a:ext cx="17400" cy="14275"/>
            </a:xfrm>
            <a:custGeom>
              <a:rect b="b" l="l" r="r" t="t"/>
              <a:pathLst>
                <a:path extrusionOk="0" h="571" w="696">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8" name="Google Shape;17708;p106"/>
          <p:cNvGrpSpPr/>
          <p:nvPr/>
        </p:nvGrpSpPr>
        <p:grpSpPr>
          <a:xfrm>
            <a:off x="4749313" y="2328656"/>
            <a:ext cx="367600" cy="364425"/>
            <a:chOff x="4744475" y="2485325"/>
            <a:chExt cx="367600" cy="364425"/>
          </a:xfrm>
        </p:grpSpPr>
        <p:sp>
          <p:nvSpPr>
            <p:cNvPr id="17709" name="Google Shape;17709;p106"/>
            <p:cNvSpPr/>
            <p:nvPr/>
          </p:nvSpPr>
          <p:spPr>
            <a:xfrm>
              <a:off x="4744475" y="2813550"/>
              <a:ext cx="367600" cy="36200"/>
            </a:xfrm>
            <a:custGeom>
              <a:rect b="b" l="l" r="r" t="t"/>
              <a:pathLst>
                <a:path extrusionOk="0" h="1448" w="14704">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06"/>
            <p:cNvSpPr/>
            <p:nvPr/>
          </p:nvSpPr>
          <p:spPr>
            <a:xfrm>
              <a:off x="4772575" y="2634650"/>
              <a:ext cx="57125" cy="150475"/>
            </a:xfrm>
            <a:custGeom>
              <a:rect b="b" l="l" r="r" t="t"/>
              <a:pathLst>
                <a:path extrusionOk="0" h="6019" w="2285">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06"/>
            <p:cNvSpPr/>
            <p:nvPr/>
          </p:nvSpPr>
          <p:spPr>
            <a:xfrm>
              <a:off x="4857450" y="2592225"/>
              <a:ext cx="57100" cy="192900"/>
            </a:xfrm>
            <a:custGeom>
              <a:rect b="b" l="l" r="r" t="t"/>
              <a:pathLst>
                <a:path extrusionOk="0" h="7716" w="2284">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06"/>
            <p:cNvSpPr/>
            <p:nvPr/>
          </p:nvSpPr>
          <p:spPr>
            <a:xfrm>
              <a:off x="4943075" y="2613825"/>
              <a:ext cx="56350" cy="171300"/>
            </a:xfrm>
            <a:custGeom>
              <a:rect b="b" l="l" r="r" t="t"/>
              <a:pathLst>
                <a:path extrusionOk="0" h="6852" w="2254">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06"/>
            <p:cNvSpPr/>
            <p:nvPr/>
          </p:nvSpPr>
          <p:spPr>
            <a:xfrm>
              <a:off x="4766400" y="2485325"/>
              <a:ext cx="324575" cy="120800"/>
            </a:xfrm>
            <a:custGeom>
              <a:rect b="b" l="l" r="r" t="t"/>
              <a:pathLst>
                <a:path extrusionOk="0" h="4832" w="12983">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06"/>
            <p:cNvSpPr/>
            <p:nvPr/>
          </p:nvSpPr>
          <p:spPr>
            <a:xfrm>
              <a:off x="5068075" y="2670925"/>
              <a:ext cx="17000" cy="14575"/>
            </a:xfrm>
            <a:custGeom>
              <a:rect b="b" l="l" r="r" t="t"/>
              <a:pathLst>
                <a:path extrusionOk="0" h="583" w="68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06"/>
            <p:cNvSpPr/>
            <p:nvPr/>
          </p:nvSpPr>
          <p:spPr>
            <a:xfrm>
              <a:off x="5027950" y="2570625"/>
              <a:ext cx="57500" cy="214500"/>
            </a:xfrm>
            <a:custGeom>
              <a:rect b="b" l="l" r="r" t="t"/>
              <a:pathLst>
                <a:path extrusionOk="0" h="8580" w="230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6" name="Google Shape;17716;p106"/>
          <p:cNvGrpSpPr/>
          <p:nvPr/>
        </p:nvGrpSpPr>
        <p:grpSpPr>
          <a:xfrm>
            <a:off x="3990538" y="2329156"/>
            <a:ext cx="363400" cy="363425"/>
            <a:chOff x="3997175" y="2485750"/>
            <a:chExt cx="363400" cy="363425"/>
          </a:xfrm>
        </p:grpSpPr>
        <p:sp>
          <p:nvSpPr>
            <p:cNvPr id="17717" name="Google Shape;17717;p106"/>
            <p:cNvSpPr/>
            <p:nvPr/>
          </p:nvSpPr>
          <p:spPr>
            <a:xfrm>
              <a:off x="4190050" y="2702550"/>
              <a:ext cx="17000" cy="14600"/>
            </a:xfrm>
            <a:custGeom>
              <a:rect b="b" l="l" r="r" t="t"/>
              <a:pathLst>
                <a:path extrusionOk="0" h="584" w="68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6"/>
            <p:cNvSpPr/>
            <p:nvPr/>
          </p:nvSpPr>
          <p:spPr>
            <a:xfrm>
              <a:off x="4041150" y="2702550"/>
              <a:ext cx="17000" cy="14600"/>
            </a:xfrm>
            <a:custGeom>
              <a:rect b="b" l="l" r="r" t="t"/>
              <a:pathLst>
                <a:path extrusionOk="0" h="584" w="68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6"/>
            <p:cNvSpPr/>
            <p:nvPr/>
          </p:nvSpPr>
          <p:spPr>
            <a:xfrm>
              <a:off x="3997175" y="2485750"/>
              <a:ext cx="363400" cy="363425"/>
            </a:xfrm>
            <a:custGeom>
              <a:rect b="b" l="l" r="r" t="t"/>
              <a:pathLst>
                <a:path extrusionOk="0" h="14537" w="14536">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6"/>
            <p:cNvSpPr/>
            <p:nvPr/>
          </p:nvSpPr>
          <p:spPr>
            <a:xfrm>
              <a:off x="4061450" y="2528175"/>
              <a:ext cx="232025" cy="146650"/>
            </a:xfrm>
            <a:custGeom>
              <a:rect b="b" l="l" r="r" t="t"/>
              <a:pathLst>
                <a:path extrusionOk="0" h="5866" w="9281">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6"/>
            <p:cNvSpPr/>
            <p:nvPr/>
          </p:nvSpPr>
          <p:spPr>
            <a:xfrm>
              <a:off x="4085125" y="2702550"/>
              <a:ext cx="81025" cy="14700"/>
            </a:xfrm>
            <a:custGeom>
              <a:rect b="b" l="l" r="r" t="t"/>
              <a:pathLst>
                <a:path extrusionOk="0" h="588" w="3241">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6"/>
            <p:cNvSpPr/>
            <p:nvPr/>
          </p:nvSpPr>
          <p:spPr>
            <a:xfrm>
              <a:off x="4235575" y="2702525"/>
              <a:ext cx="81550" cy="14750"/>
            </a:xfrm>
            <a:custGeom>
              <a:rect b="b" l="l" r="r" t="t"/>
              <a:pathLst>
                <a:path extrusionOk="0" h="590" w="3262">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6"/>
            <p:cNvSpPr/>
            <p:nvPr/>
          </p:nvSpPr>
          <p:spPr>
            <a:xfrm>
              <a:off x="4169225" y="2745750"/>
              <a:ext cx="16225" cy="13850"/>
            </a:xfrm>
            <a:custGeom>
              <a:rect b="b" l="l" r="r" t="t"/>
              <a:pathLst>
                <a:path extrusionOk="0" h="554" w="649">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4" name="Google Shape;17724;p106"/>
          <p:cNvGrpSpPr/>
          <p:nvPr/>
        </p:nvGrpSpPr>
        <p:grpSpPr>
          <a:xfrm>
            <a:off x="3305713" y="2329144"/>
            <a:ext cx="227650" cy="363450"/>
            <a:chOff x="6311025" y="3602925"/>
            <a:chExt cx="227650" cy="363450"/>
          </a:xfrm>
        </p:grpSpPr>
        <p:sp>
          <p:nvSpPr>
            <p:cNvPr id="17725" name="Google Shape;17725;p106"/>
            <p:cNvSpPr/>
            <p:nvPr/>
          </p:nvSpPr>
          <p:spPr>
            <a:xfrm>
              <a:off x="6415200" y="3906925"/>
              <a:ext cx="16225" cy="14575"/>
            </a:xfrm>
            <a:custGeom>
              <a:rect b="b" l="l" r="r" t="t"/>
              <a:pathLst>
                <a:path extrusionOk="0" h="583" w="649">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6"/>
            <p:cNvSpPr/>
            <p:nvPr/>
          </p:nvSpPr>
          <p:spPr>
            <a:xfrm>
              <a:off x="6393600" y="3646925"/>
              <a:ext cx="61725" cy="14675"/>
            </a:xfrm>
            <a:custGeom>
              <a:rect b="b" l="l" r="r" t="t"/>
              <a:pathLst>
                <a:path extrusionOk="0" h="587" w="2469">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06"/>
            <p:cNvSpPr/>
            <p:nvPr/>
          </p:nvSpPr>
          <p:spPr>
            <a:xfrm>
              <a:off x="6311025" y="3602925"/>
              <a:ext cx="227650" cy="362675"/>
            </a:xfrm>
            <a:custGeom>
              <a:rect b="b" l="l" r="r" t="t"/>
              <a:pathLst>
                <a:path extrusionOk="0" h="14507" w="9106">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06"/>
            <p:cNvSpPr/>
            <p:nvPr/>
          </p:nvSpPr>
          <p:spPr>
            <a:xfrm>
              <a:off x="6350800" y="3777225"/>
              <a:ext cx="146200" cy="14100"/>
            </a:xfrm>
            <a:custGeom>
              <a:rect b="b" l="l" r="r" t="t"/>
              <a:pathLst>
                <a:path extrusionOk="0" h="564" w="5848">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6"/>
            <p:cNvSpPr/>
            <p:nvPr/>
          </p:nvSpPr>
          <p:spPr>
            <a:xfrm>
              <a:off x="6350800" y="3819650"/>
              <a:ext cx="146200" cy="14125"/>
            </a:xfrm>
            <a:custGeom>
              <a:rect b="b" l="l" r="r" t="t"/>
              <a:pathLst>
                <a:path extrusionOk="0" h="565" w="5848">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6"/>
            <p:cNvSpPr/>
            <p:nvPr/>
          </p:nvSpPr>
          <p:spPr>
            <a:xfrm>
              <a:off x="6415200" y="3951675"/>
              <a:ext cx="19300" cy="14700"/>
            </a:xfrm>
            <a:custGeom>
              <a:rect b="b" l="l" r="r" t="t"/>
              <a:pathLst>
                <a:path extrusionOk="0" h="588" w="772">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1" name="Google Shape;17731;p106"/>
          <p:cNvGrpSpPr/>
          <p:nvPr/>
        </p:nvGrpSpPr>
        <p:grpSpPr>
          <a:xfrm>
            <a:off x="2457875" y="2329156"/>
            <a:ext cx="362650" cy="363425"/>
            <a:chOff x="3247225" y="2485750"/>
            <a:chExt cx="362650" cy="363425"/>
          </a:xfrm>
        </p:grpSpPr>
        <p:sp>
          <p:nvSpPr>
            <p:cNvPr id="17732" name="Google Shape;17732;p106"/>
            <p:cNvSpPr/>
            <p:nvPr/>
          </p:nvSpPr>
          <p:spPr>
            <a:xfrm>
              <a:off x="3247225" y="2485750"/>
              <a:ext cx="98775" cy="99550"/>
            </a:xfrm>
            <a:custGeom>
              <a:rect b="b" l="l" r="r" t="t"/>
              <a:pathLst>
                <a:path extrusionOk="0" h="3982" w="3951">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06"/>
            <p:cNvSpPr/>
            <p:nvPr/>
          </p:nvSpPr>
          <p:spPr>
            <a:xfrm>
              <a:off x="3379150" y="2485750"/>
              <a:ext cx="98800" cy="99550"/>
            </a:xfrm>
            <a:custGeom>
              <a:rect b="b" l="l" r="r" t="t"/>
              <a:pathLst>
                <a:path extrusionOk="0" h="3982" w="3952">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06"/>
            <p:cNvSpPr/>
            <p:nvPr/>
          </p:nvSpPr>
          <p:spPr>
            <a:xfrm>
              <a:off x="3511100" y="2485750"/>
              <a:ext cx="98775" cy="99550"/>
            </a:xfrm>
            <a:custGeom>
              <a:rect b="b" l="l" r="r" t="t"/>
              <a:pathLst>
                <a:path extrusionOk="0" h="3982" w="3951">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06"/>
            <p:cNvSpPr/>
            <p:nvPr/>
          </p:nvSpPr>
          <p:spPr>
            <a:xfrm>
              <a:off x="3511100" y="2617675"/>
              <a:ext cx="98775" cy="99575"/>
            </a:xfrm>
            <a:custGeom>
              <a:rect b="b" l="l" r="r" t="t"/>
              <a:pathLst>
                <a:path extrusionOk="0" h="3983" w="3951">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06"/>
            <p:cNvSpPr/>
            <p:nvPr/>
          </p:nvSpPr>
          <p:spPr>
            <a:xfrm>
              <a:off x="3247225" y="2617675"/>
              <a:ext cx="98775" cy="99575"/>
            </a:xfrm>
            <a:custGeom>
              <a:rect b="b" l="l" r="r" t="t"/>
              <a:pathLst>
                <a:path extrusionOk="0" h="3983" w="3951">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06"/>
            <p:cNvSpPr/>
            <p:nvPr/>
          </p:nvSpPr>
          <p:spPr>
            <a:xfrm>
              <a:off x="3247225" y="2749625"/>
              <a:ext cx="98775" cy="99550"/>
            </a:xfrm>
            <a:custGeom>
              <a:rect b="b" l="l" r="r" t="t"/>
              <a:pathLst>
                <a:path extrusionOk="0" h="3982" w="3951">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06"/>
            <p:cNvSpPr/>
            <p:nvPr/>
          </p:nvSpPr>
          <p:spPr>
            <a:xfrm>
              <a:off x="3379150" y="2749625"/>
              <a:ext cx="98800" cy="99550"/>
            </a:xfrm>
            <a:custGeom>
              <a:rect b="b" l="l" r="r" t="t"/>
              <a:pathLst>
                <a:path extrusionOk="0" h="3982" w="3952">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6"/>
            <p:cNvSpPr/>
            <p:nvPr/>
          </p:nvSpPr>
          <p:spPr>
            <a:xfrm>
              <a:off x="3511100" y="2749625"/>
              <a:ext cx="98775" cy="99550"/>
            </a:xfrm>
            <a:custGeom>
              <a:rect b="b" l="l" r="r" t="t"/>
              <a:pathLst>
                <a:path extrusionOk="0" h="3982" w="3951">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6"/>
            <p:cNvSpPr/>
            <p:nvPr/>
          </p:nvSpPr>
          <p:spPr>
            <a:xfrm>
              <a:off x="3419600" y="2702800"/>
              <a:ext cx="16675" cy="13900"/>
            </a:xfrm>
            <a:custGeom>
              <a:rect b="b" l="l" r="r" t="t"/>
              <a:pathLst>
                <a:path extrusionOk="0" h="556" w="667">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6"/>
            <p:cNvSpPr/>
            <p:nvPr/>
          </p:nvSpPr>
          <p:spPr>
            <a:xfrm>
              <a:off x="3379150" y="2617675"/>
              <a:ext cx="98800" cy="99050"/>
            </a:xfrm>
            <a:custGeom>
              <a:rect b="b" l="l" r="r" t="t"/>
              <a:pathLst>
                <a:path extrusionOk="0" h="3962" w="3952">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2" name="Google Shape;17742;p106"/>
          <p:cNvGrpSpPr/>
          <p:nvPr/>
        </p:nvGrpSpPr>
        <p:grpSpPr>
          <a:xfrm>
            <a:off x="1715313" y="2329156"/>
            <a:ext cx="363425" cy="363425"/>
            <a:chOff x="2492650" y="2485750"/>
            <a:chExt cx="363425" cy="363425"/>
          </a:xfrm>
        </p:grpSpPr>
        <p:sp>
          <p:nvSpPr>
            <p:cNvPr id="17743" name="Google Shape;17743;p106"/>
            <p:cNvSpPr/>
            <p:nvPr/>
          </p:nvSpPr>
          <p:spPr>
            <a:xfrm>
              <a:off x="2539725" y="2575250"/>
              <a:ext cx="121150" cy="114600"/>
            </a:xfrm>
            <a:custGeom>
              <a:rect b="b" l="l" r="r" t="t"/>
              <a:pathLst>
                <a:path extrusionOk="0" h="4584" w="4846">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06"/>
            <p:cNvSpPr/>
            <p:nvPr/>
          </p:nvSpPr>
          <p:spPr>
            <a:xfrm>
              <a:off x="2687850" y="2575250"/>
              <a:ext cx="121150" cy="114600"/>
            </a:xfrm>
            <a:custGeom>
              <a:rect b="b" l="l" r="r" t="t"/>
              <a:pathLst>
                <a:path extrusionOk="0" h="4584" w="4846">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6"/>
            <p:cNvSpPr/>
            <p:nvPr/>
          </p:nvSpPr>
          <p:spPr>
            <a:xfrm>
              <a:off x="2613775" y="2681525"/>
              <a:ext cx="121175" cy="115250"/>
            </a:xfrm>
            <a:custGeom>
              <a:rect b="b" l="l" r="r" t="t"/>
              <a:pathLst>
                <a:path extrusionOk="0" h="4610" w="4847">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6"/>
            <p:cNvSpPr/>
            <p:nvPr/>
          </p:nvSpPr>
          <p:spPr>
            <a:xfrm>
              <a:off x="2667025" y="2834675"/>
              <a:ext cx="14675" cy="14500"/>
            </a:xfrm>
            <a:custGeom>
              <a:rect b="b" l="l" r="r" t="t"/>
              <a:pathLst>
                <a:path extrusionOk="0" h="580" w="587">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6"/>
            <p:cNvSpPr/>
            <p:nvPr/>
          </p:nvSpPr>
          <p:spPr>
            <a:xfrm>
              <a:off x="2492650" y="2485750"/>
              <a:ext cx="363425" cy="363425"/>
            </a:xfrm>
            <a:custGeom>
              <a:rect b="b" l="l" r="r" t="t"/>
              <a:pathLst>
                <a:path extrusionOk="0" h="14537" w="14537">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8" name="Google Shape;17748;p106"/>
          <p:cNvGrpSpPr/>
          <p:nvPr/>
        </p:nvGrpSpPr>
        <p:grpSpPr>
          <a:xfrm>
            <a:off x="1048338" y="2329544"/>
            <a:ext cx="371900" cy="362650"/>
            <a:chOff x="1734225" y="2485750"/>
            <a:chExt cx="371900" cy="362650"/>
          </a:xfrm>
        </p:grpSpPr>
        <p:sp>
          <p:nvSpPr>
            <p:cNvPr id="17749" name="Google Shape;17749;p106"/>
            <p:cNvSpPr/>
            <p:nvPr/>
          </p:nvSpPr>
          <p:spPr>
            <a:xfrm>
              <a:off x="1868475" y="2603450"/>
              <a:ext cx="82575" cy="71350"/>
            </a:xfrm>
            <a:custGeom>
              <a:rect b="b" l="l" r="r" t="t"/>
              <a:pathLst>
                <a:path extrusionOk="0" h="2854" w="3303">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06"/>
            <p:cNvSpPr/>
            <p:nvPr/>
          </p:nvSpPr>
          <p:spPr>
            <a:xfrm>
              <a:off x="1734225" y="2485750"/>
              <a:ext cx="371900" cy="362650"/>
            </a:xfrm>
            <a:custGeom>
              <a:rect b="b" l="l" r="r" t="t"/>
              <a:pathLst>
                <a:path extrusionOk="0" h="14506" w="14876">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6"/>
            <p:cNvSpPr/>
            <p:nvPr/>
          </p:nvSpPr>
          <p:spPr>
            <a:xfrm>
              <a:off x="1937900" y="2688675"/>
              <a:ext cx="17000" cy="14400"/>
            </a:xfrm>
            <a:custGeom>
              <a:rect b="b" l="l" r="r" t="t"/>
              <a:pathLst>
                <a:path extrusionOk="0" h="576" w="68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2" name="Google Shape;17752;p106"/>
          <p:cNvGrpSpPr/>
          <p:nvPr/>
        </p:nvGrpSpPr>
        <p:grpSpPr>
          <a:xfrm>
            <a:off x="1052588" y="2935221"/>
            <a:ext cx="363400" cy="364000"/>
            <a:chOff x="975800" y="2485750"/>
            <a:chExt cx="363400" cy="364000"/>
          </a:xfrm>
        </p:grpSpPr>
        <p:sp>
          <p:nvSpPr>
            <p:cNvPr id="17753" name="Google Shape;17753;p106"/>
            <p:cNvSpPr/>
            <p:nvPr/>
          </p:nvSpPr>
          <p:spPr>
            <a:xfrm>
              <a:off x="975800" y="2485750"/>
              <a:ext cx="363400" cy="363425"/>
            </a:xfrm>
            <a:custGeom>
              <a:rect b="b" l="l" r="r" t="t"/>
              <a:pathLst>
                <a:path extrusionOk="0" h="14537" w="14536">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6"/>
            <p:cNvSpPr/>
            <p:nvPr/>
          </p:nvSpPr>
          <p:spPr>
            <a:xfrm>
              <a:off x="1061875" y="2664650"/>
              <a:ext cx="126475" cy="14100"/>
            </a:xfrm>
            <a:custGeom>
              <a:rect b="b" l="l" r="r" t="t"/>
              <a:pathLst>
                <a:path extrusionOk="0" h="564" w="5059">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06"/>
            <p:cNvSpPr/>
            <p:nvPr/>
          </p:nvSpPr>
          <p:spPr>
            <a:xfrm>
              <a:off x="1061875" y="2707075"/>
              <a:ext cx="191250" cy="14125"/>
            </a:xfrm>
            <a:custGeom>
              <a:rect b="b" l="l" r="r" t="t"/>
              <a:pathLst>
                <a:path extrusionOk="0" h="565" w="765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06"/>
            <p:cNvSpPr/>
            <p:nvPr/>
          </p:nvSpPr>
          <p:spPr>
            <a:xfrm>
              <a:off x="1061675" y="2749600"/>
              <a:ext cx="191650" cy="14725"/>
            </a:xfrm>
            <a:custGeom>
              <a:rect b="b" l="l" r="r" t="t"/>
              <a:pathLst>
                <a:path extrusionOk="0" h="589" w="7666">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6"/>
            <p:cNvSpPr/>
            <p:nvPr/>
          </p:nvSpPr>
          <p:spPr>
            <a:xfrm>
              <a:off x="1061675" y="2792025"/>
              <a:ext cx="191650" cy="14750"/>
            </a:xfrm>
            <a:custGeom>
              <a:rect b="b" l="l" r="r" t="t"/>
              <a:pathLst>
                <a:path extrusionOk="0" h="590" w="7666">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06"/>
            <p:cNvSpPr/>
            <p:nvPr/>
          </p:nvSpPr>
          <p:spPr>
            <a:xfrm>
              <a:off x="1149775" y="2835850"/>
              <a:ext cx="15450" cy="13900"/>
            </a:xfrm>
            <a:custGeom>
              <a:rect b="b" l="l" r="r" t="t"/>
              <a:pathLst>
                <a:path extrusionOk="0" h="556" w="618">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9" name="Google Shape;17759;p106"/>
          <p:cNvGrpSpPr/>
          <p:nvPr/>
        </p:nvGrpSpPr>
        <p:grpSpPr>
          <a:xfrm>
            <a:off x="1714550" y="2935421"/>
            <a:ext cx="364950" cy="363600"/>
            <a:chOff x="7722975" y="4171400"/>
            <a:chExt cx="364950" cy="363600"/>
          </a:xfrm>
        </p:grpSpPr>
        <p:sp>
          <p:nvSpPr>
            <p:cNvPr id="17760" name="Google Shape;17760;p106"/>
            <p:cNvSpPr/>
            <p:nvPr/>
          </p:nvSpPr>
          <p:spPr>
            <a:xfrm>
              <a:off x="7746100" y="4372400"/>
              <a:ext cx="90300" cy="77725"/>
            </a:xfrm>
            <a:custGeom>
              <a:rect b="b" l="l" r="r" t="t"/>
              <a:pathLst>
                <a:path extrusionOk="0" h="3109" w="3612">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6"/>
            <p:cNvSpPr/>
            <p:nvPr/>
          </p:nvSpPr>
          <p:spPr>
            <a:xfrm>
              <a:off x="7722975" y="4453975"/>
              <a:ext cx="123450" cy="81025"/>
            </a:xfrm>
            <a:custGeom>
              <a:rect b="b" l="l" r="r" t="t"/>
              <a:pathLst>
                <a:path extrusionOk="0" h="3241" w="4938">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6"/>
            <p:cNvSpPr/>
            <p:nvPr/>
          </p:nvSpPr>
          <p:spPr>
            <a:xfrm>
              <a:off x="7976025" y="4371400"/>
              <a:ext cx="90300" cy="77550"/>
            </a:xfrm>
            <a:custGeom>
              <a:rect b="b" l="l" r="r" t="t"/>
              <a:pathLst>
                <a:path extrusionOk="0" h="3102" w="3612">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6"/>
            <p:cNvSpPr/>
            <p:nvPr/>
          </p:nvSpPr>
          <p:spPr>
            <a:xfrm>
              <a:off x="7967550" y="4457050"/>
              <a:ext cx="120375" cy="77950"/>
            </a:xfrm>
            <a:custGeom>
              <a:rect b="b" l="l" r="r" t="t"/>
              <a:pathLst>
                <a:path extrusionOk="0" h="3118" w="4815">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6"/>
            <p:cNvSpPr/>
            <p:nvPr/>
          </p:nvSpPr>
          <p:spPr>
            <a:xfrm>
              <a:off x="7792400" y="4214000"/>
              <a:ext cx="229950" cy="14700"/>
            </a:xfrm>
            <a:custGeom>
              <a:rect b="b" l="l" r="r" t="t"/>
              <a:pathLst>
                <a:path extrusionOk="0" h="588" w="9198">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06"/>
            <p:cNvSpPr/>
            <p:nvPr/>
          </p:nvSpPr>
          <p:spPr>
            <a:xfrm>
              <a:off x="7789550" y="4256425"/>
              <a:ext cx="233325" cy="14725"/>
            </a:xfrm>
            <a:custGeom>
              <a:rect b="b" l="l" r="r" t="t"/>
              <a:pathLst>
                <a:path extrusionOk="0" h="589" w="9333">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06"/>
            <p:cNvSpPr/>
            <p:nvPr/>
          </p:nvSpPr>
          <p:spPr>
            <a:xfrm>
              <a:off x="7897975" y="4171400"/>
              <a:ext cx="16150" cy="14275"/>
            </a:xfrm>
            <a:custGeom>
              <a:rect b="b" l="l" r="r" t="t"/>
              <a:pathLst>
                <a:path extrusionOk="0" h="571" w="646">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6"/>
            <p:cNvSpPr/>
            <p:nvPr/>
          </p:nvSpPr>
          <p:spPr>
            <a:xfrm>
              <a:off x="7749975" y="4172250"/>
              <a:ext cx="311725" cy="184400"/>
            </a:xfrm>
            <a:custGeom>
              <a:rect b="b" l="l" r="r" t="t"/>
              <a:pathLst>
                <a:path extrusionOk="0" h="7376" w="12469">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8" name="Google Shape;17768;p106"/>
          <p:cNvGrpSpPr/>
          <p:nvPr/>
        </p:nvGrpSpPr>
        <p:grpSpPr>
          <a:xfrm>
            <a:off x="2457488" y="2935508"/>
            <a:ext cx="363425" cy="363425"/>
            <a:chOff x="6979200" y="4171575"/>
            <a:chExt cx="363425" cy="363425"/>
          </a:xfrm>
        </p:grpSpPr>
        <p:sp>
          <p:nvSpPr>
            <p:cNvPr id="17769" name="Google Shape;17769;p106"/>
            <p:cNvSpPr/>
            <p:nvPr/>
          </p:nvSpPr>
          <p:spPr>
            <a:xfrm>
              <a:off x="7144300" y="4235625"/>
              <a:ext cx="66375" cy="56800"/>
            </a:xfrm>
            <a:custGeom>
              <a:rect b="b" l="l" r="r" t="t"/>
              <a:pathLst>
                <a:path extrusionOk="0" h="2272" w="2655">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06"/>
            <p:cNvSpPr/>
            <p:nvPr/>
          </p:nvSpPr>
          <p:spPr>
            <a:xfrm>
              <a:off x="7172850" y="4520900"/>
              <a:ext cx="19325" cy="14100"/>
            </a:xfrm>
            <a:custGeom>
              <a:rect b="b" l="l" r="r" t="t"/>
              <a:pathLst>
                <a:path extrusionOk="0" h="564" w="773">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06"/>
            <p:cNvSpPr/>
            <p:nvPr/>
          </p:nvSpPr>
          <p:spPr>
            <a:xfrm>
              <a:off x="6979200" y="4171575"/>
              <a:ext cx="363425" cy="361875"/>
            </a:xfrm>
            <a:custGeom>
              <a:rect b="b" l="l" r="r" t="t"/>
              <a:pathLst>
                <a:path extrusionOk="0" h="14475" w="14537">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2" name="Google Shape;17772;p106"/>
          <p:cNvGrpSpPr/>
          <p:nvPr/>
        </p:nvGrpSpPr>
        <p:grpSpPr>
          <a:xfrm>
            <a:off x="3316525" y="2935121"/>
            <a:ext cx="206025" cy="364200"/>
            <a:chOff x="7057900" y="3602175"/>
            <a:chExt cx="206025" cy="364200"/>
          </a:xfrm>
        </p:grpSpPr>
        <p:sp>
          <p:nvSpPr>
            <p:cNvPr id="17773" name="Google Shape;17773;p106"/>
            <p:cNvSpPr/>
            <p:nvPr/>
          </p:nvSpPr>
          <p:spPr>
            <a:xfrm>
              <a:off x="7151250" y="3909250"/>
              <a:ext cx="17000" cy="14075"/>
            </a:xfrm>
            <a:custGeom>
              <a:rect b="b" l="l" r="r" t="t"/>
              <a:pathLst>
                <a:path extrusionOk="0" h="563" w="68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6"/>
            <p:cNvSpPr/>
            <p:nvPr/>
          </p:nvSpPr>
          <p:spPr>
            <a:xfrm>
              <a:off x="7130425" y="3645375"/>
              <a:ext cx="61750" cy="13925"/>
            </a:xfrm>
            <a:custGeom>
              <a:rect b="b" l="l" r="r" t="t"/>
              <a:pathLst>
                <a:path extrusionOk="0" h="557" w="247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6"/>
            <p:cNvSpPr/>
            <p:nvPr/>
          </p:nvSpPr>
          <p:spPr>
            <a:xfrm>
              <a:off x="7096475" y="3727175"/>
              <a:ext cx="130400" cy="114200"/>
            </a:xfrm>
            <a:custGeom>
              <a:rect b="b" l="l" r="r" t="t"/>
              <a:pathLst>
                <a:path extrusionOk="0" h="4568" w="5216">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6"/>
            <p:cNvSpPr/>
            <p:nvPr/>
          </p:nvSpPr>
          <p:spPr>
            <a:xfrm>
              <a:off x="7153550" y="3951675"/>
              <a:ext cx="14700" cy="13925"/>
            </a:xfrm>
            <a:custGeom>
              <a:rect b="b" l="l" r="r" t="t"/>
              <a:pathLst>
                <a:path extrusionOk="0" h="557" w="588">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06"/>
            <p:cNvSpPr/>
            <p:nvPr/>
          </p:nvSpPr>
          <p:spPr>
            <a:xfrm>
              <a:off x="7057900" y="3602175"/>
              <a:ext cx="206025" cy="364200"/>
            </a:xfrm>
            <a:custGeom>
              <a:rect b="b" l="l" r="r" t="t"/>
              <a:pathLst>
                <a:path extrusionOk="0" h="14568" w="8241">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8" name="Google Shape;17778;p106"/>
          <p:cNvGrpSpPr/>
          <p:nvPr/>
        </p:nvGrpSpPr>
        <p:grpSpPr>
          <a:xfrm>
            <a:off x="3990525" y="2935508"/>
            <a:ext cx="363425" cy="363425"/>
            <a:chOff x="6242375" y="4171575"/>
            <a:chExt cx="363425" cy="363425"/>
          </a:xfrm>
        </p:grpSpPr>
        <p:sp>
          <p:nvSpPr>
            <p:cNvPr id="17779" name="Google Shape;17779;p106"/>
            <p:cNvSpPr/>
            <p:nvPr/>
          </p:nvSpPr>
          <p:spPr>
            <a:xfrm>
              <a:off x="6479225" y="4367550"/>
              <a:ext cx="86450" cy="13900"/>
            </a:xfrm>
            <a:custGeom>
              <a:rect b="b" l="l" r="r" t="t"/>
              <a:pathLst>
                <a:path extrusionOk="0" h="556" w="3458">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06"/>
            <p:cNvSpPr/>
            <p:nvPr/>
          </p:nvSpPr>
          <p:spPr>
            <a:xfrm>
              <a:off x="6499700" y="4409875"/>
              <a:ext cx="67050" cy="14125"/>
            </a:xfrm>
            <a:custGeom>
              <a:rect b="b" l="l" r="r" t="t"/>
              <a:pathLst>
                <a:path extrusionOk="0" h="565" w="2682">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06"/>
            <p:cNvSpPr/>
            <p:nvPr/>
          </p:nvSpPr>
          <p:spPr>
            <a:xfrm>
              <a:off x="6477925" y="4452400"/>
              <a:ext cx="89050" cy="14725"/>
            </a:xfrm>
            <a:custGeom>
              <a:rect b="b" l="l" r="r" t="t"/>
              <a:pathLst>
                <a:path extrusionOk="0" h="589" w="3562">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6"/>
            <p:cNvSpPr/>
            <p:nvPr/>
          </p:nvSpPr>
          <p:spPr>
            <a:xfrm>
              <a:off x="6459950" y="4520325"/>
              <a:ext cx="14675" cy="14675"/>
            </a:xfrm>
            <a:custGeom>
              <a:rect b="b" l="l" r="r" t="t"/>
              <a:pathLst>
                <a:path extrusionOk="0" h="587" w="587">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6"/>
            <p:cNvSpPr/>
            <p:nvPr/>
          </p:nvSpPr>
          <p:spPr>
            <a:xfrm>
              <a:off x="6242375" y="4171575"/>
              <a:ext cx="363425" cy="363425"/>
            </a:xfrm>
            <a:custGeom>
              <a:rect b="b" l="l" r="r" t="t"/>
              <a:pathLst>
                <a:path extrusionOk="0" h="14537" w="14537">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4" name="Google Shape;17784;p106"/>
          <p:cNvGrpSpPr/>
          <p:nvPr/>
        </p:nvGrpSpPr>
        <p:grpSpPr>
          <a:xfrm>
            <a:off x="4751400" y="2935508"/>
            <a:ext cx="363425" cy="363425"/>
            <a:chOff x="5497050" y="4171575"/>
            <a:chExt cx="363425" cy="363425"/>
          </a:xfrm>
        </p:grpSpPr>
        <p:sp>
          <p:nvSpPr>
            <p:cNvPr id="17785" name="Google Shape;17785;p106"/>
            <p:cNvSpPr/>
            <p:nvPr/>
          </p:nvSpPr>
          <p:spPr>
            <a:xfrm>
              <a:off x="5769400" y="4214000"/>
              <a:ext cx="40150" cy="14700"/>
            </a:xfrm>
            <a:custGeom>
              <a:rect b="b" l="l" r="r" t="t"/>
              <a:pathLst>
                <a:path extrusionOk="0" h="588" w="1606">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6"/>
            <p:cNvSpPr/>
            <p:nvPr/>
          </p:nvSpPr>
          <p:spPr>
            <a:xfrm>
              <a:off x="5497050" y="4171575"/>
              <a:ext cx="363425" cy="363425"/>
            </a:xfrm>
            <a:custGeom>
              <a:rect b="b" l="l" r="r" t="t"/>
              <a:pathLst>
                <a:path extrusionOk="0" h="14537" w="14537">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6"/>
            <p:cNvSpPr/>
            <p:nvPr/>
          </p:nvSpPr>
          <p:spPr>
            <a:xfrm>
              <a:off x="5647500" y="4431600"/>
              <a:ext cx="17000" cy="13825"/>
            </a:xfrm>
            <a:custGeom>
              <a:rect b="b" l="l" r="r" t="t"/>
              <a:pathLst>
                <a:path extrusionOk="0" h="553" w="68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106"/>
          <p:cNvGrpSpPr/>
          <p:nvPr/>
        </p:nvGrpSpPr>
        <p:grpSpPr>
          <a:xfrm>
            <a:off x="5464975" y="2960958"/>
            <a:ext cx="363425" cy="312525"/>
            <a:chOff x="4747100" y="4197050"/>
            <a:chExt cx="363425" cy="312525"/>
          </a:xfrm>
        </p:grpSpPr>
        <p:sp>
          <p:nvSpPr>
            <p:cNvPr id="17789" name="Google Shape;17789;p106"/>
            <p:cNvSpPr/>
            <p:nvPr/>
          </p:nvSpPr>
          <p:spPr>
            <a:xfrm>
              <a:off x="5006350" y="4323950"/>
              <a:ext cx="15075" cy="78525"/>
            </a:xfrm>
            <a:custGeom>
              <a:rect b="b" l="l" r="r" t="t"/>
              <a:pathLst>
                <a:path extrusionOk="0" h="3141" w="603">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06"/>
            <p:cNvSpPr/>
            <p:nvPr/>
          </p:nvSpPr>
          <p:spPr>
            <a:xfrm>
              <a:off x="5049550" y="4303700"/>
              <a:ext cx="13925" cy="120200"/>
            </a:xfrm>
            <a:custGeom>
              <a:rect b="b" l="l" r="r" t="t"/>
              <a:pathLst>
                <a:path extrusionOk="0" h="4808" w="557">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06"/>
            <p:cNvSpPr/>
            <p:nvPr/>
          </p:nvSpPr>
          <p:spPr>
            <a:xfrm>
              <a:off x="4781050" y="4282350"/>
              <a:ext cx="197550" cy="184750"/>
            </a:xfrm>
            <a:custGeom>
              <a:rect b="b" l="l" r="r" t="t"/>
              <a:pathLst>
                <a:path extrusionOk="0" h="7390" w="7902">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06"/>
            <p:cNvSpPr/>
            <p:nvPr/>
          </p:nvSpPr>
          <p:spPr>
            <a:xfrm>
              <a:off x="4919150" y="4494850"/>
              <a:ext cx="17000" cy="14600"/>
            </a:xfrm>
            <a:custGeom>
              <a:rect b="b" l="l" r="r" t="t"/>
              <a:pathLst>
                <a:path extrusionOk="0" h="584" w="68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6"/>
            <p:cNvSpPr/>
            <p:nvPr/>
          </p:nvSpPr>
          <p:spPr>
            <a:xfrm>
              <a:off x="4747100" y="4197050"/>
              <a:ext cx="363425" cy="312525"/>
            </a:xfrm>
            <a:custGeom>
              <a:rect b="b" l="l" r="r" t="t"/>
              <a:pathLst>
                <a:path extrusionOk="0" h="12501" w="14537">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4" name="Google Shape;17794;p106"/>
          <p:cNvGrpSpPr/>
          <p:nvPr/>
        </p:nvGrpSpPr>
        <p:grpSpPr>
          <a:xfrm>
            <a:off x="6199969" y="2935471"/>
            <a:ext cx="422625" cy="363500"/>
            <a:chOff x="3971700" y="4171500"/>
            <a:chExt cx="422625" cy="363500"/>
          </a:xfrm>
        </p:grpSpPr>
        <p:sp>
          <p:nvSpPr>
            <p:cNvPr id="17795" name="Google Shape;17795;p106"/>
            <p:cNvSpPr/>
            <p:nvPr/>
          </p:nvSpPr>
          <p:spPr>
            <a:xfrm>
              <a:off x="3971700" y="4176500"/>
              <a:ext cx="422625" cy="358500"/>
            </a:xfrm>
            <a:custGeom>
              <a:rect b="b" l="l" r="r" t="t"/>
              <a:pathLst>
                <a:path extrusionOk="0" h="14340" w="16905">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6"/>
            <p:cNvSpPr/>
            <p:nvPr/>
          </p:nvSpPr>
          <p:spPr>
            <a:xfrm>
              <a:off x="4174625" y="4414625"/>
              <a:ext cx="144300" cy="13900"/>
            </a:xfrm>
            <a:custGeom>
              <a:rect b="b" l="l" r="r" t="t"/>
              <a:pathLst>
                <a:path extrusionOk="0" h="556" w="5772">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6"/>
            <p:cNvSpPr/>
            <p:nvPr/>
          </p:nvSpPr>
          <p:spPr>
            <a:xfrm>
              <a:off x="4194675" y="4457050"/>
              <a:ext cx="104200" cy="13900"/>
            </a:xfrm>
            <a:custGeom>
              <a:rect b="b" l="l" r="r" t="t"/>
              <a:pathLst>
                <a:path extrusionOk="0" h="556" w="4168">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6"/>
            <p:cNvSpPr/>
            <p:nvPr/>
          </p:nvSpPr>
          <p:spPr>
            <a:xfrm>
              <a:off x="4195450" y="4371400"/>
              <a:ext cx="102650" cy="14700"/>
            </a:xfrm>
            <a:custGeom>
              <a:rect b="b" l="l" r="r" t="t"/>
              <a:pathLst>
                <a:path extrusionOk="0" h="588" w="4106">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6"/>
            <p:cNvSpPr/>
            <p:nvPr/>
          </p:nvSpPr>
          <p:spPr>
            <a:xfrm>
              <a:off x="4099925" y="4171500"/>
              <a:ext cx="18400" cy="13400"/>
            </a:xfrm>
            <a:custGeom>
              <a:rect b="b" l="l" r="r" t="t"/>
              <a:pathLst>
                <a:path extrusionOk="0" h="536" w="736">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0" name="Google Shape;17800;p106"/>
          <p:cNvGrpSpPr/>
          <p:nvPr/>
        </p:nvGrpSpPr>
        <p:grpSpPr>
          <a:xfrm>
            <a:off x="6957400" y="2960971"/>
            <a:ext cx="362650" cy="312500"/>
            <a:chOff x="3247225" y="4197050"/>
            <a:chExt cx="362650" cy="312500"/>
          </a:xfrm>
        </p:grpSpPr>
        <p:sp>
          <p:nvSpPr>
            <p:cNvPr id="17801" name="Google Shape;17801;p106"/>
            <p:cNvSpPr/>
            <p:nvPr/>
          </p:nvSpPr>
          <p:spPr>
            <a:xfrm>
              <a:off x="3357550" y="4282575"/>
              <a:ext cx="57125" cy="56450"/>
            </a:xfrm>
            <a:custGeom>
              <a:rect b="b" l="l" r="r" t="t"/>
              <a:pathLst>
                <a:path extrusionOk="0" h="2258" w="2285">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6"/>
            <p:cNvSpPr/>
            <p:nvPr/>
          </p:nvSpPr>
          <p:spPr>
            <a:xfrm>
              <a:off x="3441650" y="4282675"/>
              <a:ext cx="59425" cy="13925"/>
            </a:xfrm>
            <a:custGeom>
              <a:rect b="b" l="l" r="r" t="t"/>
              <a:pathLst>
                <a:path extrusionOk="0" h="557" w="2377">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06"/>
            <p:cNvSpPr/>
            <p:nvPr/>
          </p:nvSpPr>
          <p:spPr>
            <a:xfrm>
              <a:off x="3441650" y="4325125"/>
              <a:ext cx="59425" cy="13900"/>
            </a:xfrm>
            <a:custGeom>
              <a:rect b="b" l="l" r="r" t="t"/>
              <a:pathLst>
                <a:path extrusionOk="0" h="556" w="2377">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06"/>
            <p:cNvSpPr/>
            <p:nvPr/>
          </p:nvSpPr>
          <p:spPr>
            <a:xfrm>
              <a:off x="3355225" y="4367550"/>
              <a:ext cx="146625" cy="13900"/>
            </a:xfrm>
            <a:custGeom>
              <a:rect b="b" l="l" r="r" t="t"/>
              <a:pathLst>
                <a:path extrusionOk="0" h="556" w="5865">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6"/>
            <p:cNvSpPr/>
            <p:nvPr/>
          </p:nvSpPr>
          <p:spPr>
            <a:xfrm>
              <a:off x="3419275" y="4495425"/>
              <a:ext cx="19325" cy="14125"/>
            </a:xfrm>
            <a:custGeom>
              <a:rect b="b" l="l" r="r" t="t"/>
              <a:pathLst>
                <a:path extrusionOk="0" h="565" w="773">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06"/>
            <p:cNvSpPr/>
            <p:nvPr/>
          </p:nvSpPr>
          <p:spPr>
            <a:xfrm>
              <a:off x="3247225" y="4197050"/>
              <a:ext cx="362650" cy="311825"/>
            </a:xfrm>
            <a:custGeom>
              <a:rect b="b" l="l" r="r" t="t"/>
              <a:pathLst>
                <a:path extrusionOk="0" h="12473" w="14506">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7" name="Google Shape;17807;p106"/>
          <p:cNvGrpSpPr/>
          <p:nvPr/>
        </p:nvGrpSpPr>
        <p:grpSpPr>
          <a:xfrm>
            <a:off x="7727406" y="2935508"/>
            <a:ext cx="366525" cy="363425"/>
            <a:chOff x="2491100" y="4171575"/>
            <a:chExt cx="366525" cy="363425"/>
          </a:xfrm>
        </p:grpSpPr>
        <p:sp>
          <p:nvSpPr>
            <p:cNvPr id="17808" name="Google Shape;17808;p106"/>
            <p:cNvSpPr/>
            <p:nvPr/>
          </p:nvSpPr>
          <p:spPr>
            <a:xfrm>
              <a:off x="2636150" y="4303500"/>
              <a:ext cx="66375" cy="57025"/>
            </a:xfrm>
            <a:custGeom>
              <a:rect b="b" l="l" r="r" t="t"/>
              <a:pathLst>
                <a:path extrusionOk="0" h="2281" w="2655">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06"/>
            <p:cNvSpPr/>
            <p:nvPr/>
          </p:nvSpPr>
          <p:spPr>
            <a:xfrm>
              <a:off x="2491100" y="4171575"/>
              <a:ext cx="366525" cy="363425"/>
            </a:xfrm>
            <a:custGeom>
              <a:rect b="b" l="l" r="r" t="t"/>
              <a:pathLst>
                <a:path extrusionOk="0" h="14537" w="14661">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6"/>
            <p:cNvSpPr/>
            <p:nvPr/>
          </p:nvSpPr>
          <p:spPr>
            <a:xfrm>
              <a:off x="2518100" y="4431600"/>
              <a:ext cx="81575" cy="77975"/>
            </a:xfrm>
            <a:custGeom>
              <a:rect b="b" l="l" r="r" t="t"/>
              <a:pathLst>
                <a:path extrusionOk="0" h="3119" w="3263">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6"/>
            <p:cNvSpPr/>
            <p:nvPr/>
          </p:nvSpPr>
          <p:spPr>
            <a:xfrm>
              <a:off x="2752650" y="4431000"/>
              <a:ext cx="77950" cy="78550"/>
            </a:xfrm>
            <a:custGeom>
              <a:rect b="b" l="l" r="r" t="t"/>
              <a:pathLst>
                <a:path extrusionOk="0" h="3142" w="3118">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6"/>
            <p:cNvSpPr/>
            <p:nvPr/>
          </p:nvSpPr>
          <p:spPr>
            <a:xfrm>
              <a:off x="2518100" y="4197700"/>
              <a:ext cx="81575" cy="78050"/>
            </a:xfrm>
            <a:custGeom>
              <a:rect b="b" l="l" r="r" t="t"/>
              <a:pathLst>
                <a:path extrusionOk="0" h="3122" w="3263">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6"/>
            <p:cNvSpPr/>
            <p:nvPr/>
          </p:nvSpPr>
          <p:spPr>
            <a:xfrm>
              <a:off x="2749050" y="4197000"/>
              <a:ext cx="81550" cy="78750"/>
            </a:xfrm>
            <a:custGeom>
              <a:rect b="b" l="l" r="r" t="t"/>
              <a:pathLst>
                <a:path extrusionOk="0" h="3150" w="3262">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6"/>
            <p:cNvSpPr/>
            <p:nvPr/>
          </p:nvSpPr>
          <p:spPr>
            <a:xfrm>
              <a:off x="2763075" y="4429500"/>
              <a:ext cx="16625" cy="13875"/>
            </a:xfrm>
            <a:custGeom>
              <a:rect b="b" l="l" r="r" t="t"/>
              <a:pathLst>
                <a:path extrusionOk="0" h="555" w="665">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5" name="Google Shape;17815;p106"/>
          <p:cNvGrpSpPr/>
          <p:nvPr/>
        </p:nvGrpSpPr>
        <p:grpSpPr>
          <a:xfrm>
            <a:off x="7728956" y="3454994"/>
            <a:ext cx="363425" cy="363225"/>
            <a:chOff x="1734225" y="4171575"/>
            <a:chExt cx="363425" cy="363225"/>
          </a:xfrm>
        </p:grpSpPr>
        <p:sp>
          <p:nvSpPr>
            <p:cNvPr id="17816" name="Google Shape;17816;p106"/>
            <p:cNvSpPr/>
            <p:nvPr/>
          </p:nvSpPr>
          <p:spPr>
            <a:xfrm>
              <a:off x="1753500" y="4341325"/>
              <a:ext cx="37725" cy="23000"/>
            </a:xfrm>
            <a:custGeom>
              <a:rect b="b" l="l" r="r" t="t"/>
              <a:pathLst>
                <a:path extrusionOk="0" h="920" w="1509">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6"/>
            <p:cNvSpPr/>
            <p:nvPr/>
          </p:nvSpPr>
          <p:spPr>
            <a:xfrm>
              <a:off x="2040725" y="4206325"/>
              <a:ext cx="38925" cy="22875"/>
            </a:xfrm>
            <a:custGeom>
              <a:rect b="b" l="l" r="r" t="t"/>
              <a:pathLst>
                <a:path extrusionOk="0" h="915" w="1557">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6"/>
            <p:cNvSpPr/>
            <p:nvPr/>
          </p:nvSpPr>
          <p:spPr>
            <a:xfrm>
              <a:off x="1750425" y="4205875"/>
              <a:ext cx="40025" cy="23325"/>
            </a:xfrm>
            <a:custGeom>
              <a:rect b="b" l="l" r="r" t="t"/>
              <a:pathLst>
                <a:path extrusionOk="0" h="933" w="1601">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6"/>
            <p:cNvSpPr/>
            <p:nvPr/>
          </p:nvSpPr>
          <p:spPr>
            <a:xfrm>
              <a:off x="2041400" y="4340800"/>
              <a:ext cx="36950" cy="23500"/>
            </a:xfrm>
            <a:custGeom>
              <a:rect b="b" l="l" r="r" t="t"/>
              <a:pathLst>
                <a:path extrusionOk="0" h="940" w="1478">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6"/>
            <p:cNvSpPr/>
            <p:nvPr/>
          </p:nvSpPr>
          <p:spPr>
            <a:xfrm>
              <a:off x="1734225" y="4278050"/>
              <a:ext cx="39375" cy="13925"/>
            </a:xfrm>
            <a:custGeom>
              <a:rect b="b" l="l" r="r" t="t"/>
              <a:pathLst>
                <a:path extrusionOk="0" h="557" w="1575">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6"/>
            <p:cNvSpPr/>
            <p:nvPr/>
          </p:nvSpPr>
          <p:spPr>
            <a:xfrm>
              <a:off x="2057500" y="4278050"/>
              <a:ext cx="40150" cy="13925"/>
            </a:xfrm>
            <a:custGeom>
              <a:rect b="b" l="l" r="r" t="t"/>
              <a:pathLst>
                <a:path extrusionOk="0" h="557" w="1606">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6"/>
            <p:cNvSpPr/>
            <p:nvPr/>
          </p:nvSpPr>
          <p:spPr>
            <a:xfrm>
              <a:off x="1906275" y="4171575"/>
              <a:ext cx="17000" cy="14425"/>
            </a:xfrm>
            <a:custGeom>
              <a:rect b="b" l="l" r="r" t="t"/>
              <a:pathLst>
                <a:path extrusionOk="0" h="577" w="68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6"/>
            <p:cNvSpPr/>
            <p:nvPr/>
          </p:nvSpPr>
          <p:spPr>
            <a:xfrm>
              <a:off x="1772800" y="4175600"/>
              <a:ext cx="286275" cy="359200"/>
            </a:xfrm>
            <a:custGeom>
              <a:rect b="b" l="l" r="r" t="t"/>
              <a:pathLst>
                <a:path extrusionOk="0" h="14368" w="11451">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4" name="Google Shape;17824;p106"/>
          <p:cNvGrpSpPr/>
          <p:nvPr/>
        </p:nvGrpSpPr>
        <p:grpSpPr>
          <a:xfrm>
            <a:off x="6229581" y="3480306"/>
            <a:ext cx="363400" cy="312600"/>
            <a:chOff x="975800" y="4197050"/>
            <a:chExt cx="363400" cy="312600"/>
          </a:xfrm>
        </p:grpSpPr>
        <p:sp>
          <p:nvSpPr>
            <p:cNvPr id="17825" name="Google Shape;17825;p106"/>
            <p:cNvSpPr/>
            <p:nvPr/>
          </p:nvSpPr>
          <p:spPr>
            <a:xfrm>
              <a:off x="1169450" y="4282575"/>
              <a:ext cx="16225" cy="13925"/>
            </a:xfrm>
            <a:custGeom>
              <a:rect b="b" l="l" r="r" t="t"/>
              <a:pathLst>
                <a:path extrusionOk="0" h="557" w="649">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06"/>
            <p:cNvSpPr/>
            <p:nvPr/>
          </p:nvSpPr>
          <p:spPr>
            <a:xfrm>
              <a:off x="1169450" y="4325125"/>
              <a:ext cx="16225" cy="13825"/>
            </a:xfrm>
            <a:custGeom>
              <a:rect b="b" l="l" r="r" t="t"/>
              <a:pathLst>
                <a:path extrusionOk="0" h="553" w="649">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06"/>
            <p:cNvSpPr/>
            <p:nvPr/>
          </p:nvSpPr>
          <p:spPr>
            <a:xfrm>
              <a:off x="1169450" y="4367550"/>
              <a:ext cx="16225" cy="14075"/>
            </a:xfrm>
            <a:custGeom>
              <a:rect b="b" l="l" r="r" t="t"/>
              <a:pathLst>
                <a:path extrusionOk="0" h="563" w="649">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06"/>
            <p:cNvSpPr/>
            <p:nvPr/>
          </p:nvSpPr>
          <p:spPr>
            <a:xfrm>
              <a:off x="1021300" y="4282675"/>
              <a:ext cx="187525" cy="184425"/>
            </a:xfrm>
            <a:custGeom>
              <a:rect b="b" l="l" r="r" t="t"/>
              <a:pathLst>
                <a:path extrusionOk="0" h="7377" w="7501">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06"/>
            <p:cNvSpPr/>
            <p:nvPr/>
          </p:nvSpPr>
          <p:spPr>
            <a:xfrm>
              <a:off x="1212650" y="4282675"/>
              <a:ext cx="84900" cy="13925"/>
            </a:xfrm>
            <a:custGeom>
              <a:rect b="b" l="l" r="r" t="t"/>
              <a:pathLst>
                <a:path extrusionOk="0" h="557" w="3396">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6"/>
            <p:cNvSpPr/>
            <p:nvPr/>
          </p:nvSpPr>
          <p:spPr>
            <a:xfrm>
              <a:off x="1212650" y="4325125"/>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6"/>
            <p:cNvSpPr/>
            <p:nvPr/>
          </p:nvSpPr>
          <p:spPr>
            <a:xfrm>
              <a:off x="1211875" y="4367550"/>
              <a:ext cx="87225" cy="13900"/>
            </a:xfrm>
            <a:custGeom>
              <a:rect b="b" l="l" r="r" t="t"/>
              <a:pathLst>
                <a:path extrusionOk="0" h="556" w="3489">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6"/>
            <p:cNvSpPr/>
            <p:nvPr/>
          </p:nvSpPr>
          <p:spPr>
            <a:xfrm>
              <a:off x="1147850" y="4494850"/>
              <a:ext cx="17000" cy="14600"/>
            </a:xfrm>
            <a:custGeom>
              <a:rect b="b" l="l" r="r" t="t"/>
              <a:pathLst>
                <a:path extrusionOk="0" h="584" w="68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6"/>
            <p:cNvSpPr/>
            <p:nvPr/>
          </p:nvSpPr>
          <p:spPr>
            <a:xfrm>
              <a:off x="975800" y="4197050"/>
              <a:ext cx="363400" cy="312600"/>
            </a:xfrm>
            <a:custGeom>
              <a:rect b="b" l="l" r="r" t="t"/>
              <a:pathLst>
                <a:path extrusionOk="0" h="12504" w="14536">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4" name="Google Shape;17834;p106"/>
          <p:cNvGrpSpPr/>
          <p:nvPr/>
        </p:nvGrpSpPr>
        <p:grpSpPr>
          <a:xfrm>
            <a:off x="5501625" y="3454606"/>
            <a:ext cx="290125" cy="364000"/>
            <a:chOff x="5523275" y="3601800"/>
            <a:chExt cx="290125" cy="364000"/>
          </a:xfrm>
        </p:grpSpPr>
        <p:sp>
          <p:nvSpPr>
            <p:cNvPr id="17835" name="Google Shape;17835;p106"/>
            <p:cNvSpPr/>
            <p:nvPr/>
          </p:nvSpPr>
          <p:spPr>
            <a:xfrm>
              <a:off x="5670650" y="3951525"/>
              <a:ext cx="16225" cy="14275"/>
            </a:xfrm>
            <a:custGeom>
              <a:rect b="b" l="l" r="r" t="t"/>
              <a:pathLst>
                <a:path extrusionOk="0" h="571" w="649">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6"/>
            <p:cNvSpPr/>
            <p:nvPr/>
          </p:nvSpPr>
          <p:spPr>
            <a:xfrm>
              <a:off x="5523275" y="3601800"/>
              <a:ext cx="290125" cy="360100"/>
            </a:xfrm>
            <a:custGeom>
              <a:rect b="b" l="l" r="r" t="t"/>
              <a:pathLst>
                <a:path extrusionOk="0" h="14404" w="11605">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7" name="Google Shape;17837;p106"/>
          <p:cNvGrpSpPr/>
          <p:nvPr/>
        </p:nvGrpSpPr>
        <p:grpSpPr>
          <a:xfrm>
            <a:off x="6957013" y="3480344"/>
            <a:ext cx="363425" cy="312525"/>
            <a:chOff x="7724500" y="1950300"/>
            <a:chExt cx="363425" cy="312525"/>
          </a:xfrm>
        </p:grpSpPr>
        <p:sp>
          <p:nvSpPr>
            <p:cNvPr id="17838" name="Google Shape;17838;p106"/>
            <p:cNvSpPr/>
            <p:nvPr/>
          </p:nvSpPr>
          <p:spPr>
            <a:xfrm>
              <a:off x="7766950" y="2035950"/>
              <a:ext cx="278550" cy="77950"/>
            </a:xfrm>
            <a:custGeom>
              <a:rect b="b" l="l" r="r" t="t"/>
              <a:pathLst>
                <a:path extrusionOk="0" h="3118" w="11142">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6"/>
            <p:cNvSpPr/>
            <p:nvPr/>
          </p:nvSpPr>
          <p:spPr>
            <a:xfrm>
              <a:off x="7766950" y="2141650"/>
              <a:ext cx="125000" cy="78725"/>
            </a:xfrm>
            <a:custGeom>
              <a:rect b="b" l="l" r="r" t="t"/>
              <a:pathLst>
                <a:path extrusionOk="0" h="3149" w="500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6"/>
            <p:cNvSpPr/>
            <p:nvPr/>
          </p:nvSpPr>
          <p:spPr>
            <a:xfrm>
              <a:off x="7920475" y="2141650"/>
              <a:ext cx="125025" cy="78725"/>
            </a:xfrm>
            <a:custGeom>
              <a:rect b="b" l="l" r="r" t="t"/>
              <a:pathLst>
                <a:path extrusionOk="0" h="3149" w="5001">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6"/>
            <p:cNvSpPr/>
            <p:nvPr/>
          </p:nvSpPr>
          <p:spPr>
            <a:xfrm>
              <a:off x="7896550" y="2248700"/>
              <a:ext cx="19325" cy="14100"/>
            </a:xfrm>
            <a:custGeom>
              <a:rect b="b" l="l" r="r" t="t"/>
              <a:pathLst>
                <a:path extrusionOk="0" h="564" w="773">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6"/>
            <p:cNvSpPr/>
            <p:nvPr/>
          </p:nvSpPr>
          <p:spPr>
            <a:xfrm>
              <a:off x="7724500" y="1950300"/>
              <a:ext cx="363425" cy="312525"/>
            </a:xfrm>
            <a:custGeom>
              <a:rect b="b" l="l" r="r" t="t"/>
              <a:pathLst>
                <a:path extrusionOk="0" h="12501" w="14537">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3" name="Google Shape;17843;p106"/>
          <p:cNvGrpSpPr/>
          <p:nvPr/>
        </p:nvGrpSpPr>
        <p:grpSpPr>
          <a:xfrm>
            <a:off x="4771075" y="3454069"/>
            <a:ext cx="324075" cy="365075"/>
            <a:chOff x="4775650" y="3601675"/>
            <a:chExt cx="324075" cy="365075"/>
          </a:xfrm>
        </p:grpSpPr>
        <p:sp>
          <p:nvSpPr>
            <p:cNvPr id="17844" name="Google Shape;17844;p106"/>
            <p:cNvSpPr/>
            <p:nvPr/>
          </p:nvSpPr>
          <p:spPr>
            <a:xfrm>
              <a:off x="4900125" y="3687825"/>
              <a:ext cx="66900" cy="56975"/>
            </a:xfrm>
            <a:custGeom>
              <a:rect b="b" l="l" r="r" t="t"/>
              <a:pathLst>
                <a:path extrusionOk="0" h="2279" w="2676">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6"/>
            <p:cNvSpPr/>
            <p:nvPr/>
          </p:nvSpPr>
          <p:spPr>
            <a:xfrm>
              <a:off x="4835075" y="3645375"/>
              <a:ext cx="216825" cy="184525"/>
            </a:xfrm>
            <a:custGeom>
              <a:rect b="b" l="l" r="r" t="t"/>
              <a:pathLst>
                <a:path extrusionOk="0" h="7381" w="8673">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6"/>
            <p:cNvSpPr/>
            <p:nvPr/>
          </p:nvSpPr>
          <p:spPr>
            <a:xfrm>
              <a:off x="4775650" y="3601675"/>
              <a:ext cx="324075" cy="361750"/>
            </a:xfrm>
            <a:custGeom>
              <a:rect b="b" l="l" r="r" t="t"/>
              <a:pathLst>
                <a:path extrusionOk="0" h="14470" w="12963">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6"/>
            <p:cNvSpPr/>
            <p:nvPr/>
          </p:nvSpPr>
          <p:spPr>
            <a:xfrm>
              <a:off x="4921100" y="3952275"/>
              <a:ext cx="15450" cy="14475"/>
            </a:xfrm>
            <a:custGeom>
              <a:rect b="b" l="l" r="r" t="t"/>
              <a:pathLst>
                <a:path extrusionOk="0" h="579" w="618">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8" name="Google Shape;17848;p106"/>
          <p:cNvGrpSpPr/>
          <p:nvPr/>
        </p:nvGrpSpPr>
        <p:grpSpPr>
          <a:xfrm>
            <a:off x="3990150" y="3480319"/>
            <a:ext cx="364175" cy="312575"/>
            <a:chOff x="6979200" y="1950250"/>
            <a:chExt cx="364175" cy="312575"/>
          </a:xfrm>
        </p:grpSpPr>
        <p:sp>
          <p:nvSpPr>
            <p:cNvPr id="17849" name="Google Shape;17849;p106"/>
            <p:cNvSpPr/>
            <p:nvPr/>
          </p:nvSpPr>
          <p:spPr>
            <a:xfrm>
              <a:off x="7249225" y="2205675"/>
              <a:ext cx="17000" cy="13825"/>
            </a:xfrm>
            <a:custGeom>
              <a:rect b="b" l="l" r="r" t="t"/>
              <a:pathLst>
                <a:path extrusionOk="0" h="553" w="68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06"/>
            <p:cNvSpPr/>
            <p:nvPr/>
          </p:nvSpPr>
          <p:spPr>
            <a:xfrm>
              <a:off x="7053475" y="2205625"/>
              <a:ext cx="16775" cy="13875"/>
            </a:xfrm>
            <a:custGeom>
              <a:rect b="b" l="l" r="r" t="t"/>
              <a:pathLst>
                <a:path extrusionOk="0" h="555" w="671">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06"/>
            <p:cNvSpPr/>
            <p:nvPr/>
          </p:nvSpPr>
          <p:spPr>
            <a:xfrm>
              <a:off x="7034750" y="1992725"/>
              <a:ext cx="57100" cy="13925"/>
            </a:xfrm>
            <a:custGeom>
              <a:rect b="b" l="l" r="r" t="t"/>
              <a:pathLst>
                <a:path extrusionOk="0" h="557" w="2284">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6"/>
            <p:cNvSpPr/>
            <p:nvPr/>
          </p:nvSpPr>
          <p:spPr>
            <a:xfrm>
              <a:off x="7230725" y="1992725"/>
              <a:ext cx="56350" cy="13925"/>
            </a:xfrm>
            <a:custGeom>
              <a:rect b="b" l="l" r="r" t="t"/>
              <a:pathLst>
                <a:path extrusionOk="0" h="557" w="2254">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06"/>
            <p:cNvSpPr/>
            <p:nvPr/>
          </p:nvSpPr>
          <p:spPr>
            <a:xfrm>
              <a:off x="7023175" y="2063725"/>
              <a:ext cx="79675" cy="99250"/>
            </a:xfrm>
            <a:custGeom>
              <a:rect b="b" l="l" r="r" t="t"/>
              <a:pathLst>
                <a:path extrusionOk="0" h="3970" w="3187">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06"/>
            <p:cNvSpPr/>
            <p:nvPr/>
          </p:nvSpPr>
          <p:spPr>
            <a:xfrm>
              <a:off x="7219925" y="2063725"/>
              <a:ext cx="77950" cy="98775"/>
            </a:xfrm>
            <a:custGeom>
              <a:rect b="b" l="l" r="r" t="t"/>
              <a:pathLst>
                <a:path extrusionOk="0" h="3951" w="3118">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06"/>
            <p:cNvSpPr/>
            <p:nvPr/>
          </p:nvSpPr>
          <p:spPr>
            <a:xfrm>
              <a:off x="7053250" y="2248125"/>
              <a:ext cx="17000" cy="14050"/>
            </a:xfrm>
            <a:custGeom>
              <a:rect b="b" l="l" r="r" t="t"/>
              <a:pathLst>
                <a:path extrusionOk="0" h="562" w="68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06"/>
            <p:cNvSpPr/>
            <p:nvPr/>
          </p:nvSpPr>
          <p:spPr>
            <a:xfrm>
              <a:off x="7250775" y="2247975"/>
              <a:ext cx="15875" cy="14025"/>
            </a:xfrm>
            <a:custGeom>
              <a:rect b="b" l="l" r="r" t="t"/>
              <a:pathLst>
                <a:path extrusionOk="0" h="561" w="635">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6"/>
            <p:cNvSpPr/>
            <p:nvPr/>
          </p:nvSpPr>
          <p:spPr>
            <a:xfrm>
              <a:off x="6979200" y="1950250"/>
              <a:ext cx="167450" cy="312575"/>
            </a:xfrm>
            <a:custGeom>
              <a:rect b="b" l="l" r="r" t="t"/>
              <a:pathLst>
                <a:path extrusionOk="0" h="12503" w="6698">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6"/>
            <p:cNvSpPr/>
            <p:nvPr/>
          </p:nvSpPr>
          <p:spPr>
            <a:xfrm>
              <a:off x="7175175" y="1950300"/>
              <a:ext cx="168200" cy="312525"/>
            </a:xfrm>
            <a:custGeom>
              <a:rect b="b" l="l" r="r" t="t"/>
              <a:pathLst>
                <a:path extrusionOk="0" h="12501" w="6728">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9" name="Google Shape;17859;p106"/>
          <p:cNvGrpSpPr/>
          <p:nvPr/>
        </p:nvGrpSpPr>
        <p:grpSpPr>
          <a:xfrm>
            <a:off x="3233588" y="3454519"/>
            <a:ext cx="371900" cy="364175"/>
            <a:chOff x="6242375" y="1924850"/>
            <a:chExt cx="371900" cy="364175"/>
          </a:xfrm>
        </p:grpSpPr>
        <p:sp>
          <p:nvSpPr>
            <p:cNvPr id="17860" name="Google Shape;17860;p106"/>
            <p:cNvSpPr/>
            <p:nvPr/>
          </p:nvSpPr>
          <p:spPr>
            <a:xfrm>
              <a:off x="6395900" y="2056675"/>
              <a:ext cx="66375" cy="57225"/>
            </a:xfrm>
            <a:custGeom>
              <a:rect b="b" l="l" r="r" t="t"/>
              <a:pathLst>
                <a:path extrusionOk="0" h="2289" w="2655">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6"/>
            <p:cNvSpPr/>
            <p:nvPr/>
          </p:nvSpPr>
          <p:spPr>
            <a:xfrm>
              <a:off x="6242375" y="1924850"/>
              <a:ext cx="371900" cy="364175"/>
            </a:xfrm>
            <a:custGeom>
              <a:rect b="b" l="l" r="r" t="t"/>
              <a:pathLst>
                <a:path extrusionOk="0" h="14567" w="14876">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6"/>
            <p:cNvSpPr/>
            <p:nvPr/>
          </p:nvSpPr>
          <p:spPr>
            <a:xfrm>
              <a:off x="6415375" y="2274300"/>
              <a:ext cx="16050" cy="13875"/>
            </a:xfrm>
            <a:custGeom>
              <a:rect b="b" l="l" r="r" t="t"/>
              <a:pathLst>
                <a:path extrusionOk="0" h="555" w="642">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3" name="Google Shape;17863;p106"/>
          <p:cNvGrpSpPr/>
          <p:nvPr/>
        </p:nvGrpSpPr>
        <p:grpSpPr>
          <a:xfrm>
            <a:off x="2457488" y="3454906"/>
            <a:ext cx="363425" cy="363400"/>
            <a:chOff x="5497050" y="1924850"/>
            <a:chExt cx="363425" cy="363400"/>
          </a:xfrm>
        </p:grpSpPr>
        <p:sp>
          <p:nvSpPr>
            <p:cNvPr id="17864" name="Google Shape;17864;p106"/>
            <p:cNvSpPr/>
            <p:nvPr/>
          </p:nvSpPr>
          <p:spPr>
            <a:xfrm>
              <a:off x="5605075" y="2009700"/>
              <a:ext cx="17000" cy="14600"/>
            </a:xfrm>
            <a:custGeom>
              <a:rect b="b" l="l" r="r" t="t"/>
              <a:pathLst>
                <a:path extrusionOk="0" h="584" w="68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6"/>
            <p:cNvSpPr/>
            <p:nvPr/>
          </p:nvSpPr>
          <p:spPr>
            <a:xfrm>
              <a:off x="5605075" y="2052925"/>
              <a:ext cx="17000" cy="14050"/>
            </a:xfrm>
            <a:custGeom>
              <a:rect b="b" l="l" r="r" t="t"/>
              <a:pathLst>
                <a:path extrusionOk="0" h="562" w="68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06"/>
            <p:cNvSpPr/>
            <p:nvPr/>
          </p:nvSpPr>
          <p:spPr>
            <a:xfrm>
              <a:off x="5605075" y="2095350"/>
              <a:ext cx="17000" cy="14075"/>
            </a:xfrm>
            <a:custGeom>
              <a:rect b="b" l="l" r="r" t="t"/>
              <a:pathLst>
                <a:path extrusionOk="0" h="563" w="68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06"/>
            <p:cNvSpPr/>
            <p:nvPr/>
          </p:nvSpPr>
          <p:spPr>
            <a:xfrm>
              <a:off x="5605075" y="2137775"/>
              <a:ext cx="17000" cy="14075"/>
            </a:xfrm>
            <a:custGeom>
              <a:rect b="b" l="l" r="r" t="t"/>
              <a:pathLst>
                <a:path extrusionOk="0" h="563" w="68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6"/>
            <p:cNvSpPr/>
            <p:nvPr/>
          </p:nvSpPr>
          <p:spPr>
            <a:xfrm>
              <a:off x="5497050" y="1924850"/>
              <a:ext cx="363425" cy="363400"/>
            </a:xfrm>
            <a:custGeom>
              <a:rect b="b" l="l" r="r" t="t"/>
              <a:pathLst>
                <a:path extrusionOk="0" h="14536" w="14537">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6"/>
            <p:cNvSpPr/>
            <p:nvPr/>
          </p:nvSpPr>
          <p:spPr>
            <a:xfrm>
              <a:off x="5646975" y="2009675"/>
              <a:ext cx="106000" cy="14750"/>
            </a:xfrm>
            <a:custGeom>
              <a:rect b="b" l="l" r="r" t="t"/>
              <a:pathLst>
                <a:path extrusionOk="0" h="590" w="424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06"/>
            <p:cNvSpPr/>
            <p:nvPr/>
          </p:nvSpPr>
          <p:spPr>
            <a:xfrm>
              <a:off x="5646975" y="2052800"/>
              <a:ext cx="106000" cy="14050"/>
            </a:xfrm>
            <a:custGeom>
              <a:rect b="b" l="l" r="r" t="t"/>
              <a:pathLst>
                <a:path extrusionOk="0" h="562" w="424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06"/>
            <p:cNvSpPr/>
            <p:nvPr/>
          </p:nvSpPr>
          <p:spPr>
            <a:xfrm>
              <a:off x="5647175" y="2095250"/>
              <a:ext cx="105600" cy="14100"/>
            </a:xfrm>
            <a:custGeom>
              <a:rect b="b" l="l" r="r" t="t"/>
              <a:pathLst>
                <a:path extrusionOk="0" h="564" w="4224">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6"/>
            <p:cNvSpPr/>
            <p:nvPr/>
          </p:nvSpPr>
          <p:spPr>
            <a:xfrm>
              <a:off x="5647175" y="2137675"/>
              <a:ext cx="102975" cy="14125"/>
            </a:xfrm>
            <a:custGeom>
              <a:rect b="b" l="l" r="r" t="t"/>
              <a:pathLst>
                <a:path extrusionOk="0" h="565" w="4119">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6"/>
            <p:cNvSpPr/>
            <p:nvPr/>
          </p:nvSpPr>
          <p:spPr>
            <a:xfrm>
              <a:off x="5669100" y="2180225"/>
              <a:ext cx="17550" cy="14250"/>
            </a:xfrm>
            <a:custGeom>
              <a:rect b="b" l="l" r="r" t="t"/>
              <a:pathLst>
                <a:path extrusionOk="0" h="570" w="702">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4" name="Google Shape;17874;p106"/>
          <p:cNvGrpSpPr/>
          <p:nvPr/>
        </p:nvGrpSpPr>
        <p:grpSpPr>
          <a:xfrm>
            <a:off x="1694713" y="3454981"/>
            <a:ext cx="404625" cy="363250"/>
            <a:chOff x="4736000" y="1924850"/>
            <a:chExt cx="404625" cy="363250"/>
          </a:xfrm>
        </p:grpSpPr>
        <p:sp>
          <p:nvSpPr>
            <p:cNvPr id="17875" name="Google Shape;17875;p106"/>
            <p:cNvSpPr/>
            <p:nvPr/>
          </p:nvSpPr>
          <p:spPr>
            <a:xfrm>
              <a:off x="4852050" y="1967200"/>
              <a:ext cx="216050" cy="185275"/>
            </a:xfrm>
            <a:custGeom>
              <a:rect b="b" l="l" r="r" t="t"/>
              <a:pathLst>
                <a:path extrusionOk="0" h="7411" w="8642">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06"/>
            <p:cNvSpPr/>
            <p:nvPr/>
          </p:nvSpPr>
          <p:spPr>
            <a:xfrm>
              <a:off x="5062675" y="2134700"/>
              <a:ext cx="16225" cy="14575"/>
            </a:xfrm>
            <a:custGeom>
              <a:rect b="b" l="l" r="r" t="t"/>
              <a:pathLst>
                <a:path extrusionOk="0" h="583" w="649">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6"/>
            <p:cNvSpPr/>
            <p:nvPr/>
          </p:nvSpPr>
          <p:spPr>
            <a:xfrm>
              <a:off x="4736000" y="1924850"/>
              <a:ext cx="404625" cy="363250"/>
            </a:xfrm>
            <a:custGeom>
              <a:rect b="b" l="l" r="r" t="t"/>
              <a:pathLst>
                <a:path extrusionOk="0" h="14530" w="16185">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8" name="Google Shape;17878;p106"/>
          <p:cNvGrpSpPr/>
          <p:nvPr/>
        </p:nvGrpSpPr>
        <p:grpSpPr>
          <a:xfrm>
            <a:off x="1099250" y="3454644"/>
            <a:ext cx="270075" cy="363925"/>
            <a:chOff x="4043450" y="3602175"/>
            <a:chExt cx="270075" cy="363925"/>
          </a:xfrm>
        </p:grpSpPr>
        <p:sp>
          <p:nvSpPr>
            <p:cNvPr id="17879" name="Google Shape;17879;p106"/>
            <p:cNvSpPr/>
            <p:nvPr/>
          </p:nvSpPr>
          <p:spPr>
            <a:xfrm>
              <a:off x="4078950" y="3646150"/>
              <a:ext cx="25475" cy="21100"/>
            </a:xfrm>
            <a:custGeom>
              <a:rect b="b" l="l" r="r" t="t"/>
              <a:pathLst>
                <a:path extrusionOk="0" h="844" w="1019">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6"/>
            <p:cNvSpPr/>
            <p:nvPr/>
          </p:nvSpPr>
          <p:spPr>
            <a:xfrm>
              <a:off x="4083575" y="3692450"/>
              <a:ext cx="17000" cy="14075"/>
            </a:xfrm>
            <a:custGeom>
              <a:rect b="b" l="l" r="r" t="t"/>
              <a:pathLst>
                <a:path extrusionOk="0" h="563" w="68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6"/>
            <p:cNvSpPr/>
            <p:nvPr/>
          </p:nvSpPr>
          <p:spPr>
            <a:xfrm>
              <a:off x="4086675" y="3734100"/>
              <a:ext cx="184425" cy="184425"/>
            </a:xfrm>
            <a:custGeom>
              <a:rect b="b" l="l" r="r" t="t"/>
              <a:pathLst>
                <a:path extrusionOk="0" h="7377" w="7377">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06"/>
            <p:cNvSpPr/>
            <p:nvPr/>
          </p:nvSpPr>
          <p:spPr>
            <a:xfrm>
              <a:off x="4125475" y="3691650"/>
              <a:ext cx="85175" cy="14725"/>
            </a:xfrm>
            <a:custGeom>
              <a:rect b="b" l="l" r="r" t="t"/>
              <a:pathLst>
                <a:path extrusionOk="0" h="589" w="3407">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06"/>
            <p:cNvSpPr/>
            <p:nvPr/>
          </p:nvSpPr>
          <p:spPr>
            <a:xfrm>
              <a:off x="4129100" y="3649250"/>
              <a:ext cx="77950" cy="14675"/>
            </a:xfrm>
            <a:custGeom>
              <a:rect b="b" l="l" r="r" t="t"/>
              <a:pathLst>
                <a:path extrusionOk="0" h="587" w="3118">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6"/>
            <p:cNvSpPr/>
            <p:nvPr/>
          </p:nvSpPr>
          <p:spPr>
            <a:xfrm>
              <a:off x="4171525" y="3951675"/>
              <a:ext cx="17000" cy="14425"/>
            </a:xfrm>
            <a:custGeom>
              <a:rect b="b" l="l" r="r" t="t"/>
              <a:pathLst>
                <a:path extrusionOk="0" h="577" w="68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6"/>
            <p:cNvSpPr/>
            <p:nvPr/>
          </p:nvSpPr>
          <p:spPr>
            <a:xfrm>
              <a:off x="4043450" y="3602175"/>
              <a:ext cx="270075" cy="363425"/>
            </a:xfrm>
            <a:custGeom>
              <a:rect b="b" l="l" r="r" t="t"/>
              <a:pathLst>
                <a:path extrusionOk="0" h="14537" w="10803">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6" name="Google Shape;17886;p106"/>
          <p:cNvGrpSpPr/>
          <p:nvPr/>
        </p:nvGrpSpPr>
        <p:grpSpPr>
          <a:xfrm>
            <a:off x="1052588" y="4013725"/>
            <a:ext cx="363400" cy="237175"/>
            <a:chOff x="3997175" y="1988000"/>
            <a:chExt cx="363400" cy="237175"/>
          </a:xfrm>
        </p:grpSpPr>
        <p:sp>
          <p:nvSpPr>
            <p:cNvPr id="17887" name="Google Shape;17887;p106"/>
            <p:cNvSpPr/>
            <p:nvPr/>
          </p:nvSpPr>
          <p:spPr>
            <a:xfrm>
              <a:off x="4254100" y="1988100"/>
              <a:ext cx="17000" cy="14425"/>
            </a:xfrm>
            <a:custGeom>
              <a:rect b="b" l="l" r="r" t="t"/>
              <a:pathLst>
                <a:path extrusionOk="0" h="577" w="68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6"/>
            <p:cNvSpPr/>
            <p:nvPr/>
          </p:nvSpPr>
          <p:spPr>
            <a:xfrm>
              <a:off x="3997175" y="1988000"/>
              <a:ext cx="363400" cy="237175"/>
            </a:xfrm>
            <a:custGeom>
              <a:rect b="b" l="l" r="r" t="t"/>
              <a:pathLst>
                <a:path extrusionOk="0" h="9487" w="14536">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9" name="Google Shape;17889;p106"/>
          <p:cNvGrpSpPr/>
          <p:nvPr/>
        </p:nvGrpSpPr>
        <p:grpSpPr>
          <a:xfrm>
            <a:off x="1729975" y="3950600"/>
            <a:ext cx="334100" cy="363425"/>
            <a:chOff x="6994625" y="3052825"/>
            <a:chExt cx="334100" cy="363425"/>
          </a:xfrm>
        </p:grpSpPr>
        <p:sp>
          <p:nvSpPr>
            <p:cNvPr id="17890" name="Google Shape;17890;p106"/>
            <p:cNvSpPr/>
            <p:nvPr/>
          </p:nvSpPr>
          <p:spPr>
            <a:xfrm>
              <a:off x="6994625" y="3052825"/>
              <a:ext cx="334100" cy="363425"/>
            </a:xfrm>
            <a:custGeom>
              <a:rect b="b" l="l" r="r" t="t"/>
              <a:pathLst>
                <a:path extrusionOk="0" h="14537" w="13364">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06"/>
            <p:cNvSpPr/>
            <p:nvPr/>
          </p:nvSpPr>
          <p:spPr>
            <a:xfrm>
              <a:off x="7206800" y="3184775"/>
              <a:ext cx="78725" cy="13900"/>
            </a:xfrm>
            <a:custGeom>
              <a:rect b="b" l="l" r="r" t="t"/>
              <a:pathLst>
                <a:path extrusionOk="0" h="556" w="3149">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06"/>
            <p:cNvSpPr/>
            <p:nvPr/>
          </p:nvSpPr>
          <p:spPr>
            <a:xfrm>
              <a:off x="7226850" y="3227200"/>
              <a:ext cx="59450" cy="14700"/>
            </a:xfrm>
            <a:custGeom>
              <a:rect b="b" l="l" r="r" t="t"/>
              <a:pathLst>
                <a:path extrusionOk="0" h="588" w="2378">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6"/>
            <p:cNvSpPr/>
            <p:nvPr/>
          </p:nvSpPr>
          <p:spPr>
            <a:xfrm>
              <a:off x="7226850" y="3269650"/>
              <a:ext cx="59450" cy="14675"/>
            </a:xfrm>
            <a:custGeom>
              <a:rect b="b" l="l" r="r" t="t"/>
              <a:pathLst>
                <a:path extrusionOk="0" h="587" w="2378">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6"/>
            <p:cNvSpPr/>
            <p:nvPr/>
          </p:nvSpPr>
          <p:spPr>
            <a:xfrm>
              <a:off x="7226850" y="3312850"/>
              <a:ext cx="59450" cy="13900"/>
            </a:xfrm>
            <a:custGeom>
              <a:rect b="b" l="l" r="r" t="t"/>
              <a:pathLst>
                <a:path extrusionOk="0" h="556" w="2378">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06"/>
            <p:cNvSpPr/>
            <p:nvPr/>
          </p:nvSpPr>
          <p:spPr>
            <a:xfrm>
              <a:off x="7204150" y="3355175"/>
              <a:ext cx="82150" cy="14125"/>
            </a:xfrm>
            <a:custGeom>
              <a:rect b="b" l="l" r="r" t="t"/>
              <a:pathLst>
                <a:path extrusionOk="0" h="565" w="3286">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06"/>
            <p:cNvSpPr/>
            <p:nvPr/>
          </p:nvSpPr>
          <p:spPr>
            <a:xfrm>
              <a:off x="7077350" y="3402300"/>
              <a:ext cx="16050" cy="13875"/>
            </a:xfrm>
            <a:custGeom>
              <a:rect b="b" l="l" r="r" t="t"/>
              <a:pathLst>
                <a:path extrusionOk="0" h="555" w="642">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7" name="Google Shape;17897;p106"/>
          <p:cNvGrpSpPr/>
          <p:nvPr/>
        </p:nvGrpSpPr>
        <p:grpSpPr>
          <a:xfrm>
            <a:off x="2504175" y="3950988"/>
            <a:ext cx="270050" cy="362650"/>
            <a:chOff x="3293525" y="3602950"/>
            <a:chExt cx="270050" cy="362650"/>
          </a:xfrm>
        </p:grpSpPr>
        <p:sp>
          <p:nvSpPr>
            <p:cNvPr id="17898" name="Google Shape;17898;p106"/>
            <p:cNvSpPr/>
            <p:nvPr/>
          </p:nvSpPr>
          <p:spPr>
            <a:xfrm>
              <a:off x="3293525" y="3602950"/>
              <a:ext cx="270050" cy="362650"/>
            </a:xfrm>
            <a:custGeom>
              <a:rect b="b" l="l" r="r" t="t"/>
              <a:pathLst>
                <a:path extrusionOk="0" h="14506" w="10802">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6"/>
            <p:cNvSpPr/>
            <p:nvPr/>
          </p:nvSpPr>
          <p:spPr>
            <a:xfrm>
              <a:off x="3335950" y="3645375"/>
              <a:ext cx="184425" cy="274500"/>
            </a:xfrm>
            <a:custGeom>
              <a:rect b="b" l="l" r="r" t="t"/>
              <a:pathLst>
                <a:path extrusionOk="0" h="10980" w="7377">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6"/>
            <p:cNvSpPr/>
            <p:nvPr/>
          </p:nvSpPr>
          <p:spPr>
            <a:xfrm>
              <a:off x="3418500" y="3777325"/>
              <a:ext cx="17000" cy="14075"/>
            </a:xfrm>
            <a:custGeom>
              <a:rect b="b" l="l" r="r" t="t"/>
              <a:pathLst>
                <a:path extrusionOk="0" h="563" w="68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1" name="Google Shape;17901;p106"/>
          <p:cNvGrpSpPr/>
          <p:nvPr/>
        </p:nvGrpSpPr>
        <p:grpSpPr>
          <a:xfrm>
            <a:off x="3234713" y="3949825"/>
            <a:ext cx="369650" cy="364975"/>
            <a:chOff x="3243825" y="1923675"/>
            <a:chExt cx="369650" cy="364975"/>
          </a:xfrm>
        </p:grpSpPr>
        <p:sp>
          <p:nvSpPr>
            <p:cNvPr id="17902" name="Google Shape;17902;p106"/>
            <p:cNvSpPr/>
            <p:nvPr/>
          </p:nvSpPr>
          <p:spPr>
            <a:xfrm>
              <a:off x="3548900" y="1969575"/>
              <a:ext cx="17000" cy="14075"/>
            </a:xfrm>
            <a:custGeom>
              <a:rect b="b" l="l" r="r" t="t"/>
              <a:pathLst>
                <a:path extrusionOk="0" h="563" w="68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6"/>
            <p:cNvSpPr/>
            <p:nvPr/>
          </p:nvSpPr>
          <p:spPr>
            <a:xfrm>
              <a:off x="3548900" y="2229600"/>
              <a:ext cx="17000" cy="13825"/>
            </a:xfrm>
            <a:custGeom>
              <a:rect b="b" l="l" r="r" t="t"/>
              <a:pathLst>
                <a:path extrusionOk="0" h="553" w="68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6"/>
            <p:cNvSpPr/>
            <p:nvPr/>
          </p:nvSpPr>
          <p:spPr>
            <a:xfrm>
              <a:off x="3418500" y="2099200"/>
              <a:ext cx="17000" cy="14575"/>
            </a:xfrm>
            <a:custGeom>
              <a:rect b="b" l="l" r="r" t="t"/>
              <a:pathLst>
                <a:path extrusionOk="0" h="583" w="68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6"/>
            <p:cNvSpPr/>
            <p:nvPr/>
          </p:nvSpPr>
          <p:spPr>
            <a:xfrm>
              <a:off x="3288875" y="1969575"/>
              <a:ext cx="17000" cy="14075"/>
            </a:xfrm>
            <a:custGeom>
              <a:rect b="b" l="l" r="r" t="t"/>
              <a:pathLst>
                <a:path extrusionOk="0" h="563" w="68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6"/>
            <p:cNvSpPr/>
            <p:nvPr/>
          </p:nvSpPr>
          <p:spPr>
            <a:xfrm>
              <a:off x="3288875" y="2229600"/>
              <a:ext cx="17000" cy="13825"/>
            </a:xfrm>
            <a:custGeom>
              <a:rect b="b" l="l" r="r" t="t"/>
              <a:pathLst>
                <a:path extrusionOk="0" h="553" w="68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6"/>
            <p:cNvSpPr/>
            <p:nvPr/>
          </p:nvSpPr>
          <p:spPr>
            <a:xfrm>
              <a:off x="3243825" y="1923675"/>
              <a:ext cx="369650" cy="364975"/>
            </a:xfrm>
            <a:custGeom>
              <a:rect b="b" l="l" r="r" t="t"/>
              <a:pathLst>
                <a:path extrusionOk="0" h="14599" w="14786">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6"/>
            <p:cNvSpPr/>
            <p:nvPr/>
          </p:nvSpPr>
          <p:spPr>
            <a:xfrm>
              <a:off x="3445425" y="2184475"/>
              <a:ext cx="20175" cy="14875"/>
            </a:xfrm>
            <a:custGeom>
              <a:rect b="b" l="l" r="r" t="t"/>
              <a:pathLst>
                <a:path extrusionOk="0" h="595" w="807">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6"/>
            <p:cNvSpPr/>
            <p:nvPr/>
          </p:nvSpPr>
          <p:spPr>
            <a:xfrm>
              <a:off x="3335950" y="2014325"/>
              <a:ext cx="185200" cy="184525"/>
            </a:xfrm>
            <a:custGeom>
              <a:rect b="b" l="l" r="r" t="t"/>
              <a:pathLst>
                <a:path extrusionOk="0" h="7381" w="7408">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0" name="Google Shape;17910;p106"/>
          <p:cNvGrpSpPr/>
          <p:nvPr/>
        </p:nvGrpSpPr>
        <p:grpSpPr>
          <a:xfrm>
            <a:off x="4008413" y="3950125"/>
            <a:ext cx="327650" cy="364375"/>
            <a:chOff x="992000" y="3602375"/>
            <a:chExt cx="327650" cy="364375"/>
          </a:xfrm>
        </p:grpSpPr>
        <p:sp>
          <p:nvSpPr>
            <p:cNvPr id="17911" name="Google Shape;17911;p106"/>
            <p:cNvSpPr/>
            <p:nvPr/>
          </p:nvSpPr>
          <p:spPr>
            <a:xfrm>
              <a:off x="992000" y="3602375"/>
              <a:ext cx="327650" cy="359200"/>
            </a:xfrm>
            <a:custGeom>
              <a:rect b="b" l="l" r="r" t="t"/>
              <a:pathLst>
                <a:path extrusionOk="0" h="14368" w="13106">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6"/>
            <p:cNvSpPr/>
            <p:nvPr/>
          </p:nvSpPr>
          <p:spPr>
            <a:xfrm>
              <a:off x="1192200" y="3952275"/>
              <a:ext cx="15450" cy="14475"/>
            </a:xfrm>
            <a:custGeom>
              <a:rect b="b" l="l" r="r" t="t"/>
              <a:pathLst>
                <a:path extrusionOk="0" h="579" w="618">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3" name="Google Shape;17913;p106"/>
          <p:cNvGrpSpPr/>
          <p:nvPr/>
        </p:nvGrpSpPr>
        <p:grpSpPr>
          <a:xfrm>
            <a:off x="4751400" y="3976013"/>
            <a:ext cx="363425" cy="312600"/>
            <a:chOff x="2492650" y="1950300"/>
            <a:chExt cx="363425" cy="312600"/>
          </a:xfrm>
        </p:grpSpPr>
        <p:sp>
          <p:nvSpPr>
            <p:cNvPr id="17914" name="Google Shape;17914;p106"/>
            <p:cNvSpPr/>
            <p:nvPr/>
          </p:nvSpPr>
          <p:spPr>
            <a:xfrm>
              <a:off x="2646175" y="2099575"/>
              <a:ext cx="66400" cy="56750"/>
            </a:xfrm>
            <a:custGeom>
              <a:rect b="b" l="l" r="r" t="t"/>
              <a:pathLst>
                <a:path extrusionOk="0" h="2270" w="2656">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6"/>
            <p:cNvSpPr/>
            <p:nvPr/>
          </p:nvSpPr>
          <p:spPr>
            <a:xfrm>
              <a:off x="2582150" y="2056000"/>
              <a:ext cx="185200" cy="142750"/>
            </a:xfrm>
            <a:custGeom>
              <a:rect b="b" l="l" r="r" t="t"/>
              <a:pathLst>
                <a:path extrusionOk="0" h="5710" w="7408">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6"/>
            <p:cNvSpPr/>
            <p:nvPr/>
          </p:nvSpPr>
          <p:spPr>
            <a:xfrm>
              <a:off x="2539725" y="2035925"/>
              <a:ext cx="59950" cy="57125"/>
            </a:xfrm>
            <a:custGeom>
              <a:rect b="b" l="l" r="r" t="t"/>
              <a:pathLst>
                <a:path extrusionOk="0" h="2285" w="2398">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06"/>
            <p:cNvSpPr/>
            <p:nvPr/>
          </p:nvSpPr>
          <p:spPr>
            <a:xfrm>
              <a:off x="2749050" y="2035825"/>
              <a:ext cx="59950" cy="55875"/>
            </a:xfrm>
            <a:custGeom>
              <a:rect b="b" l="l" r="r" t="t"/>
              <a:pathLst>
                <a:path extrusionOk="0" h="2235" w="2398">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06"/>
            <p:cNvSpPr/>
            <p:nvPr/>
          </p:nvSpPr>
          <p:spPr>
            <a:xfrm>
              <a:off x="2749050" y="2163250"/>
              <a:ext cx="59950" cy="57150"/>
            </a:xfrm>
            <a:custGeom>
              <a:rect b="b" l="l" r="r" t="t"/>
              <a:pathLst>
                <a:path extrusionOk="0" h="2286" w="2398">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6"/>
            <p:cNvSpPr/>
            <p:nvPr/>
          </p:nvSpPr>
          <p:spPr>
            <a:xfrm>
              <a:off x="2539725" y="2163825"/>
              <a:ext cx="59950" cy="56575"/>
            </a:xfrm>
            <a:custGeom>
              <a:rect b="b" l="l" r="r" t="t"/>
              <a:pathLst>
                <a:path extrusionOk="0" h="2263" w="2398">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6"/>
            <p:cNvSpPr/>
            <p:nvPr/>
          </p:nvSpPr>
          <p:spPr>
            <a:xfrm>
              <a:off x="2664700" y="2248125"/>
              <a:ext cx="17000" cy="14550"/>
            </a:xfrm>
            <a:custGeom>
              <a:rect b="b" l="l" r="r" t="t"/>
              <a:pathLst>
                <a:path extrusionOk="0" h="582" w="68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6"/>
            <p:cNvSpPr/>
            <p:nvPr/>
          </p:nvSpPr>
          <p:spPr>
            <a:xfrm>
              <a:off x="2492650" y="1950300"/>
              <a:ext cx="363425" cy="312600"/>
            </a:xfrm>
            <a:custGeom>
              <a:rect b="b" l="l" r="r" t="t"/>
              <a:pathLst>
                <a:path extrusionOk="0" h="12504" w="14537">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2" name="Google Shape;17922;p106"/>
          <p:cNvGrpSpPr/>
          <p:nvPr/>
        </p:nvGrpSpPr>
        <p:grpSpPr>
          <a:xfrm>
            <a:off x="5462875" y="3950175"/>
            <a:ext cx="367625" cy="364275"/>
            <a:chOff x="1732675" y="1924750"/>
            <a:chExt cx="367625" cy="364275"/>
          </a:xfrm>
        </p:grpSpPr>
        <p:sp>
          <p:nvSpPr>
            <p:cNvPr id="17923" name="Google Shape;17923;p106"/>
            <p:cNvSpPr/>
            <p:nvPr/>
          </p:nvSpPr>
          <p:spPr>
            <a:xfrm>
              <a:off x="1732675" y="1924750"/>
              <a:ext cx="367625" cy="364275"/>
            </a:xfrm>
            <a:custGeom>
              <a:rect b="b" l="l" r="r" t="t"/>
              <a:pathLst>
                <a:path extrusionOk="0" h="14571" w="14705">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06"/>
            <p:cNvSpPr/>
            <p:nvPr/>
          </p:nvSpPr>
          <p:spPr>
            <a:xfrm>
              <a:off x="1906275" y="1924850"/>
              <a:ext cx="17000" cy="14400"/>
            </a:xfrm>
            <a:custGeom>
              <a:rect b="b" l="l" r="r" t="t"/>
              <a:pathLst>
                <a:path extrusionOk="0" h="576" w="68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106"/>
          <p:cNvGrpSpPr/>
          <p:nvPr/>
        </p:nvGrpSpPr>
        <p:grpSpPr>
          <a:xfrm>
            <a:off x="6255419" y="3950613"/>
            <a:ext cx="311725" cy="363400"/>
            <a:chOff x="7749975" y="3052825"/>
            <a:chExt cx="311725" cy="363400"/>
          </a:xfrm>
        </p:grpSpPr>
        <p:sp>
          <p:nvSpPr>
            <p:cNvPr id="17926" name="Google Shape;17926;p106"/>
            <p:cNvSpPr/>
            <p:nvPr/>
          </p:nvSpPr>
          <p:spPr>
            <a:xfrm>
              <a:off x="7868025" y="3295875"/>
              <a:ext cx="66375" cy="56550"/>
            </a:xfrm>
            <a:custGeom>
              <a:rect b="b" l="l" r="r" t="t"/>
              <a:pathLst>
                <a:path extrusionOk="0" h="2262" w="2655">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06"/>
            <p:cNvSpPr/>
            <p:nvPr/>
          </p:nvSpPr>
          <p:spPr>
            <a:xfrm>
              <a:off x="7749975" y="3052825"/>
              <a:ext cx="311725" cy="363400"/>
            </a:xfrm>
            <a:custGeom>
              <a:rect b="b" l="l" r="r" t="t"/>
              <a:pathLst>
                <a:path extrusionOk="0" h="14536" w="12469">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06"/>
            <p:cNvSpPr/>
            <p:nvPr/>
          </p:nvSpPr>
          <p:spPr>
            <a:xfrm>
              <a:off x="7814000" y="3184775"/>
              <a:ext cx="184425" cy="14675"/>
            </a:xfrm>
            <a:custGeom>
              <a:rect b="b" l="l" r="r" t="t"/>
              <a:pathLst>
                <a:path extrusionOk="0" h="587" w="7377">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06"/>
            <p:cNvSpPr/>
            <p:nvPr/>
          </p:nvSpPr>
          <p:spPr>
            <a:xfrm>
              <a:off x="7898875" y="3142175"/>
              <a:ext cx="17000" cy="14075"/>
            </a:xfrm>
            <a:custGeom>
              <a:rect b="b" l="l" r="r" t="t"/>
              <a:pathLst>
                <a:path extrusionOk="0" h="563" w="68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06"/>
            <p:cNvSpPr/>
            <p:nvPr/>
          </p:nvSpPr>
          <p:spPr>
            <a:xfrm>
              <a:off x="7788800" y="3142300"/>
              <a:ext cx="92350" cy="14750"/>
            </a:xfrm>
            <a:custGeom>
              <a:rect b="b" l="l" r="r" t="t"/>
              <a:pathLst>
                <a:path extrusionOk="0" h="590" w="3694">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06"/>
            <p:cNvSpPr/>
            <p:nvPr/>
          </p:nvSpPr>
          <p:spPr>
            <a:xfrm>
              <a:off x="7927875" y="3142225"/>
              <a:ext cx="94800" cy="14125"/>
            </a:xfrm>
            <a:custGeom>
              <a:rect b="b" l="l" r="r" t="t"/>
              <a:pathLst>
                <a:path extrusionOk="0" h="565" w="3792">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2" name="Google Shape;17932;p106"/>
          <p:cNvGrpSpPr/>
          <p:nvPr/>
        </p:nvGrpSpPr>
        <p:grpSpPr>
          <a:xfrm>
            <a:off x="6953150" y="3950500"/>
            <a:ext cx="371150" cy="363625"/>
            <a:chOff x="7724500" y="3602750"/>
            <a:chExt cx="371150" cy="363625"/>
          </a:xfrm>
        </p:grpSpPr>
        <p:sp>
          <p:nvSpPr>
            <p:cNvPr id="17933" name="Google Shape;17933;p106"/>
            <p:cNvSpPr/>
            <p:nvPr/>
          </p:nvSpPr>
          <p:spPr>
            <a:xfrm>
              <a:off x="7724500" y="3602750"/>
              <a:ext cx="371150" cy="363625"/>
            </a:xfrm>
            <a:custGeom>
              <a:rect b="b" l="l" r="r" t="t"/>
              <a:pathLst>
                <a:path extrusionOk="0" h="14545" w="14846">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06"/>
            <p:cNvSpPr/>
            <p:nvPr/>
          </p:nvSpPr>
          <p:spPr>
            <a:xfrm>
              <a:off x="7897700" y="3897900"/>
              <a:ext cx="16625" cy="14175"/>
            </a:xfrm>
            <a:custGeom>
              <a:rect b="b" l="l" r="r" t="t"/>
              <a:pathLst>
                <a:path extrusionOk="0" h="567" w="665">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5" name="Google Shape;17935;p106"/>
          <p:cNvGrpSpPr/>
          <p:nvPr/>
        </p:nvGrpSpPr>
        <p:grpSpPr>
          <a:xfrm>
            <a:off x="7728969" y="3950975"/>
            <a:ext cx="363400" cy="362675"/>
            <a:chOff x="975800" y="1925575"/>
            <a:chExt cx="363400" cy="362675"/>
          </a:xfrm>
        </p:grpSpPr>
        <p:sp>
          <p:nvSpPr>
            <p:cNvPr id="17936" name="Google Shape;17936;p106"/>
            <p:cNvSpPr/>
            <p:nvPr/>
          </p:nvSpPr>
          <p:spPr>
            <a:xfrm>
              <a:off x="975800" y="1925575"/>
              <a:ext cx="363400" cy="362675"/>
            </a:xfrm>
            <a:custGeom>
              <a:rect b="b" l="l" r="r" t="t"/>
              <a:pathLst>
                <a:path extrusionOk="0" h="14507" w="14536">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6"/>
            <p:cNvSpPr/>
            <p:nvPr/>
          </p:nvSpPr>
          <p:spPr>
            <a:xfrm>
              <a:off x="1105400" y="1967275"/>
              <a:ext cx="82600" cy="14675"/>
            </a:xfrm>
            <a:custGeom>
              <a:rect b="b" l="l" r="r" t="t"/>
              <a:pathLst>
                <a:path extrusionOk="0" h="587" w="3304">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6"/>
            <p:cNvSpPr/>
            <p:nvPr/>
          </p:nvSpPr>
          <p:spPr>
            <a:xfrm>
              <a:off x="1104100" y="2009675"/>
              <a:ext cx="84425" cy="14750"/>
            </a:xfrm>
            <a:custGeom>
              <a:rect b="b" l="l" r="r" t="t"/>
              <a:pathLst>
                <a:path extrusionOk="0" h="590" w="3377">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6"/>
            <p:cNvSpPr/>
            <p:nvPr/>
          </p:nvSpPr>
          <p:spPr>
            <a:xfrm>
              <a:off x="1104125" y="2052800"/>
              <a:ext cx="84400" cy="14050"/>
            </a:xfrm>
            <a:custGeom>
              <a:rect b="b" l="l" r="r" t="t"/>
              <a:pathLst>
                <a:path extrusionOk="0" h="562" w="3376">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6"/>
            <p:cNvSpPr/>
            <p:nvPr/>
          </p:nvSpPr>
          <p:spPr>
            <a:xfrm>
              <a:off x="1147850" y="2180225"/>
              <a:ext cx="17000" cy="14400"/>
            </a:xfrm>
            <a:custGeom>
              <a:rect b="b" l="l" r="r" t="t"/>
              <a:pathLst>
                <a:path extrusionOk="0" h="576" w="68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41" name="Google Shape;17941;p106"/>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17942" name="Google Shape;17942;p10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46" name="Shape 17946"/>
        <p:cNvGrpSpPr/>
        <p:nvPr/>
      </p:nvGrpSpPr>
      <p:grpSpPr>
        <a:xfrm>
          <a:off x="0" y="0"/>
          <a:ext cx="0" cy="0"/>
          <a:chOff x="0" y="0"/>
          <a:chExt cx="0" cy="0"/>
        </a:xfrm>
      </p:grpSpPr>
      <p:sp>
        <p:nvSpPr>
          <p:cNvPr id="17947" name="Google Shape;17947;p107"/>
          <p:cNvSpPr/>
          <p:nvPr/>
        </p:nvSpPr>
        <p:spPr>
          <a:xfrm>
            <a:off x="1042813" y="1767791"/>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48" name="Google Shape;17948;p107"/>
          <p:cNvGrpSpPr/>
          <p:nvPr/>
        </p:nvGrpSpPr>
        <p:grpSpPr>
          <a:xfrm>
            <a:off x="2541658" y="1767756"/>
            <a:ext cx="356737" cy="353239"/>
            <a:chOff x="3192838" y="1931233"/>
            <a:chExt cx="298300" cy="295375"/>
          </a:xfrm>
        </p:grpSpPr>
        <p:sp>
          <p:nvSpPr>
            <p:cNvPr id="17949" name="Google Shape;17949;p107"/>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07"/>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07"/>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07"/>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07"/>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07"/>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7"/>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7"/>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7"/>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7"/>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7"/>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07"/>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07"/>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7"/>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07"/>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07"/>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7"/>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7"/>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7"/>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7"/>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7"/>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7"/>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7"/>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7"/>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3" name="Google Shape;17973;p107"/>
          <p:cNvGrpSpPr/>
          <p:nvPr/>
        </p:nvGrpSpPr>
        <p:grpSpPr>
          <a:xfrm>
            <a:off x="3272903" y="1766411"/>
            <a:ext cx="342506" cy="355302"/>
            <a:chOff x="3676863" y="1930108"/>
            <a:chExt cx="286400" cy="297100"/>
          </a:xfrm>
        </p:grpSpPr>
        <p:sp>
          <p:nvSpPr>
            <p:cNvPr id="17974" name="Google Shape;17974;p107"/>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7"/>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7"/>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7" name="Google Shape;17977;p107"/>
          <p:cNvGrpSpPr/>
          <p:nvPr/>
        </p:nvGrpSpPr>
        <p:grpSpPr>
          <a:xfrm>
            <a:off x="1797586" y="1765574"/>
            <a:ext cx="357455" cy="356139"/>
            <a:chOff x="2698088" y="1929408"/>
            <a:chExt cx="298900" cy="297800"/>
          </a:xfrm>
        </p:grpSpPr>
        <p:sp>
          <p:nvSpPr>
            <p:cNvPr id="17978" name="Google Shape;17978;p107"/>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7"/>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0" name="Google Shape;17980;p107"/>
          <p:cNvGrpSpPr/>
          <p:nvPr/>
        </p:nvGrpSpPr>
        <p:grpSpPr>
          <a:xfrm>
            <a:off x="4822994" y="1767099"/>
            <a:ext cx="288391" cy="354734"/>
            <a:chOff x="4718163" y="1930683"/>
            <a:chExt cx="241150" cy="296625"/>
          </a:xfrm>
        </p:grpSpPr>
        <p:sp>
          <p:nvSpPr>
            <p:cNvPr id="17981" name="Google Shape;17981;p107"/>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07"/>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07"/>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7"/>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07"/>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07"/>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7"/>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7"/>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9" name="Google Shape;17989;p107"/>
          <p:cNvGrpSpPr/>
          <p:nvPr/>
        </p:nvGrpSpPr>
        <p:grpSpPr>
          <a:xfrm>
            <a:off x="5516509" y="1765693"/>
            <a:ext cx="356019" cy="355302"/>
            <a:chOff x="5170638" y="1929508"/>
            <a:chExt cx="297700" cy="297100"/>
          </a:xfrm>
        </p:grpSpPr>
        <p:sp>
          <p:nvSpPr>
            <p:cNvPr id="17990" name="Google Shape;17990;p107"/>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07"/>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07"/>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7"/>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7"/>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7"/>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6" name="Google Shape;17996;p107"/>
          <p:cNvGrpSpPr/>
          <p:nvPr/>
        </p:nvGrpSpPr>
        <p:grpSpPr>
          <a:xfrm>
            <a:off x="6274094" y="1767099"/>
            <a:ext cx="356019" cy="353897"/>
            <a:chOff x="5676688" y="1930683"/>
            <a:chExt cx="297700" cy="295925"/>
          </a:xfrm>
        </p:grpSpPr>
        <p:sp>
          <p:nvSpPr>
            <p:cNvPr id="17997" name="Google Shape;17997;p107"/>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07"/>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7"/>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7"/>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01" name="Google Shape;18001;p107"/>
          <p:cNvSpPr/>
          <p:nvPr/>
        </p:nvSpPr>
        <p:spPr>
          <a:xfrm>
            <a:off x="7034468" y="1768508"/>
            <a:ext cx="302622" cy="357455"/>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02" name="Google Shape;18002;p107"/>
          <p:cNvGrpSpPr/>
          <p:nvPr/>
        </p:nvGrpSpPr>
        <p:grpSpPr>
          <a:xfrm>
            <a:off x="7742296" y="1767816"/>
            <a:ext cx="354614" cy="355332"/>
            <a:chOff x="6649513" y="1931283"/>
            <a:chExt cx="296525" cy="297125"/>
          </a:xfrm>
        </p:grpSpPr>
        <p:sp>
          <p:nvSpPr>
            <p:cNvPr id="18003" name="Google Shape;18003;p107"/>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7"/>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07"/>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6" name="Google Shape;18006;p107"/>
          <p:cNvGrpSpPr/>
          <p:nvPr/>
        </p:nvGrpSpPr>
        <p:grpSpPr>
          <a:xfrm>
            <a:off x="7740143" y="2291860"/>
            <a:ext cx="356767" cy="354584"/>
            <a:chOff x="6647713" y="2369483"/>
            <a:chExt cx="298325" cy="296500"/>
          </a:xfrm>
        </p:grpSpPr>
        <p:sp>
          <p:nvSpPr>
            <p:cNvPr id="18007" name="Google Shape;18007;p107"/>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7"/>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7"/>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0" name="Google Shape;18010;p107"/>
          <p:cNvGrpSpPr/>
          <p:nvPr/>
        </p:nvGrpSpPr>
        <p:grpSpPr>
          <a:xfrm>
            <a:off x="7007492" y="2291860"/>
            <a:ext cx="355302" cy="354584"/>
            <a:chOff x="6162513" y="2369483"/>
            <a:chExt cx="297100" cy="296500"/>
          </a:xfrm>
        </p:grpSpPr>
        <p:sp>
          <p:nvSpPr>
            <p:cNvPr id="18011" name="Google Shape;18011;p107"/>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07"/>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07"/>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7"/>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7"/>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7"/>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7" name="Google Shape;18017;p107"/>
          <p:cNvGrpSpPr/>
          <p:nvPr/>
        </p:nvGrpSpPr>
        <p:grpSpPr>
          <a:xfrm>
            <a:off x="6273377" y="2292547"/>
            <a:ext cx="356019" cy="354614"/>
            <a:chOff x="5676088" y="2370058"/>
            <a:chExt cx="297700" cy="296525"/>
          </a:xfrm>
        </p:grpSpPr>
        <p:sp>
          <p:nvSpPr>
            <p:cNvPr id="18018" name="Google Shape;18018;p107"/>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7"/>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7"/>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7"/>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7"/>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3" name="Google Shape;18023;p107"/>
          <p:cNvGrpSpPr/>
          <p:nvPr/>
        </p:nvGrpSpPr>
        <p:grpSpPr>
          <a:xfrm>
            <a:off x="5514356" y="2292547"/>
            <a:ext cx="356049" cy="355332"/>
            <a:chOff x="5168838" y="2370058"/>
            <a:chExt cx="297725" cy="297125"/>
          </a:xfrm>
        </p:grpSpPr>
        <p:sp>
          <p:nvSpPr>
            <p:cNvPr id="18024" name="Google Shape;18024;p107"/>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7"/>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7"/>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7"/>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7"/>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07"/>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07"/>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7"/>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07"/>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07"/>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4" name="Google Shape;18034;p107"/>
          <p:cNvGrpSpPr/>
          <p:nvPr/>
        </p:nvGrpSpPr>
        <p:grpSpPr>
          <a:xfrm>
            <a:off x="4770285" y="2355930"/>
            <a:ext cx="355332" cy="227849"/>
            <a:chOff x="4674088" y="2423058"/>
            <a:chExt cx="297125" cy="190525"/>
          </a:xfrm>
        </p:grpSpPr>
        <p:sp>
          <p:nvSpPr>
            <p:cNvPr id="18035" name="Google Shape;18035;p107"/>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7"/>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7"/>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7"/>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07"/>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40" name="Google Shape;18040;p107"/>
          <p:cNvSpPr/>
          <p:nvPr/>
        </p:nvSpPr>
        <p:spPr>
          <a:xfrm>
            <a:off x="4088105" y="2577914"/>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7"/>
          <p:cNvSpPr/>
          <p:nvPr/>
        </p:nvSpPr>
        <p:spPr>
          <a:xfrm>
            <a:off x="4318814" y="2544579"/>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7"/>
          <p:cNvSpPr/>
          <p:nvPr/>
        </p:nvSpPr>
        <p:spPr>
          <a:xfrm>
            <a:off x="4318814" y="2572324"/>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7"/>
          <p:cNvSpPr/>
          <p:nvPr/>
        </p:nvSpPr>
        <p:spPr>
          <a:xfrm>
            <a:off x="4318814" y="2516087"/>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7"/>
          <p:cNvSpPr/>
          <p:nvPr/>
        </p:nvSpPr>
        <p:spPr>
          <a:xfrm>
            <a:off x="4318814" y="2488312"/>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7"/>
          <p:cNvSpPr/>
          <p:nvPr/>
        </p:nvSpPr>
        <p:spPr>
          <a:xfrm>
            <a:off x="4318814" y="2461256"/>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7"/>
          <p:cNvSpPr/>
          <p:nvPr/>
        </p:nvSpPr>
        <p:spPr>
          <a:xfrm>
            <a:off x="4318814" y="2433511"/>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07"/>
          <p:cNvSpPr/>
          <p:nvPr/>
        </p:nvSpPr>
        <p:spPr>
          <a:xfrm>
            <a:off x="4273250" y="2591547"/>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07"/>
          <p:cNvSpPr/>
          <p:nvPr/>
        </p:nvSpPr>
        <p:spPr>
          <a:xfrm>
            <a:off x="4273250" y="2536028"/>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07"/>
          <p:cNvSpPr/>
          <p:nvPr/>
        </p:nvSpPr>
        <p:spPr>
          <a:xfrm>
            <a:off x="4273250" y="2563085"/>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7"/>
          <p:cNvSpPr/>
          <p:nvPr/>
        </p:nvSpPr>
        <p:spPr>
          <a:xfrm>
            <a:off x="4273250" y="2508971"/>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7"/>
          <p:cNvSpPr/>
          <p:nvPr/>
        </p:nvSpPr>
        <p:spPr>
          <a:xfrm>
            <a:off x="4135821" y="2522485"/>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7"/>
          <p:cNvSpPr/>
          <p:nvPr/>
        </p:nvSpPr>
        <p:spPr>
          <a:xfrm>
            <a:off x="4135821" y="2466966"/>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7"/>
          <p:cNvSpPr/>
          <p:nvPr/>
        </p:nvSpPr>
        <p:spPr>
          <a:xfrm>
            <a:off x="4135821" y="2494740"/>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7"/>
          <p:cNvSpPr/>
          <p:nvPr/>
        </p:nvSpPr>
        <p:spPr>
          <a:xfrm>
            <a:off x="4135821" y="2550977"/>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7"/>
          <p:cNvSpPr/>
          <p:nvPr/>
        </p:nvSpPr>
        <p:spPr>
          <a:xfrm>
            <a:off x="4135821" y="2578751"/>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07"/>
          <p:cNvSpPr/>
          <p:nvPr/>
        </p:nvSpPr>
        <p:spPr>
          <a:xfrm>
            <a:off x="4261860" y="2358738"/>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07"/>
          <p:cNvSpPr/>
          <p:nvPr/>
        </p:nvSpPr>
        <p:spPr>
          <a:xfrm>
            <a:off x="4316691"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7"/>
          <p:cNvSpPr/>
          <p:nvPr/>
        </p:nvSpPr>
        <p:spPr>
          <a:xfrm>
            <a:off x="4073874" y="2358738"/>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7"/>
          <p:cNvSpPr/>
          <p:nvPr/>
        </p:nvSpPr>
        <p:spPr>
          <a:xfrm>
            <a:off x="4288916" y="2358738"/>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7"/>
          <p:cNvSpPr/>
          <p:nvPr/>
        </p:nvSpPr>
        <p:spPr>
          <a:xfrm>
            <a:off x="4101648"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07"/>
          <p:cNvSpPr/>
          <p:nvPr/>
        </p:nvSpPr>
        <p:spPr>
          <a:xfrm>
            <a:off x="4233368" y="2358738"/>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07"/>
          <p:cNvSpPr/>
          <p:nvPr/>
        </p:nvSpPr>
        <p:spPr>
          <a:xfrm>
            <a:off x="4129423" y="2358738"/>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7"/>
          <p:cNvSpPr/>
          <p:nvPr/>
        </p:nvSpPr>
        <p:spPr>
          <a:xfrm>
            <a:off x="4385036" y="2344507"/>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7"/>
          <p:cNvSpPr/>
          <p:nvPr/>
        </p:nvSpPr>
        <p:spPr>
          <a:xfrm>
            <a:off x="4073874" y="2322443"/>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07"/>
          <p:cNvSpPr/>
          <p:nvPr/>
        </p:nvSpPr>
        <p:spPr>
          <a:xfrm>
            <a:off x="4399267" y="2470524"/>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07"/>
          <p:cNvSpPr/>
          <p:nvPr/>
        </p:nvSpPr>
        <p:spPr>
          <a:xfrm>
            <a:off x="4399267" y="2415692"/>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7"/>
          <p:cNvSpPr/>
          <p:nvPr/>
        </p:nvSpPr>
        <p:spPr>
          <a:xfrm>
            <a:off x="4399267" y="2498298"/>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7"/>
          <p:cNvSpPr/>
          <p:nvPr/>
        </p:nvSpPr>
        <p:spPr>
          <a:xfrm>
            <a:off x="4399267" y="2443467"/>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7"/>
          <p:cNvSpPr/>
          <p:nvPr/>
        </p:nvSpPr>
        <p:spPr>
          <a:xfrm>
            <a:off x="4399267" y="2554535"/>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7"/>
          <p:cNvSpPr/>
          <p:nvPr/>
        </p:nvSpPr>
        <p:spPr>
          <a:xfrm>
            <a:off x="4399267" y="2582309"/>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7"/>
          <p:cNvSpPr/>
          <p:nvPr/>
        </p:nvSpPr>
        <p:spPr>
          <a:xfrm>
            <a:off x="4399267" y="2526043"/>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7"/>
          <p:cNvSpPr/>
          <p:nvPr/>
        </p:nvSpPr>
        <p:spPr>
          <a:xfrm>
            <a:off x="4022630" y="2292516"/>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73" name="Google Shape;18073;p107"/>
          <p:cNvGrpSpPr/>
          <p:nvPr/>
        </p:nvGrpSpPr>
        <p:grpSpPr>
          <a:xfrm>
            <a:off x="3245846" y="2291082"/>
            <a:ext cx="361730" cy="358919"/>
            <a:chOff x="3654238" y="2368833"/>
            <a:chExt cx="302475" cy="300125"/>
          </a:xfrm>
        </p:grpSpPr>
        <p:sp>
          <p:nvSpPr>
            <p:cNvPr id="18074" name="Google Shape;18074;p107"/>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07"/>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07"/>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7"/>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07"/>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07"/>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7"/>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7"/>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07"/>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07"/>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07"/>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7"/>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6" name="Google Shape;18086;p107"/>
          <p:cNvGrpSpPr/>
          <p:nvPr/>
        </p:nvGrpSpPr>
        <p:grpSpPr>
          <a:xfrm>
            <a:off x="2544498" y="2291052"/>
            <a:ext cx="353179" cy="355332"/>
            <a:chOff x="3195213" y="2368808"/>
            <a:chExt cx="295325" cy="297125"/>
          </a:xfrm>
        </p:grpSpPr>
        <p:sp>
          <p:nvSpPr>
            <p:cNvPr id="18087" name="Google Shape;18087;p107"/>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7"/>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7"/>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7"/>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7"/>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7"/>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7"/>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7"/>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7"/>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7"/>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07"/>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07"/>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9" name="Google Shape;18099;p107"/>
          <p:cNvGrpSpPr/>
          <p:nvPr/>
        </p:nvGrpSpPr>
        <p:grpSpPr>
          <a:xfrm>
            <a:off x="1781203" y="2291860"/>
            <a:ext cx="368158" cy="355302"/>
            <a:chOff x="2684388" y="2369483"/>
            <a:chExt cx="307850" cy="297100"/>
          </a:xfrm>
        </p:grpSpPr>
        <p:sp>
          <p:nvSpPr>
            <p:cNvPr id="18100" name="Google Shape;18100;p107"/>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7"/>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7"/>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7"/>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04" name="Google Shape;18104;p107"/>
          <p:cNvSpPr/>
          <p:nvPr/>
        </p:nvSpPr>
        <p:spPr>
          <a:xfrm>
            <a:off x="1042813" y="2292426"/>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05" name="Google Shape;18105;p107"/>
          <p:cNvGrpSpPr/>
          <p:nvPr/>
        </p:nvGrpSpPr>
        <p:grpSpPr>
          <a:xfrm>
            <a:off x="1041406" y="2835815"/>
            <a:ext cx="356767" cy="356737"/>
            <a:chOff x="2193213" y="2824333"/>
            <a:chExt cx="298325" cy="298300"/>
          </a:xfrm>
        </p:grpSpPr>
        <p:sp>
          <p:nvSpPr>
            <p:cNvPr id="18106" name="Google Shape;18106;p107"/>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07"/>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07"/>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7"/>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7"/>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7"/>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7"/>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7"/>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7"/>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07"/>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07"/>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7"/>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7"/>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07"/>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07"/>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7"/>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22" name="Google Shape;18122;p107"/>
          <p:cNvSpPr/>
          <p:nvPr/>
        </p:nvSpPr>
        <p:spPr>
          <a:xfrm>
            <a:off x="1775487" y="2834342"/>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23" name="Google Shape;18123;p107"/>
          <p:cNvGrpSpPr/>
          <p:nvPr/>
        </p:nvGrpSpPr>
        <p:grpSpPr>
          <a:xfrm>
            <a:off x="2543093" y="2836502"/>
            <a:ext cx="356019" cy="356737"/>
            <a:chOff x="3194038" y="2824908"/>
            <a:chExt cx="297700" cy="298300"/>
          </a:xfrm>
        </p:grpSpPr>
        <p:sp>
          <p:nvSpPr>
            <p:cNvPr id="18124" name="Google Shape;18124;p107"/>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7"/>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7"/>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7"/>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7"/>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7"/>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7"/>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7"/>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107"/>
          <p:cNvGrpSpPr/>
          <p:nvPr/>
        </p:nvGrpSpPr>
        <p:grpSpPr>
          <a:xfrm>
            <a:off x="3233738" y="2836323"/>
            <a:ext cx="370281" cy="356946"/>
            <a:chOff x="3644113" y="2824758"/>
            <a:chExt cx="309625" cy="298475"/>
          </a:xfrm>
        </p:grpSpPr>
        <p:sp>
          <p:nvSpPr>
            <p:cNvPr id="18133" name="Google Shape;18133;p107"/>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7"/>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07"/>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6" name="Google Shape;18136;p107"/>
          <p:cNvGrpSpPr/>
          <p:nvPr/>
        </p:nvGrpSpPr>
        <p:grpSpPr>
          <a:xfrm>
            <a:off x="4022685" y="2836502"/>
            <a:ext cx="356019" cy="352492"/>
            <a:chOff x="4176388" y="2824908"/>
            <a:chExt cx="297700" cy="294750"/>
          </a:xfrm>
        </p:grpSpPr>
        <p:sp>
          <p:nvSpPr>
            <p:cNvPr id="18137" name="Google Shape;18137;p107"/>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07"/>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7"/>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7"/>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7"/>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7"/>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7"/>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7"/>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7"/>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7"/>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7"/>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7"/>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7"/>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7"/>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7"/>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2" name="Google Shape;18152;p107"/>
          <p:cNvGrpSpPr/>
          <p:nvPr/>
        </p:nvGrpSpPr>
        <p:grpSpPr>
          <a:xfrm>
            <a:off x="4769597" y="2833722"/>
            <a:ext cx="356019" cy="358112"/>
            <a:chOff x="4673513" y="2822583"/>
            <a:chExt cx="297700" cy="299450"/>
          </a:xfrm>
        </p:grpSpPr>
        <p:sp>
          <p:nvSpPr>
            <p:cNvPr id="18153" name="Google Shape;18153;p107"/>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7"/>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5" name="Google Shape;18155;p107"/>
          <p:cNvGrpSpPr/>
          <p:nvPr/>
        </p:nvGrpSpPr>
        <p:grpSpPr>
          <a:xfrm>
            <a:off x="5512951" y="2843648"/>
            <a:ext cx="357455" cy="338201"/>
            <a:chOff x="5167663" y="2830883"/>
            <a:chExt cx="298900" cy="282800"/>
          </a:xfrm>
        </p:grpSpPr>
        <p:sp>
          <p:nvSpPr>
            <p:cNvPr id="18156" name="Google Shape;18156;p107"/>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7"/>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07"/>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07"/>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0" name="Google Shape;18160;p107"/>
          <p:cNvGrpSpPr/>
          <p:nvPr/>
        </p:nvGrpSpPr>
        <p:grpSpPr>
          <a:xfrm>
            <a:off x="6296159" y="2835994"/>
            <a:ext cx="309768" cy="355123"/>
            <a:chOff x="5695138" y="2824483"/>
            <a:chExt cx="259025" cy="296950"/>
          </a:xfrm>
        </p:grpSpPr>
        <p:sp>
          <p:nvSpPr>
            <p:cNvPr id="18161" name="Google Shape;18161;p107"/>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7"/>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7"/>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7"/>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65" name="Google Shape;18165;p107"/>
          <p:cNvSpPr/>
          <p:nvPr/>
        </p:nvSpPr>
        <p:spPr>
          <a:xfrm>
            <a:off x="6997425" y="2836465"/>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7"/>
          <p:cNvSpPr/>
          <p:nvPr/>
        </p:nvSpPr>
        <p:spPr>
          <a:xfrm>
            <a:off x="7749323" y="2835777"/>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67" name="Google Shape;18167;p107"/>
          <p:cNvGrpSpPr/>
          <p:nvPr/>
        </p:nvGrpSpPr>
        <p:grpSpPr>
          <a:xfrm>
            <a:off x="7751534" y="3421058"/>
            <a:ext cx="351056" cy="355302"/>
            <a:chOff x="6657238" y="3313708"/>
            <a:chExt cx="293550" cy="297100"/>
          </a:xfrm>
        </p:grpSpPr>
        <p:sp>
          <p:nvSpPr>
            <p:cNvPr id="18168" name="Google Shape;18168;p107"/>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7"/>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7"/>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7"/>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7"/>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07"/>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07"/>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7"/>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7"/>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7"/>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7"/>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7"/>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7"/>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07"/>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07"/>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7"/>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84" name="Google Shape;18184;p107"/>
          <p:cNvSpPr/>
          <p:nvPr/>
        </p:nvSpPr>
        <p:spPr>
          <a:xfrm>
            <a:off x="7126312" y="3574088"/>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07"/>
          <p:cNvSpPr/>
          <p:nvPr/>
        </p:nvSpPr>
        <p:spPr>
          <a:xfrm>
            <a:off x="7126312" y="3600427"/>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7"/>
          <p:cNvSpPr/>
          <p:nvPr/>
        </p:nvSpPr>
        <p:spPr>
          <a:xfrm>
            <a:off x="7149811" y="3625362"/>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07"/>
          <p:cNvSpPr/>
          <p:nvPr/>
        </p:nvSpPr>
        <p:spPr>
          <a:xfrm>
            <a:off x="7007411" y="3422450"/>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88" name="Google Shape;18188;p107"/>
          <p:cNvGrpSpPr/>
          <p:nvPr/>
        </p:nvGrpSpPr>
        <p:grpSpPr>
          <a:xfrm>
            <a:off x="6273377" y="3422493"/>
            <a:ext cx="356019" cy="355302"/>
            <a:chOff x="5676088" y="3314908"/>
            <a:chExt cx="297700" cy="297100"/>
          </a:xfrm>
        </p:grpSpPr>
        <p:sp>
          <p:nvSpPr>
            <p:cNvPr id="18189" name="Google Shape;18189;p107"/>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7"/>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1" name="Google Shape;18191;p107"/>
          <p:cNvGrpSpPr/>
          <p:nvPr/>
        </p:nvGrpSpPr>
        <p:grpSpPr>
          <a:xfrm>
            <a:off x="5513639" y="3420341"/>
            <a:ext cx="356049" cy="355332"/>
            <a:chOff x="5168238" y="3313108"/>
            <a:chExt cx="297725" cy="297125"/>
          </a:xfrm>
        </p:grpSpPr>
        <p:sp>
          <p:nvSpPr>
            <p:cNvPr id="18192" name="Google Shape;18192;p107"/>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07"/>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07"/>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07"/>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07"/>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97" name="Google Shape;18197;p107"/>
          <p:cNvSpPr/>
          <p:nvPr/>
        </p:nvSpPr>
        <p:spPr>
          <a:xfrm>
            <a:off x="4760267" y="3419579"/>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98" name="Google Shape;18198;p107"/>
          <p:cNvGrpSpPr/>
          <p:nvPr/>
        </p:nvGrpSpPr>
        <p:grpSpPr>
          <a:xfrm>
            <a:off x="4024091" y="3421058"/>
            <a:ext cx="351056" cy="355302"/>
            <a:chOff x="4177563" y="3313708"/>
            <a:chExt cx="293550" cy="297100"/>
          </a:xfrm>
        </p:grpSpPr>
        <p:sp>
          <p:nvSpPr>
            <p:cNvPr id="18199" name="Google Shape;18199;p107"/>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7"/>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7"/>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7"/>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7"/>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07"/>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07"/>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07"/>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07"/>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7"/>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7"/>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7"/>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7"/>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12" name="Google Shape;18212;p107"/>
          <p:cNvSpPr/>
          <p:nvPr/>
        </p:nvSpPr>
        <p:spPr>
          <a:xfrm>
            <a:off x="3247951" y="3420895"/>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13" name="Google Shape;18213;p107"/>
          <p:cNvGrpSpPr/>
          <p:nvPr/>
        </p:nvGrpSpPr>
        <p:grpSpPr>
          <a:xfrm>
            <a:off x="2543093" y="3421058"/>
            <a:ext cx="354584" cy="354614"/>
            <a:chOff x="3194038" y="3313708"/>
            <a:chExt cx="296500" cy="296525"/>
          </a:xfrm>
        </p:grpSpPr>
        <p:sp>
          <p:nvSpPr>
            <p:cNvPr id="18214" name="Google Shape;18214;p107"/>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07"/>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07"/>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7"/>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07"/>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07"/>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7"/>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7"/>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7"/>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07"/>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4" name="Google Shape;18224;p107"/>
          <p:cNvGrpSpPr/>
          <p:nvPr/>
        </p:nvGrpSpPr>
        <p:grpSpPr>
          <a:xfrm>
            <a:off x="1778362" y="3430745"/>
            <a:ext cx="359577" cy="338051"/>
            <a:chOff x="2682013" y="3321808"/>
            <a:chExt cx="300675" cy="282675"/>
          </a:xfrm>
        </p:grpSpPr>
        <p:sp>
          <p:nvSpPr>
            <p:cNvPr id="18225" name="Google Shape;18225;p107"/>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07"/>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07"/>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8" name="Google Shape;18228;p107"/>
          <p:cNvGrpSpPr/>
          <p:nvPr/>
        </p:nvGrpSpPr>
        <p:grpSpPr>
          <a:xfrm>
            <a:off x="1091246" y="3420341"/>
            <a:ext cx="291261" cy="356737"/>
            <a:chOff x="2234888" y="3313108"/>
            <a:chExt cx="243550" cy="298300"/>
          </a:xfrm>
        </p:grpSpPr>
        <p:sp>
          <p:nvSpPr>
            <p:cNvPr id="18229" name="Google Shape;18229;p107"/>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7"/>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7"/>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7"/>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07"/>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07"/>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07"/>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07"/>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7" name="Google Shape;18237;p107"/>
          <p:cNvGrpSpPr/>
          <p:nvPr/>
        </p:nvGrpSpPr>
        <p:grpSpPr>
          <a:xfrm>
            <a:off x="1058508" y="3989230"/>
            <a:ext cx="357455" cy="356019"/>
            <a:chOff x="2207513" y="3788808"/>
            <a:chExt cx="298900" cy="297700"/>
          </a:xfrm>
        </p:grpSpPr>
        <p:sp>
          <p:nvSpPr>
            <p:cNvPr id="18238" name="Google Shape;18238;p107"/>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7"/>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07"/>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07"/>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7"/>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7"/>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4" name="Google Shape;18244;p107"/>
          <p:cNvGrpSpPr/>
          <p:nvPr/>
        </p:nvGrpSpPr>
        <p:grpSpPr>
          <a:xfrm>
            <a:off x="1781920" y="3990486"/>
            <a:ext cx="353897" cy="354046"/>
            <a:chOff x="2684988" y="3789858"/>
            <a:chExt cx="295925" cy="296050"/>
          </a:xfrm>
        </p:grpSpPr>
        <p:sp>
          <p:nvSpPr>
            <p:cNvPr id="18245" name="Google Shape;18245;p107"/>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07"/>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7"/>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7"/>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7"/>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7"/>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7"/>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7"/>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7"/>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7"/>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7"/>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07"/>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7" name="Google Shape;18257;p107"/>
          <p:cNvGrpSpPr/>
          <p:nvPr/>
        </p:nvGrpSpPr>
        <p:grpSpPr>
          <a:xfrm>
            <a:off x="2544498" y="4004837"/>
            <a:ext cx="356019" cy="326899"/>
            <a:chOff x="3195213" y="3801858"/>
            <a:chExt cx="297700" cy="273350"/>
          </a:xfrm>
        </p:grpSpPr>
        <p:sp>
          <p:nvSpPr>
            <p:cNvPr id="18258" name="Google Shape;18258;p107"/>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07"/>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07"/>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7"/>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7"/>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7"/>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7"/>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5" name="Google Shape;18265;p107"/>
          <p:cNvGrpSpPr/>
          <p:nvPr/>
        </p:nvGrpSpPr>
        <p:grpSpPr>
          <a:xfrm>
            <a:off x="3247999" y="3991263"/>
            <a:ext cx="356019" cy="356139"/>
            <a:chOff x="3656038" y="3790508"/>
            <a:chExt cx="297700" cy="297800"/>
          </a:xfrm>
        </p:grpSpPr>
        <p:sp>
          <p:nvSpPr>
            <p:cNvPr id="18266" name="Google Shape;18266;p107"/>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07"/>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7"/>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7"/>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7"/>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1" name="Google Shape;18271;p107"/>
          <p:cNvGrpSpPr/>
          <p:nvPr/>
        </p:nvGrpSpPr>
        <p:grpSpPr>
          <a:xfrm>
            <a:off x="4031151" y="3989898"/>
            <a:ext cx="355330" cy="353179"/>
            <a:chOff x="3688251" y="4146473"/>
            <a:chExt cx="355330" cy="353179"/>
          </a:xfrm>
        </p:grpSpPr>
        <p:sp>
          <p:nvSpPr>
            <p:cNvPr id="18272" name="Google Shape;18272;p107"/>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7"/>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4" name="Google Shape;18274;p107"/>
          <p:cNvGrpSpPr/>
          <p:nvPr/>
        </p:nvGrpSpPr>
        <p:grpSpPr>
          <a:xfrm>
            <a:off x="4769597" y="3989948"/>
            <a:ext cx="356019" cy="356019"/>
            <a:chOff x="4673513" y="3789408"/>
            <a:chExt cx="297700" cy="297700"/>
          </a:xfrm>
        </p:grpSpPr>
        <p:sp>
          <p:nvSpPr>
            <p:cNvPr id="18275" name="Google Shape;18275;p107"/>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7"/>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7"/>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8" name="Google Shape;18278;p107"/>
          <p:cNvGrpSpPr/>
          <p:nvPr/>
        </p:nvGrpSpPr>
        <p:grpSpPr>
          <a:xfrm>
            <a:off x="5522189" y="3989948"/>
            <a:ext cx="356019" cy="353179"/>
            <a:chOff x="5175388" y="3789408"/>
            <a:chExt cx="297700" cy="295325"/>
          </a:xfrm>
        </p:grpSpPr>
        <p:sp>
          <p:nvSpPr>
            <p:cNvPr id="18279" name="Google Shape;18279;p107"/>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7"/>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7"/>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107"/>
          <p:cNvGrpSpPr/>
          <p:nvPr/>
        </p:nvGrpSpPr>
        <p:grpSpPr>
          <a:xfrm>
            <a:off x="6273377" y="3989230"/>
            <a:ext cx="364570" cy="355750"/>
            <a:chOff x="5676088" y="3788808"/>
            <a:chExt cx="304850" cy="297475"/>
          </a:xfrm>
        </p:grpSpPr>
        <p:sp>
          <p:nvSpPr>
            <p:cNvPr id="18283" name="Google Shape;18283;p107"/>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07"/>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07"/>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07"/>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07"/>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7"/>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9" name="Google Shape;18289;p107"/>
          <p:cNvGrpSpPr/>
          <p:nvPr/>
        </p:nvGrpSpPr>
        <p:grpSpPr>
          <a:xfrm>
            <a:off x="6997507" y="3989948"/>
            <a:ext cx="356019" cy="356737"/>
            <a:chOff x="6154163" y="3789408"/>
            <a:chExt cx="297700" cy="298300"/>
          </a:xfrm>
        </p:grpSpPr>
        <p:sp>
          <p:nvSpPr>
            <p:cNvPr id="18290" name="Google Shape;18290;p107"/>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7"/>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7"/>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7"/>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7"/>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7"/>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7"/>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7"/>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7"/>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7"/>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7"/>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7"/>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07"/>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07"/>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7"/>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7"/>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6" name="Google Shape;18306;p107"/>
          <p:cNvGrpSpPr/>
          <p:nvPr/>
        </p:nvGrpSpPr>
        <p:grpSpPr>
          <a:xfrm>
            <a:off x="7740860" y="3992609"/>
            <a:ext cx="356049" cy="353359"/>
            <a:chOff x="6648313" y="3791633"/>
            <a:chExt cx="297725" cy="295475"/>
          </a:xfrm>
        </p:grpSpPr>
        <p:sp>
          <p:nvSpPr>
            <p:cNvPr id="18307" name="Google Shape;18307;p107"/>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07"/>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07"/>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07"/>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7"/>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2" name="Google Shape;18312;p107"/>
          <p:cNvGrpSpPr/>
          <p:nvPr/>
        </p:nvGrpSpPr>
        <p:grpSpPr>
          <a:xfrm>
            <a:off x="4023373" y="1767816"/>
            <a:ext cx="358172" cy="355332"/>
            <a:chOff x="4176963" y="1931283"/>
            <a:chExt cx="299500" cy="297125"/>
          </a:xfrm>
        </p:grpSpPr>
        <p:sp>
          <p:nvSpPr>
            <p:cNvPr id="18313" name="Google Shape;18313;p107"/>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07"/>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7"/>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7"/>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7"/>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7"/>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19" name="Google Shape;18319;p10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18320" name="Google Shape;18320;p10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24" name="Shape 18324"/>
        <p:cNvGrpSpPr/>
        <p:nvPr/>
      </p:nvGrpSpPr>
      <p:grpSpPr>
        <a:xfrm>
          <a:off x="0" y="0"/>
          <a:ext cx="0" cy="0"/>
          <a:chOff x="0" y="0"/>
          <a:chExt cx="0" cy="0"/>
        </a:xfrm>
      </p:grpSpPr>
      <p:pic>
        <p:nvPicPr>
          <p:cNvPr id="18325" name="Google Shape;18325;p10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91" name="Shape 3191"/>
        <p:cNvGrpSpPr/>
        <p:nvPr/>
      </p:nvGrpSpPr>
      <p:grpSpPr>
        <a:xfrm>
          <a:off x="0" y="0"/>
          <a:ext cx="0" cy="0"/>
          <a:chOff x="0" y="0"/>
          <a:chExt cx="0" cy="0"/>
        </a:xfrm>
      </p:grpSpPr>
      <p:sp>
        <p:nvSpPr>
          <p:cNvPr id="3192" name="Google Shape;3192;p53"/>
          <p:cNvSpPr txBox="1"/>
          <p:nvPr>
            <p:ph type="title"/>
          </p:nvPr>
        </p:nvSpPr>
        <p:spPr>
          <a:xfrm>
            <a:off x="1612650" y="652225"/>
            <a:ext cx="5391300" cy="104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What does this platform consist of?</a:t>
            </a:r>
            <a:endParaRPr/>
          </a:p>
          <a:p>
            <a:pPr indent="0" lvl="0" marL="0" rtl="0" algn="l">
              <a:spcBef>
                <a:spcPts val="0"/>
              </a:spcBef>
              <a:spcAft>
                <a:spcPts val="0"/>
              </a:spcAft>
              <a:buNone/>
            </a:pPr>
            <a:r>
              <a:t/>
            </a:r>
            <a:endParaRPr/>
          </a:p>
        </p:txBody>
      </p:sp>
      <p:sp>
        <p:nvSpPr>
          <p:cNvPr id="3193" name="Google Shape;3193;p53"/>
          <p:cNvSpPr txBox="1"/>
          <p:nvPr>
            <p:ph idx="1" type="subTitle"/>
          </p:nvPr>
        </p:nvSpPr>
        <p:spPr>
          <a:xfrm>
            <a:off x="1612650" y="2052975"/>
            <a:ext cx="4236600" cy="226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5B595B"/>
              </a:buClr>
              <a:buSzPts val="1100"/>
              <a:buFont typeface="Arial"/>
              <a:buNone/>
            </a:pPr>
            <a:r>
              <a:rPr lang="en"/>
              <a:t>Do you know what helps you make your point clear? Lists like this one:</a:t>
            </a:r>
            <a:endParaRPr/>
          </a:p>
          <a:p>
            <a:pPr indent="-317500" lvl="0" marL="457200" rtl="0" algn="l">
              <a:spcBef>
                <a:spcPts val="1600"/>
              </a:spcBef>
              <a:spcAft>
                <a:spcPts val="0"/>
              </a:spcAft>
              <a:buSzPts val="1400"/>
              <a:buChar char="●"/>
            </a:pPr>
            <a:r>
              <a:rPr lang="en"/>
              <a:t>They’re simple</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600"/>
              </a:spcBef>
              <a:spcAft>
                <a:spcPts val="1600"/>
              </a:spcAft>
              <a:buClr>
                <a:schemeClr val="dk1"/>
              </a:buClr>
              <a:buSzPts val="1100"/>
              <a:buFont typeface="Arial"/>
              <a:buNone/>
            </a:pPr>
            <a:r>
              <a:rPr lang="en"/>
              <a:t>And the most important thing: the audience won’t miss the point of your presentation</a:t>
            </a:r>
            <a:endParaRPr/>
          </a:p>
        </p:txBody>
      </p:sp>
      <p:grpSp>
        <p:nvGrpSpPr>
          <p:cNvPr id="3194" name="Google Shape;3194;p53"/>
          <p:cNvGrpSpPr/>
          <p:nvPr/>
        </p:nvGrpSpPr>
        <p:grpSpPr>
          <a:xfrm>
            <a:off x="6945439" y="1761044"/>
            <a:ext cx="899645" cy="900140"/>
            <a:chOff x="6945439" y="1761044"/>
            <a:chExt cx="899645" cy="900140"/>
          </a:xfrm>
        </p:grpSpPr>
        <p:sp>
          <p:nvSpPr>
            <p:cNvPr id="3195" name="Google Shape;3195;p53"/>
            <p:cNvSpPr/>
            <p:nvPr/>
          </p:nvSpPr>
          <p:spPr>
            <a:xfrm>
              <a:off x="6945439" y="1761044"/>
              <a:ext cx="899645" cy="900140"/>
            </a:xfrm>
            <a:custGeom>
              <a:rect b="b" l="l" r="r" t="t"/>
              <a:pathLst>
                <a:path extrusionOk="0" h="9206" w="9200">
                  <a:moveTo>
                    <a:pt x="616" y="1"/>
                  </a:moveTo>
                  <a:cubicBezTo>
                    <a:pt x="277" y="1"/>
                    <a:pt x="1" y="284"/>
                    <a:pt x="1" y="641"/>
                  </a:cubicBezTo>
                  <a:lnTo>
                    <a:pt x="1" y="8590"/>
                  </a:lnTo>
                  <a:cubicBezTo>
                    <a:pt x="1" y="8922"/>
                    <a:pt x="277" y="9206"/>
                    <a:pt x="616" y="9206"/>
                  </a:cubicBezTo>
                  <a:lnTo>
                    <a:pt x="8559" y="9206"/>
                  </a:lnTo>
                  <a:cubicBezTo>
                    <a:pt x="8922" y="9206"/>
                    <a:pt x="9199" y="8922"/>
                    <a:pt x="9199" y="8590"/>
                  </a:cubicBezTo>
                  <a:lnTo>
                    <a:pt x="9199" y="641"/>
                  </a:lnTo>
                  <a:cubicBezTo>
                    <a:pt x="9199" y="284"/>
                    <a:pt x="8922" y="1"/>
                    <a:pt x="8559" y="1"/>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3"/>
            <p:cNvSpPr/>
            <p:nvPr/>
          </p:nvSpPr>
          <p:spPr>
            <a:xfrm>
              <a:off x="6945439" y="1761044"/>
              <a:ext cx="899645" cy="102960"/>
            </a:xfrm>
            <a:custGeom>
              <a:rect b="b" l="l" r="r" t="t"/>
              <a:pathLst>
                <a:path extrusionOk="0" h="1053" w="9200">
                  <a:moveTo>
                    <a:pt x="616" y="1"/>
                  </a:moveTo>
                  <a:cubicBezTo>
                    <a:pt x="277" y="1"/>
                    <a:pt x="1" y="284"/>
                    <a:pt x="1" y="641"/>
                  </a:cubicBezTo>
                  <a:lnTo>
                    <a:pt x="1" y="1053"/>
                  </a:lnTo>
                  <a:lnTo>
                    <a:pt x="9199" y="1053"/>
                  </a:lnTo>
                  <a:lnTo>
                    <a:pt x="9199" y="641"/>
                  </a:lnTo>
                  <a:cubicBezTo>
                    <a:pt x="9199" y="284"/>
                    <a:pt x="8922" y="1"/>
                    <a:pt x="8559" y="1"/>
                  </a:cubicBezTo>
                  <a:close/>
                </a:path>
              </a:pathLst>
            </a:custGeom>
            <a:solidFill>
              <a:srgbClr val="B3C6D0"/>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3"/>
            <p:cNvSpPr/>
            <p:nvPr/>
          </p:nvSpPr>
          <p:spPr>
            <a:xfrm>
              <a:off x="7092796" y="1974013"/>
              <a:ext cx="604816" cy="604167"/>
            </a:xfrm>
            <a:custGeom>
              <a:rect b="b" l="l" r="r" t="t"/>
              <a:pathLst>
                <a:path extrusionOk="0" h="6179" w="6185">
                  <a:moveTo>
                    <a:pt x="3077" y="1"/>
                  </a:moveTo>
                  <a:cubicBezTo>
                    <a:pt x="1385" y="1"/>
                    <a:pt x="1" y="1385"/>
                    <a:pt x="1" y="3102"/>
                  </a:cubicBezTo>
                  <a:cubicBezTo>
                    <a:pt x="1" y="4794"/>
                    <a:pt x="1385" y="6178"/>
                    <a:pt x="3077" y="6178"/>
                  </a:cubicBezTo>
                  <a:cubicBezTo>
                    <a:pt x="4800" y="6178"/>
                    <a:pt x="6185" y="4794"/>
                    <a:pt x="6185" y="3102"/>
                  </a:cubicBezTo>
                  <a:cubicBezTo>
                    <a:pt x="6185" y="1385"/>
                    <a:pt x="4800" y="1"/>
                    <a:pt x="3077" y="1"/>
                  </a:cubicBezTo>
                  <a:close/>
                </a:path>
              </a:pathLst>
            </a:custGeom>
            <a:solidFill>
              <a:srgbClr val="FF8CA9"/>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3"/>
            <p:cNvSpPr/>
            <p:nvPr/>
          </p:nvSpPr>
          <p:spPr>
            <a:xfrm>
              <a:off x="7188524" y="2177400"/>
              <a:ext cx="122821" cy="75289"/>
            </a:xfrm>
            <a:custGeom>
              <a:rect b="b" l="l" r="r" t="t"/>
              <a:pathLst>
                <a:path extrusionOk="0" h="770" w="1256">
                  <a:moveTo>
                    <a:pt x="640" y="1"/>
                  </a:moveTo>
                  <a:cubicBezTo>
                    <a:pt x="283" y="1"/>
                    <a:pt x="0" y="277"/>
                    <a:pt x="0" y="616"/>
                  </a:cubicBezTo>
                  <a:cubicBezTo>
                    <a:pt x="0" y="690"/>
                    <a:pt x="74" y="770"/>
                    <a:pt x="154" y="770"/>
                  </a:cubicBezTo>
                  <a:cubicBezTo>
                    <a:pt x="253" y="770"/>
                    <a:pt x="308" y="690"/>
                    <a:pt x="308" y="616"/>
                  </a:cubicBezTo>
                  <a:cubicBezTo>
                    <a:pt x="308" y="431"/>
                    <a:pt x="462" y="308"/>
                    <a:pt x="640" y="308"/>
                  </a:cubicBezTo>
                  <a:cubicBezTo>
                    <a:pt x="794" y="308"/>
                    <a:pt x="948" y="431"/>
                    <a:pt x="948" y="616"/>
                  </a:cubicBezTo>
                  <a:cubicBezTo>
                    <a:pt x="948" y="690"/>
                    <a:pt x="1022" y="770"/>
                    <a:pt x="1102" y="770"/>
                  </a:cubicBezTo>
                  <a:cubicBezTo>
                    <a:pt x="1176" y="770"/>
                    <a:pt x="1256" y="690"/>
                    <a:pt x="1256" y="616"/>
                  </a:cubicBezTo>
                  <a:cubicBezTo>
                    <a:pt x="1256" y="277"/>
                    <a:pt x="972" y="1"/>
                    <a:pt x="640"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3"/>
            <p:cNvSpPr/>
            <p:nvPr/>
          </p:nvSpPr>
          <p:spPr>
            <a:xfrm>
              <a:off x="7479132" y="2177400"/>
              <a:ext cx="120376" cy="75289"/>
            </a:xfrm>
            <a:custGeom>
              <a:rect b="b" l="l" r="r" t="t"/>
              <a:pathLst>
                <a:path extrusionOk="0" h="770" w="1231">
                  <a:moveTo>
                    <a:pt x="615" y="1"/>
                  </a:moveTo>
                  <a:cubicBezTo>
                    <a:pt x="283" y="1"/>
                    <a:pt x="0" y="277"/>
                    <a:pt x="0" y="616"/>
                  </a:cubicBezTo>
                  <a:cubicBezTo>
                    <a:pt x="0" y="690"/>
                    <a:pt x="49" y="770"/>
                    <a:pt x="154" y="770"/>
                  </a:cubicBezTo>
                  <a:cubicBezTo>
                    <a:pt x="234" y="770"/>
                    <a:pt x="308" y="690"/>
                    <a:pt x="308" y="616"/>
                  </a:cubicBezTo>
                  <a:cubicBezTo>
                    <a:pt x="308" y="431"/>
                    <a:pt x="437" y="308"/>
                    <a:pt x="615" y="308"/>
                  </a:cubicBezTo>
                  <a:cubicBezTo>
                    <a:pt x="794" y="308"/>
                    <a:pt x="923" y="431"/>
                    <a:pt x="923" y="616"/>
                  </a:cubicBezTo>
                  <a:cubicBezTo>
                    <a:pt x="923" y="690"/>
                    <a:pt x="1003" y="770"/>
                    <a:pt x="1077" y="770"/>
                  </a:cubicBezTo>
                  <a:cubicBezTo>
                    <a:pt x="1182" y="770"/>
                    <a:pt x="1231" y="690"/>
                    <a:pt x="1231" y="616"/>
                  </a:cubicBezTo>
                  <a:cubicBezTo>
                    <a:pt x="1231" y="277"/>
                    <a:pt x="948" y="1"/>
                    <a:pt x="615" y="1"/>
                  </a:cubicBezTo>
                  <a:close/>
                </a:path>
              </a:pathLst>
            </a:custGeom>
            <a:solidFill>
              <a:srgbClr val="353D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3"/>
            <p:cNvSpPr/>
            <p:nvPr/>
          </p:nvSpPr>
          <p:spPr>
            <a:xfrm>
              <a:off x="7308796" y="2347639"/>
              <a:ext cx="167999" cy="95138"/>
            </a:xfrm>
            <a:custGeom>
              <a:rect b="b" l="l" r="r" t="t"/>
              <a:pathLst>
                <a:path extrusionOk="0" h="973" w="1718">
                  <a:moveTo>
                    <a:pt x="1" y="1"/>
                  </a:moveTo>
                  <a:lnTo>
                    <a:pt x="1" y="105"/>
                  </a:lnTo>
                  <a:cubicBezTo>
                    <a:pt x="1" y="567"/>
                    <a:pt x="382" y="973"/>
                    <a:pt x="868" y="973"/>
                  </a:cubicBezTo>
                  <a:cubicBezTo>
                    <a:pt x="1330" y="973"/>
                    <a:pt x="1718" y="567"/>
                    <a:pt x="1718" y="105"/>
                  </a:cubicBezTo>
                  <a:lnTo>
                    <a:pt x="17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3"/>
            <p:cNvSpPr/>
            <p:nvPr/>
          </p:nvSpPr>
          <p:spPr>
            <a:xfrm>
              <a:off x="7356318" y="2382547"/>
              <a:ext cx="72949" cy="53093"/>
            </a:xfrm>
            <a:custGeom>
              <a:rect b="b" l="l" r="r" t="t"/>
              <a:pathLst>
                <a:path extrusionOk="0" h="543" w="746">
                  <a:moveTo>
                    <a:pt x="382" y="1"/>
                  </a:moveTo>
                  <a:cubicBezTo>
                    <a:pt x="179" y="1"/>
                    <a:pt x="1" y="105"/>
                    <a:pt x="1" y="259"/>
                  </a:cubicBezTo>
                  <a:cubicBezTo>
                    <a:pt x="1" y="413"/>
                    <a:pt x="179" y="542"/>
                    <a:pt x="382" y="542"/>
                  </a:cubicBezTo>
                  <a:cubicBezTo>
                    <a:pt x="567" y="542"/>
                    <a:pt x="745" y="413"/>
                    <a:pt x="745" y="259"/>
                  </a:cubicBezTo>
                  <a:cubicBezTo>
                    <a:pt x="745" y="105"/>
                    <a:pt x="567" y="1"/>
                    <a:pt x="382" y="1"/>
                  </a:cubicBezTo>
                  <a:close/>
                </a:path>
              </a:pathLst>
            </a:custGeom>
            <a:solidFill>
              <a:srgbClr val="D1DF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3"/>
            <p:cNvSpPr/>
            <p:nvPr/>
          </p:nvSpPr>
          <p:spPr>
            <a:xfrm>
              <a:off x="7356318" y="2382547"/>
              <a:ext cx="72949" cy="53093"/>
            </a:xfrm>
            <a:custGeom>
              <a:rect b="b" l="l" r="r" t="t"/>
              <a:pathLst>
                <a:path extrusionOk="0" h="543" w="746">
                  <a:moveTo>
                    <a:pt x="382" y="1"/>
                  </a:moveTo>
                  <a:cubicBezTo>
                    <a:pt x="179" y="1"/>
                    <a:pt x="1" y="105"/>
                    <a:pt x="1" y="259"/>
                  </a:cubicBezTo>
                  <a:cubicBezTo>
                    <a:pt x="1" y="413"/>
                    <a:pt x="179" y="542"/>
                    <a:pt x="382" y="542"/>
                  </a:cubicBezTo>
                  <a:cubicBezTo>
                    <a:pt x="567" y="542"/>
                    <a:pt x="745" y="413"/>
                    <a:pt x="745" y="259"/>
                  </a:cubicBezTo>
                  <a:cubicBezTo>
                    <a:pt x="745" y="105"/>
                    <a:pt x="567" y="1"/>
                    <a:pt x="382" y="1"/>
                  </a:cubicBezTo>
                  <a:close/>
                </a:path>
              </a:pathLst>
            </a:custGeom>
            <a:solidFill>
              <a:srgbClr val="FF8C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3"/>
            <p:cNvSpPr/>
            <p:nvPr/>
          </p:nvSpPr>
          <p:spPr>
            <a:xfrm>
              <a:off x="7376265" y="2006575"/>
              <a:ext cx="213079" cy="145688"/>
            </a:xfrm>
            <a:custGeom>
              <a:rect b="b" l="l" r="r" t="t"/>
              <a:pathLst>
                <a:path extrusionOk="0" h="1490" w="2179">
                  <a:moveTo>
                    <a:pt x="874" y="0"/>
                  </a:moveTo>
                  <a:cubicBezTo>
                    <a:pt x="517" y="0"/>
                    <a:pt x="209" y="154"/>
                    <a:pt x="129" y="412"/>
                  </a:cubicBezTo>
                  <a:cubicBezTo>
                    <a:pt x="0" y="769"/>
                    <a:pt x="308" y="1231"/>
                    <a:pt x="849" y="1409"/>
                  </a:cubicBezTo>
                  <a:cubicBezTo>
                    <a:pt x="1003" y="1464"/>
                    <a:pt x="1181" y="1489"/>
                    <a:pt x="1311" y="1489"/>
                  </a:cubicBezTo>
                  <a:cubicBezTo>
                    <a:pt x="1667" y="1489"/>
                    <a:pt x="1975" y="1360"/>
                    <a:pt x="2055" y="1077"/>
                  </a:cubicBezTo>
                  <a:cubicBezTo>
                    <a:pt x="2178" y="720"/>
                    <a:pt x="1871" y="258"/>
                    <a:pt x="1335" y="80"/>
                  </a:cubicBezTo>
                  <a:cubicBezTo>
                    <a:pt x="1181" y="25"/>
                    <a:pt x="1003" y="0"/>
                    <a:pt x="874" y="0"/>
                  </a:cubicBezTo>
                  <a:close/>
                </a:path>
              </a:pathLst>
            </a:custGeom>
            <a:solidFill>
              <a:srgbClr val="FF9D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3"/>
            <p:cNvSpPr/>
            <p:nvPr/>
          </p:nvSpPr>
          <p:spPr>
            <a:xfrm>
              <a:off x="7594612" y="2104650"/>
              <a:ext cx="47623" cy="45173"/>
            </a:xfrm>
            <a:custGeom>
              <a:rect b="b" l="l" r="r" t="t"/>
              <a:pathLst>
                <a:path extrusionOk="0" h="462" w="487">
                  <a:moveTo>
                    <a:pt x="179" y="0"/>
                  </a:moveTo>
                  <a:cubicBezTo>
                    <a:pt x="130" y="0"/>
                    <a:pt x="99" y="25"/>
                    <a:pt x="74" y="49"/>
                  </a:cubicBezTo>
                  <a:cubicBezTo>
                    <a:pt x="1" y="98"/>
                    <a:pt x="25" y="252"/>
                    <a:pt x="130" y="357"/>
                  </a:cubicBezTo>
                  <a:cubicBezTo>
                    <a:pt x="179" y="406"/>
                    <a:pt x="253" y="461"/>
                    <a:pt x="333" y="461"/>
                  </a:cubicBezTo>
                  <a:cubicBezTo>
                    <a:pt x="357" y="461"/>
                    <a:pt x="382" y="437"/>
                    <a:pt x="407" y="406"/>
                  </a:cubicBezTo>
                  <a:cubicBezTo>
                    <a:pt x="487" y="357"/>
                    <a:pt x="462" y="203"/>
                    <a:pt x="382" y="98"/>
                  </a:cubicBezTo>
                  <a:cubicBezTo>
                    <a:pt x="308" y="49"/>
                    <a:pt x="228" y="0"/>
                    <a:pt x="179" y="0"/>
                  </a:cubicBezTo>
                  <a:close/>
                </a:path>
              </a:pathLst>
            </a:custGeom>
            <a:solidFill>
              <a:srgbClr val="FF9D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5" name="Google Shape;3205;p53"/>
          <p:cNvGrpSpPr/>
          <p:nvPr/>
        </p:nvGrpSpPr>
        <p:grpSpPr>
          <a:xfrm>
            <a:off x="6945439" y="2853444"/>
            <a:ext cx="899645" cy="900140"/>
            <a:chOff x="6945439" y="2853444"/>
            <a:chExt cx="899645" cy="900140"/>
          </a:xfrm>
        </p:grpSpPr>
        <p:sp>
          <p:nvSpPr>
            <p:cNvPr id="3206" name="Google Shape;3206;p53"/>
            <p:cNvSpPr/>
            <p:nvPr/>
          </p:nvSpPr>
          <p:spPr>
            <a:xfrm>
              <a:off x="6945439" y="2853444"/>
              <a:ext cx="899645" cy="900140"/>
            </a:xfrm>
            <a:custGeom>
              <a:rect b="b" l="l" r="r" t="t"/>
              <a:pathLst>
                <a:path extrusionOk="0" h="9206" w="9200">
                  <a:moveTo>
                    <a:pt x="616" y="1"/>
                  </a:moveTo>
                  <a:cubicBezTo>
                    <a:pt x="277" y="1"/>
                    <a:pt x="1" y="284"/>
                    <a:pt x="1" y="641"/>
                  </a:cubicBezTo>
                  <a:lnTo>
                    <a:pt x="1" y="8590"/>
                  </a:lnTo>
                  <a:cubicBezTo>
                    <a:pt x="1" y="8922"/>
                    <a:pt x="277" y="9206"/>
                    <a:pt x="616" y="9206"/>
                  </a:cubicBezTo>
                  <a:lnTo>
                    <a:pt x="8559" y="9206"/>
                  </a:lnTo>
                  <a:cubicBezTo>
                    <a:pt x="8922" y="9206"/>
                    <a:pt x="9199" y="8922"/>
                    <a:pt x="9199" y="8590"/>
                  </a:cubicBezTo>
                  <a:lnTo>
                    <a:pt x="9199" y="641"/>
                  </a:lnTo>
                  <a:cubicBezTo>
                    <a:pt x="9199" y="284"/>
                    <a:pt x="8922" y="1"/>
                    <a:pt x="8559" y="1"/>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3"/>
            <p:cNvSpPr/>
            <p:nvPr/>
          </p:nvSpPr>
          <p:spPr>
            <a:xfrm>
              <a:off x="7017153" y="2997930"/>
              <a:ext cx="100592" cy="39017"/>
            </a:xfrm>
            <a:custGeom>
              <a:rect b="b" l="l" r="r" t="t"/>
              <a:pathLst>
                <a:path extrusionOk="0" h="308" w="794">
                  <a:moveTo>
                    <a:pt x="154" y="0"/>
                  </a:moveTo>
                  <a:cubicBezTo>
                    <a:pt x="74" y="0"/>
                    <a:pt x="0" y="80"/>
                    <a:pt x="0" y="154"/>
                  </a:cubicBezTo>
                  <a:cubicBezTo>
                    <a:pt x="0" y="234"/>
                    <a:pt x="74" y="308"/>
                    <a:pt x="154" y="308"/>
                  </a:cubicBezTo>
                  <a:lnTo>
                    <a:pt x="640" y="308"/>
                  </a:lnTo>
                  <a:cubicBezTo>
                    <a:pt x="720" y="308"/>
                    <a:pt x="794" y="234"/>
                    <a:pt x="794" y="154"/>
                  </a:cubicBezTo>
                  <a:cubicBezTo>
                    <a:pt x="794" y="80"/>
                    <a:pt x="720" y="0"/>
                    <a:pt x="640" y="0"/>
                  </a:cubicBezTo>
                  <a:close/>
                </a:path>
              </a:pathLst>
            </a:custGeom>
            <a:solidFill>
              <a:schemeClr val="accen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3"/>
            <p:cNvSpPr/>
            <p:nvPr/>
          </p:nvSpPr>
          <p:spPr>
            <a:xfrm>
              <a:off x="7127747" y="3079009"/>
              <a:ext cx="532605" cy="529396"/>
            </a:xfrm>
            <a:custGeom>
              <a:rect b="b" l="l" r="r" t="t"/>
              <a:pathLst>
                <a:path extrusionOk="0" h="4179" w="4204">
                  <a:moveTo>
                    <a:pt x="948" y="0"/>
                  </a:moveTo>
                  <a:lnTo>
                    <a:pt x="1" y="923"/>
                  </a:lnTo>
                  <a:lnTo>
                    <a:pt x="1" y="4178"/>
                  </a:lnTo>
                  <a:lnTo>
                    <a:pt x="4203" y="4178"/>
                  </a:lnTo>
                  <a:lnTo>
                    <a:pt x="4203" y="0"/>
                  </a:lnTo>
                  <a:close/>
                </a:path>
              </a:pathLst>
            </a:custGeom>
            <a:solidFill>
              <a:schemeClr val="accen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3"/>
            <p:cNvSpPr/>
            <p:nvPr/>
          </p:nvSpPr>
          <p:spPr>
            <a:xfrm>
              <a:off x="7244675" y="3342391"/>
              <a:ext cx="298735" cy="266028"/>
            </a:xfrm>
            <a:custGeom>
              <a:rect b="b" l="l" r="r" t="t"/>
              <a:pathLst>
                <a:path extrusionOk="0" h="2100" w="2358">
                  <a:moveTo>
                    <a:pt x="1" y="1"/>
                  </a:moveTo>
                  <a:lnTo>
                    <a:pt x="1" y="2099"/>
                  </a:lnTo>
                  <a:lnTo>
                    <a:pt x="2357" y="2099"/>
                  </a:lnTo>
                  <a:lnTo>
                    <a:pt x="2357" y="1"/>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3"/>
            <p:cNvSpPr/>
            <p:nvPr/>
          </p:nvSpPr>
          <p:spPr>
            <a:xfrm>
              <a:off x="7244675" y="3553705"/>
              <a:ext cx="298735" cy="54726"/>
            </a:xfrm>
            <a:custGeom>
              <a:rect b="b" l="l" r="r" t="t"/>
              <a:pathLst>
                <a:path extrusionOk="0" h="432" w="2358">
                  <a:moveTo>
                    <a:pt x="1" y="0"/>
                  </a:moveTo>
                  <a:lnTo>
                    <a:pt x="1" y="431"/>
                  </a:lnTo>
                  <a:lnTo>
                    <a:pt x="2357" y="431"/>
                  </a:lnTo>
                  <a:lnTo>
                    <a:pt x="2357" y="0"/>
                  </a:lnTo>
                  <a:close/>
                </a:path>
              </a:pathLst>
            </a:custGeom>
            <a:solidFill>
              <a:srgbClr val="FF8CA9"/>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3"/>
            <p:cNvSpPr/>
            <p:nvPr/>
          </p:nvSpPr>
          <p:spPr>
            <a:xfrm>
              <a:off x="7147256" y="3452355"/>
              <a:ext cx="35220" cy="35977"/>
            </a:xfrm>
            <a:custGeom>
              <a:rect b="b" l="l" r="r" t="t"/>
              <a:pathLst>
                <a:path extrusionOk="0" h="284" w="278">
                  <a:moveTo>
                    <a:pt x="154" y="0"/>
                  </a:moveTo>
                  <a:cubicBezTo>
                    <a:pt x="74" y="0"/>
                    <a:pt x="1" y="56"/>
                    <a:pt x="1" y="130"/>
                  </a:cubicBezTo>
                  <a:cubicBezTo>
                    <a:pt x="1" y="210"/>
                    <a:pt x="74" y="283"/>
                    <a:pt x="154" y="283"/>
                  </a:cubicBezTo>
                  <a:cubicBezTo>
                    <a:pt x="228" y="283"/>
                    <a:pt x="278" y="210"/>
                    <a:pt x="278" y="130"/>
                  </a:cubicBezTo>
                  <a:cubicBezTo>
                    <a:pt x="278" y="56"/>
                    <a:pt x="228" y="0"/>
                    <a:pt x="154"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3"/>
            <p:cNvSpPr/>
            <p:nvPr/>
          </p:nvSpPr>
          <p:spPr>
            <a:xfrm>
              <a:off x="7247842" y="3176431"/>
              <a:ext cx="292401" cy="68661"/>
            </a:xfrm>
            <a:custGeom>
              <a:rect b="b" l="l" r="r" t="t"/>
              <a:pathLst>
                <a:path extrusionOk="0" h="542" w="2308">
                  <a:moveTo>
                    <a:pt x="0" y="0"/>
                  </a:moveTo>
                  <a:lnTo>
                    <a:pt x="0" y="542"/>
                  </a:lnTo>
                  <a:lnTo>
                    <a:pt x="2308" y="542"/>
                  </a:lnTo>
                  <a:lnTo>
                    <a:pt x="2308"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3"/>
            <p:cNvSpPr/>
            <p:nvPr/>
          </p:nvSpPr>
          <p:spPr>
            <a:xfrm>
              <a:off x="7279766" y="3553705"/>
              <a:ext cx="127" cy="54726"/>
            </a:xfrm>
            <a:custGeom>
              <a:rect b="b" l="l" r="r" t="t"/>
              <a:pathLst>
                <a:path extrusionOk="0" h="432" w="1">
                  <a:moveTo>
                    <a:pt x="1" y="0"/>
                  </a:moveTo>
                  <a:lnTo>
                    <a:pt x="1"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3"/>
            <p:cNvSpPr/>
            <p:nvPr/>
          </p:nvSpPr>
          <p:spPr>
            <a:xfrm>
              <a:off x="7264184" y="3540403"/>
              <a:ext cx="29012" cy="81202"/>
            </a:xfrm>
            <a:custGeom>
              <a:rect b="b" l="l" r="r" t="t"/>
              <a:pathLst>
                <a:path extrusionOk="0" h="641" w="229">
                  <a:moveTo>
                    <a:pt x="124" y="1"/>
                  </a:moveTo>
                  <a:cubicBezTo>
                    <a:pt x="50" y="1"/>
                    <a:pt x="1" y="50"/>
                    <a:pt x="1" y="105"/>
                  </a:cubicBezTo>
                  <a:lnTo>
                    <a:pt x="1" y="536"/>
                  </a:lnTo>
                  <a:cubicBezTo>
                    <a:pt x="1" y="591"/>
                    <a:pt x="50" y="641"/>
                    <a:pt x="124" y="641"/>
                  </a:cubicBezTo>
                  <a:cubicBezTo>
                    <a:pt x="179" y="641"/>
                    <a:pt x="228" y="591"/>
                    <a:pt x="228" y="536"/>
                  </a:cubicBezTo>
                  <a:lnTo>
                    <a:pt x="228" y="105"/>
                  </a:lnTo>
                  <a:cubicBezTo>
                    <a:pt x="228" y="50"/>
                    <a:pt x="179" y="1"/>
                    <a:pt x="124"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3"/>
            <p:cNvSpPr/>
            <p:nvPr/>
          </p:nvSpPr>
          <p:spPr>
            <a:xfrm>
              <a:off x="7325752" y="3553705"/>
              <a:ext cx="127" cy="54726"/>
            </a:xfrm>
            <a:custGeom>
              <a:rect b="b" l="l" r="r" t="t"/>
              <a:pathLst>
                <a:path extrusionOk="0" h="432" w="1">
                  <a:moveTo>
                    <a:pt x="1" y="0"/>
                  </a:moveTo>
                  <a:lnTo>
                    <a:pt x="1"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3"/>
            <p:cNvSpPr/>
            <p:nvPr/>
          </p:nvSpPr>
          <p:spPr>
            <a:xfrm>
              <a:off x="7312577" y="3540403"/>
              <a:ext cx="25845" cy="81202"/>
            </a:xfrm>
            <a:custGeom>
              <a:rect b="b" l="l" r="r" t="t"/>
              <a:pathLst>
                <a:path extrusionOk="0" h="641" w="204">
                  <a:moveTo>
                    <a:pt x="105" y="1"/>
                  </a:moveTo>
                  <a:cubicBezTo>
                    <a:pt x="25" y="1"/>
                    <a:pt x="0" y="50"/>
                    <a:pt x="0" y="105"/>
                  </a:cubicBezTo>
                  <a:lnTo>
                    <a:pt x="0" y="536"/>
                  </a:lnTo>
                  <a:cubicBezTo>
                    <a:pt x="0" y="591"/>
                    <a:pt x="25" y="641"/>
                    <a:pt x="105" y="641"/>
                  </a:cubicBezTo>
                  <a:cubicBezTo>
                    <a:pt x="154" y="641"/>
                    <a:pt x="203" y="591"/>
                    <a:pt x="203" y="536"/>
                  </a:cubicBezTo>
                  <a:lnTo>
                    <a:pt x="203" y="105"/>
                  </a:lnTo>
                  <a:cubicBezTo>
                    <a:pt x="203" y="50"/>
                    <a:pt x="154" y="1"/>
                    <a:pt x="10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3"/>
            <p:cNvSpPr/>
            <p:nvPr/>
          </p:nvSpPr>
          <p:spPr>
            <a:xfrm>
              <a:off x="7370978" y="3553705"/>
              <a:ext cx="127" cy="54726"/>
            </a:xfrm>
            <a:custGeom>
              <a:rect b="b" l="l" r="r" t="t"/>
              <a:pathLst>
                <a:path extrusionOk="0" h="432" w="1">
                  <a:moveTo>
                    <a:pt x="1" y="0"/>
                  </a:moveTo>
                  <a:lnTo>
                    <a:pt x="1"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3"/>
            <p:cNvSpPr/>
            <p:nvPr/>
          </p:nvSpPr>
          <p:spPr>
            <a:xfrm>
              <a:off x="7357676" y="3540403"/>
              <a:ext cx="26732" cy="81202"/>
            </a:xfrm>
            <a:custGeom>
              <a:rect b="b" l="l" r="r" t="t"/>
              <a:pathLst>
                <a:path extrusionOk="0" h="641" w="211">
                  <a:moveTo>
                    <a:pt x="106" y="1"/>
                  </a:moveTo>
                  <a:cubicBezTo>
                    <a:pt x="56" y="1"/>
                    <a:pt x="1" y="50"/>
                    <a:pt x="1" y="105"/>
                  </a:cubicBezTo>
                  <a:lnTo>
                    <a:pt x="1" y="536"/>
                  </a:lnTo>
                  <a:cubicBezTo>
                    <a:pt x="1" y="591"/>
                    <a:pt x="56" y="641"/>
                    <a:pt x="106" y="641"/>
                  </a:cubicBezTo>
                  <a:cubicBezTo>
                    <a:pt x="155" y="641"/>
                    <a:pt x="210" y="591"/>
                    <a:pt x="210" y="536"/>
                  </a:cubicBezTo>
                  <a:lnTo>
                    <a:pt x="210" y="105"/>
                  </a:lnTo>
                  <a:cubicBezTo>
                    <a:pt x="210" y="50"/>
                    <a:pt x="155" y="1"/>
                    <a:pt x="106"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3"/>
            <p:cNvSpPr/>
            <p:nvPr/>
          </p:nvSpPr>
          <p:spPr>
            <a:xfrm>
              <a:off x="7416204" y="3553705"/>
              <a:ext cx="127" cy="54726"/>
            </a:xfrm>
            <a:custGeom>
              <a:rect b="b" l="l" r="r" t="t"/>
              <a:pathLst>
                <a:path extrusionOk="0" h="432" w="1">
                  <a:moveTo>
                    <a:pt x="0" y="0"/>
                  </a:moveTo>
                  <a:lnTo>
                    <a:pt x="0"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3"/>
            <p:cNvSpPr/>
            <p:nvPr/>
          </p:nvSpPr>
          <p:spPr>
            <a:xfrm>
              <a:off x="7403662" y="3540403"/>
              <a:ext cx="25971" cy="81202"/>
            </a:xfrm>
            <a:custGeom>
              <a:rect b="b" l="l" r="r" t="t"/>
              <a:pathLst>
                <a:path extrusionOk="0" h="641" w="205">
                  <a:moveTo>
                    <a:pt x="99" y="1"/>
                  </a:moveTo>
                  <a:cubicBezTo>
                    <a:pt x="50" y="1"/>
                    <a:pt x="1" y="50"/>
                    <a:pt x="1" y="105"/>
                  </a:cubicBezTo>
                  <a:lnTo>
                    <a:pt x="1" y="536"/>
                  </a:lnTo>
                  <a:cubicBezTo>
                    <a:pt x="1" y="591"/>
                    <a:pt x="50" y="641"/>
                    <a:pt x="99" y="641"/>
                  </a:cubicBezTo>
                  <a:cubicBezTo>
                    <a:pt x="155" y="641"/>
                    <a:pt x="204" y="591"/>
                    <a:pt x="204" y="536"/>
                  </a:cubicBezTo>
                  <a:lnTo>
                    <a:pt x="204" y="105"/>
                  </a:lnTo>
                  <a:cubicBezTo>
                    <a:pt x="204" y="50"/>
                    <a:pt x="155" y="1"/>
                    <a:pt x="99"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3"/>
            <p:cNvSpPr/>
            <p:nvPr/>
          </p:nvSpPr>
          <p:spPr>
            <a:xfrm>
              <a:off x="7462189" y="3553705"/>
              <a:ext cx="127" cy="54726"/>
            </a:xfrm>
            <a:custGeom>
              <a:rect b="b" l="l" r="r" t="t"/>
              <a:pathLst>
                <a:path extrusionOk="0" h="432" w="1">
                  <a:moveTo>
                    <a:pt x="0" y="0"/>
                  </a:moveTo>
                  <a:lnTo>
                    <a:pt x="0"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3"/>
            <p:cNvSpPr/>
            <p:nvPr/>
          </p:nvSpPr>
          <p:spPr>
            <a:xfrm>
              <a:off x="7448888" y="3540403"/>
              <a:ext cx="25845" cy="81202"/>
            </a:xfrm>
            <a:custGeom>
              <a:rect b="b" l="l" r="r" t="t"/>
              <a:pathLst>
                <a:path extrusionOk="0" h="641" w="204">
                  <a:moveTo>
                    <a:pt x="105" y="1"/>
                  </a:moveTo>
                  <a:cubicBezTo>
                    <a:pt x="50" y="1"/>
                    <a:pt x="1" y="50"/>
                    <a:pt x="1" y="105"/>
                  </a:cubicBezTo>
                  <a:lnTo>
                    <a:pt x="1" y="536"/>
                  </a:lnTo>
                  <a:cubicBezTo>
                    <a:pt x="1" y="591"/>
                    <a:pt x="50" y="641"/>
                    <a:pt x="105" y="641"/>
                  </a:cubicBezTo>
                  <a:cubicBezTo>
                    <a:pt x="179" y="641"/>
                    <a:pt x="204" y="591"/>
                    <a:pt x="204" y="536"/>
                  </a:cubicBezTo>
                  <a:lnTo>
                    <a:pt x="204" y="105"/>
                  </a:lnTo>
                  <a:cubicBezTo>
                    <a:pt x="204" y="50"/>
                    <a:pt x="179" y="1"/>
                    <a:pt x="10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3"/>
            <p:cNvSpPr/>
            <p:nvPr/>
          </p:nvSpPr>
          <p:spPr>
            <a:xfrm>
              <a:off x="7507415" y="3553705"/>
              <a:ext cx="127" cy="54726"/>
            </a:xfrm>
            <a:custGeom>
              <a:rect b="b" l="l" r="r" t="t"/>
              <a:pathLst>
                <a:path extrusionOk="0" h="432" w="1">
                  <a:moveTo>
                    <a:pt x="0" y="0"/>
                  </a:moveTo>
                  <a:lnTo>
                    <a:pt x="0" y="431"/>
                  </a:lnTo>
                  <a:close/>
                </a:path>
              </a:pathLst>
            </a:custGeom>
            <a:solidFill>
              <a:srgbClr val="2830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3"/>
            <p:cNvSpPr/>
            <p:nvPr/>
          </p:nvSpPr>
          <p:spPr>
            <a:xfrm>
              <a:off x="7494114" y="3540403"/>
              <a:ext cx="29772" cy="81202"/>
            </a:xfrm>
            <a:custGeom>
              <a:rect b="b" l="l" r="r" t="t"/>
              <a:pathLst>
                <a:path extrusionOk="0" h="641" w="235">
                  <a:moveTo>
                    <a:pt x="105" y="1"/>
                  </a:moveTo>
                  <a:cubicBezTo>
                    <a:pt x="56" y="1"/>
                    <a:pt x="1" y="50"/>
                    <a:pt x="1" y="105"/>
                  </a:cubicBezTo>
                  <a:lnTo>
                    <a:pt x="1" y="536"/>
                  </a:lnTo>
                  <a:cubicBezTo>
                    <a:pt x="1" y="591"/>
                    <a:pt x="56" y="641"/>
                    <a:pt x="105" y="641"/>
                  </a:cubicBezTo>
                  <a:cubicBezTo>
                    <a:pt x="185" y="641"/>
                    <a:pt x="235" y="591"/>
                    <a:pt x="235" y="536"/>
                  </a:cubicBezTo>
                  <a:lnTo>
                    <a:pt x="235" y="105"/>
                  </a:lnTo>
                  <a:cubicBezTo>
                    <a:pt x="235" y="50"/>
                    <a:pt x="185" y="1"/>
                    <a:pt x="10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5" name="Google Shape;3225;p53"/>
          <p:cNvGrpSpPr/>
          <p:nvPr/>
        </p:nvGrpSpPr>
        <p:grpSpPr>
          <a:xfrm>
            <a:off x="1173950" y="727025"/>
            <a:ext cx="195300" cy="3535500"/>
            <a:chOff x="1452000" y="727025"/>
            <a:chExt cx="195300" cy="3535500"/>
          </a:xfrm>
        </p:grpSpPr>
        <p:sp>
          <p:nvSpPr>
            <p:cNvPr id="3226" name="Google Shape;3226;p53"/>
            <p:cNvSpPr/>
            <p:nvPr/>
          </p:nvSpPr>
          <p:spPr>
            <a:xfrm rot="-5400000">
              <a:off x="-218100" y="2397125"/>
              <a:ext cx="3535500" cy="1953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3"/>
            <p:cNvSpPr/>
            <p:nvPr/>
          </p:nvSpPr>
          <p:spPr>
            <a:xfrm rot="-5400000">
              <a:off x="564600" y="3179825"/>
              <a:ext cx="1970100" cy="195300"/>
            </a:xfrm>
            <a:prstGeom prst="roundRect">
              <a:avLst>
                <a:gd fmla="val 17922"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3"/>
            <p:cNvSpPr/>
            <p:nvPr/>
          </p:nvSpPr>
          <p:spPr>
            <a:xfrm rot="-5400000">
              <a:off x="1406250" y="4021475"/>
              <a:ext cx="286800" cy="195300"/>
            </a:xfrm>
            <a:prstGeom prst="roundRect">
              <a:avLst>
                <a:gd fmla="val 17922" name="adj"/>
              </a:avLst>
            </a:pr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3"/>
            <p:cNvSpPr/>
            <p:nvPr/>
          </p:nvSpPr>
          <p:spPr>
            <a:xfrm rot="-5400000">
              <a:off x="1406250" y="772875"/>
              <a:ext cx="286800" cy="195300"/>
            </a:xfrm>
            <a:prstGeom prst="roundRect">
              <a:avLst>
                <a:gd fmla="val 17922" name="adj"/>
              </a:avLst>
            </a:pr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3"/>
            <p:cNvSpPr/>
            <p:nvPr/>
          </p:nvSpPr>
          <p:spPr>
            <a:xfrm>
              <a:off x="1491900" y="820575"/>
              <a:ext cx="115500" cy="99900"/>
            </a:xfrm>
            <a:prstGeom prst="triangle">
              <a:avLst>
                <a:gd fmla="val 51831" name="adj"/>
              </a:avLst>
            </a:pr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3"/>
            <p:cNvSpPr/>
            <p:nvPr/>
          </p:nvSpPr>
          <p:spPr>
            <a:xfrm rot="10800000">
              <a:off x="1491900" y="4069175"/>
              <a:ext cx="115500" cy="99900"/>
            </a:xfrm>
            <a:prstGeom prst="triangle">
              <a:avLst>
                <a:gd fmla="val 51831" name="adj"/>
              </a:avLst>
            </a:pr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2" name="Google Shape;3232;p53"/>
          <p:cNvSpPr/>
          <p:nvPr/>
        </p:nvSpPr>
        <p:spPr>
          <a:xfrm>
            <a:off x="7845075" y="1347450"/>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3"/>
          <p:cNvSpPr/>
          <p:nvPr/>
        </p:nvSpPr>
        <p:spPr>
          <a:xfrm>
            <a:off x="6601676" y="3682525"/>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7" name="Shape 3237"/>
        <p:cNvGrpSpPr/>
        <p:nvPr/>
      </p:nvGrpSpPr>
      <p:grpSpPr>
        <a:xfrm>
          <a:off x="0" y="0"/>
          <a:ext cx="0" cy="0"/>
          <a:chOff x="0" y="0"/>
          <a:chExt cx="0" cy="0"/>
        </a:xfrm>
      </p:grpSpPr>
      <p:sp>
        <p:nvSpPr>
          <p:cNvPr id="3238" name="Google Shape;3238;p54"/>
          <p:cNvSpPr txBox="1"/>
          <p:nvPr>
            <p:ph type="title"/>
          </p:nvPr>
        </p:nvSpPr>
        <p:spPr>
          <a:xfrm>
            <a:off x="720000" y="652219"/>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did this platform start?</a:t>
            </a:r>
            <a:endParaRPr/>
          </a:p>
        </p:txBody>
      </p:sp>
      <p:grpSp>
        <p:nvGrpSpPr>
          <p:cNvPr id="3239" name="Google Shape;3239;p54"/>
          <p:cNvGrpSpPr/>
          <p:nvPr/>
        </p:nvGrpSpPr>
        <p:grpSpPr>
          <a:xfrm>
            <a:off x="4699435" y="1452765"/>
            <a:ext cx="3408414" cy="3194873"/>
            <a:chOff x="1369619" y="1688557"/>
            <a:chExt cx="2012051" cy="1885993"/>
          </a:xfrm>
        </p:grpSpPr>
        <p:sp>
          <p:nvSpPr>
            <p:cNvPr id="3240" name="Google Shape;3240;p54"/>
            <p:cNvSpPr/>
            <p:nvPr/>
          </p:nvSpPr>
          <p:spPr>
            <a:xfrm>
              <a:off x="1369619" y="1688557"/>
              <a:ext cx="2012051" cy="1885993"/>
            </a:xfrm>
            <a:custGeom>
              <a:rect b="b" l="l" r="r" t="t"/>
              <a:pathLst>
                <a:path extrusionOk="0" h="17691" w="18873">
                  <a:moveTo>
                    <a:pt x="1004" y="1"/>
                  </a:moveTo>
                  <a:cubicBezTo>
                    <a:pt x="819" y="1"/>
                    <a:pt x="665" y="106"/>
                    <a:pt x="592" y="259"/>
                  </a:cubicBezTo>
                  <a:lnTo>
                    <a:pt x="105" y="1312"/>
                  </a:lnTo>
                  <a:cubicBezTo>
                    <a:pt x="50" y="1465"/>
                    <a:pt x="1" y="1619"/>
                    <a:pt x="1" y="1773"/>
                  </a:cubicBezTo>
                  <a:lnTo>
                    <a:pt x="1" y="16922"/>
                  </a:lnTo>
                  <a:cubicBezTo>
                    <a:pt x="1" y="17334"/>
                    <a:pt x="358" y="17691"/>
                    <a:pt x="770" y="17691"/>
                  </a:cubicBezTo>
                  <a:lnTo>
                    <a:pt x="18103" y="17691"/>
                  </a:lnTo>
                  <a:cubicBezTo>
                    <a:pt x="18540" y="17691"/>
                    <a:pt x="18872" y="17334"/>
                    <a:pt x="18872" y="16922"/>
                  </a:cubicBezTo>
                  <a:lnTo>
                    <a:pt x="18872" y="2284"/>
                  </a:lnTo>
                  <a:cubicBezTo>
                    <a:pt x="18872" y="1871"/>
                    <a:pt x="18540" y="1515"/>
                    <a:pt x="18103" y="1515"/>
                  </a:cubicBezTo>
                  <a:lnTo>
                    <a:pt x="11279" y="1515"/>
                  </a:lnTo>
                  <a:lnTo>
                    <a:pt x="10719" y="259"/>
                  </a:lnTo>
                  <a:cubicBezTo>
                    <a:pt x="10639" y="106"/>
                    <a:pt x="10486" y="1"/>
                    <a:pt x="10307"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4"/>
            <p:cNvSpPr/>
            <p:nvPr/>
          </p:nvSpPr>
          <p:spPr>
            <a:xfrm>
              <a:off x="1369619" y="1688557"/>
              <a:ext cx="2012051" cy="391143"/>
            </a:xfrm>
            <a:custGeom>
              <a:rect b="b" l="l" r="r" t="t"/>
              <a:pathLst>
                <a:path extrusionOk="0" h="3669" w="18873">
                  <a:moveTo>
                    <a:pt x="1004" y="1"/>
                  </a:moveTo>
                  <a:cubicBezTo>
                    <a:pt x="819" y="1"/>
                    <a:pt x="665" y="106"/>
                    <a:pt x="592" y="259"/>
                  </a:cubicBezTo>
                  <a:lnTo>
                    <a:pt x="105" y="1312"/>
                  </a:lnTo>
                  <a:cubicBezTo>
                    <a:pt x="50" y="1465"/>
                    <a:pt x="1" y="1619"/>
                    <a:pt x="1" y="1773"/>
                  </a:cubicBezTo>
                  <a:lnTo>
                    <a:pt x="1" y="3668"/>
                  </a:lnTo>
                  <a:lnTo>
                    <a:pt x="18872" y="3668"/>
                  </a:lnTo>
                  <a:lnTo>
                    <a:pt x="18872" y="2284"/>
                  </a:lnTo>
                  <a:cubicBezTo>
                    <a:pt x="18872" y="1871"/>
                    <a:pt x="18540" y="1515"/>
                    <a:pt x="18103" y="1515"/>
                  </a:cubicBezTo>
                  <a:lnTo>
                    <a:pt x="11279" y="1515"/>
                  </a:lnTo>
                  <a:lnTo>
                    <a:pt x="10719" y="259"/>
                  </a:lnTo>
                  <a:cubicBezTo>
                    <a:pt x="10639" y="106"/>
                    <a:pt x="10486" y="1"/>
                    <a:pt x="10307" y="1"/>
                  </a:cubicBezTo>
                  <a:close/>
                </a:path>
              </a:pathLst>
            </a:custGeom>
            <a:solidFill>
              <a:schemeClr val="accen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4"/>
            <p:cNvSpPr/>
            <p:nvPr/>
          </p:nvSpPr>
          <p:spPr>
            <a:xfrm>
              <a:off x="2030883" y="1907735"/>
              <a:ext cx="1098829" cy="120147"/>
            </a:xfrm>
            <a:custGeom>
              <a:rect b="b" l="l" r="r" t="t"/>
              <a:pathLst>
                <a:path extrusionOk="0" h="1127" w="10307">
                  <a:moveTo>
                    <a:pt x="566" y="0"/>
                  </a:moveTo>
                  <a:cubicBezTo>
                    <a:pt x="258" y="0"/>
                    <a:pt x="0" y="252"/>
                    <a:pt x="0" y="560"/>
                  </a:cubicBezTo>
                  <a:cubicBezTo>
                    <a:pt x="0" y="868"/>
                    <a:pt x="258" y="1126"/>
                    <a:pt x="566" y="1126"/>
                  </a:cubicBezTo>
                  <a:lnTo>
                    <a:pt x="9746" y="1126"/>
                  </a:lnTo>
                  <a:cubicBezTo>
                    <a:pt x="10054" y="1126"/>
                    <a:pt x="10306" y="868"/>
                    <a:pt x="10306" y="560"/>
                  </a:cubicBezTo>
                  <a:cubicBezTo>
                    <a:pt x="10306" y="252"/>
                    <a:pt x="10054" y="0"/>
                    <a:pt x="9746"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4"/>
            <p:cNvSpPr/>
            <p:nvPr/>
          </p:nvSpPr>
          <p:spPr>
            <a:xfrm>
              <a:off x="3217384" y="1920847"/>
              <a:ext cx="101173" cy="93175"/>
            </a:xfrm>
            <a:custGeom>
              <a:rect b="b" l="l" r="r" t="t"/>
              <a:pathLst>
                <a:path extrusionOk="0" h="874" w="949">
                  <a:moveTo>
                    <a:pt x="487" y="0"/>
                  </a:moveTo>
                  <a:lnTo>
                    <a:pt x="333" y="283"/>
                  </a:lnTo>
                  <a:lnTo>
                    <a:pt x="1" y="339"/>
                  </a:lnTo>
                  <a:lnTo>
                    <a:pt x="253" y="566"/>
                  </a:lnTo>
                  <a:lnTo>
                    <a:pt x="179" y="874"/>
                  </a:lnTo>
                  <a:lnTo>
                    <a:pt x="487" y="720"/>
                  </a:lnTo>
                  <a:lnTo>
                    <a:pt x="770" y="874"/>
                  </a:lnTo>
                  <a:lnTo>
                    <a:pt x="715" y="566"/>
                  </a:lnTo>
                  <a:lnTo>
                    <a:pt x="948" y="339"/>
                  </a:lnTo>
                  <a:lnTo>
                    <a:pt x="616" y="283"/>
                  </a:lnTo>
                  <a:lnTo>
                    <a:pt x="487" y="0"/>
                  </a:ln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4"/>
            <p:cNvSpPr/>
            <p:nvPr/>
          </p:nvSpPr>
          <p:spPr>
            <a:xfrm>
              <a:off x="1648388" y="1956879"/>
              <a:ext cx="107036" cy="21748"/>
            </a:xfrm>
            <a:custGeom>
              <a:rect b="b" l="l" r="r" t="t"/>
              <a:pathLst>
                <a:path extrusionOk="0" h="204" w="1004">
                  <a:moveTo>
                    <a:pt x="105" y="1"/>
                  </a:moveTo>
                  <a:cubicBezTo>
                    <a:pt x="26" y="1"/>
                    <a:pt x="1" y="50"/>
                    <a:pt x="1" y="99"/>
                  </a:cubicBezTo>
                  <a:cubicBezTo>
                    <a:pt x="1" y="154"/>
                    <a:pt x="26" y="204"/>
                    <a:pt x="105" y="204"/>
                  </a:cubicBezTo>
                  <a:lnTo>
                    <a:pt x="875" y="204"/>
                  </a:lnTo>
                  <a:cubicBezTo>
                    <a:pt x="948" y="204"/>
                    <a:pt x="1004" y="154"/>
                    <a:pt x="1004" y="99"/>
                  </a:cubicBezTo>
                  <a:cubicBezTo>
                    <a:pt x="1004" y="50"/>
                    <a:pt x="948" y="1"/>
                    <a:pt x="875"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4"/>
            <p:cNvSpPr/>
            <p:nvPr/>
          </p:nvSpPr>
          <p:spPr>
            <a:xfrm>
              <a:off x="1683887" y="1912532"/>
              <a:ext cx="71535" cy="110019"/>
            </a:xfrm>
            <a:custGeom>
              <a:rect b="b" l="l" r="r" t="t"/>
              <a:pathLst>
                <a:path extrusionOk="0" h="1032" w="671">
                  <a:moveTo>
                    <a:pt x="116" y="0"/>
                  </a:moveTo>
                  <a:cubicBezTo>
                    <a:pt x="87" y="0"/>
                    <a:pt x="57" y="15"/>
                    <a:pt x="25" y="29"/>
                  </a:cubicBezTo>
                  <a:cubicBezTo>
                    <a:pt x="0" y="78"/>
                    <a:pt x="0" y="158"/>
                    <a:pt x="25" y="183"/>
                  </a:cubicBezTo>
                  <a:lnTo>
                    <a:pt x="388" y="515"/>
                  </a:lnTo>
                  <a:lnTo>
                    <a:pt x="25" y="847"/>
                  </a:lnTo>
                  <a:cubicBezTo>
                    <a:pt x="0" y="878"/>
                    <a:pt x="0" y="952"/>
                    <a:pt x="25" y="1001"/>
                  </a:cubicBezTo>
                  <a:cubicBezTo>
                    <a:pt x="56" y="1032"/>
                    <a:pt x="80" y="1032"/>
                    <a:pt x="105" y="1032"/>
                  </a:cubicBezTo>
                  <a:cubicBezTo>
                    <a:pt x="129" y="1032"/>
                    <a:pt x="154" y="1032"/>
                    <a:pt x="179" y="1001"/>
                  </a:cubicBezTo>
                  <a:lnTo>
                    <a:pt x="615" y="595"/>
                  </a:lnTo>
                  <a:cubicBezTo>
                    <a:pt x="640" y="570"/>
                    <a:pt x="671" y="540"/>
                    <a:pt x="671" y="515"/>
                  </a:cubicBezTo>
                  <a:cubicBezTo>
                    <a:pt x="671" y="490"/>
                    <a:pt x="640" y="466"/>
                    <a:pt x="615" y="441"/>
                  </a:cubicBezTo>
                  <a:lnTo>
                    <a:pt x="179" y="29"/>
                  </a:lnTo>
                  <a:cubicBezTo>
                    <a:pt x="158" y="8"/>
                    <a:pt x="137" y="0"/>
                    <a:pt x="116"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4"/>
            <p:cNvSpPr/>
            <p:nvPr/>
          </p:nvSpPr>
          <p:spPr>
            <a:xfrm>
              <a:off x="1460125" y="1956879"/>
              <a:ext cx="106397" cy="21748"/>
            </a:xfrm>
            <a:custGeom>
              <a:rect b="b" l="l" r="r" t="t"/>
              <a:pathLst>
                <a:path extrusionOk="0" h="204" w="998">
                  <a:moveTo>
                    <a:pt x="99" y="1"/>
                  </a:moveTo>
                  <a:cubicBezTo>
                    <a:pt x="50" y="1"/>
                    <a:pt x="1" y="50"/>
                    <a:pt x="1" y="99"/>
                  </a:cubicBezTo>
                  <a:cubicBezTo>
                    <a:pt x="1" y="154"/>
                    <a:pt x="50" y="204"/>
                    <a:pt x="99" y="204"/>
                  </a:cubicBezTo>
                  <a:lnTo>
                    <a:pt x="893" y="204"/>
                  </a:lnTo>
                  <a:cubicBezTo>
                    <a:pt x="949" y="204"/>
                    <a:pt x="998" y="154"/>
                    <a:pt x="998" y="99"/>
                  </a:cubicBezTo>
                  <a:cubicBezTo>
                    <a:pt x="998" y="50"/>
                    <a:pt x="949" y="1"/>
                    <a:pt x="893" y="1"/>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4"/>
            <p:cNvSpPr/>
            <p:nvPr/>
          </p:nvSpPr>
          <p:spPr>
            <a:xfrm>
              <a:off x="1460125" y="1912532"/>
              <a:ext cx="71002" cy="110019"/>
            </a:xfrm>
            <a:custGeom>
              <a:rect b="b" l="l" r="r" t="t"/>
              <a:pathLst>
                <a:path extrusionOk="0" h="1032" w="666">
                  <a:moveTo>
                    <a:pt x="540" y="0"/>
                  </a:moveTo>
                  <a:cubicBezTo>
                    <a:pt x="517" y="0"/>
                    <a:pt x="497" y="8"/>
                    <a:pt x="487" y="29"/>
                  </a:cubicBezTo>
                  <a:lnTo>
                    <a:pt x="50" y="441"/>
                  </a:lnTo>
                  <a:cubicBezTo>
                    <a:pt x="26" y="466"/>
                    <a:pt x="1" y="490"/>
                    <a:pt x="1" y="515"/>
                  </a:cubicBezTo>
                  <a:cubicBezTo>
                    <a:pt x="1" y="540"/>
                    <a:pt x="26" y="570"/>
                    <a:pt x="50" y="595"/>
                  </a:cubicBezTo>
                  <a:lnTo>
                    <a:pt x="487" y="1001"/>
                  </a:lnTo>
                  <a:cubicBezTo>
                    <a:pt x="512" y="1032"/>
                    <a:pt x="536" y="1032"/>
                    <a:pt x="561" y="1032"/>
                  </a:cubicBezTo>
                  <a:cubicBezTo>
                    <a:pt x="586" y="1032"/>
                    <a:pt x="616" y="1032"/>
                    <a:pt x="641" y="1001"/>
                  </a:cubicBezTo>
                  <a:cubicBezTo>
                    <a:pt x="666" y="952"/>
                    <a:pt x="666" y="878"/>
                    <a:pt x="616" y="847"/>
                  </a:cubicBezTo>
                  <a:lnTo>
                    <a:pt x="278" y="515"/>
                  </a:lnTo>
                  <a:lnTo>
                    <a:pt x="616" y="183"/>
                  </a:lnTo>
                  <a:cubicBezTo>
                    <a:pt x="666" y="158"/>
                    <a:pt x="666" y="78"/>
                    <a:pt x="641" y="29"/>
                  </a:cubicBezTo>
                  <a:cubicBezTo>
                    <a:pt x="609" y="15"/>
                    <a:pt x="571" y="0"/>
                    <a:pt x="540"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4"/>
            <p:cNvSpPr/>
            <p:nvPr/>
          </p:nvSpPr>
          <p:spPr>
            <a:xfrm>
              <a:off x="1826203" y="1920847"/>
              <a:ext cx="103732" cy="104369"/>
            </a:xfrm>
            <a:custGeom>
              <a:rect b="b" l="l" r="r" t="t"/>
              <a:pathLst>
                <a:path extrusionOk="0" h="979" w="973">
                  <a:moveTo>
                    <a:pt x="486" y="0"/>
                  </a:moveTo>
                  <a:cubicBezTo>
                    <a:pt x="228" y="0"/>
                    <a:pt x="0" y="234"/>
                    <a:pt x="0" y="492"/>
                  </a:cubicBezTo>
                  <a:cubicBezTo>
                    <a:pt x="0" y="769"/>
                    <a:pt x="228" y="978"/>
                    <a:pt x="486" y="978"/>
                  </a:cubicBezTo>
                  <a:cubicBezTo>
                    <a:pt x="769" y="978"/>
                    <a:pt x="973" y="769"/>
                    <a:pt x="973" y="492"/>
                  </a:cubicBezTo>
                  <a:cubicBezTo>
                    <a:pt x="973" y="437"/>
                    <a:pt x="948" y="388"/>
                    <a:pt x="874" y="388"/>
                  </a:cubicBezTo>
                  <a:cubicBezTo>
                    <a:pt x="819" y="388"/>
                    <a:pt x="769" y="437"/>
                    <a:pt x="769" y="492"/>
                  </a:cubicBezTo>
                  <a:cubicBezTo>
                    <a:pt x="769" y="646"/>
                    <a:pt x="640" y="769"/>
                    <a:pt x="486" y="769"/>
                  </a:cubicBezTo>
                  <a:cubicBezTo>
                    <a:pt x="357" y="769"/>
                    <a:pt x="228" y="646"/>
                    <a:pt x="228" y="492"/>
                  </a:cubicBezTo>
                  <a:cubicBezTo>
                    <a:pt x="228" y="339"/>
                    <a:pt x="357" y="234"/>
                    <a:pt x="486" y="234"/>
                  </a:cubicBezTo>
                  <a:cubicBezTo>
                    <a:pt x="566" y="234"/>
                    <a:pt x="616" y="234"/>
                    <a:pt x="665" y="283"/>
                  </a:cubicBezTo>
                  <a:cubicBezTo>
                    <a:pt x="688" y="293"/>
                    <a:pt x="710" y="299"/>
                    <a:pt x="731" y="299"/>
                  </a:cubicBezTo>
                  <a:cubicBezTo>
                    <a:pt x="761" y="299"/>
                    <a:pt x="790" y="287"/>
                    <a:pt x="819" y="259"/>
                  </a:cubicBezTo>
                  <a:cubicBezTo>
                    <a:pt x="843" y="209"/>
                    <a:pt x="843" y="129"/>
                    <a:pt x="794" y="105"/>
                  </a:cubicBezTo>
                  <a:cubicBezTo>
                    <a:pt x="689" y="31"/>
                    <a:pt x="616" y="0"/>
                    <a:pt x="486"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4"/>
            <p:cNvSpPr/>
            <p:nvPr/>
          </p:nvSpPr>
          <p:spPr>
            <a:xfrm>
              <a:off x="1870124" y="1909654"/>
              <a:ext cx="54584" cy="55223"/>
            </a:xfrm>
            <a:custGeom>
              <a:rect b="b" l="l" r="r" t="t"/>
              <a:pathLst>
                <a:path extrusionOk="0" h="518" w="512">
                  <a:moveTo>
                    <a:pt x="309" y="0"/>
                  </a:moveTo>
                  <a:cubicBezTo>
                    <a:pt x="298" y="0"/>
                    <a:pt x="288" y="2"/>
                    <a:pt x="277" y="7"/>
                  </a:cubicBezTo>
                  <a:cubicBezTo>
                    <a:pt x="228" y="31"/>
                    <a:pt x="204" y="81"/>
                    <a:pt x="204" y="136"/>
                  </a:cubicBezTo>
                  <a:lnTo>
                    <a:pt x="253" y="290"/>
                  </a:lnTo>
                  <a:lnTo>
                    <a:pt x="99" y="290"/>
                  </a:lnTo>
                  <a:cubicBezTo>
                    <a:pt x="50" y="290"/>
                    <a:pt x="1" y="339"/>
                    <a:pt x="1" y="413"/>
                  </a:cubicBezTo>
                  <a:cubicBezTo>
                    <a:pt x="1" y="468"/>
                    <a:pt x="50" y="517"/>
                    <a:pt x="99" y="517"/>
                  </a:cubicBezTo>
                  <a:lnTo>
                    <a:pt x="124" y="517"/>
                  </a:lnTo>
                  <a:lnTo>
                    <a:pt x="407" y="493"/>
                  </a:lnTo>
                  <a:cubicBezTo>
                    <a:pt x="431" y="493"/>
                    <a:pt x="462" y="468"/>
                    <a:pt x="487" y="444"/>
                  </a:cubicBezTo>
                  <a:cubicBezTo>
                    <a:pt x="511" y="413"/>
                    <a:pt x="511" y="388"/>
                    <a:pt x="487" y="339"/>
                  </a:cubicBezTo>
                  <a:lnTo>
                    <a:pt x="407" y="81"/>
                  </a:lnTo>
                  <a:cubicBezTo>
                    <a:pt x="407" y="40"/>
                    <a:pt x="357" y="0"/>
                    <a:pt x="309"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4"/>
            <p:cNvSpPr/>
            <p:nvPr/>
          </p:nvSpPr>
          <p:spPr>
            <a:xfrm>
              <a:off x="2369990" y="1740473"/>
              <a:ext cx="90619" cy="90616"/>
            </a:xfrm>
            <a:custGeom>
              <a:rect b="b" l="l" r="r" t="t"/>
              <a:pathLst>
                <a:path extrusionOk="0" h="850" w="850">
                  <a:moveTo>
                    <a:pt x="129" y="0"/>
                  </a:moveTo>
                  <a:cubicBezTo>
                    <a:pt x="105" y="0"/>
                    <a:pt x="80" y="31"/>
                    <a:pt x="49" y="31"/>
                  </a:cubicBezTo>
                  <a:cubicBezTo>
                    <a:pt x="25" y="55"/>
                    <a:pt x="0" y="105"/>
                    <a:pt x="0" y="129"/>
                  </a:cubicBezTo>
                  <a:cubicBezTo>
                    <a:pt x="0" y="154"/>
                    <a:pt x="25" y="209"/>
                    <a:pt x="49" y="209"/>
                  </a:cubicBezTo>
                  <a:lnTo>
                    <a:pt x="259" y="437"/>
                  </a:lnTo>
                  <a:lnTo>
                    <a:pt x="49" y="646"/>
                  </a:lnTo>
                  <a:cubicBezTo>
                    <a:pt x="25" y="671"/>
                    <a:pt x="0" y="695"/>
                    <a:pt x="0" y="720"/>
                  </a:cubicBezTo>
                  <a:cubicBezTo>
                    <a:pt x="0" y="769"/>
                    <a:pt x="25" y="800"/>
                    <a:pt x="49" y="825"/>
                  </a:cubicBezTo>
                  <a:cubicBezTo>
                    <a:pt x="80" y="849"/>
                    <a:pt x="105" y="849"/>
                    <a:pt x="129" y="849"/>
                  </a:cubicBezTo>
                  <a:cubicBezTo>
                    <a:pt x="179" y="849"/>
                    <a:pt x="203" y="849"/>
                    <a:pt x="234" y="825"/>
                  </a:cubicBezTo>
                  <a:lnTo>
                    <a:pt x="437" y="615"/>
                  </a:lnTo>
                  <a:lnTo>
                    <a:pt x="640" y="825"/>
                  </a:lnTo>
                  <a:cubicBezTo>
                    <a:pt x="665" y="849"/>
                    <a:pt x="695" y="849"/>
                    <a:pt x="745" y="849"/>
                  </a:cubicBezTo>
                  <a:cubicBezTo>
                    <a:pt x="769" y="849"/>
                    <a:pt x="794" y="849"/>
                    <a:pt x="818" y="825"/>
                  </a:cubicBezTo>
                  <a:cubicBezTo>
                    <a:pt x="849" y="800"/>
                    <a:pt x="849" y="769"/>
                    <a:pt x="849" y="720"/>
                  </a:cubicBezTo>
                  <a:cubicBezTo>
                    <a:pt x="849" y="695"/>
                    <a:pt x="849" y="671"/>
                    <a:pt x="818" y="646"/>
                  </a:cubicBezTo>
                  <a:lnTo>
                    <a:pt x="615" y="437"/>
                  </a:lnTo>
                  <a:lnTo>
                    <a:pt x="818" y="209"/>
                  </a:lnTo>
                  <a:cubicBezTo>
                    <a:pt x="849" y="209"/>
                    <a:pt x="849" y="154"/>
                    <a:pt x="849" y="129"/>
                  </a:cubicBezTo>
                  <a:cubicBezTo>
                    <a:pt x="849" y="105"/>
                    <a:pt x="849" y="55"/>
                    <a:pt x="818" y="31"/>
                  </a:cubicBezTo>
                  <a:cubicBezTo>
                    <a:pt x="794" y="31"/>
                    <a:pt x="769" y="0"/>
                    <a:pt x="745" y="0"/>
                  </a:cubicBezTo>
                  <a:cubicBezTo>
                    <a:pt x="695" y="0"/>
                    <a:pt x="665" y="31"/>
                    <a:pt x="640" y="31"/>
                  </a:cubicBezTo>
                  <a:lnTo>
                    <a:pt x="437" y="258"/>
                  </a:lnTo>
                  <a:lnTo>
                    <a:pt x="234" y="31"/>
                  </a:lnTo>
                  <a:cubicBezTo>
                    <a:pt x="203" y="31"/>
                    <a:pt x="179" y="0"/>
                    <a:pt x="129" y="0"/>
                  </a:cubicBezTo>
                  <a:close/>
                </a:path>
              </a:pathLst>
            </a:custGeom>
            <a:solidFill>
              <a:schemeClr val="dk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1" name="Google Shape;3251;p54"/>
          <p:cNvSpPr txBox="1"/>
          <p:nvPr>
            <p:ph idx="1" type="body"/>
          </p:nvPr>
        </p:nvSpPr>
        <p:spPr>
          <a:xfrm>
            <a:off x="1210238" y="2343588"/>
            <a:ext cx="2898300" cy="1413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closest planet to the Sun and the smallest one in the Solar System. This planet's name has nothing to do with the liquid metal, since Mercury was named after the Roman messenger god</a:t>
            </a:r>
            <a:endParaRPr/>
          </a:p>
        </p:txBody>
      </p:sp>
      <p:pic>
        <p:nvPicPr>
          <p:cNvPr id="3252" name="Google Shape;3252;p54"/>
          <p:cNvPicPr preferRelativeResize="0"/>
          <p:nvPr/>
        </p:nvPicPr>
        <p:blipFill>
          <a:blip r:embed="rId3">
            <a:alphaModFix/>
          </a:blip>
          <a:stretch>
            <a:fillRect/>
          </a:stretch>
        </p:blipFill>
        <p:spPr>
          <a:xfrm>
            <a:off x="4914725" y="2406150"/>
            <a:ext cx="2998500" cy="2000700"/>
          </a:xfrm>
          <a:prstGeom prst="roundRect">
            <a:avLst>
              <a:gd fmla="val 5761" name="adj"/>
            </a:avLst>
          </a:prstGeom>
          <a:noFill/>
          <a:ln cap="flat" cmpd="sng" w="9525">
            <a:solidFill>
              <a:schemeClr val="accent4"/>
            </a:solidFill>
            <a:prstDash val="solid"/>
            <a:round/>
            <a:headEnd len="sm" w="sm" type="none"/>
            <a:tailEnd len="sm" w="sm" type="none"/>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6" name="Shape 3256"/>
        <p:cNvGrpSpPr/>
        <p:nvPr/>
      </p:nvGrpSpPr>
      <p:grpSpPr>
        <a:xfrm>
          <a:off x="0" y="0"/>
          <a:ext cx="0" cy="0"/>
          <a:chOff x="0" y="0"/>
          <a:chExt cx="0" cy="0"/>
        </a:xfrm>
      </p:grpSpPr>
      <p:sp>
        <p:nvSpPr>
          <p:cNvPr id="3257" name="Google Shape;3257;p55"/>
          <p:cNvSpPr/>
          <p:nvPr/>
        </p:nvSpPr>
        <p:spPr>
          <a:xfrm>
            <a:off x="811800" y="1126000"/>
            <a:ext cx="7520400" cy="2934300"/>
          </a:xfrm>
          <a:prstGeom prst="roundRect">
            <a:avLst>
              <a:gd fmla="val 3958"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5"/>
          <p:cNvSpPr/>
          <p:nvPr/>
        </p:nvSpPr>
        <p:spPr>
          <a:xfrm>
            <a:off x="923027" y="1379114"/>
            <a:ext cx="7298100" cy="2584200"/>
          </a:xfrm>
          <a:prstGeom prst="rect">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5"/>
          <p:cNvSpPr txBox="1"/>
          <p:nvPr>
            <p:ph type="title"/>
          </p:nvPr>
        </p:nvSpPr>
        <p:spPr>
          <a:xfrm>
            <a:off x="868350" y="1929700"/>
            <a:ext cx="7513500" cy="76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3260" name="Google Shape;3260;p55"/>
          <p:cNvSpPr txBox="1"/>
          <p:nvPr>
            <p:ph idx="1" type="subTitle"/>
          </p:nvPr>
        </p:nvSpPr>
        <p:spPr>
          <a:xfrm>
            <a:off x="2355375" y="2797270"/>
            <a:ext cx="4433100" cy="49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grpSp>
        <p:nvGrpSpPr>
          <p:cNvPr id="3261" name="Google Shape;3261;p55"/>
          <p:cNvGrpSpPr/>
          <p:nvPr/>
        </p:nvGrpSpPr>
        <p:grpSpPr>
          <a:xfrm>
            <a:off x="2932275" y="4205250"/>
            <a:ext cx="3277500" cy="314100"/>
            <a:chOff x="2932275" y="4205250"/>
            <a:chExt cx="3277500" cy="314100"/>
          </a:xfrm>
        </p:grpSpPr>
        <p:sp>
          <p:nvSpPr>
            <p:cNvPr id="3262" name="Google Shape;3262;p55"/>
            <p:cNvSpPr/>
            <p:nvPr/>
          </p:nvSpPr>
          <p:spPr>
            <a:xfrm>
              <a:off x="2932275" y="4205250"/>
              <a:ext cx="3277500" cy="314100"/>
            </a:xfrm>
            <a:prstGeom prst="roundRect">
              <a:avLst>
                <a:gd fmla="val 17922" name="adj"/>
              </a:avLst>
            </a:prstGeom>
            <a:solidFill>
              <a:schemeClr val="lt1"/>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5"/>
            <p:cNvSpPr/>
            <p:nvPr/>
          </p:nvSpPr>
          <p:spPr>
            <a:xfrm>
              <a:off x="3145938" y="4300173"/>
              <a:ext cx="2851958" cy="124427"/>
            </a:xfrm>
            <a:custGeom>
              <a:rect b="b" l="l" r="r" t="t"/>
              <a:pathLst>
                <a:path extrusionOk="0" h="1717" w="39355">
                  <a:moveTo>
                    <a:pt x="843" y="0"/>
                  </a:moveTo>
                  <a:cubicBezTo>
                    <a:pt x="382" y="0"/>
                    <a:pt x="0" y="382"/>
                    <a:pt x="0" y="868"/>
                  </a:cubicBezTo>
                  <a:cubicBezTo>
                    <a:pt x="0" y="1329"/>
                    <a:pt x="382" y="1717"/>
                    <a:pt x="843" y="1717"/>
                  </a:cubicBezTo>
                  <a:lnTo>
                    <a:pt x="38481" y="1717"/>
                  </a:lnTo>
                  <a:cubicBezTo>
                    <a:pt x="38967" y="1717"/>
                    <a:pt x="39355" y="1329"/>
                    <a:pt x="39355" y="868"/>
                  </a:cubicBezTo>
                  <a:cubicBezTo>
                    <a:pt x="39355" y="382"/>
                    <a:pt x="38967" y="0"/>
                    <a:pt x="38481" y="0"/>
                  </a:cubicBezTo>
                  <a:close/>
                </a:path>
              </a:pathLst>
            </a:custGeom>
            <a:solidFill>
              <a:schemeClr val="accent5"/>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5"/>
            <p:cNvSpPr/>
            <p:nvPr/>
          </p:nvSpPr>
          <p:spPr>
            <a:xfrm>
              <a:off x="3476305" y="4300173"/>
              <a:ext cx="191821" cy="124427"/>
            </a:xfrm>
            <a:custGeom>
              <a:rect b="b" l="l" r="r" t="t"/>
              <a:pathLst>
                <a:path extrusionOk="0" h="1717" w="2647">
                  <a:moveTo>
                    <a:pt x="850" y="0"/>
                  </a:moveTo>
                  <a:cubicBezTo>
                    <a:pt x="388" y="0"/>
                    <a:pt x="1" y="382"/>
                    <a:pt x="1" y="868"/>
                  </a:cubicBezTo>
                  <a:cubicBezTo>
                    <a:pt x="1" y="1329"/>
                    <a:pt x="388" y="1717"/>
                    <a:pt x="850" y="1717"/>
                  </a:cubicBezTo>
                  <a:lnTo>
                    <a:pt x="1797" y="1717"/>
                  </a:lnTo>
                  <a:cubicBezTo>
                    <a:pt x="2259" y="1717"/>
                    <a:pt x="2646" y="1329"/>
                    <a:pt x="2646" y="868"/>
                  </a:cubicBezTo>
                  <a:cubicBezTo>
                    <a:pt x="2646" y="382"/>
                    <a:pt x="2259" y="0"/>
                    <a:pt x="1797" y="0"/>
                  </a:cubicBezTo>
                  <a:close/>
                </a:path>
              </a:pathLst>
            </a:custGeom>
            <a:solidFill>
              <a:srgbClr val="F3FAF8"/>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5"/>
            <p:cNvSpPr/>
            <p:nvPr/>
          </p:nvSpPr>
          <p:spPr>
            <a:xfrm>
              <a:off x="2984052" y="4269738"/>
              <a:ext cx="128485" cy="186531"/>
            </a:xfrm>
            <a:custGeom>
              <a:rect b="b" l="l" r="r" t="t"/>
              <a:pathLst>
                <a:path extrusionOk="0" h="2574" w="1773">
                  <a:moveTo>
                    <a:pt x="1311" y="0"/>
                  </a:moveTo>
                  <a:cubicBezTo>
                    <a:pt x="1198" y="0"/>
                    <a:pt x="1083" y="45"/>
                    <a:pt x="1004" y="137"/>
                  </a:cubicBezTo>
                  <a:lnTo>
                    <a:pt x="179" y="980"/>
                  </a:lnTo>
                  <a:cubicBezTo>
                    <a:pt x="1" y="1165"/>
                    <a:pt x="1" y="1417"/>
                    <a:pt x="179" y="1571"/>
                  </a:cubicBezTo>
                  <a:lnTo>
                    <a:pt x="1004" y="2445"/>
                  </a:lnTo>
                  <a:cubicBezTo>
                    <a:pt x="1077" y="2518"/>
                    <a:pt x="1182" y="2574"/>
                    <a:pt x="1311" y="2574"/>
                  </a:cubicBezTo>
                  <a:cubicBezTo>
                    <a:pt x="1410" y="2574"/>
                    <a:pt x="1514" y="2518"/>
                    <a:pt x="1594" y="2445"/>
                  </a:cubicBezTo>
                  <a:cubicBezTo>
                    <a:pt x="1773" y="2291"/>
                    <a:pt x="1773" y="2032"/>
                    <a:pt x="1619" y="1854"/>
                  </a:cubicBezTo>
                  <a:lnTo>
                    <a:pt x="1053" y="1288"/>
                  </a:lnTo>
                  <a:lnTo>
                    <a:pt x="1619" y="703"/>
                  </a:lnTo>
                  <a:cubicBezTo>
                    <a:pt x="1773" y="549"/>
                    <a:pt x="1773" y="266"/>
                    <a:pt x="1594" y="113"/>
                  </a:cubicBezTo>
                  <a:cubicBezTo>
                    <a:pt x="1520" y="39"/>
                    <a:pt x="1416" y="0"/>
                    <a:pt x="1311"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5"/>
            <p:cNvSpPr/>
            <p:nvPr/>
          </p:nvSpPr>
          <p:spPr>
            <a:xfrm>
              <a:off x="6036487" y="4269738"/>
              <a:ext cx="128485" cy="186531"/>
            </a:xfrm>
            <a:custGeom>
              <a:rect b="b" l="l" r="r" t="t"/>
              <a:pathLst>
                <a:path extrusionOk="0" h="2574" w="1773">
                  <a:moveTo>
                    <a:pt x="472" y="0"/>
                  </a:moveTo>
                  <a:cubicBezTo>
                    <a:pt x="370" y="0"/>
                    <a:pt x="265" y="39"/>
                    <a:pt x="179" y="113"/>
                  </a:cubicBezTo>
                  <a:cubicBezTo>
                    <a:pt x="1" y="266"/>
                    <a:pt x="1" y="549"/>
                    <a:pt x="179" y="703"/>
                  </a:cubicBezTo>
                  <a:lnTo>
                    <a:pt x="721" y="1288"/>
                  </a:lnTo>
                  <a:lnTo>
                    <a:pt x="179" y="1854"/>
                  </a:lnTo>
                  <a:cubicBezTo>
                    <a:pt x="1" y="2032"/>
                    <a:pt x="1" y="2291"/>
                    <a:pt x="179" y="2445"/>
                  </a:cubicBezTo>
                  <a:cubicBezTo>
                    <a:pt x="259" y="2518"/>
                    <a:pt x="358" y="2574"/>
                    <a:pt x="462" y="2574"/>
                  </a:cubicBezTo>
                  <a:cubicBezTo>
                    <a:pt x="592" y="2574"/>
                    <a:pt x="696" y="2518"/>
                    <a:pt x="770" y="2445"/>
                  </a:cubicBezTo>
                  <a:lnTo>
                    <a:pt x="1619" y="1571"/>
                  </a:lnTo>
                  <a:cubicBezTo>
                    <a:pt x="1773" y="1417"/>
                    <a:pt x="1773" y="1165"/>
                    <a:pt x="1619" y="980"/>
                  </a:cubicBezTo>
                  <a:lnTo>
                    <a:pt x="770" y="137"/>
                  </a:lnTo>
                  <a:cubicBezTo>
                    <a:pt x="690" y="45"/>
                    <a:pt x="582" y="0"/>
                    <a:pt x="472" y="0"/>
                  </a:cubicBezTo>
                  <a:close/>
                </a:path>
              </a:pathLst>
            </a:custGeom>
            <a:solidFill>
              <a:schemeClr val="accent6"/>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7" name="Google Shape;3267;p55"/>
          <p:cNvSpPr/>
          <p:nvPr/>
        </p:nvSpPr>
        <p:spPr>
          <a:xfrm>
            <a:off x="7657425" y="1583625"/>
            <a:ext cx="345130" cy="346072"/>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5"/>
          <p:cNvSpPr/>
          <p:nvPr/>
        </p:nvSpPr>
        <p:spPr>
          <a:xfrm>
            <a:off x="1527701" y="3418400"/>
            <a:ext cx="241280" cy="241925"/>
          </a:xfrm>
          <a:custGeom>
            <a:rect b="b" l="l" r="r" t="t"/>
            <a:pathLst>
              <a:path extrusionOk="0" h="4359" w="4347">
                <a:moveTo>
                  <a:pt x="2167" y="1"/>
                </a:moveTo>
                <a:lnTo>
                  <a:pt x="1405" y="1418"/>
                </a:lnTo>
                <a:lnTo>
                  <a:pt x="0" y="2180"/>
                </a:lnTo>
                <a:lnTo>
                  <a:pt x="1405" y="2953"/>
                </a:lnTo>
                <a:lnTo>
                  <a:pt x="2167" y="4358"/>
                </a:lnTo>
                <a:lnTo>
                  <a:pt x="2941" y="2953"/>
                </a:lnTo>
                <a:lnTo>
                  <a:pt x="4346" y="2180"/>
                </a:lnTo>
                <a:lnTo>
                  <a:pt x="2941" y="1418"/>
                </a:lnTo>
                <a:lnTo>
                  <a:pt x="2167"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Video Platform Anniversary by Slidesgo">
  <a:themeElements>
    <a:clrScheme name="Simple Light">
      <a:dk1>
        <a:srgbClr val="000000"/>
      </a:dk1>
      <a:lt1>
        <a:srgbClr val="FFFFFF"/>
      </a:lt1>
      <a:dk2>
        <a:srgbClr val="F3FAF8"/>
      </a:dk2>
      <a:lt2>
        <a:srgbClr val="FDC398"/>
      </a:lt2>
      <a:accent1>
        <a:srgbClr val="B3C6D0"/>
      </a:accent1>
      <a:accent2>
        <a:srgbClr val="178EE9"/>
      </a:accent2>
      <a:accent3>
        <a:srgbClr val="4D5A64"/>
      </a:accent3>
      <a:accent4>
        <a:srgbClr val="353D5C"/>
      </a:accent4>
      <a:accent5>
        <a:srgbClr val="93EC93"/>
      </a:accent5>
      <a:accent6>
        <a:srgbClr val="F16EB4"/>
      </a:accent6>
      <a:hlink>
        <a:srgbClr val="3838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